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Default Extension="jpg" ContentType="image/jp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Default Extension="fntdata" ContentType="application/x-fontdata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x="10693400" cy="7556500"/>
  <p:notesSz cx="10693400" cy="7556500"/>
  <p:defaultTextStyle>
    <a:defPPr>
      <a:defRPr kern="0"/>
    </a:defPPr>
  </p:defaultTextStyle>
  <p:embeddedFontLst>
    <p:embeddedFont>
      <p:font typeface="Arial" panose="00000000000000000000" pitchFamily="34" charset="1"/>
      <p:bold r:id="rId34"/>
    </p:embeddedFont>
    <p:embeddedFont>
      <p:font typeface="Arial Black" panose="00000000000000000000" pitchFamily="34" charset="1"/>
      <p:regular r:id="rId36"/>
    </p:embeddedFont>
    <p:embeddedFont>
      <p:font typeface="Arial Unicode MS" panose="00000000000000000000" pitchFamily="34" charset="1"/>
      <p:regular r:id="rId33"/>
    </p:embeddedFont>
    <p:embeddedFont>
      <p:font typeface="Tahoma" panose="00000000000000000000" pitchFamily="34" charset="1"/>
      <p:bold r:id="rId32"/>
    </p:embeddedFont>
    <p:embeddedFont>
      <p:font typeface="Times New Roman" panose="00000000000000000000" pitchFamily="18" charset="1"/>
      <p:regular r:id="rId31"/>
    </p:embeddedFont>
    <p:embeddedFont>
      <p:font typeface="Verdana" panose="00000000000000000000" pitchFamily="34" charset="1"/>
      <p:bold r:id="rId35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font" Target="fonts/font1.fntdata"/><Relationship Id="rId32" Type="http://schemas.openxmlformats.org/officeDocument/2006/relationships/font" Target="fonts/font2.fntdata"/><Relationship Id="rId33" Type="http://schemas.openxmlformats.org/officeDocument/2006/relationships/font" Target="fonts/font3.fntdata"/><Relationship Id="rId34" Type="http://schemas.openxmlformats.org/officeDocument/2006/relationships/font" Target="fonts/font4.fntdata"/><Relationship Id="rId35" Type="http://schemas.openxmlformats.org/officeDocument/2006/relationships/font" Target="fonts/font5.fntdata"/><Relationship Id="rId36" Type="http://schemas.openxmlformats.org/officeDocument/2006/relationships/font" Target="fonts/font6.fntdata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2515"/>
            <a:ext cx="9089390" cy="15868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1640"/>
            <a:ext cx="7485380" cy="1889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rgbClr val="C54038"/>
                </a:solidFill>
                <a:latin typeface="Arial Unicode MS"/>
                <a:cs typeface="Arial Unicode MS"/>
              </a:defRPr>
            </a:lvl1pPr>
          </a:lstStyle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dirty="0" spc="75"/>
              <a:t>A</a:t>
            </a:r>
            <a:r>
              <a:rPr dirty="0"/>
              <a:t>r</a:t>
            </a:r>
            <a:r>
              <a:rPr dirty="0" spc="75"/>
              <a:t>chi</a:t>
            </a:r>
            <a:r>
              <a:rPr dirty="0" spc="30"/>
              <a:t>t</a:t>
            </a:r>
            <a:r>
              <a:rPr dirty="0" spc="60"/>
              <a:t>ectu</a:t>
            </a:r>
            <a:r>
              <a:rPr dirty="0" spc="10"/>
              <a:t>r</a:t>
            </a:r>
            <a:r>
              <a:rPr dirty="0" spc="-15"/>
              <a:t>es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rgbClr val="C54038"/>
                </a:solidFill>
                <a:latin typeface="Arial Unicode MS"/>
                <a:cs typeface="Arial Unicode MS"/>
              </a:defRPr>
            </a:lvl1pPr>
          </a:lstStyle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dirty="0" spc="35" b="1">
                <a:latin typeface="Tahoma"/>
                <a:cs typeface="Tahoma"/>
              </a:rPr>
              <a:t>Nouvelles</a:t>
            </a:r>
            <a:r>
              <a:rPr dirty="0" spc="450" b="1">
                <a:latin typeface="Tahoma"/>
                <a:cs typeface="Tahoma"/>
              </a:rPr>
              <a:t> </a:t>
            </a:r>
            <a:r>
              <a:rPr dirty="0" spc="55"/>
              <a:t>et</a:t>
            </a:r>
            <a:r>
              <a:rPr dirty="0" spc="-25"/>
              <a:t> </a:t>
            </a:r>
            <a:r>
              <a:rPr dirty="0" spc="-15"/>
              <a:t>Paysages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C54038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rgbClr val="C54038"/>
                </a:solidFill>
                <a:latin typeface="Arial Unicode MS"/>
                <a:cs typeface="Arial Unicode MS"/>
              </a:defRPr>
            </a:lvl1pPr>
          </a:lstStyle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dirty="0" spc="75"/>
              <a:t>A</a:t>
            </a:r>
            <a:r>
              <a:rPr dirty="0"/>
              <a:t>r</a:t>
            </a:r>
            <a:r>
              <a:rPr dirty="0" spc="75"/>
              <a:t>chi</a:t>
            </a:r>
            <a:r>
              <a:rPr dirty="0" spc="30"/>
              <a:t>t</a:t>
            </a:r>
            <a:r>
              <a:rPr dirty="0" spc="60"/>
              <a:t>ectu</a:t>
            </a:r>
            <a:r>
              <a:rPr dirty="0" spc="10"/>
              <a:t>r</a:t>
            </a:r>
            <a:r>
              <a:rPr dirty="0" spc="-15"/>
              <a:t>es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rgbClr val="C54038"/>
                </a:solidFill>
                <a:latin typeface="Arial Unicode MS"/>
                <a:cs typeface="Arial Unicode MS"/>
              </a:defRPr>
            </a:lvl1pPr>
          </a:lstStyle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dirty="0" spc="35" b="1">
                <a:latin typeface="Tahoma"/>
                <a:cs typeface="Tahoma"/>
              </a:rPr>
              <a:t>Nouvelles</a:t>
            </a:r>
            <a:r>
              <a:rPr dirty="0" spc="450" b="1">
                <a:latin typeface="Tahoma"/>
                <a:cs typeface="Tahoma"/>
              </a:rPr>
              <a:t> </a:t>
            </a:r>
            <a:r>
              <a:rPr dirty="0" spc="55"/>
              <a:t>et</a:t>
            </a:r>
            <a:r>
              <a:rPr dirty="0" spc="-25"/>
              <a:t> </a:t>
            </a:r>
            <a:r>
              <a:rPr dirty="0" spc="-15"/>
              <a:t>Paysages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C54038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534670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507101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rgbClr val="C54038"/>
                </a:solidFill>
                <a:latin typeface="Arial Unicode MS"/>
                <a:cs typeface="Arial Unicode MS"/>
              </a:defRPr>
            </a:lvl1pPr>
          </a:lstStyle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dirty="0" spc="75"/>
              <a:t>A</a:t>
            </a:r>
            <a:r>
              <a:rPr dirty="0"/>
              <a:t>r</a:t>
            </a:r>
            <a:r>
              <a:rPr dirty="0" spc="75"/>
              <a:t>chi</a:t>
            </a:r>
            <a:r>
              <a:rPr dirty="0" spc="30"/>
              <a:t>t</a:t>
            </a:r>
            <a:r>
              <a:rPr dirty="0" spc="60"/>
              <a:t>ectu</a:t>
            </a:r>
            <a:r>
              <a:rPr dirty="0" spc="10"/>
              <a:t>r</a:t>
            </a:r>
            <a:r>
              <a:rPr dirty="0" spc="-15"/>
              <a:t>es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rgbClr val="C54038"/>
                </a:solidFill>
                <a:latin typeface="Arial Unicode MS"/>
                <a:cs typeface="Arial Unicode MS"/>
              </a:defRPr>
            </a:lvl1pPr>
          </a:lstStyle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dirty="0" spc="35" b="1">
                <a:latin typeface="Tahoma"/>
                <a:cs typeface="Tahoma"/>
              </a:rPr>
              <a:t>Nouvelles</a:t>
            </a:r>
            <a:r>
              <a:rPr dirty="0" spc="450" b="1">
                <a:latin typeface="Tahoma"/>
                <a:cs typeface="Tahoma"/>
              </a:rPr>
              <a:t> </a:t>
            </a:r>
            <a:r>
              <a:rPr dirty="0" spc="55"/>
              <a:t>et</a:t>
            </a:r>
            <a:r>
              <a:rPr dirty="0" spc="-25"/>
              <a:t> </a:t>
            </a:r>
            <a:r>
              <a:rPr dirty="0" spc="-15"/>
              <a:t>Paysages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C54038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rgbClr val="C54038"/>
                </a:solidFill>
                <a:latin typeface="Arial Unicode MS"/>
                <a:cs typeface="Arial Unicode MS"/>
              </a:defRPr>
            </a:lvl1pPr>
          </a:lstStyle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dirty="0" spc="75"/>
              <a:t>A</a:t>
            </a:r>
            <a:r>
              <a:rPr dirty="0"/>
              <a:t>r</a:t>
            </a:r>
            <a:r>
              <a:rPr dirty="0" spc="75"/>
              <a:t>chi</a:t>
            </a:r>
            <a:r>
              <a:rPr dirty="0" spc="30"/>
              <a:t>t</a:t>
            </a:r>
            <a:r>
              <a:rPr dirty="0" spc="60"/>
              <a:t>ectu</a:t>
            </a:r>
            <a:r>
              <a:rPr dirty="0" spc="10"/>
              <a:t>r</a:t>
            </a:r>
            <a:r>
              <a:rPr dirty="0" spc="-15"/>
              <a:t>es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rgbClr val="C54038"/>
                </a:solidFill>
                <a:latin typeface="Arial Unicode MS"/>
                <a:cs typeface="Arial Unicode MS"/>
              </a:defRPr>
            </a:lvl1pPr>
          </a:lstStyle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dirty="0" spc="35" b="1">
                <a:latin typeface="Tahoma"/>
                <a:cs typeface="Tahoma"/>
              </a:rPr>
              <a:t>Nouvelles</a:t>
            </a:r>
            <a:r>
              <a:rPr dirty="0" spc="450" b="1">
                <a:latin typeface="Tahoma"/>
                <a:cs typeface="Tahoma"/>
              </a:rPr>
              <a:t> </a:t>
            </a:r>
            <a:r>
              <a:rPr dirty="0" spc="55"/>
              <a:t>et</a:t>
            </a:r>
            <a:r>
              <a:rPr dirty="0" spc="-25"/>
              <a:t> </a:t>
            </a:r>
            <a:r>
              <a:rPr dirty="0" spc="-15"/>
              <a:t>Paysages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rgbClr val="C54038"/>
                </a:solidFill>
                <a:latin typeface="Arial Unicode MS"/>
                <a:cs typeface="Arial Unicode MS"/>
              </a:defRPr>
            </a:lvl1pPr>
          </a:lstStyle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dirty="0" spc="75"/>
              <a:t>A</a:t>
            </a:r>
            <a:r>
              <a:rPr dirty="0"/>
              <a:t>r</a:t>
            </a:r>
            <a:r>
              <a:rPr dirty="0" spc="75"/>
              <a:t>chi</a:t>
            </a:r>
            <a:r>
              <a:rPr dirty="0" spc="30"/>
              <a:t>t</a:t>
            </a:r>
            <a:r>
              <a:rPr dirty="0" spc="60"/>
              <a:t>ectu</a:t>
            </a:r>
            <a:r>
              <a:rPr dirty="0" spc="10"/>
              <a:t>r</a:t>
            </a:r>
            <a:r>
              <a:rPr dirty="0" spc="-15"/>
              <a:t>es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rgbClr val="C54038"/>
                </a:solidFill>
                <a:latin typeface="Arial Unicode MS"/>
                <a:cs typeface="Arial Unicode MS"/>
              </a:defRPr>
            </a:lvl1pPr>
          </a:lstStyle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dirty="0" spc="35" b="1">
                <a:latin typeface="Tahoma"/>
                <a:cs typeface="Tahoma"/>
              </a:rPr>
              <a:t>Nouvelles</a:t>
            </a:r>
            <a:r>
              <a:rPr dirty="0" spc="450" b="1">
                <a:latin typeface="Tahoma"/>
                <a:cs typeface="Tahoma"/>
              </a:rPr>
              <a:t> </a:t>
            </a:r>
            <a:r>
              <a:rPr dirty="0" spc="55"/>
              <a:t>et</a:t>
            </a:r>
            <a:r>
              <a:rPr dirty="0" spc="-25"/>
              <a:t> </a:t>
            </a:r>
            <a:r>
              <a:rPr dirty="0" spc="-15"/>
              <a:t>Paysages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4.png"/><Relationship Id="rId11" Type="http://schemas.openxmlformats.org/officeDocument/2006/relationships/image" Target="../media/image5.png"/><Relationship Id="rId12" Type="http://schemas.openxmlformats.org/officeDocument/2006/relationships/image" Target="../media/image6.pn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007021" y="6925271"/>
            <a:ext cx="788250" cy="324027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7873847" y="6780466"/>
            <a:ext cx="385445" cy="569595"/>
          </a:xfrm>
          <a:custGeom>
            <a:avLst/>
            <a:gdLst/>
            <a:ahLst/>
            <a:cxnLst/>
            <a:rect l="l" t="t" r="r" b="b"/>
            <a:pathLst>
              <a:path w="385445" h="569595">
                <a:moveTo>
                  <a:pt x="74612" y="40322"/>
                </a:moveTo>
                <a:lnTo>
                  <a:pt x="74422" y="40220"/>
                </a:lnTo>
                <a:lnTo>
                  <a:pt x="74561" y="39687"/>
                </a:lnTo>
                <a:lnTo>
                  <a:pt x="73774" y="39776"/>
                </a:lnTo>
                <a:lnTo>
                  <a:pt x="72885" y="39878"/>
                </a:lnTo>
                <a:lnTo>
                  <a:pt x="74168" y="40220"/>
                </a:lnTo>
                <a:lnTo>
                  <a:pt x="74612" y="40322"/>
                </a:lnTo>
                <a:close/>
              </a:path>
              <a:path w="385445" h="569595">
                <a:moveTo>
                  <a:pt x="77838" y="42811"/>
                </a:moveTo>
                <a:lnTo>
                  <a:pt x="77343" y="42811"/>
                </a:lnTo>
                <a:lnTo>
                  <a:pt x="77597" y="43357"/>
                </a:lnTo>
                <a:lnTo>
                  <a:pt x="77495" y="42951"/>
                </a:lnTo>
                <a:lnTo>
                  <a:pt x="77838" y="42811"/>
                </a:lnTo>
                <a:close/>
              </a:path>
              <a:path w="385445" h="569595">
                <a:moveTo>
                  <a:pt x="77889" y="38100"/>
                </a:moveTo>
                <a:lnTo>
                  <a:pt x="77698" y="37312"/>
                </a:lnTo>
                <a:lnTo>
                  <a:pt x="76847" y="38100"/>
                </a:lnTo>
                <a:lnTo>
                  <a:pt x="77889" y="38100"/>
                </a:lnTo>
                <a:close/>
              </a:path>
              <a:path w="385445" h="569595">
                <a:moveTo>
                  <a:pt x="79184" y="442061"/>
                </a:moveTo>
                <a:lnTo>
                  <a:pt x="75311" y="442061"/>
                </a:lnTo>
                <a:lnTo>
                  <a:pt x="75311" y="465975"/>
                </a:lnTo>
                <a:lnTo>
                  <a:pt x="75222" y="480656"/>
                </a:lnTo>
                <a:lnTo>
                  <a:pt x="73774" y="486854"/>
                </a:lnTo>
                <a:lnTo>
                  <a:pt x="66725" y="486854"/>
                </a:lnTo>
                <a:lnTo>
                  <a:pt x="65189" y="480656"/>
                </a:lnTo>
                <a:lnTo>
                  <a:pt x="65189" y="467906"/>
                </a:lnTo>
                <a:lnTo>
                  <a:pt x="66535" y="461213"/>
                </a:lnTo>
                <a:lnTo>
                  <a:pt x="73380" y="461213"/>
                </a:lnTo>
                <a:lnTo>
                  <a:pt x="75311" y="465975"/>
                </a:lnTo>
                <a:lnTo>
                  <a:pt x="75311" y="442061"/>
                </a:lnTo>
                <a:lnTo>
                  <a:pt x="75158" y="442061"/>
                </a:lnTo>
                <a:lnTo>
                  <a:pt x="75158" y="460565"/>
                </a:lnTo>
                <a:lnTo>
                  <a:pt x="73875" y="456603"/>
                </a:lnTo>
                <a:lnTo>
                  <a:pt x="71335" y="454914"/>
                </a:lnTo>
                <a:lnTo>
                  <a:pt x="65087" y="454914"/>
                </a:lnTo>
                <a:lnTo>
                  <a:pt x="61239" y="460565"/>
                </a:lnTo>
                <a:lnTo>
                  <a:pt x="61175" y="484682"/>
                </a:lnTo>
                <a:lnTo>
                  <a:pt x="63944" y="493166"/>
                </a:lnTo>
                <a:lnTo>
                  <a:pt x="71983" y="493166"/>
                </a:lnTo>
                <a:lnTo>
                  <a:pt x="74218" y="491426"/>
                </a:lnTo>
                <a:lnTo>
                  <a:pt x="75311" y="487260"/>
                </a:lnTo>
                <a:lnTo>
                  <a:pt x="75361" y="492163"/>
                </a:lnTo>
                <a:lnTo>
                  <a:pt x="79184" y="492163"/>
                </a:lnTo>
                <a:lnTo>
                  <a:pt x="79184" y="487260"/>
                </a:lnTo>
                <a:lnTo>
                  <a:pt x="79184" y="486854"/>
                </a:lnTo>
                <a:lnTo>
                  <a:pt x="79184" y="461213"/>
                </a:lnTo>
                <a:lnTo>
                  <a:pt x="79184" y="460565"/>
                </a:lnTo>
                <a:lnTo>
                  <a:pt x="79184" y="442061"/>
                </a:lnTo>
                <a:close/>
              </a:path>
              <a:path w="385445" h="569595">
                <a:moveTo>
                  <a:pt x="79235" y="85471"/>
                </a:moveTo>
                <a:lnTo>
                  <a:pt x="78879" y="85471"/>
                </a:lnTo>
                <a:lnTo>
                  <a:pt x="78232" y="85572"/>
                </a:lnTo>
                <a:lnTo>
                  <a:pt x="77889" y="85471"/>
                </a:lnTo>
                <a:lnTo>
                  <a:pt x="77495" y="86271"/>
                </a:lnTo>
                <a:lnTo>
                  <a:pt x="77444" y="86715"/>
                </a:lnTo>
                <a:lnTo>
                  <a:pt x="77050" y="87655"/>
                </a:lnTo>
                <a:lnTo>
                  <a:pt x="77647" y="87503"/>
                </a:lnTo>
                <a:lnTo>
                  <a:pt x="77736" y="87261"/>
                </a:lnTo>
                <a:lnTo>
                  <a:pt x="78435" y="87350"/>
                </a:lnTo>
                <a:lnTo>
                  <a:pt x="78778" y="86614"/>
                </a:lnTo>
                <a:lnTo>
                  <a:pt x="78879" y="86220"/>
                </a:lnTo>
                <a:lnTo>
                  <a:pt x="79235" y="85471"/>
                </a:lnTo>
                <a:close/>
              </a:path>
              <a:path w="385445" h="569595">
                <a:moveTo>
                  <a:pt x="79781" y="40640"/>
                </a:moveTo>
                <a:lnTo>
                  <a:pt x="79552" y="39560"/>
                </a:lnTo>
                <a:lnTo>
                  <a:pt x="79476" y="39370"/>
                </a:lnTo>
                <a:lnTo>
                  <a:pt x="79781" y="40640"/>
                </a:lnTo>
                <a:close/>
              </a:path>
              <a:path w="385445" h="569595">
                <a:moveTo>
                  <a:pt x="80670" y="44297"/>
                </a:moveTo>
                <a:lnTo>
                  <a:pt x="80276" y="43649"/>
                </a:lnTo>
                <a:lnTo>
                  <a:pt x="79527" y="43357"/>
                </a:lnTo>
                <a:lnTo>
                  <a:pt x="79375" y="43256"/>
                </a:lnTo>
                <a:lnTo>
                  <a:pt x="79476" y="42862"/>
                </a:lnTo>
                <a:lnTo>
                  <a:pt x="78587" y="43205"/>
                </a:lnTo>
                <a:lnTo>
                  <a:pt x="79235" y="44691"/>
                </a:lnTo>
                <a:lnTo>
                  <a:pt x="78981" y="44792"/>
                </a:lnTo>
                <a:lnTo>
                  <a:pt x="78435" y="44691"/>
                </a:lnTo>
                <a:lnTo>
                  <a:pt x="78143" y="44691"/>
                </a:lnTo>
                <a:lnTo>
                  <a:pt x="78232" y="45491"/>
                </a:lnTo>
                <a:lnTo>
                  <a:pt x="78930" y="46482"/>
                </a:lnTo>
                <a:lnTo>
                  <a:pt x="78981" y="46621"/>
                </a:lnTo>
                <a:lnTo>
                  <a:pt x="79082" y="46126"/>
                </a:lnTo>
                <a:lnTo>
                  <a:pt x="79082" y="46482"/>
                </a:lnTo>
                <a:lnTo>
                  <a:pt x="79527" y="46329"/>
                </a:lnTo>
                <a:lnTo>
                  <a:pt x="79552" y="46126"/>
                </a:lnTo>
                <a:lnTo>
                  <a:pt x="79527" y="44792"/>
                </a:lnTo>
                <a:lnTo>
                  <a:pt x="79527" y="44450"/>
                </a:lnTo>
                <a:lnTo>
                  <a:pt x="80670" y="44297"/>
                </a:lnTo>
                <a:close/>
              </a:path>
              <a:path w="385445" h="569595">
                <a:moveTo>
                  <a:pt x="81064" y="47523"/>
                </a:moveTo>
                <a:lnTo>
                  <a:pt x="81013" y="47117"/>
                </a:lnTo>
                <a:lnTo>
                  <a:pt x="80467" y="47167"/>
                </a:lnTo>
                <a:lnTo>
                  <a:pt x="79781" y="47713"/>
                </a:lnTo>
                <a:lnTo>
                  <a:pt x="81064" y="47523"/>
                </a:lnTo>
                <a:close/>
              </a:path>
              <a:path w="385445" h="569595">
                <a:moveTo>
                  <a:pt x="82804" y="47421"/>
                </a:moveTo>
                <a:lnTo>
                  <a:pt x="82257" y="47167"/>
                </a:lnTo>
                <a:lnTo>
                  <a:pt x="82016" y="47866"/>
                </a:lnTo>
                <a:lnTo>
                  <a:pt x="81915" y="48958"/>
                </a:lnTo>
                <a:lnTo>
                  <a:pt x="81711" y="49606"/>
                </a:lnTo>
                <a:lnTo>
                  <a:pt x="82054" y="49504"/>
                </a:lnTo>
                <a:lnTo>
                  <a:pt x="82003" y="49212"/>
                </a:lnTo>
                <a:lnTo>
                  <a:pt x="82550" y="49352"/>
                </a:lnTo>
                <a:lnTo>
                  <a:pt x="82575" y="49212"/>
                </a:lnTo>
                <a:lnTo>
                  <a:pt x="82626" y="48958"/>
                </a:lnTo>
                <a:lnTo>
                  <a:pt x="82804" y="48806"/>
                </a:lnTo>
                <a:lnTo>
                  <a:pt x="82804" y="47421"/>
                </a:lnTo>
                <a:close/>
              </a:path>
              <a:path w="385445" h="569595">
                <a:moveTo>
                  <a:pt x="82956" y="46075"/>
                </a:moveTo>
                <a:lnTo>
                  <a:pt x="82003" y="46075"/>
                </a:lnTo>
                <a:lnTo>
                  <a:pt x="82550" y="46621"/>
                </a:lnTo>
                <a:lnTo>
                  <a:pt x="82956" y="46075"/>
                </a:lnTo>
                <a:close/>
              </a:path>
              <a:path w="385445" h="569595">
                <a:moveTo>
                  <a:pt x="84340" y="281978"/>
                </a:moveTo>
                <a:lnTo>
                  <a:pt x="68249" y="285381"/>
                </a:lnTo>
                <a:lnTo>
                  <a:pt x="46240" y="291160"/>
                </a:lnTo>
                <a:lnTo>
                  <a:pt x="25171" y="297116"/>
                </a:lnTo>
                <a:lnTo>
                  <a:pt x="11912" y="300977"/>
                </a:lnTo>
                <a:lnTo>
                  <a:pt x="14287" y="309156"/>
                </a:lnTo>
                <a:lnTo>
                  <a:pt x="42532" y="298818"/>
                </a:lnTo>
                <a:lnTo>
                  <a:pt x="59283" y="293103"/>
                </a:lnTo>
                <a:lnTo>
                  <a:pt x="71043" y="289763"/>
                </a:lnTo>
                <a:lnTo>
                  <a:pt x="84340" y="281978"/>
                </a:lnTo>
                <a:close/>
              </a:path>
              <a:path w="385445" h="569595">
                <a:moveTo>
                  <a:pt x="85229" y="52920"/>
                </a:moveTo>
                <a:lnTo>
                  <a:pt x="84734" y="52920"/>
                </a:lnTo>
                <a:lnTo>
                  <a:pt x="84988" y="53721"/>
                </a:lnTo>
                <a:lnTo>
                  <a:pt x="84937" y="53327"/>
                </a:lnTo>
                <a:lnTo>
                  <a:pt x="85229" y="52920"/>
                </a:lnTo>
                <a:close/>
              </a:path>
              <a:path w="385445" h="569595">
                <a:moveTo>
                  <a:pt x="85432" y="48260"/>
                </a:moveTo>
                <a:lnTo>
                  <a:pt x="85280" y="48260"/>
                </a:lnTo>
                <a:lnTo>
                  <a:pt x="84086" y="46990"/>
                </a:lnTo>
                <a:lnTo>
                  <a:pt x="83896" y="48260"/>
                </a:lnTo>
                <a:lnTo>
                  <a:pt x="83248" y="48260"/>
                </a:lnTo>
                <a:lnTo>
                  <a:pt x="83451" y="49530"/>
                </a:lnTo>
                <a:lnTo>
                  <a:pt x="84683" y="49530"/>
                </a:lnTo>
                <a:lnTo>
                  <a:pt x="85432" y="48260"/>
                </a:lnTo>
                <a:close/>
              </a:path>
              <a:path w="385445" h="569595">
                <a:moveTo>
                  <a:pt x="87464" y="52070"/>
                </a:moveTo>
                <a:lnTo>
                  <a:pt x="87312" y="52070"/>
                </a:lnTo>
                <a:lnTo>
                  <a:pt x="87464" y="52070"/>
                </a:lnTo>
                <a:close/>
              </a:path>
              <a:path w="385445" h="569595">
                <a:moveTo>
                  <a:pt x="95846" y="82550"/>
                </a:moveTo>
                <a:lnTo>
                  <a:pt x="95783" y="81470"/>
                </a:lnTo>
                <a:lnTo>
                  <a:pt x="95656" y="81280"/>
                </a:lnTo>
                <a:lnTo>
                  <a:pt x="95846" y="82550"/>
                </a:lnTo>
                <a:close/>
              </a:path>
              <a:path w="385445" h="569595">
                <a:moveTo>
                  <a:pt x="98869" y="43599"/>
                </a:moveTo>
                <a:lnTo>
                  <a:pt x="98374" y="43599"/>
                </a:lnTo>
                <a:lnTo>
                  <a:pt x="98679" y="44145"/>
                </a:lnTo>
                <a:lnTo>
                  <a:pt x="98577" y="43802"/>
                </a:lnTo>
                <a:lnTo>
                  <a:pt x="98869" y="43599"/>
                </a:lnTo>
                <a:close/>
              </a:path>
              <a:path w="385445" h="569595">
                <a:moveTo>
                  <a:pt x="98920" y="44399"/>
                </a:moveTo>
                <a:lnTo>
                  <a:pt x="98132" y="44450"/>
                </a:lnTo>
                <a:lnTo>
                  <a:pt x="97929" y="45034"/>
                </a:lnTo>
                <a:lnTo>
                  <a:pt x="97828" y="45237"/>
                </a:lnTo>
                <a:lnTo>
                  <a:pt x="98729" y="45135"/>
                </a:lnTo>
                <a:lnTo>
                  <a:pt x="98920" y="44399"/>
                </a:lnTo>
                <a:close/>
              </a:path>
              <a:path w="385445" h="569595">
                <a:moveTo>
                  <a:pt x="100012" y="66865"/>
                </a:moveTo>
                <a:lnTo>
                  <a:pt x="99466" y="66865"/>
                </a:lnTo>
                <a:lnTo>
                  <a:pt x="99771" y="67411"/>
                </a:lnTo>
                <a:lnTo>
                  <a:pt x="99669" y="67017"/>
                </a:lnTo>
                <a:lnTo>
                  <a:pt x="100012" y="66865"/>
                </a:lnTo>
                <a:close/>
              </a:path>
              <a:path w="385445" h="569595">
                <a:moveTo>
                  <a:pt x="100418" y="42506"/>
                </a:moveTo>
                <a:lnTo>
                  <a:pt x="99961" y="41516"/>
                </a:lnTo>
                <a:lnTo>
                  <a:pt x="99504" y="41427"/>
                </a:lnTo>
                <a:lnTo>
                  <a:pt x="99466" y="42214"/>
                </a:lnTo>
                <a:lnTo>
                  <a:pt x="100418" y="42506"/>
                </a:lnTo>
                <a:close/>
              </a:path>
              <a:path w="385445" h="569595">
                <a:moveTo>
                  <a:pt x="102997" y="36461"/>
                </a:moveTo>
                <a:lnTo>
                  <a:pt x="102501" y="36207"/>
                </a:lnTo>
                <a:lnTo>
                  <a:pt x="102400" y="36957"/>
                </a:lnTo>
                <a:lnTo>
                  <a:pt x="102196" y="37998"/>
                </a:lnTo>
                <a:lnTo>
                  <a:pt x="102692" y="38239"/>
                </a:lnTo>
                <a:lnTo>
                  <a:pt x="102997" y="37693"/>
                </a:lnTo>
                <a:lnTo>
                  <a:pt x="102997" y="36461"/>
                </a:lnTo>
                <a:close/>
              </a:path>
              <a:path w="385445" h="569595">
                <a:moveTo>
                  <a:pt x="103047" y="37693"/>
                </a:moveTo>
                <a:lnTo>
                  <a:pt x="103047" y="37896"/>
                </a:lnTo>
                <a:lnTo>
                  <a:pt x="103047" y="37693"/>
                </a:lnTo>
                <a:close/>
              </a:path>
              <a:path w="385445" h="569595">
                <a:moveTo>
                  <a:pt x="103835" y="33782"/>
                </a:moveTo>
                <a:lnTo>
                  <a:pt x="103339" y="33782"/>
                </a:lnTo>
                <a:lnTo>
                  <a:pt x="102692" y="33870"/>
                </a:lnTo>
                <a:lnTo>
                  <a:pt x="102196" y="33782"/>
                </a:lnTo>
                <a:lnTo>
                  <a:pt x="102501" y="34569"/>
                </a:lnTo>
                <a:lnTo>
                  <a:pt x="102844" y="34417"/>
                </a:lnTo>
                <a:lnTo>
                  <a:pt x="103682" y="34328"/>
                </a:lnTo>
                <a:lnTo>
                  <a:pt x="103835" y="34328"/>
                </a:lnTo>
                <a:lnTo>
                  <a:pt x="103835" y="33782"/>
                </a:lnTo>
                <a:close/>
              </a:path>
              <a:path w="385445" h="569595">
                <a:moveTo>
                  <a:pt x="104775" y="40640"/>
                </a:moveTo>
                <a:lnTo>
                  <a:pt x="104432" y="40640"/>
                </a:lnTo>
                <a:lnTo>
                  <a:pt x="104432" y="40779"/>
                </a:lnTo>
                <a:lnTo>
                  <a:pt x="104775" y="40640"/>
                </a:lnTo>
                <a:close/>
              </a:path>
              <a:path w="385445" h="569595">
                <a:moveTo>
                  <a:pt x="106311" y="465226"/>
                </a:moveTo>
                <a:lnTo>
                  <a:pt x="104940" y="461213"/>
                </a:lnTo>
                <a:lnTo>
                  <a:pt x="102793" y="454914"/>
                </a:lnTo>
                <a:lnTo>
                  <a:pt x="101600" y="454914"/>
                </a:lnTo>
                <a:lnTo>
                  <a:pt x="101600" y="470839"/>
                </a:lnTo>
                <a:lnTo>
                  <a:pt x="92278" y="470839"/>
                </a:lnTo>
                <a:lnTo>
                  <a:pt x="101600" y="470839"/>
                </a:lnTo>
                <a:lnTo>
                  <a:pt x="101600" y="454914"/>
                </a:lnTo>
                <a:lnTo>
                  <a:pt x="91630" y="454914"/>
                </a:lnTo>
                <a:lnTo>
                  <a:pt x="88265" y="463740"/>
                </a:lnTo>
                <a:lnTo>
                  <a:pt x="88265" y="485228"/>
                </a:lnTo>
                <a:lnTo>
                  <a:pt x="91478" y="493166"/>
                </a:lnTo>
                <a:lnTo>
                  <a:pt x="101104" y="493166"/>
                </a:lnTo>
                <a:lnTo>
                  <a:pt x="104482" y="488746"/>
                </a:lnTo>
                <a:lnTo>
                  <a:pt x="104686" y="486854"/>
                </a:lnTo>
                <a:lnTo>
                  <a:pt x="105371" y="480809"/>
                </a:lnTo>
                <a:lnTo>
                  <a:pt x="101600" y="480809"/>
                </a:lnTo>
                <a:lnTo>
                  <a:pt x="100863" y="484822"/>
                </a:lnTo>
                <a:lnTo>
                  <a:pt x="99466" y="486854"/>
                </a:lnTo>
                <a:lnTo>
                  <a:pt x="93814" y="486854"/>
                </a:lnTo>
                <a:lnTo>
                  <a:pt x="92278" y="481799"/>
                </a:lnTo>
                <a:lnTo>
                  <a:pt x="92278" y="476097"/>
                </a:lnTo>
                <a:lnTo>
                  <a:pt x="105625" y="476097"/>
                </a:lnTo>
                <a:lnTo>
                  <a:pt x="105956" y="470839"/>
                </a:lnTo>
                <a:lnTo>
                  <a:pt x="106311" y="465226"/>
                </a:lnTo>
                <a:close/>
              </a:path>
              <a:path w="385445" h="569595">
                <a:moveTo>
                  <a:pt x="109702" y="80111"/>
                </a:moveTo>
                <a:close/>
              </a:path>
              <a:path w="385445" h="569595">
                <a:moveTo>
                  <a:pt x="111658" y="93129"/>
                </a:moveTo>
                <a:lnTo>
                  <a:pt x="111531" y="92710"/>
                </a:lnTo>
                <a:lnTo>
                  <a:pt x="111125" y="92710"/>
                </a:lnTo>
                <a:lnTo>
                  <a:pt x="111658" y="93129"/>
                </a:lnTo>
                <a:close/>
              </a:path>
              <a:path w="385445" h="569595">
                <a:moveTo>
                  <a:pt x="114249" y="55905"/>
                </a:moveTo>
                <a:lnTo>
                  <a:pt x="113411" y="55905"/>
                </a:lnTo>
                <a:lnTo>
                  <a:pt x="113411" y="56451"/>
                </a:lnTo>
                <a:lnTo>
                  <a:pt x="113957" y="56451"/>
                </a:lnTo>
                <a:lnTo>
                  <a:pt x="113563" y="56248"/>
                </a:lnTo>
                <a:lnTo>
                  <a:pt x="114249" y="55905"/>
                </a:lnTo>
                <a:close/>
              </a:path>
              <a:path w="385445" h="569595">
                <a:moveTo>
                  <a:pt x="114795" y="86360"/>
                </a:moveTo>
                <a:lnTo>
                  <a:pt x="113461" y="86360"/>
                </a:lnTo>
                <a:lnTo>
                  <a:pt x="113411" y="87630"/>
                </a:lnTo>
                <a:lnTo>
                  <a:pt x="113703" y="87630"/>
                </a:lnTo>
                <a:lnTo>
                  <a:pt x="113703" y="88900"/>
                </a:lnTo>
                <a:lnTo>
                  <a:pt x="114554" y="88900"/>
                </a:lnTo>
                <a:lnTo>
                  <a:pt x="114795" y="86360"/>
                </a:lnTo>
                <a:close/>
              </a:path>
              <a:path w="385445" h="569595">
                <a:moveTo>
                  <a:pt x="121056" y="49453"/>
                </a:moveTo>
                <a:lnTo>
                  <a:pt x="120802" y="48666"/>
                </a:lnTo>
                <a:lnTo>
                  <a:pt x="120256" y="48514"/>
                </a:lnTo>
                <a:lnTo>
                  <a:pt x="120459" y="49352"/>
                </a:lnTo>
                <a:lnTo>
                  <a:pt x="121056" y="49453"/>
                </a:lnTo>
                <a:close/>
              </a:path>
              <a:path w="385445" h="569595">
                <a:moveTo>
                  <a:pt x="121894" y="47713"/>
                </a:moveTo>
                <a:lnTo>
                  <a:pt x="121691" y="47625"/>
                </a:lnTo>
                <a:lnTo>
                  <a:pt x="121399" y="47167"/>
                </a:lnTo>
                <a:lnTo>
                  <a:pt x="121145" y="47167"/>
                </a:lnTo>
                <a:lnTo>
                  <a:pt x="120865" y="47625"/>
                </a:lnTo>
                <a:lnTo>
                  <a:pt x="121056" y="47815"/>
                </a:lnTo>
                <a:lnTo>
                  <a:pt x="121246" y="47917"/>
                </a:lnTo>
                <a:lnTo>
                  <a:pt x="121894" y="47713"/>
                </a:lnTo>
                <a:close/>
              </a:path>
              <a:path w="385445" h="569595">
                <a:moveTo>
                  <a:pt x="123278" y="46990"/>
                </a:moveTo>
                <a:lnTo>
                  <a:pt x="122682" y="46990"/>
                </a:lnTo>
                <a:lnTo>
                  <a:pt x="122186" y="48260"/>
                </a:lnTo>
                <a:lnTo>
                  <a:pt x="122440" y="48260"/>
                </a:lnTo>
                <a:lnTo>
                  <a:pt x="122732" y="48260"/>
                </a:lnTo>
                <a:lnTo>
                  <a:pt x="123278" y="46990"/>
                </a:lnTo>
                <a:close/>
              </a:path>
              <a:path w="385445" h="569595">
                <a:moveTo>
                  <a:pt x="123812" y="69596"/>
                </a:moveTo>
                <a:lnTo>
                  <a:pt x="123685" y="69596"/>
                </a:lnTo>
                <a:lnTo>
                  <a:pt x="123812" y="69596"/>
                </a:lnTo>
                <a:close/>
              </a:path>
              <a:path w="385445" h="569595">
                <a:moveTo>
                  <a:pt x="126504" y="71234"/>
                </a:moveTo>
                <a:lnTo>
                  <a:pt x="126009" y="71234"/>
                </a:lnTo>
                <a:lnTo>
                  <a:pt x="126314" y="71780"/>
                </a:lnTo>
                <a:lnTo>
                  <a:pt x="126161" y="71386"/>
                </a:lnTo>
                <a:lnTo>
                  <a:pt x="126504" y="71234"/>
                </a:lnTo>
                <a:close/>
              </a:path>
              <a:path w="385445" h="569595">
                <a:moveTo>
                  <a:pt x="133794" y="442061"/>
                </a:moveTo>
                <a:lnTo>
                  <a:pt x="129781" y="442061"/>
                </a:lnTo>
                <a:lnTo>
                  <a:pt x="129781" y="492163"/>
                </a:lnTo>
                <a:lnTo>
                  <a:pt x="133794" y="492163"/>
                </a:lnTo>
                <a:lnTo>
                  <a:pt x="133794" y="442061"/>
                </a:lnTo>
                <a:close/>
              </a:path>
              <a:path w="385445" h="569595">
                <a:moveTo>
                  <a:pt x="160934" y="486714"/>
                </a:moveTo>
                <a:lnTo>
                  <a:pt x="160489" y="486854"/>
                </a:lnTo>
                <a:lnTo>
                  <a:pt x="159194" y="486854"/>
                </a:lnTo>
                <a:lnTo>
                  <a:pt x="159004" y="486067"/>
                </a:lnTo>
                <a:lnTo>
                  <a:pt x="159004" y="474014"/>
                </a:lnTo>
                <a:lnTo>
                  <a:pt x="159004" y="470839"/>
                </a:lnTo>
                <a:lnTo>
                  <a:pt x="159004" y="461213"/>
                </a:lnTo>
                <a:lnTo>
                  <a:pt x="159004" y="457784"/>
                </a:lnTo>
                <a:lnTo>
                  <a:pt x="155282" y="454914"/>
                </a:lnTo>
                <a:lnTo>
                  <a:pt x="147739" y="454914"/>
                </a:lnTo>
                <a:lnTo>
                  <a:pt x="143725" y="457644"/>
                </a:lnTo>
                <a:lnTo>
                  <a:pt x="143471" y="466966"/>
                </a:lnTo>
                <a:lnTo>
                  <a:pt x="147497" y="466966"/>
                </a:lnTo>
                <a:lnTo>
                  <a:pt x="147637" y="463042"/>
                </a:lnTo>
                <a:lnTo>
                  <a:pt x="149225" y="461213"/>
                </a:lnTo>
                <a:lnTo>
                  <a:pt x="153098" y="461213"/>
                </a:lnTo>
                <a:lnTo>
                  <a:pt x="155232" y="462000"/>
                </a:lnTo>
                <a:lnTo>
                  <a:pt x="155232" y="470839"/>
                </a:lnTo>
                <a:lnTo>
                  <a:pt x="154978" y="470776"/>
                </a:lnTo>
                <a:lnTo>
                  <a:pt x="154978" y="474014"/>
                </a:lnTo>
                <a:lnTo>
                  <a:pt x="154978" y="485025"/>
                </a:lnTo>
                <a:lnTo>
                  <a:pt x="152260" y="486854"/>
                </a:lnTo>
                <a:lnTo>
                  <a:pt x="149085" y="486854"/>
                </a:lnTo>
                <a:lnTo>
                  <a:pt x="146799" y="485813"/>
                </a:lnTo>
                <a:lnTo>
                  <a:pt x="146799" y="477977"/>
                </a:lnTo>
                <a:lnTo>
                  <a:pt x="148336" y="476745"/>
                </a:lnTo>
                <a:lnTo>
                  <a:pt x="150075" y="476199"/>
                </a:lnTo>
                <a:lnTo>
                  <a:pt x="151803" y="475551"/>
                </a:lnTo>
                <a:lnTo>
                  <a:pt x="153797" y="475602"/>
                </a:lnTo>
                <a:lnTo>
                  <a:pt x="154978" y="474014"/>
                </a:lnTo>
                <a:lnTo>
                  <a:pt x="154978" y="470776"/>
                </a:lnTo>
                <a:lnTo>
                  <a:pt x="152654" y="470192"/>
                </a:lnTo>
                <a:lnTo>
                  <a:pt x="149771" y="471284"/>
                </a:lnTo>
                <a:lnTo>
                  <a:pt x="146405" y="472020"/>
                </a:lnTo>
                <a:lnTo>
                  <a:pt x="142824" y="473519"/>
                </a:lnTo>
                <a:lnTo>
                  <a:pt x="142824" y="489635"/>
                </a:lnTo>
                <a:lnTo>
                  <a:pt x="145757" y="493166"/>
                </a:lnTo>
                <a:lnTo>
                  <a:pt x="151168" y="493166"/>
                </a:lnTo>
                <a:lnTo>
                  <a:pt x="153746" y="491820"/>
                </a:lnTo>
                <a:lnTo>
                  <a:pt x="155333" y="488746"/>
                </a:lnTo>
                <a:lnTo>
                  <a:pt x="155625" y="492074"/>
                </a:lnTo>
                <a:lnTo>
                  <a:pt x="156768" y="493166"/>
                </a:lnTo>
                <a:lnTo>
                  <a:pt x="159054" y="493166"/>
                </a:lnTo>
                <a:lnTo>
                  <a:pt x="160337" y="492671"/>
                </a:lnTo>
                <a:lnTo>
                  <a:pt x="160934" y="492264"/>
                </a:lnTo>
                <a:lnTo>
                  <a:pt x="160934" y="488746"/>
                </a:lnTo>
                <a:lnTo>
                  <a:pt x="160934" y="486854"/>
                </a:lnTo>
                <a:lnTo>
                  <a:pt x="160934" y="486714"/>
                </a:lnTo>
                <a:close/>
              </a:path>
              <a:path w="385445" h="569595">
                <a:moveTo>
                  <a:pt x="210896" y="442061"/>
                </a:moveTo>
                <a:lnTo>
                  <a:pt x="204736" y="442061"/>
                </a:lnTo>
                <a:lnTo>
                  <a:pt x="197993" y="481304"/>
                </a:lnTo>
                <a:lnTo>
                  <a:pt x="193014" y="453517"/>
                </a:lnTo>
                <a:lnTo>
                  <a:pt x="190995" y="442061"/>
                </a:lnTo>
                <a:lnTo>
                  <a:pt x="184848" y="442061"/>
                </a:lnTo>
                <a:lnTo>
                  <a:pt x="184848" y="492163"/>
                </a:lnTo>
                <a:lnTo>
                  <a:pt x="189014" y="492163"/>
                </a:lnTo>
                <a:lnTo>
                  <a:pt x="189014" y="453517"/>
                </a:lnTo>
                <a:lnTo>
                  <a:pt x="196062" y="492163"/>
                </a:lnTo>
                <a:lnTo>
                  <a:pt x="199682" y="492163"/>
                </a:lnTo>
                <a:lnTo>
                  <a:pt x="201625" y="481304"/>
                </a:lnTo>
                <a:lnTo>
                  <a:pt x="206629" y="453517"/>
                </a:lnTo>
                <a:lnTo>
                  <a:pt x="206679" y="492163"/>
                </a:lnTo>
                <a:lnTo>
                  <a:pt x="210896" y="492163"/>
                </a:lnTo>
                <a:lnTo>
                  <a:pt x="210896" y="453517"/>
                </a:lnTo>
                <a:lnTo>
                  <a:pt x="210896" y="442061"/>
                </a:lnTo>
                <a:close/>
              </a:path>
              <a:path w="385445" h="569595">
                <a:moveTo>
                  <a:pt x="213169" y="518363"/>
                </a:moveTo>
                <a:lnTo>
                  <a:pt x="209308" y="518363"/>
                </a:lnTo>
                <a:lnTo>
                  <a:pt x="209308" y="542277"/>
                </a:lnTo>
                <a:lnTo>
                  <a:pt x="209219" y="556958"/>
                </a:lnTo>
                <a:lnTo>
                  <a:pt x="207772" y="563156"/>
                </a:lnTo>
                <a:lnTo>
                  <a:pt x="200723" y="563156"/>
                </a:lnTo>
                <a:lnTo>
                  <a:pt x="199186" y="556958"/>
                </a:lnTo>
                <a:lnTo>
                  <a:pt x="199186" y="544207"/>
                </a:lnTo>
                <a:lnTo>
                  <a:pt x="200520" y="537514"/>
                </a:lnTo>
                <a:lnTo>
                  <a:pt x="207365" y="537514"/>
                </a:lnTo>
                <a:lnTo>
                  <a:pt x="209308" y="542277"/>
                </a:lnTo>
                <a:lnTo>
                  <a:pt x="209308" y="518363"/>
                </a:lnTo>
                <a:lnTo>
                  <a:pt x="209156" y="518363"/>
                </a:lnTo>
                <a:lnTo>
                  <a:pt x="209156" y="536867"/>
                </a:lnTo>
                <a:lnTo>
                  <a:pt x="207860" y="532892"/>
                </a:lnTo>
                <a:lnTo>
                  <a:pt x="205333" y="531215"/>
                </a:lnTo>
                <a:lnTo>
                  <a:pt x="199085" y="531215"/>
                </a:lnTo>
                <a:lnTo>
                  <a:pt x="195224" y="536867"/>
                </a:lnTo>
                <a:lnTo>
                  <a:pt x="195160" y="560971"/>
                </a:lnTo>
                <a:lnTo>
                  <a:pt x="197942" y="569455"/>
                </a:lnTo>
                <a:lnTo>
                  <a:pt x="205930" y="569455"/>
                </a:lnTo>
                <a:lnTo>
                  <a:pt x="208216" y="567728"/>
                </a:lnTo>
                <a:lnTo>
                  <a:pt x="209308" y="563562"/>
                </a:lnTo>
                <a:lnTo>
                  <a:pt x="209359" y="568464"/>
                </a:lnTo>
                <a:lnTo>
                  <a:pt x="213169" y="568464"/>
                </a:lnTo>
                <a:lnTo>
                  <a:pt x="213169" y="563562"/>
                </a:lnTo>
                <a:lnTo>
                  <a:pt x="213169" y="563156"/>
                </a:lnTo>
                <a:lnTo>
                  <a:pt x="213169" y="537514"/>
                </a:lnTo>
                <a:lnTo>
                  <a:pt x="213169" y="536867"/>
                </a:lnTo>
                <a:lnTo>
                  <a:pt x="213169" y="518363"/>
                </a:lnTo>
                <a:close/>
              </a:path>
              <a:path w="385445" h="569595">
                <a:moveTo>
                  <a:pt x="226275" y="380796"/>
                </a:moveTo>
                <a:lnTo>
                  <a:pt x="225869" y="380746"/>
                </a:lnTo>
                <a:lnTo>
                  <a:pt x="225628" y="380593"/>
                </a:lnTo>
                <a:lnTo>
                  <a:pt x="222148" y="380593"/>
                </a:lnTo>
                <a:lnTo>
                  <a:pt x="219722" y="384314"/>
                </a:lnTo>
                <a:lnTo>
                  <a:pt x="219278" y="387743"/>
                </a:lnTo>
                <a:lnTo>
                  <a:pt x="219176" y="381495"/>
                </a:lnTo>
                <a:lnTo>
                  <a:pt x="215303" y="381495"/>
                </a:lnTo>
                <a:lnTo>
                  <a:pt x="215303" y="413829"/>
                </a:lnTo>
                <a:lnTo>
                  <a:pt x="219430" y="413829"/>
                </a:lnTo>
                <a:lnTo>
                  <a:pt x="219430" y="391312"/>
                </a:lnTo>
                <a:lnTo>
                  <a:pt x="221653" y="387388"/>
                </a:lnTo>
                <a:lnTo>
                  <a:pt x="224485" y="387388"/>
                </a:lnTo>
                <a:lnTo>
                  <a:pt x="225082" y="387388"/>
                </a:lnTo>
                <a:lnTo>
                  <a:pt x="226275" y="387692"/>
                </a:lnTo>
                <a:lnTo>
                  <a:pt x="226275" y="380796"/>
                </a:lnTo>
                <a:close/>
              </a:path>
              <a:path w="385445" h="569595">
                <a:moveTo>
                  <a:pt x="238721" y="462902"/>
                </a:moveTo>
                <a:lnTo>
                  <a:pt x="237998" y="461213"/>
                </a:lnTo>
                <a:lnTo>
                  <a:pt x="235356" y="454914"/>
                </a:lnTo>
                <a:lnTo>
                  <a:pt x="234708" y="454914"/>
                </a:lnTo>
                <a:lnTo>
                  <a:pt x="234708" y="467766"/>
                </a:lnTo>
                <a:lnTo>
                  <a:pt x="234708" y="480314"/>
                </a:lnTo>
                <a:lnTo>
                  <a:pt x="233121" y="486854"/>
                </a:lnTo>
                <a:lnTo>
                  <a:pt x="225971" y="486854"/>
                </a:lnTo>
                <a:lnTo>
                  <a:pt x="224383" y="480314"/>
                </a:lnTo>
                <a:lnTo>
                  <a:pt x="224383" y="467766"/>
                </a:lnTo>
                <a:lnTo>
                  <a:pt x="225971" y="461213"/>
                </a:lnTo>
                <a:lnTo>
                  <a:pt x="233121" y="461213"/>
                </a:lnTo>
                <a:lnTo>
                  <a:pt x="234708" y="467766"/>
                </a:lnTo>
                <a:lnTo>
                  <a:pt x="234708" y="454914"/>
                </a:lnTo>
                <a:lnTo>
                  <a:pt x="223697" y="454914"/>
                </a:lnTo>
                <a:lnTo>
                  <a:pt x="220370" y="462902"/>
                </a:lnTo>
                <a:lnTo>
                  <a:pt x="220370" y="485178"/>
                </a:lnTo>
                <a:lnTo>
                  <a:pt x="223697" y="493166"/>
                </a:lnTo>
                <a:lnTo>
                  <a:pt x="235356" y="493166"/>
                </a:lnTo>
                <a:lnTo>
                  <a:pt x="238010" y="486854"/>
                </a:lnTo>
                <a:lnTo>
                  <a:pt x="238721" y="485178"/>
                </a:lnTo>
                <a:lnTo>
                  <a:pt x="238721" y="462902"/>
                </a:lnTo>
                <a:close/>
              </a:path>
              <a:path w="385445" h="569595">
                <a:moveTo>
                  <a:pt x="240258" y="541528"/>
                </a:moveTo>
                <a:lnTo>
                  <a:pt x="238899" y="537514"/>
                </a:lnTo>
                <a:lnTo>
                  <a:pt x="236791" y="531215"/>
                </a:lnTo>
                <a:lnTo>
                  <a:pt x="235597" y="531215"/>
                </a:lnTo>
                <a:lnTo>
                  <a:pt x="235597" y="547141"/>
                </a:lnTo>
                <a:lnTo>
                  <a:pt x="226275" y="547141"/>
                </a:lnTo>
                <a:lnTo>
                  <a:pt x="235597" y="547141"/>
                </a:lnTo>
                <a:lnTo>
                  <a:pt x="235597" y="531215"/>
                </a:lnTo>
                <a:lnTo>
                  <a:pt x="225628" y="531215"/>
                </a:lnTo>
                <a:lnTo>
                  <a:pt x="222250" y="540042"/>
                </a:lnTo>
                <a:lnTo>
                  <a:pt x="222250" y="561517"/>
                </a:lnTo>
                <a:lnTo>
                  <a:pt x="225425" y="569455"/>
                </a:lnTo>
                <a:lnTo>
                  <a:pt x="235102" y="569455"/>
                </a:lnTo>
                <a:lnTo>
                  <a:pt x="238480" y="565048"/>
                </a:lnTo>
                <a:lnTo>
                  <a:pt x="238683" y="563156"/>
                </a:lnTo>
                <a:lnTo>
                  <a:pt x="239369" y="557110"/>
                </a:lnTo>
                <a:lnTo>
                  <a:pt x="235546" y="557110"/>
                </a:lnTo>
                <a:lnTo>
                  <a:pt x="234848" y="561124"/>
                </a:lnTo>
                <a:lnTo>
                  <a:pt x="233464" y="563156"/>
                </a:lnTo>
                <a:lnTo>
                  <a:pt x="227812" y="563156"/>
                </a:lnTo>
                <a:lnTo>
                  <a:pt x="226275" y="558101"/>
                </a:lnTo>
                <a:lnTo>
                  <a:pt x="226275" y="552399"/>
                </a:lnTo>
                <a:lnTo>
                  <a:pt x="239610" y="552399"/>
                </a:lnTo>
                <a:lnTo>
                  <a:pt x="239915" y="547141"/>
                </a:lnTo>
                <a:lnTo>
                  <a:pt x="240258" y="541528"/>
                </a:lnTo>
                <a:close/>
              </a:path>
              <a:path w="385445" h="569595">
                <a:moveTo>
                  <a:pt x="243192" y="209550"/>
                </a:moveTo>
                <a:lnTo>
                  <a:pt x="238848" y="153670"/>
                </a:lnTo>
                <a:lnTo>
                  <a:pt x="236397" y="143510"/>
                </a:lnTo>
                <a:lnTo>
                  <a:pt x="226593" y="102870"/>
                </a:lnTo>
                <a:lnTo>
                  <a:pt x="222554" y="93980"/>
                </a:lnTo>
                <a:lnTo>
                  <a:pt x="212763" y="72390"/>
                </a:lnTo>
                <a:lnTo>
                  <a:pt x="207581" y="60960"/>
                </a:lnTo>
                <a:lnTo>
                  <a:pt x="192430" y="40640"/>
                </a:lnTo>
                <a:lnTo>
                  <a:pt x="185813" y="31750"/>
                </a:lnTo>
                <a:lnTo>
                  <a:pt x="182968" y="27940"/>
                </a:lnTo>
                <a:lnTo>
                  <a:pt x="169062" y="17614"/>
                </a:lnTo>
                <a:lnTo>
                  <a:pt x="169062" y="190500"/>
                </a:lnTo>
                <a:lnTo>
                  <a:pt x="168833" y="199390"/>
                </a:lnTo>
                <a:lnTo>
                  <a:pt x="162471" y="210820"/>
                </a:lnTo>
                <a:lnTo>
                  <a:pt x="156273" y="218440"/>
                </a:lnTo>
                <a:lnTo>
                  <a:pt x="146697" y="215900"/>
                </a:lnTo>
                <a:lnTo>
                  <a:pt x="141986" y="215900"/>
                </a:lnTo>
                <a:lnTo>
                  <a:pt x="130873" y="226060"/>
                </a:lnTo>
                <a:lnTo>
                  <a:pt x="130873" y="250190"/>
                </a:lnTo>
                <a:lnTo>
                  <a:pt x="115049" y="250190"/>
                </a:lnTo>
                <a:lnTo>
                  <a:pt x="115049" y="224790"/>
                </a:lnTo>
                <a:lnTo>
                  <a:pt x="104330" y="218440"/>
                </a:lnTo>
                <a:lnTo>
                  <a:pt x="102196" y="217170"/>
                </a:lnTo>
                <a:lnTo>
                  <a:pt x="99314" y="218440"/>
                </a:lnTo>
                <a:lnTo>
                  <a:pt x="92214" y="218440"/>
                </a:lnTo>
                <a:lnTo>
                  <a:pt x="83146" y="215900"/>
                </a:lnTo>
                <a:lnTo>
                  <a:pt x="74422" y="205740"/>
                </a:lnTo>
                <a:lnTo>
                  <a:pt x="70154" y="196850"/>
                </a:lnTo>
                <a:lnTo>
                  <a:pt x="74866" y="185420"/>
                </a:lnTo>
                <a:lnTo>
                  <a:pt x="78282" y="184150"/>
                </a:lnTo>
                <a:lnTo>
                  <a:pt x="79311" y="181610"/>
                </a:lnTo>
                <a:lnTo>
                  <a:pt x="79146" y="177800"/>
                </a:lnTo>
                <a:lnTo>
                  <a:pt x="80467" y="171450"/>
                </a:lnTo>
                <a:lnTo>
                  <a:pt x="85979" y="165100"/>
                </a:lnTo>
                <a:lnTo>
                  <a:pt x="93662" y="160020"/>
                </a:lnTo>
                <a:lnTo>
                  <a:pt x="96240" y="161290"/>
                </a:lnTo>
                <a:lnTo>
                  <a:pt x="96964" y="160020"/>
                </a:lnTo>
                <a:lnTo>
                  <a:pt x="97701" y="158750"/>
                </a:lnTo>
                <a:lnTo>
                  <a:pt x="102171" y="152400"/>
                </a:lnTo>
                <a:lnTo>
                  <a:pt x="109753" y="146050"/>
                </a:lnTo>
                <a:lnTo>
                  <a:pt x="120599" y="143510"/>
                </a:lnTo>
                <a:lnTo>
                  <a:pt x="131711" y="144780"/>
                </a:lnTo>
                <a:lnTo>
                  <a:pt x="139890" y="149860"/>
                </a:lnTo>
                <a:lnTo>
                  <a:pt x="144957" y="154940"/>
                </a:lnTo>
                <a:lnTo>
                  <a:pt x="146697" y="158750"/>
                </a:lnTo>
                <a:lnTo>
                  <a:pt x="161239" y="158750"/>
                </a:lnTo>
                <a:lnTo>
                  <a:pt x="167043" y="177800"/>
                </a:lnTo>
                <a:lnTo>
                  <a:pt x="166344" y="182880"/>
                </a:lnTo>
                <a:lnTo>
                  <a:pt x="165049" y="184150"/>
                </a:lnTo>
                <a:lnTo>
                  <a:pt x="166624" y="185420"/>
                </a:lnTo>
                <a:lnTo>
                  <a:pt x="169062" y="190500"/>
                </a:lnTo>
                <a:lnTo>
                  <a:pt x="169062" y="17614"/>
                </a:lnTo>
                <a:lnTo>
                  <a:pt x="153924" y="6350"/>
                </a:lnTo>
                <a:lnTo>
                  <a:pt x="134099" y="2463"/>
                </a:lnTo>
                <a:lnTo>
                  <a:pt x="134099" y="68580"/>
                </a:lnTo>
                <a:lnTo>
                  <a:pt x="133400" y="71120"/>
                </a:lnTo>
                <a:lnTo>
                  <a:pt x="132905" y="71120"/>
                </a:lnTo>
                <a:lnTo>
                  <a:pt x="133248" y="72390"/>
                </a:lnTo>
                <a:lnTo>
                  <a:pt x="132562" y="71120"/>
                </a:lnTo>
                <a:lnTo>
                  <a:pt x="130924" y="71120"/>
                </a:lnTo>
                <a:lnTo>
                  <a:pt x="130721" y="72390"/>
                </a:lnTo>
                <a:lnTo>
                  <a:pt x="130124" y="71120"/>
                </a:lnTo>
                <a:lnTo>
                  <a:pt x="129286" y="71120"/>
                </a:lnTo>
                <a:lnTo>
                  <a:pt x="129082" y="71043"/>
                </a:lnTo>
                <a:lnTo>
                  <a:pt x="129082" y="72390"/>
                </a:lnTo>
                <a:lnTo>
                  <a:pt x="128536" y="72390"/>
                </a:lnTo>
                <a:lnTo>
                  <a:pt x="128244" y="71120"/>
                </a:lnTo>
                <a:lnTo>
                  <a:pt x="129082" y="71120"/>
                </a:lnTo>
                <a:lnTo>
                  <a:pt x="126809" y="70040"/>
                </a:lnTo>
                <a:lnTo>
                  <a:pt x="127050" y="69748"/>
                </a:lnTo>
                <a:lnTo>
                  <a:pt x="126555" y="69850"/>
                </a:lnTo>
                <a:lnTo>
                  <a:pt x="126403" y="69850"/>
                </a:lnTo>
                <a:lnTo>
                  <a:pt x="126212" y="69938"/>
                </a:lnTo>
                <a:lnTo>
                  <a:pt x="126212" y="70345"/>
                </a:lnTo>
                <a:lnTo>
                  <a:pt x="126809" y="70396"/>
                </a:lnTo>
                <a:lnTo>
                  <a:pt x="126771" y="70205"/>
                </a:lnTo>
                <a:lnTo>
                  <a:pt x="127749" y="71120"/>
                </a:lnTo>
                <a:lnTo>
                  <a:pt x="126657" y="72390"/>
                </a:lnTo>
                <a:lnTo>
                  <a:pt x="125120" y="71120"/>
                </a:lnTo>
                <a:lnTo>
                  <a:pt x="124815" y="71120"/>
                </a:lnTo>
                <a:lnTo>
                  <a:pt x="125463" y="69850"/>
                </a:lnTo>
                <a:lnTo>
                  <a:pt x="124625" y="69850"/>
                </a:lnTo>
                <a:lnTo>
                  <a:pt x="124574" y="69710"/>
                </a:lnTo>
                <a:lnTo>
                  <a:pt x="124574" y="69850"/>
                </a:lnTo>
                <a:lnTo>
                  <a:pt x="124371" y="71120"/>
                </a:lnTo>
                <a:lnTo>
                  <a:pt x="123825" y="71120"/>
                </a:lnTo>
                <a:lnTo>
                  <a:pt x="124574" y="69850"/>
                </a:lnTo>
                <a:lnTo>
                  <a:pt x="124574" y="69710"/>
                </a:lnTo>
                <a:lnTo>
                  <a:pt x="124371" y="69126"/>
                </a:lnTo>
                <a:lnTo>
                  <a:pt x="124371" y="68757"/>
                </a:lnTo>
                <a:lnTo>
                  <a:pt x="124180" y="68592"/>
                </a:lnTo>
                <a:lnTo>
                  <a:pt x="124371" y="68503"/>
                </a:lnTo>
                <a:lnTo>
                  <a:pt x="124167" y="68567"/>
                </a:lnTo>
                <a:lnTo>
                  <a:pt x="123990" y="69075"/>
                </a:lnTo>
                <a:lnTo>
                  <a:pt x="123825" y="69049"/>
                </a:lnTo>
                <a:lnTo>
                  <a:pt x="123380" y="68948"/>
                </a:lnTo>
                <a:lnTo>
                  <a:pt x="124167" y="68592"/>
                </a:lnTo>
                <a:lnTo>
                  <a:pt x="123228" y="68846"/>
                </a:lnTo>
                <a:lnTo>
                  <a:pt x="123774" y="69545"/>
                </a:lnTo>
                <a:lnTo>
                  <a:pt x="123723" y="69850"/>
                </a:lnTo>
                <a:lnTo>
                  <a:pt x="122186" y="69850"/>
                </a:lnTo>
                <a:lnTo>
                  <a:pt x="121945" y="68580"/>
                </a:lnTo>
                <a:lnTo>
                  <a:pt x="119011" y="68580"/>
                </a:lnTo>
                <a:lnTo>
                  <a:pt x="117525" y="67310"/>
                </a:lnTo>
                <a:lnTo>
                  <a:pt x="117830" y="67310"/>
                </a:lnTo>
                <a:lnTo>
                  <a:pt x="118173" y="66040"/>
                </a:lnTo>
                <a:lnTo>
                  <a:pt x="114896" y="66040"/>
                </a:lnTo>
                <a:lnTo>
                  <a:pt x="115239" y="67310"/>
                </a:lnTo>
                <a:lnTo>
                  <a:pt x="114249" y="67310"/>
                </a:lnTo>
                <a:lnTo>
                  <a:pt x="114350" y="66040"/>
                </a:lnTo>
                <a:lnTo>
                  <a:pt x="114503" y="64770"/>
                </a:lnTo>
                <a:lnTo>
                  <a:pt x="113309" y="64770"/>
                </a:lnTo>
                <a:lnTo>
                  <a:pt x="111531" y="66040"/>
                </a:lnTo>
                <a:lnTo>
                  <a:pt x="110134" y="66040"/>
                </a:lnTo>
                <a:lnTo>
                  <a:pt x="109893" y="64770"/>
                </a:lnTo>
                <a:lnTo>
                  <a:pt x="105765" y="64770"/>
                </a:lnTo>
                <a:lnTo>
                  <a:pt x="105765" y="74930"/>
                </a:lnTo>
                <a:lnTo>
                  <a:pt x="104978" y="74930"/>
                </a:lnTo>
                <a:lnTo>
                  <a:pt x="104724" y="73660"/>
                </a:lnTo>
                <a:lnTo>
                  <a:pt x="105625" y="73660"/>
                </a:lnTo>
                <a:lnTo>
                  <a:pt x="105765" y="74930"/>
                </a:lnTo>
                <a:lnTo>
                  <a:pt x="105765" y="64770"/>
                </a:lnTo>
                <a:lnTo>
                  <a:pt x="102946" y="64770"/>
                </a:lnTo>
                <a:lnTo>
                  <a:pt x="102501" y="66040"/>
                </a:lnTo>
                <a:lnTo>
                  <a:pt x="101206" y="66040"/>
                </a:lnTo>
                <a:lnTo>
                  <a:pt x="100317" y="67310"/>
                </a:lnTo>
                <a:lnTo>
                  <a:pt x="100215" y="68580"/>
                </a:lnTo>
                <a:lnTo>
                  <a:pt x="101409" y="69850"/>
                </a:lnTo>
                <a:lnTo>
                  <a:pt x="101955" y="69850"/>
                </a:lnTo>
                <a:lnTo>
                  <a:pt x="101206" y="71120"/>
                </a:lnTo>
                <a:lnTo>
                  <a:pt x="100863" y="71120"/>
                </a:lnTo>
                <a:lnTo>
                  <a:pt x="101409" y="72390"/>
                </a:lnTo>
                <a:lnTo>
                  <a:pt x="101206" y="73660"/>
                </a:lnTo>
                <a:lnTo>
                  <a:pt x="103047" y="73660"/>
                </a:lnTo>
                <a:lnTo>
                  <a:pt x="103047" y="74930"/>
                </a:lnTo>
                <a:lnTo>
                  <a:pt x="104673" y="74930"/>
                </a:lnTo>
                <a:lnTo>
                  <a:pt x="104432" y="76200"/>
                </a:lnTo>
                <a:lnTo>
                  <a:pt x="106667" y="76200"/>
                </a:lnTo>
                <a:lnTo>
                  <a:pt x="106667" y="77470"/>
                </a:lnTo>
                <a:lnTo>
                  <a:pt x="107708" y="77470"/>
                </a:lnTo>
                <a:lnTo>
                  <a:pt x="107759" y="78740"/>
                </a:lnTo>
                <a:lnTo>
                  <a:pt x="108204" y="80010"/>
                </a:lnTo>
                <a:lnTo>
                  <a:pt x="109347" y="80010"/>
                </a:lnTo>
                <a:lnTo>
                  <a:pt x="109347" y="78740"/>
                </a:lnTo>
                <a:lnTo>
                  <a:pt x="109588" y="78740"/>
                </a:lnTo>
                <a:lnTo>
                  <a:pt x="109740" y="80010"/>
                </a:lnTo>
                <a:lnTo>
                  <a:pt x="110629" y="80010"/>
                </a:lnTo>
                <a:lnTo>
                  <a:pt x="110985" y="81280"/>
                </a:lnTo>
                <a:lnTo>
                  <a:pt x="111328" y="80010"/>
                </a:lnTo>
                <a:lnTo>
                  <a:pt x="111531" y="81280"/>
                </a:lnTo>
                <a:lnTo>
                  <a:pt x="110985" y="81280"/>
                </a:lnTo>
                <a:lnTo>
                  <a:pt x="110528" y="81280"/>
                </a:lnTo>
                <a:lnTo>
                  <a:pt x="109702" y="80111"/>
                </a:lnTo>
                <a:lnTo>
                  <a:pt x="109893" y="81280"/>
                </a:lnTo>
                <a:lnTo>
                  <a:pt x="109397" y="81280"/>
                </a:lnTo>
                <a:lnTo>
                  <a:pt x="109347" y="82550"/>
                </a:lnTo>
                <a:lnTo>
                  <a:pt x="110083" y="82550"/>
                </a:lnTo>
                <a:lnTo>
                  <a:pt x="110832" y="85090"/>
                </a:lnTo>
                <a:lnTo>
                  <a:pt x="111277" y="85090"/>
                </a:lnTo>
                <a:lnTo>
                  <a:pt x="111874" y="83820"/>
                </a:lnTo>
                <a:lnTo>
                  <a:pt x="111531" y="83820"/>
                </a:lnTo>
                <a:lnTo>
                  <a:pt x="112115" y="82550"/>
                </a:lnTo>
                <a:lnTo>
                  <a:pt x="112610" y="82550"/>
                </a:lnTo>
                <a:lnTo>
                  <a:pt x="112864" y="83820"/>
                </a:lnTo>
                <a:lnTo>
                  <a:pt x="112610" y="83820"/>
                </a:lnTo>
                <a:lnTo>
                  <a:pt x="111277" y="85090"/>
                </a:lnTo>
                <a:lnTo>
                  <a:pt x="114795" y="85090"/>
                </a:lnTo>
                <a:lnTo>
                  <a:pt x="114947" y="86360"/>
                </a:lnTo>
                <a:lnTo>
                  <a:pt x="114795" y="86360"/>
                </a:lnTo>
                <a:lnTo>
                  <a:pt x="115290" y="87630"/>
                </a:lnTo>
                <a:lnTo>
                  <a:pt x="116535" y="87630"/>
                </a:lnTo>
                <a:lnTo>
                  <a:pt x="115049" y="88900"/>
                </a:lnTo>
                <a:lnTo>
                  <a:pt x="115595" y="88900"/>
                </a:lnTo>
                <a:lnTo>
                  <a:pt x="116192" y="90170"/>
                </a:lnTo>
                <a:lnTo>
                  <a:pt x="116484" y="88900"/>
                </a:lnTo>
                <a:lnTo>
                  <a:pt x="116979" y="88900"/>
                </a:lnTo>
                <a:lnTo>
                  <a:pt x="116636" y="90170"/>
                </a:lnTo>
                <a:lnTo>
                  <a:pt x="116332" y="91440"/>
                </a:lnTo>
                <a:lnTo>
                  <a:pt x="115049" y="92710"/>
                </a:lnTo>
                <a:lnTo>
                  <a:pt x="114744" y="92710"/>
                </a:lnTo>
                <a:lnTo>
                  <a:pt x="114249" y="91440"/>
                </a:lnTo>
                <a:lnTo>
                  <a:pt x="113855" y="92710"/>
                </a:lnTo>
                <a:lnTo>
                  <a:pt x="113411" y="92710"/>
                </a:lnTo>
                <a:lnTo>
                  <a:pt x="112763" y="93980"/>
                </a:lnTo>
                <a:lnTo>
                  <a:pt x="111658" y="93129"/>
                </a:lnTo>
                <a:lnTo>
                  <a:pt x="111925" y="93980"/>
                </a:lnTo>
                <a:lnTo>
                  <a:pt x="111277" y="93980"/>
                </a:lnTo>
                <a:lnTo>
                  <a:pt x="111074" y="92710"/>
                </a:lnTo>
                <a:lnTo>
                  <a:pt x="110388" y="92710"/>
                </a:lnTo>
                <a:lnTo>
                  <a:pt x="110134" y="91440"/>
                </a:lnTo>
                <a:lnTo>
                  <a:pt x="108597" y="91440"/>
                </a:lnTo>
                <a:lnTo>
                  <a:pt x="109042" y="90170"/>
                </a:lnTo>
                <a:lnTo>
                  <a:pt x="107950" y="90170"/>
                </a:lnTo>
                <a:lnTo>
                  <a:pt x="106857" y="87630"/>
                </a:lnTo>
                <a:lnTo>
                  <a:pt x="106857" y="86360"/>
                </a:lnTo>
                <a:lnTo>
                  <a:pt x="104140" y="86360"/>
                </a:lnTo>
                <a:lnTo>
                  <a:pt x="104178" y="85090"/>
                </a:lnTo>
                <a:lnTo>
                  <a:pt x="104432" y="83820"/>
                </a:lnTo>
                <a:lnTo>
                  <a:pt x="102743" y="83820"/>
                </a:lnTo>
                <a:lnTo>
                  <a:pt x="102743" y="82550"/>
                </a:lnTo>
                <a:lnTo>
                  <a:pt x="101650" y="82550"/>
                </a:lnTo>
                <a:lnTo>
                  <a:pt x="101701" y="81280"/>
                </a:lnTo>
                <a:lnTo>
                  <a:pt x="101409" y="81280"/>
                </a:lnTo>
                <a:lnTo>
                  <a:pt x="99326" y="80010"/>
                </a:lnTo>
                <a:lnTo>
                  <a:pt x="99225" y="78740"/>
                </a:lnTo>
                <a:lnTo>
                  <a:pt x="97142" y="78740"/>
                </a:lnTo>
                <a:lnTo>
                  <a:pt x="96939" y="77470"/>
                </a:lnTo>
                <a:lnTo>
                  <a:pt x="95656" y="77470"/>
                </a:lnTo>
                <a:lnTo>
                  <a:pt x="95783" y="81470"/>
                </a:lnTo>
                <a:lnTo>
                  <a:pt x="96596" y="82550"/>
                </a:lnTo>
                <a:lnTo>
                  <a:pt x="95846" y="82550"/>
                </a:lnTo>
                <a:lnTo>
                  <a:pt x="95504" y="82550"/>
                </a:lnTo>
                <a:lnTo>
                  <a:pt x="94703" y="81280"/>
                </a:lnTo>
                <a:lnTo>
                  <a:pt x="93065" y="81280"/>
                </a:lnTo>
                <a:lnTo>
                  <a:pt x="92925" y="82550"/>
                </a:lnTo>
                <a:lnTo>
                  <a:pt x="94310" y="82550"/>
                </a:lnTo>
                <a:lnTo>
                  <a:pt x="94259" y="85090"/>
                </a:lnTo>
                <a:lnTo>
                  <a:pt x="94564" y="86360"/>
                </a:lnTo>
                <a:lnTo>
                  <a:pt x="94703" y="86360"/>
                </a:lnTo>
                <a:lnTo>
                  <a:pt x="95897" y="87630"/>
                </a:lnTo>
                <a:lnTo>
                  <a:pt x="95402" y="88900"/>
                </a:lnTo>
                <a:lnTo>
                  <a:pt x="95110" y="88900"/>
                </a:lnTo>
                <a:lnTo>
                  <a:pt x="95402" y="90170"/>
                </a:lnTo>
                <a:lnTo>
                  <a:pt x="95250" y="91440"/>
                </a:lnTo>
                <a:lnTo>
                  <a:pt x="95745" y="92710"/>
                </a:lnTo>
                <a:lnTo>
                  <a:pt x="94564" y="92710"/>
                </a:lnTo>
                <a:lnTo>
                  <a:pt x="94310" y="93980"/>
                </a:lnTo>
                <a:lnTo>
                  <a:pt x="90195" y="93980"/>
                </a:lnTo>
                <a:lnTo>
                  <a:pt x="89992" y="91440"/>
                </a:lnTo>
                <a:lnTo>
                  <a:pt x="89547" y="90170"/>
                </a:lnTo>
                <a:lnTo>
                  <a:pt x="89344" y="88900"/>
                </a:lnTo>
                <a:lnTo>
                  <a:pt x="89204" y="87630"/>
                </a:lnTo>
                <a:lnTo>
                  <a:pt x="89750" y="86360"/>
                </a:lnTo>
                <a:lnTo>
                  <a:pt x="89598" y="85090"/>
                </a:lnTo>
                <a:lnTo>
                  <a:pt x="88950" y="83820"/>
                </a:lnTo>
                <a:lnTo>
                  <a:pt x="89154" y="83820"/>
                </a:lnTo>
                <a:lnTo>
                  <a:pt x="89649" y="82550"/>
                </a:lnTo>
                <a:lnTo>
                  <a:pt x="90690" y="82550"/>
                </a:lnTo>
                <a:lnTo>
                  <a:pt x="90792" y="81280"/>
                </a:lnTo>
                <a:lnTo>
                  <a:pt x="90043" y="80010"/>
                </a:lnTo>
                <a:lnTo>
                  <a:pt x="89750" y="78740"/>
                </a:lnTo>
                <a:lnTo>
                  <a:pt x="90385" y="78740"/>
                </a:lnTo>
                <a:lnTo>
                  <a:pt x="89890" y="77470"/>
                </a:lnTo>
                <a:lnTo>
                  <a:pt x="88785" y="77470"/>
                </a:lnTo>
                <a:lnTo>
                  <a:pt x="88709" y="76974"/>
                </a:lnTo>
                <a:lnTo>
                  <a:pt x="88709" y="77470"/>
                </a:lnTo>
                <a:lnTo>
                  <a:pt x="88226" y="77470"/>
                </a:lnTo>
                <a:lnTo>
                  <a:pt x="88607" y="77381"/>
                </a:lnTo>
                <a:lnTo>
                  <a:pt x="88709" y="76974"/>
                </a:lnTo>
                <a:lnTo>
                  <a:pt x="88658" y="76644"/>
                </a:lnTo>
                <a:lnTo>
                  <a:pt x="88607" y="76098"/>
                </a:lnTo>
                <a:lnTo>
                  <a:pt x="88557" y="75349"/>
                </a:lnTo>
                <a:lnTo>
                  <a:pt x="88011" y="75349"/>
                </a:lnTo>
                <a:lnTo>
                  <a:pt x="88265" y="75793"/>
                </a:lnTo>
                <a:lnTo>
                  <a:pt x="87718" y="75349"/>
                </a:lnTo>
                <a:lnTo>
                  <a:pt x="87668" y="76047"/>
                </a:lnTo>
                <a:lnTo>
                  <a:pt x="87515" y="76238"/>
                </a:lnTo>
                <a:lnTo>
                  <a:pt x="87464" y="76695"/>
                </a:lnTo>
                <a:lnTo>
                  <a:pt x="87693" y="77470"/>
                </a:lnTo>
                <a:lnTo>
                  <a:pt x="86918" y="77470"/>
                </a:lnTo>
                <a:lnTo>
                  <a:pt x="87122" y="76200"/>
                </a:lnTo>
                <a:lnTo>
                  <a:pt x="87172" y="74930"/>
                </a:lnTo>
                <a:lnTo>
                  <a:pt x="86131" y="74930"/>
                </a:lnTo>
                <a:lnTo>
                  <a:pt x="86271" y="76200"/>
                </a:lnTo>
                <a:lnTo>
                  <a:pt x="86372" y="77470"/>
                </a:lnTo>
                <a:lnTo>
                  <a:pt x="86372" y="81280"/>
                </a:lnTo>
                <a:lnTo>
                  <a:pt x="85826" y="81280"/>
                </a:lnTo>
                <a:lnTo>
                  <a:pt x="85826" y="80010"/>
                </a:lnTo>
                <a:lnTo>
                  <a:pt x="86080" y="78740"/>
                </a:lnTo>
                <a:lnTo>
                  <a:pt x="86321" y="80010"/>
                </a:lnTo>
                <a:lnTo>
                  <a:pt x="86372" y="81280"/>
                </a:lnTo>
                <a:lnTo>
                  <a:pt x="86372" y="77470"/>
                </a:lnTo>
                <a:lnTo>
                  <a:pt x="85979" y="78740"/>
                </a:lnTo>
                <a:lnTo>
                  <a:pt x="85090" y="77470"/>
                </a:lnTo>
                <a:lnTo>
                  <a:pt x="84734" y="78740"/>
                </a:lnTo>
                <a:lnTo>
                  <a:pt x="83845" y="78740"/>
                </a:lnTo>
                <a:lnTo>
                  <a:pt x="85331" y="81280"/>
                </a:lnTo>
                <a:lnTo>
                  <a:pt x="83769" y="81280"/>
                </a:lnTo>
                <a:lnTo>
                  <a:pt x="83743" y="81051"/>
                </a:lnTo>
                <a:lnTo>
                  <a:pt x="84289" y="80365"/>
                </a:lnTo>
                <a:lnTo>
                  <a:pt x="82854" y="80213"/>
                </a:lnTo>
                <a:lnTo>
                  <a:pt x="82550" y="81051"/>
                </a:lnTo>
                <a:lnTo>
                  <a:pt x="81864" y="81305"/>
                </a:lnTo>
                <a:lnTo>
                  <a:pt x="81953" y="80860"/>
                </a:lnTo>
                <a:lnTo>
                  <a:pt x="81165" y="81051"/>
                </a:lnTo>
                <a:lnTo>
                  <a:pt x="81064" y="81648"/>
                </a:lnTo>
                <a:lnTo>
                  <a:pt x="80962" y="82143"/>
                </a:lnTo>
                <a:lnTo>
                  <a:pt x="81407" y="81902"/>
                </a:lnTo>
                <a:lnTo>
                  <a:pt x="81521" y="82092"/>
                </a:lnTo>
                <a:lnTo>
                  <a:pt x="81711" y="82448"/>
                </a:lnTo>
                <a:lnTo>
                  <a:pt x="82448" y="82550"/>
                </a:lnTo>
                <a:lnTo>
                  <a:pt x="82550" y="81902"/>
                </a:lnTo>
                <a:lnTo>
                  <a:pt x="82600" y="81648"/>
                </a:lnTo>
                <a:lnTo>
                  <a:pt x="83388" y="81572"/>
                </a:lnTo>
                <a:lnTo>
                  <a:pt x="83375" y="81851"/>
                </a:lnTo>
                <a:lnTo>
                  <a:pt x="83197" y="82092"/>
                </a:lnTo>
                <a:lnTo>
                  <a:pt x="83362" y="82054"/>
                </a:lnTo>
                <a:lnTo>
                  <a:pt x="83350" y="82550"/>
                </a:lnTo>
                <a:lnTo>
                  <a:pt x="83096" y="82550"/>
                </a:lnTo>
                <a:lnTo>
                  <a:pt x="83096" y="85090"/>
                </a:lnTo>
                <a:lnTo>
                  <a:pt x="82550" y="85090"/>
                </a:lnTo>
                <a:lnTo>
                  <a:pt x="81508" y="83820"/>
                </a:lnTo>
                <a:lnTo>
                  <a:pt x="82854" y="83820"/>
                </a:lnTo>
                <a:lnTo>
                  <a:pt x="83096" y="85090"/>
                </a:lnTo>
                <a:lnTo>
                  <a:pt x="83096" y="82550"/>
                </a:lnTo>
                <a:lnTo>
                  <a:pt x="82448" y="82550"/>
                </a:lnTo>
                <a:lnTo>
                  <a:pt x="80619" y="82550"/>
                </a:lnTo>
                <a:lnTo>
                  <a:pt x="81013" y="83820"/>
                </a:lnTo>
                <a:lnTo>
                  <a:pt x="81407" y="85090"/>
                </a:lnTo>
                <a:lnTo>
                  <a:pt x="80721" y="85090"/>
                </a:lnTo>
                <a:lnTo>
                  <a:pt x="79730" y="86360"/>
                </a:lnTo>
                <a:lnTo>
                  <a:pt x="78092" y="87630"/>
                </a:lnTo>
                <a:lnTo>
                  <a:pt x="78536" y="87630"/>
                </a:lnTo>
                <a:lnTo>
                  <a:pt x="78689" y="88900"/>
                </a:lnTo>
                <a:lnTo>
                  <a:pt x="75514" y="88900"/>
                </a:lnTo>
                <a:lnTo>
                  <a:pt x="74815" y="87630"/>
                </a:lnTo>
                <a:lnTo>
                  <a:pt x="71589" y="87630"/>
                </a:lnTo>
                <a:lnTo>
                  <a:pt x="71297" y="86360"/>
                </a:lnTo>
                <a:lnTo>
                  <a:pt x="69456" y="86360"/>
                </a:lnTo>
                <a:lnTo>
                  <a:pt x="68567" y="85090"/>
                </a:lnTo>
                <a:lnTo>
                  <a:pt x="68211" y="85090"/>
                </a:lnTo>
                <a:lnTo>
                  <a:pt x="68313" y="83820"/>
                </a:lnTo>
                <a:lnTo>
                  <a:pt x="69951" y="82550"/>
                </a:lnTo>
                <a:lnTo>
                  <a:pt x="70345" y="81280"/>
                </a:lnTo>
                <a:lnTo>
                  <a:pt x="70751" y="82550"/>
                </a:lnTo>
                <a:lnTo>
                  <a:pt x="71145" y="81280"/>
                </a:lnTo>
                <a:lnTo>
                  <a:pt x="72339" y="80010"/>
                </a:lnTo>
                <a:lnTo>
                  <a:pt x="72834" y="78740"/>
                </a:lnTo>
                <a:lnTo>
                  <a:pt x="75514" y="76200"/>
                </a:lnTo>
                <a:lnTo>
                  <a:pt x="76250" y="76200"/>
                </a:lnTo>
                <a:lnTo>
                  <a:pt x="76250" y="74930"/>
                </a:lnTo>
                <a:lnTo>
                  <a:pt x="77343" y="74930"/>
                </a:lnTo>
                <a:lnTo>
                  <a:pt x="77343" y="73660"/>
                </a:lnTo>
                <a:lnTo>
                  <a:pt x="78041" y="73660"/>
                </a:lnTo>
                <a:lnTo>
                  <a:pt x="79184" y="72390"/>
                </a:lnTo>
                <a:lnTo>
                  <a:pt x="79730" y="72390"/>
                </a:lnTo>
                <a:lnTo>
                  <a:pt x="79527" y="71120"/>
                </a:lnTo>
                <a:lnTo>
                  <a:pt x="81165" y="71120"/>
                </a:lnTo>
                <a:lnTo>
                  <a:pt x="82054" y="69850"/>
                </a:lnTo>
                <a:lnTo>
                  <a:pt x="82448" y="68580"/>
                </a:lnTo>
                <a:lnTo>
                  <a:pt x="84086" y="68580"/>
                </a:lnTo>
                <a:lnTo>
                  <a:pt x="84836" y="67310"/>
                </a:lnTo>
                <a:lnTo>
                  <a:pt x="84683" y="66040"/>
                </a:lnTo>
                <a:lnTo>
                  <a:pt x="85623" y="66040"/>
                </a:lnTo>
                <a:lnTo>
                  <a:pt x="84848" y="64770"/>
                </a:lnTo>
                <a:lnTo>
                  <a:pt x="84086" y="63500"/>
                </a:lnTo>
                <a:lnTo>
                  <a:pt x="83350" y="63500"/>
                </a:lnTo>
                <a:lnTo>
                  <a:pt x="83045" y="64770"/>
                </a:lnTo>
                <a:lnTo>
                  <a:pt x="82257" y="63500"/>
                </a:lnTo>
                <a:lnTo>
                  <a:pt x="81407" y="62230"/>
                </a:lnTo>
                <a:lnTo>
                  <a:pt x="81165" y="62230"/>
                </a:lnTo>
                <a:lnTo>
                  <a:pt x="81013" y="63500"/>
                </a:lnTo>
                <a:lnTo>
                  <a:pt x="79870" y="63500"/>
                </a:lnTo>
                <a:lnTo>
                  <a:pt x="78333" y="62230"/>
                </a:lnTo>
                <a:lnTo>
                  <a:pt x="72478" y="62230"/>
                </a:lnTo>
                <a:lnTo>
                  <a:pt x="71945" y="63360"/>
                </a:lnTo>
                <a:lnTo>
                  <a:pt x="71335" y="62230"/>
                </a:lnTo>
                <a:lnTo>
                  <a:pt x="65290" y="62230"/>
                </a:lnTo>
                <a:lnTo>
                  <a:pt x="63398" y="63500"/>
                </a:lnTo>
                <a:lnTo>
                  <a:pt x="62357" y="64770"/>
                </a:lnTo>
                <a:lnTo>
                  <a:pt x="60680" y="63500"/>
                </a:lnTo>
                <a:lnTo>
                  <a:pt x="60477" y="62230"/>
                </a:lnTo>
                <a:lnTo>
                  <a:pt x="59639" y="62230"/>
                </a:lnTo>
                <a:lnTo>
                  <a:pt x="59931" y="60960"/>
                </a:lnTo>
                <a:lnTo>
                  <a:pt x="59690" y="60960"/>
                </a:lnTo>
                <a:lnTo>
                  <a:pt x="59042" y="58420"/>
                </a:lnTo>
                <a:lnTo>
                  <a:pt x="58889" y="58420"/>
                </a:lnTo>
                <a:lnTo>
                  <a:pt x="58737" y="57150"/>
                </a:lnTo>
                <a:lnTo>
                  <a:pt x="60871" y="57150"/>
                </a:lnTo>
                <a:lnTo>
                  <a:pt x="63804" y="55880"/>
                </a:lnTo>
                <a:lnTo>
                  <a:pt x="70053" y="55880"/>
                </a:lnTo>
                <a:lnTo>
                  <a:pt x="73621" y="57150"/>
                </a:lnTo>
                <a:lnTo>
                  <a:pt x="77889" y="55880"/>
                </a:lnTo>
                <a:lnTo>
                  <a:pt x="77647" y="54610"/>
                </a:lnTo>
                <a:lnTo>
                  <a:pt x="77139" y="53340"/>
                </a:lnTo>
                <a:lnTo>
                  <a:pt x="76098" y="52070"/>
                </a:lnTo>
                <a:lnTo>
                  <a:pt x="75907" y="52070"/>
                </a:lnTo>
                <a:lnTo>
                  <a:pt x="76098" y="50800"/>
                </a:lnTo>
                <a:lnTo>
                  <a:pt x="74764" y="50800"/>
                </a:lnTo>
                <a:lnTo>
                  <a:pt x="74612" y="49530"/>
                </a:lnTo>
                <a:lnTo>
                  <a:pt x="74066" y="49530"/>
                </a:lnTo>
                <a:lnTo>
                  <a:pt x="73469" y="48260"/>
                </a:lnTo>
                <a:lnTo>
                  <a:pt x="72682" y="48260"/>
                </a:lnTo>
                <a:lnTo>
                  <a:pt x="72834" y="46990"/>
                </a:lnTo>
                <a:lnTo>
                  <a:pt x="73469" y="46990"/>
                </a:lnTo>
                <a:lnTo>
                  <a:pt x="73025" y="45720"/>
                </a:lnTo>
                <a:lnTo>
                  <a:pt x="71335" y="45720"/>
                </a:lnTo>
                <a:lnTo>
                  <a:pt x="70942" y="44450"/>
                </a:lnTo>
                <a:lnTo>
                  <a:pt x="71247" y="43180"/>
                </a:lnTo>
                <a:lnTo>
                  <a:pt x="70599" y="41910"/>
                </a:lnTo>
                <a:lnTo>
                  <a:pt x="69951" y="43180"/>
                </a:lnTo>
                <a:lnTo>
                  <a:pt x="69507" y="41910"/>
                </a:lnTo>
                <a:lnTo>
                  <a:pt x="68707" y="40640"/>
                </a:lnTo>
                <a:lnTo>
                  <a:pt x="71335" y="40640"/>
                </a:lnTo>
                <a:lnTo>
                  <a:pt x="73469" y="38100"/>
                </a:lnTo>
                <a:lnTo>
                  <a:pt x="74066" y="39370"/>
                </a:lnTo>
                <a:lnTo>
                  <a:pt x="74612" y="38100"/>
                </a:lnTo>
                <a:lnTo>
                  <a:pt x="76504" y="38100"/>
                </a:lnTo>
                <a:lnTo>
                  <a:pt x="76796" y="36830"/>
                </a:lnTo>
                <a:lnTo>
                  <a:pt x="77597" y="36830"/>
                </a:lnTo>
                <a:lnTo>
                  <a:pt x="77698" y="37312"/>
                </a:lnTo>
                <a:lnTo>
                  <a:pt x="78206" y="36830"/>
                </a:lnTo>
                <a:lnTo>
                  <a:pt x="79578" y="35560"/>
                </a:lnTo>
                <a:lnTo>
                  <a:pt x="80962" y="35560"/>
                </a:lnTo>
                <a:lnTo>
                  <a:pt x="80314" y="38100"/>
                </a:lnTo>
                <a:lnTo>
                  <a:pt x="77889" y="38100"/>
                </a:lnTo>
                <a:lnTo>
                  <a:pt x="78193" y="39370"/>
                </a:lnTo>
                <a:lnTo>
                  <a:pt x="76746" y="39370"/>
                </a:lnTo>
                <a:lnTo>
                  <a:pt x="77939" y="40640"/>
                </a:lnTo>
                <a:lnTo>
                  <a:pt x="78981" y="40640"/>
                </a:lnTo>
                <a:lnTo>
                  <a:pt x="79273" y="39370"/>
                </a:lnTo>
                <a:lnTo>
                  <a:pt x="79476" y="39370"/>
                </a:lnTo>
                <a:lnTo>
                  <a:pt x="79552" y="39560"/>
                </a:lnTo>
                <a:lnTo>
                  <a:pt x="80073" y="40640"/>
                </a:lnTo>
                <a:lnTo>
                  <a:pt x="79781" y="40640"/>
                </a:lnTo>
                <a:lnTo>
                  <a:pt x="79781" y="41910"/>
                </a:lnTo>
                <a:lnTo>
                  <a:pt x="83642" y="41910"/>
                </a:lnTo>
                <a:lnTo>
                  <a:pt x="81407" y="44450"/>
                </a:lnTo>
                <a:lnTo>
                  <a:pt x="82905" y="43180"/>
                </a:lnTo>
                <a:lnTo>
                  <a:pt x="83451" y="44450"/>
                </a:lnTo>
                <a:lnTo>
                  <a:pt x="83197" y="44450"/>
                </a:lnTo>
                <a:lnTo>
                  <a:pt x="83350" y="45720"/>
                </a:lnTo>
                <a:lnTo>
                  <a:pt x="84086" y="44450"/>
                </a:lnTo>
                <a:lnTo>
                  <a:pt x="84988" y="44450"/>
                </a:lnTo>
                <a:lnTo>
                  <a:pt x="84391" y="45720"/>
                </a:lnTo>
                <a:lnTo>
                  <a:pt x="84086" y="46990"/>
                </a:lnTo>
                <a:lnTo>
                  <a:pt x="86474" y="46990"/>
                </a:lnTo>
                <a:lnTo>
                  <a:pt x="86918" y="48260"/>
                </a:lnTo>
                <a:lnTo>
                  <a:pt x="87210" y="48260"/>
                </a:lnTo>
                <a:lnTo>
                  <a:pt x="86918" y="49530"/>
                </a:lnTo>
                <a:lnTo>
                  <a:pt x="87172" y="49530"/>
                </a:lnTo>
                <a:lnTo>
                  <a:pt x="84836" y="50800"/>
                </a:lnTo>
                <a:lnTo>
                  <a:pt x="87515" y="50800"/>
                </a:lnTo>
                <a:lnTo>
                  <a:pt x="88950" y="52070"/>
                </a:lnTo>
                <a:lnTo>
                  <a:pt x="89344" y="52070"/>
                </a:lnTo>
                <a:lnTo>
                  <a:pt x="89344" y="53340"/>
                </a:lnTo>
                <a:lnTo>
                  <a:pt x="87388" y="52120"/>
                </a:lnTo>
                <a:lnTo>
                  <a:pt x="85534" y="53340"/>
                </a:lnTo>
                <a:lnTo>
                  <a:pt x="86715" y="53340"/>
                </a:lnTo>
                <a:lnTo>
                  <a:pt x="86868" y="54610"/>
                </a:lnTo>
                <a:lnTo>
                  <a:pt x="87566" y="54610"/>
                </a:lnTo>
                <a:lnTo>
                  <a:pt x="87718" y="55880"/>
                </a:lnTo>
                <a:lnTo>
                  <a:pt x="88798" y="54610"/>
                </a:lnTo>
                <a:lnTo>
                  <a:pt x="89649" y="55880"/>
                </a:lnTo>
                <a:lnTo>
                  <a:pt x="90487" y="55880"/>
                </a:lnTo>
                <a:lnTo>
                  <a:pt x="90690" y="55880"/>
                </a:lnTo>
                <a:lnTo>
                  <a:pt x="90932" y="54610"/>
                </a:lnTo>
                <a:lnTo>
                  <a:pt x="89941" y="54610"/>
                </a:lnTo>
                <a:lnTo>
                  <a:pt x="89890" y="53340"/>
                </a:lnTo>
                <a:lnTo>
                  <a:pt x="91287" y="53340"/>
                </a:lnTo>
                <a:lnTo>
                  <a:pt x="91732" y="54610"/>
                </a:lnTo>
                <a:lnTo>
                  <a:pt x="92075" y="54610"/>
                </a:lnTo>
                <a:lnTo>
                  <a:pt x="92570" y="50800"/>
                </a:lnTo>
                <a:lnTo>
                  <a:pt x="92671" y="49530"/>
                </a:lnTo>
                <a:lnTo>
                  <a:pt x="94856" y="46990"/>
                </a:lnTo>
                <a:lnTo>
                  <a:pt x="94310" y="46990"/>
                </a:lnTo>
                <a:lnTo>
                  <a:pt x="94310" y="45720"/>
                </a:lnTo>
                <a:lnTo>
                  <a:pt x="94703" y="43180"/>
                </a:lnTo>
                <a:lnTo>
                  <a:pt x="95110" y="40640"/>
                </a:lnTo>
                <a:lnTo>
                  <a:pt x="95351" y="40640"/>
                </a:lnTo>
                <a:lnTo>
                  <a:pt x="95745" y="39370"/>
                </a:lnTo>
                <a:lnTo>
                  <a:pt x="96596" y="39370"/>
                </a:lnTo>
                <a:lnTo>
                  <a:pt x="96837" y="38100"/>
                </a:lnTo>
                <a:lnTo>
                  <a:pt x="97282" y="36830"/>
                </a:lnTo>
                <a:lnTo>
                  <a:pt x="97091" y="36830"/>
                </a:lnTo>
                <a:lnTo>
                  <a:pt x="97586" y="35560"/>
                </a:lnTo>
                <a:lnTo>
                  <a:pt x="97282" y="35560"/>
                </a:lnTo>
                <a:lnTo>
                  <a:pt x="97040" y="34290"/>
                </a:lnTo>
                <a:lnTo>
                  <a:pt x="98920" y="34290"/>
                </a:lnTo>
                <a:lnTo>
                  <a:pt x="98780" y="33020"/>
                </a:lnTo>
                <a:lnTo>
                  <a:pt x="97878" y="33020"/>
                </a:lnTo>
                <a:lnTo>
                  <a:pt x="97637" y="31750"/>
                </a:lnTo>
                <a:lnTo>
                  <a:pt x="105524" y="31750"/>
                </a:lnTo>
                <a:lnTo>
                  <a:pt x="106514" y="33020"/>
                </a:lnTo>
                <a:lnTo>
                  <a:pt x="105918" y="33020"/>
                </a:lnTo>
                <a:lnTo>
                  <a:pt x="106121" y="34290"/>
                </a:lnTo>
                <a:lnTo>
                  <a:pt x="105524" y="34290"/>
                </a:lnTo>
                <a:lnTo>
                  <a:pt x="105524" y="33020"/>
                </a:lnTo>
                <a:lnTo>
                  <a:pt x="104140" y="33020"/>
                </a:lnTo>
                <a:lnTo>
                  <a:pt x="104228" y="34290"/>
                </a:lnTo>
                <a:lnTo>
                  <a:pt x="105473" y="34290"/>
                </a:lnTo>
                <a:lnTo>
                  <a:pt x="105422" y="35560"/>
                </a:lnTo>
                <a:lnTo>
                  <a:pt x="106070" y="35560"/>
                </a:lnTo>
                <a:lnTo>
                  <a:pt x="106172" y="36830"/>
                </a:lnTo>
                <a:lnTo>
                  <a:pt x="104978" y="36830"/>
                </a:lnTo>
                <a:lnTo>
                  <a:pt x="104673" y="35560"/>
                </a:lnTo>
                <a:lnTo>
                  <a:pt x="104178" y="35560"/>
                </a:lnTo>
                <a:lnTo>
                  <a:pt x="104482" y="36830"/>
                </a:lnTo>
                <a:lnTo>
                  <a:pt x="104775" y="36830"/>
                </a:lnTo>
                <a:lnTo>
                  <a:pt x="104140" y="38100"/>
                </a:lnTo>
                <a:lnTo>
                  <a:pt x="104673" y="38100"/>
                </a:lnTo>
                <a:lnTo>
                  <a:pt x="104584" y="39370"/>
                </a:lnTo>
                <a:lnTo>
                  <a:pt x="102501" y="39370"/>
                </a:lnTo>
                <a:lnTo>
                  <a:pt x="104775" y="40640"/>
                </a:lnTo>
                <a:lnTo>
                  <a:pt x="105130" y="40640"/>
                </a:lnTo>
                <a:lnTo>
                  <a:pt x="105219" y="39370"/>
                </a:lnTo>
                <a:lnTo>
                  <a:pt x="105194" y="40640"/>
                </a:lnTo>
                <a:lnTo>
                  <a:pt x="105194" y="40779"/>
                </a:lnTo>
                <a:lnTo>
                  <a:pt x="105816" y="41910"/>
                </a:lnTo>
                <a:lnTo>
                  <a:pt x="104432" y="41910"/>
                </a:lnTo>
                <a:lnTo>
                  <a:pt x="104432" y="40779"/>
                </a:lnTo>
                <a:lnTo>
                  <a:pt x="103390" y="41211"/>
                </a:lnTo>
                <a:lnTo>
                  <a:pt x="103390" y="46990"/>
                </a:lnTo>
                <a:lnTo>
                  <a:pt x="102501" y="48260"/>
                </a:lnTo>
                <a:lnTo>
                  <a:pt x="101701" y="48260"/>
                </a:lnTo>
                <a:lnTo>
                  <a:pt x="101701" y="46990"/>
                </a:lnTo>
                <a:lnTo>
                  <a:pt x="103390" y="46990"/>
                </a:lnTo>
                <a:lnTo>
                  <a:pt x="103390" y="41211"/>
                </a:lnTo>
                <a:lnTo>
                  <a:pt x="101650" y="41910"/>
                </a:lnTo>
                <a:lnTo>
                  <a:pt x="101650" y="44450"/>
                </a:lnTo>
                <a:lnTo>
                  <a:pt x="102044" y="44450"/>
                </a:lnTo>
                <a:lnTo>
                  <a:pt x="102196" y="45720"/>
                </a:lnTo>
                <a:lnTo>
                  <a:pt x="101854" y="45720"/>
                </a:lnTo>
                <a:lnTo>
                  <a:pt x="101701" y="44450"/>
                </a:lnTo>
                <a:lnTo>
                  <a:pt x="100368" y="45720"/>
                </a:lnTo>
                <a:lnTo>
                  <a:pt x="99961" y="45720"/>
                </a:lnTo>
                <a:lnTo>
                  <a:pt x="99466" y="46990"/>
                </a:lnTo>
                <a:lnTo>
                  <a:pt x="99415" y="45720"/>
                </a:lnTo>
                <a:lnTo>
                  <a:pt x="99225" y="45720"/>
                </a:lnTo>
                <a:lnTo>
                  <a:pt x="98971" y="44450"/>
                </a:lnTo>
                <a:lnTo>
                  <a:pt x="98628" y="45720"/>
                </a:lnTo>
                <a:lnTo>
                  <a:pt x="98234" y="45720"/>
                </a:lnTo>
                <a:lnTo>
                  <a:pt x="98132" y="46990"/>
                </a:lnTo>
                <a:lnTo>
                  <a:pt x="99669" y="48260"/>
                </a:lnTo>
                <a:lnTo>
                  <a:pt x="100012" y="48260"/>
                </a:lnTo>
                <a:lnTo>
                  <a:pt x="98374" y="49530"/>
                </a:lnTo>
                <a:lnTo>
                  <a:pt x="99326" y="49530"/>
                </a:lnTo>
                <a:lnTo>
                  <a:pt x="99568" y="50800"/>
                </a:lnTo>
                <a:lnTo>
                  <a:pt x="97282" y="52070"/>
                </a:lnTo>
                <a:lnTo>
                  <a:pt x="98425" y="54610"/>
                </a:lnTo>
                <a:lnTo>
                  <a:pt x="98971" y="54610"/>
                </a:lnTo>
                <a:lnTo>
                  <a:pt x="96189" y="55880"/>
                </a:lnTo>
                <a:lnTo>
                  <a:pt x="98183" y="55880"/>
                </a:lnTo>
                <a:lnTo>
                  <a:pt x="99771" y="54610"/>
                </a:lnTo>
                <a:lnTo>
                  <a:pt x="100012" y="53340"/>
                </a:lnTo>
                <a:lnTo>
                  <a:pt x="100114" y="54610"/>
                </a:lnTo>
                <a:lnTo>
                  <a:pt x="100558" y="53340"/>
                </a:lnTo>
                <a:lnTo>
                  <a:pt x="100418" y="53340"/>
                </a:lnTo>
                <a:lnTo>
                  <a:pt x="100558" y="52070"/>
                </a:lnTo>
                <a:lnTo>
                  <a:pt x="101003" y="52070"/>
                </a:lnTo>
                <a:lnTo>
                  <a:pt x="101358" y="53340"/>
                </a:lnTo>
                <a:lnTo>
                  <a:pt x="102146" y="52070"/>
                </a:lnTo>
                <a:lnTo>
                  <a:pt x="102590" y="52070"/>
                </a:lnTo>
                <a:lnTo>
                  <a:pt x="102501" y="50800"/>
                </a:lnTo>
                <a:lnTo>
                  <a:pt x="105816" y="50800"/>
                </a:lnTo>
                <a:lnTo>
                  <a:pt x="106311" y="49530"/>
                </a:lnTo>
                <a:lnTo>
                  <a:pt x="107708" y="49530"/>
                </a:lnTo>
                <a:lnTo>
                  <a:pt x="108254" y="48260"/>
                </a:lnTo>
                <a:lnTo>
                  <a:pt x="108699" y="48260"/>
                </a:lnTo>
                <a:lnTo>
                  <a:pt x="109093" y="46990"/>
                </a:lnTo>
                <a:lnTo>
                  <a:pt x="111925" y="46990"/>
                </a:lnTo>
                <a:lnTo>
                  <a:pt x="113068" y="45720"/>
                </a:lnTo>
                <a:lnTo>
                  <a:pt x="113753" y="44450"/>
                </a:lnTo>
                <a:lnTo>
                  <a:pt x="115049" y="43180"/>
                </a:lnTo>
                <a:lnTo>
                  <a:pt x="116039" y="44450"/>
                </a:lnTo>
                <a:lnTo>
                  <a:pt x="117525" y="43180"/>
                </a:lnTo>
                <a:lnTo>
                  <a:pt x="117284" y="41910"/>
                </a:lnTo>
                <a:lnTo>
                  <a:pt x="121094" y="41910"/>
                </a:lnTo>
                <a:lnTo>
                  <a:pt x="122732" y="45720"/>
                </a:lnTo>
                <a:lnTo>
                  <a:pt x="123532" y="46990"/>
                </a:lnTo>
                <a:lnTo>
                  <a:pt x="123278" y="46990"/>
                </a:lnTo>
                <a:lnTo>
                  <a:pt x="123139" y="48260"/>
                </a:lnTo>
                <a:lnTo>
                  <a:pt x="123278" y="48260"/>
                </a:lnTo>
                <a:lnTo>
                  <a:pt x="122682" y="49530"/>
                </a:lnTo>
                <a:lnTo>
                  <a:pt x="122440" y="48260"/>
                </a:lnTo>
                <a:lnTo>
                  <a:pt x="121894" y="49530"/>
                </a:lnTo>
                <a:lnTo>
                  <a:pt x="122047" y="49530"/>
                </a:lnTo>
                <a:lnTo>
                  <a:pt x="121793" y="50800"/>
                </a:lnTo>
                <a:lnTo>
                  <a:pt x="120751" y="50800"/>
                </a:lnTo>
                <a:lnTo>
                  <a:pt x="121056" y="52070"/>
                </a:lnTo>
                <a:lnTo>
                  <a:pt x="120015" y="52070"/>
                </a:lnTo>
                <a:lnTo>
                  <a:pt x="120015" y="50800"/>
                </a:lnTo>
                <a:lnTo>
                  <a:pt x="118275" y="50800"/>
                </a:lnTo>
                <a:lnTo>
                  <a:pt x="119062" y="52070"/>
                </a:lnTo>
                <a:lnTo>
                  <a:pt x="118224" y="52070"/>
                </a:lnTo>
                <a:lnTo>
                  <a:pt x="118021" y="53340"/>
                </a:lnTo>
                <a:lnTo>
                  <a:pt x="117284" y="53340"/>
                </a:lnTo>
                <a:lnTo>
                  <a:pt x="117132" y="52070"/>
                </a:lnTo>
                <a:lnTo>
                  <a:pt x="116586" y="52070"/>
                </a:lnTo>
                <a:lnTo>
                  <a:pt x="115938" y="53340"/>
                </a:lnTo>
                <a:lnTo>
                  <a:pt x="116243" y="53340"/>
                </a:lnTo>
                <a:lnTo>
                  <a:pt x="116090" y="54610"/>
                </a:lnTo>
                <a:lnTo>
                  <a:pt x="114706" y="57150"/>
                </a:lnTo>
                <a:lnTo>
                  <a:pt x="112115" y="57150"/>
                </a:lnTo>
                <a:lnTo>
                  <a:pt x="111772" y="58420"/>
                </a:lnTo>
                <a:lnTo>
                  <a:pt x="114846" y="58420"/>
                </a:lnTo>
                <a:lnTo>
                  <a:pt x="115049" y="59690"/>
                </a:lnTo>
                <a:lnTo>
                  <a:pt x="120015" y="59690"/>
                </a:lnTo>
                <a:lnTo>
                  <a:pt x="120408" y="60960"/>
                </a:lnTo>
                <a:lnTo>
                  <a:pt x="121297" y="60960"/>
                </a:lnTo>
                <a:lnTo>
                  <a:pt x="122936" y="62230"/>
                </a:lnTo>
                <a:lnTo>
                  <a:pt x="123532" y="60960"/>
                </a:lnTo>
                <a:lnTo>
                  <a:pt x="124917" y="62230"/>
                </a:lnTo>
                <a:lnTo>
                  <a:pt x="127406" y="62230"/>
                </a:lnTo>
                <a:lnTo>
                  <a:pt x="127901" y="63500"/>
                </a:lnTo>
                <a:lnTo>
                  <a:pt x="130378" y="63500"/>
                </a:lnTo>
                <a:lnTo>
                  <a:pt x="130670" y="64770"/>
                </a:lnTo>
                <a:lnTo>
                  <a:pt x="133400" y="64770"/>
                </a:lnTo>
                <a:lnTo>
                  <a:pt x="133451" y="66040"/>
                </a:lnTo>
                <a:lnTo>
                  <a:pt x="133108" y="66040"/>
                </a:lnTo>
                <a:lnTo>
                  <a:pt x="133946" y="67310"/>
                </a:lnTo>
                <a:lnTo>
                  <a:pt x="133451" y="68580"/>
                </a:lnTo>
                <a:lnTo>
                  <a:pt x="134099" y="68580"/>
                </a:lnTo>
                <a:lnTo>
                  <a:pt x="134099" y="2463"/>
                </a:lnTo>
                <a:lnTo>
                  <a:pt x="121589" y="0"/>
                </a:lnTo>
                <a:lnTo>
                  <a:pt x="89255" y="6350"/>
                </a:lnTo>
                <a:lnTo>
                  <a:pt x="82410" y="11442"/>
                </a:lnTo>
                <a:lnTo>
                  <a:pt x="82410" y="38100"/>
                </a:lnTo>
                <a:lnTo>
                  <a:pt x="82359" y="39370"/>
                </a:lnTo>
                <a:lnTo>
                  <a:pt x="81559" y="39370"/>
                </a:lnTo>
                <a:lnTo>
                  <a:pt x="81114" y="38100"/>
                </a:lnTo>
                <a:lnTo>
                  <a:pt x="82410" y="38100"/>
                </a:lnTo>
                <a:lnTo>
                  <a:pt x="82410" y="11442"/>
                </a:lnTo>
                <a:lnTo>
                  <a:pt x="35598" y="60960"/>
                </a:lnTo>
                <a:lnTo>
                  <a:pt x="16586" y="102870"/>
                </a:lnTo>
                <a:lnTo>
                  <a:pt x="4330" y="153670"/>
                </a:lnTo>
                <a:lnTo>
                  <a:pt x="0" y="209550"/>
                </a:lnTo>
                <a:lnTo>
                  <a:pt x="444" y="227330"/>
                </a:lnTo>
                <a:lnTo>
                  <a:pt x="1765" y="245110"/>
                </a:lnTo>
                <a:lnTo>
                  <a:pt x="3937" y="262890"/>
                </a:lnTo>
                <a:lnTo>
                  <a:pt x="6896" y="279400"/>
                </a:lnTo>
                <a:lnTo>
                  <a:pt x="53543" y="269240"/>
                </a:lnTo>
                <a:lnTo>
                  <a:pt x="87503" y="264160"/>
                </a:lnTo>
                <a:lnTo>
                  <a:pt x="120408" y="261620"/>
                </a:lnTo>
                <a:lnTo>
                  <a:pt x="141465" y="251460"/>
                </a:lnTo>
                <a:lnTo>
                  <a:pt x="144907" y="250190"/>
                </a:lnTo>
                <a:lnTo>
                  <a:pt x="172466" y="240030"/>
                </a:lnTo>
                <a:lnTo>
                  <a:pt x="208026" y="229870"/>
                </a:lnTo>
                <a:lnTo>
                  <a:pt x="242747" y="227330"/>
                </a:lnTo>
                <a:lnTo>
                  <a:pt x="243039" y="222250"/>
                </a:lnTo>
                <a:lnTo>
                  <a:pt x="243128" y="218440"/>
                </a:lnTo>
                <a:lnTo>
                  <a:pt x="243192" y="209550"/>
                </a:lnTo>
                <a:close/>
              </a:path>
              <a:path w="385445" h="569595">
                <a:moveTo>
                  <a:pt x="247053" y="368096"/>
                </a:moveTo>
                <a:lnTo>
                  <a:pt x="242201" y="368096"/>
                </a:lnTo>
                <a:lnTo>
                  <a:pt x="238925" y="377075"/>
                </a:lnTo>
                <a:lnTo>
                  <a:pt x="241947" y="377075"/>
                </a:lnTo>
                <a:lnTo>
                  <a:pt x="247053" y="368096"/>
                </a:lnTo>
                <a:close/>
              </a:path>
              <a:path w="385445" h="569595">
                <a:moveTo>
                  <a:pt x="251371" y="389826"/>
                </a:moveTo>
                <a:lnTo>
                  <a:pt x="249961" y="386257"/>
                </a:lnTo>
                <a:lnTo>
                  <a:pt x="247751" y="380593"/>
                </a:lnTo>
                <a:lnTo>
                  <a:pt x="246557" y="380593"/>
                </a:lnTo>
                <a:lnTo>
                  <a:pt x="246557" y="394830"/>
                </a:lnTo>
                <a:lnTo>
                  <a:pt x="236982" y="394830"/>
                </a:lnTo>
                <a:lnTo>
                  <a:pt x="246557" y="394830"/>
                </a:lnTo>
                <a:lnTo>
                  <a:pt x="246557" y="380593"/>
                </a:lnTo>
                <a:lnTo>
                  <a:pt x="236347" y="380593"/>
                </a:lnTo>
                <a:lnTo>
                  <a:pt x="232867" y="388480"/>
                </a:lnTo>
                <a:lnTo>
                  <a:pt x="232867" y="407631"/>
                </a:lnTo>
                <a:lnTo>
                  <a:pt x="236143" y="414731"/>
                </a:lnTo>
                <a:lnTo>
                  <a:pt x="246062" y="414731"/>
                </a:lnTo>
                <a:lnTo>
                  <a:pt x="249542" y="410756"/>
                </a:lnTo>
                <a:lnTo>
                  <a:pt x="249745" y="409067"/>
                </a:lnTo>
                <a:lnTo>
                  <a:pt x="250431" y="403720"/>
                </a:lnTo>
                <a:lnTo>
                  <a:pt x="246557" y="403720"/>
                </a:lnTo>
                <a:lnTo>
                  <a:pt x="245821" y="407289"/>
                </a:lnTo>
                <a:lnTo>
                  <a:pt x="244373" y="409067"/>
                </a:lnTo>
                <a:lnTo>
                  <a:pt x="238569" y="409067"/>
                </a:lnTo>
                <a:lnTo>
                  <a:pt x="236982" y="404609"/>
                </a:lnTo>
                <a:lnTo>
                  <a:pt x="236982" y="399503"/>
                </a:lnTo>
                <a:lnTo>
                  <a:pt x="250685" y="399503"/>
                </a:lnTo>
                <a:lnTo>
                  <a:pt x="251015" y="394830"/>
                </a:lnTo>
                <a:lnTo>
                  <a:pt x="251371" y="389826"/>
                </a:lnTo>
                <a:close/>
              </a:path>
              <a:path w="385445" h="569595">
                <a:moveTo>
                  <a:pt x="256832" y="330644"/>
                </a:moveTo>
                <a:lnTo>
                  <a:pt x="254304" y="326872"/>
                </a:lnTo>
                <a:lnTo>
                  <a:pt x="247802" y="326872"/>
                </a:lnTo>
                <a:lnTo>
                  <a:pt x="245668" y="329057"/>
                </a:lnTo>
                <a:lnTo>
                  <a:pt x="244424" y="332625"/>
                </a:lnTo>
                <a:lnTo>
                  <a:pt x="244373" y="327761"/>
                </a:lnTo>
                <a:lnTo>
                  <a:pt x="240461" y="327761"/>
                </a:lnTo>
                <a:lnTo>
                  <a:pt x="240461" y="360108"/>
                </a:lnTo>
                <a:lnTo>
                  <a:pt x="244576" y="360108"/>
                </a:lnTo>
                <a:lnTo>
                  <a:pt x="244576" y="336245"/>
                </a:lnTo>
                <a:lnTo>
                  <a:pt x="246316" y="332625"/>
                </a:lnTo>
                <a:lnTo>
                  <a:pt x="251523" y="332524"/>
                </a:lnTo>
                <a:lnTo>
                  <a:pt x="252666" y="334708"/>
                </a:lnTo>
                <a:lnTo>
                  <a:pt x="252768" y="360108"/>
                </a:lnTo>
                <a:lnTo>
                  <a:pt x="256832" y="360108"/>
                </a:lnTo>
                <a:lnTo>
                  <a:pt x="256832" y="332524"/>
                </a:lnTo>
                <a:lnTo>
                  <a:pt x="256832" y="330644"/>
                </a:lnTo>
                <a:close/>
              </a:path>
              <a:path w="385445" h="569595">
                <a:moveTo>
                  <a:pt x="263626" y="459130"/>
                </a:moveTo>
                <a:lnTo>
                  <a:pt x="261150" y="454914"/>
                </a:lnTo>
                <a:lnTo>
                  <a:pt x="257175" y="454914"/>
                </a:lnTo>
                <a:lnTo>
                  <a:pt x="254800" y="454914"/>
                </a:lnTo>
                <a:lnTo>
                  <a:pt x="252717" y="457339"/>
                </a:lnTo>
                <a:lnTo>
                  <a:pt x="251523" y="461365"/>
                </a:lnTo>
                <a:lnTo>
                  <a:pt x="251472" y="461213"/>
                </a:lnTo>
                <a:lnTo>
                  <a:pt x="251472" y="455904"/>
                </a:lnTo>
                <a:lnTo>
                  <a:pt x="247650" y="455904"/>
                </a:lnTo>
                <a:lnTo>
                  <a:pt x="247650" y="492163"/>
                </a:lnTo>
                <a:lnTo>
                  <a:pt x="251675" y="492163"/>
                </a:lnTo>
                <a:lnTo>
                  <a:pt x="251675" y="465429"/>
                </a:lnTo>
                <a:lnTo>
                  <a:pt x="253403" y="461213"/>
                </a:lnTo>
                <a:lnTo>
                  <a:pt x="258419" y="461213"/>
                </a:lnTo>
                <a:lnTo>
                  <a:pt x="259562" y="463689"/>
                </a:lnTo>
                <a:lnTo>
                  <a:pt x="259613" y="469353"/>
                </a:lnTo>
                <a:lnTo>
                  <a:pt x="259613" y="492163"/>
                </a:lnTo>
                <a:lnTo>
                  <a:pt x="263626" y="492163"/>
                </a:lnTo>
                <a:lnTo>
                  <a:pt x="263626" y="459130"/>
                </a:lnTo>
                <a:close/>
              </a:path>
              <a:path w="385445" h="569595">
                <a:moveTo>
                  <a:pt x="276821" y="381495"/>
                </a:moveTo>
                <a:lnTo>
                  <a:pt x="272707" y="381495"/>
                </a:lnTo>
                <a:lnTo>
                  <a:pt x="272707" y="385953"/>
                </a:lnTo>
                <a:lnTo>
                  <a:pt x="272707" y="391363"/>
                </a:lnTo>
                <a:lnTo>
                  <a:pt x="272618" y="402818"/>
                </a:lnTo>
                <a:lnTo>
                  <a:pt x="271360" y="408228"/>
                </a:lnTo>
                <a:lnTo>
                  <a:pt x="264274" y="408228"/>
                </a:lnTo>
                <a:lnTo>
                  <a:pt x="262788" y="402818"/>
                </a:lnTo>
                <a:lnTo>
                  <a:pt x="262788" y="392112"/>
                </a:lnTo>
                <a:lnTo>
                  <a:pt x="264071" y="386257"/>
                </a:lnTo>
                <a:lnTo>
                  <a:pt x="271272" y="386257"/>
                </a:lnTo>
                <a:lnTo>
                  <a:pt x="272707" y="391363"/>
                </a:lnTo>
                <a:lnTo>
                  <a:pt x="272707" y="385953"/>
                </a:lnTo>
                <a:lnTo>
                  <a:pt x="271614" y="382282"/>
                </a:lnTo>
                <a:lnTo>
                  <a:pt x="269481" y="380593"/>
                </a:lnTo>
                <a:lnTo>
                  <a:pt x="261835" y="380593"/>
                </a:lnTo>
                <a:lnTo>
                  <a:pt x="258711" y="388137"/>
                </a:lnTo>
                <a:lnTo>
                  <a:pt x="258711" y="406095"/>
                </a:lnTo>
                <a:lnTo>
                  <a:pt x="261150" y="413829"/>
                </a:lnTo>
                <a:lnTo>
                  <a:pt x="269379" y="413829"/>
                </a:lnTo>
                <a:lnTo>
                  <a:pt x="271513" y="411695"/>
                </a:lnTo>
                <a:lnTo>
                  <a:pt x="272618" y="408228"/>
                </a:lnTo>
                <a:lnTo>
                  <a:pt x="272707" y="418401"/>
                </a:lnTo>
                <a:lnTo>
                  <a:pt x="271221" y="421322"/>
                </a:lnTo>
                <a:lnTo>
                  <a:pt x="265861" y="421322"/>
                </a:lnTo>
                <a:lnTo>
                  <a:pt x="263969" y="420687"/>
                </a:lnTo>
                <a:lnTo>
                  <a:pt x="263423" y="416610"/>
                </a:lnTo>
                <a:lnTo>
                  <a:pt x="259359" y="416610"/>
                </a:lnTo>
                <a:lnTo>
                  <a:pt x="259715" y="424154"/>
                </a:lnTo>
                <a:lnTo>
                  <a:pt x="263931" y="426681"/>
                </a:lnTo>
                <a:lnTo>
                  <a:pt x="273545" y="426681"/>
                </a:lnTo>
                <a:lnTo>
                  <a:pt x="276821" y="421868"/>
                </a:lnTo>
                <a:lnTo>
                  <a:pt x="276821" y="421322"/>
                </a:lnTo>
                <a:lnTo>
                  <a:pt x="276821" y="408127"/>
                </a:lnTo>
                <a:lnTo>
                  <a:pt x="276821" y="386257"/>
                </a:lnTo>
                <a:lnTo>
                  <a:pt x="276821" y="385953"/>
                </a:lnTo>
                <a:lnTo>
                  <a:pt x="276821" y="381495"/>
                </a:lnTo>
                <a:close/>
              </a:path>
              <a:path w="385445" h="569595">
                <a:moveTo>
                  <a:pt x="282282" y="455904"/>
                </a:moveTo>
                <a:lnTo>
                  <a:pt x="278663" y="455904"/>
                </a:lnTo>
                <a:lnTo>
                  <a:pt x="278663" y="444995"/>
                </a:lnTo>
                <a:lnTo>
                  <a:pt x="274637" y="444995"/>
                </a:lnTo>
                <a:lnTo>
                  <a:pt x="274637" y="455904"/>
                </a:lnTo>
                <a:lnTo>
                  <a:pt x="271614" y="455904"/>
                </a:lnTo>
                <a:lnTo>
                  <a:pt x="271614" y="461860"/>
                </a:lnTo>
                <a:lnTo>
                  <a:pt x="274637" y="461860"/>
                </a:lnTo>
                <a:lnTo>
                  <a:pt x="274739" y="489292"/>
                </a:lnTo>
                <a:lnTo>
                  <a:pt x="275488" y="492518"/>
                </a:lnTo>
                <a:lnTo>
                  <a:pt x="280543" y="492518"/>
                </a:lnTo>
                <a:lnTo>
                  <a:pt x="281393" y="492264"/>
                </a:lnTo>
                <a:lnTo>
                  <a:pt x="282282" y="492125"/>
                </a:lnTo>
                <a:lnTo>
                  <a:pt x="282282" y="486219"/>
                </a:lnTo>
                <a:lnTo>
                  <a:pt x="282282" y="485914"/>
                </a:lnTo>
                <a:lnTo>
                  <a:pt x="281736" y="486219"/>
                </a:lnTo>
                <a:lnTo>
                  <a:pt x="278803" y="486219"/>
                </a:lnTo>
                <a:lnTo>
                  <a:pt x="278777" y="485914"/>
                </a:lnTo>
                <a:lnTo>
                  <a:pt x="278663" y="461860"/>
                </a:lnTo>
                <a:lnTo>
                  <a:pt x="282282" y="461860"/>
                </a:lnTo>
                <a:lnTo>
                  <a:pt x="282282" y="455904"/>
                </a:lnTo>
                <a:close/>
              </a:path>
              <a:path w="385445" h="569595">
                <a:moveTo>
                  <a:pt x="284568" y="355244"/>
                </a:moveTo>
                <a:lnTo>
                  <a:pt x="284111" y="355346"/>
                </a:lnTo>
                <a:lnTo>
                  <a:pt x="282778" y="355346"/>
                </a:lnTo>
                <a:lnTo>
                  <a:pt x="282575" y="354647"/>
                </a:lnTo>
                <a:lnTo>
                  <a:pt x="282575" y="343890"/>
                </a:lnTo>
                <a:lnTo>
                  <a:pt x="282575" y="341109"/>
                </a:lnTo>
                <a:lnTo>
                  <a:pt x="282575" y="332524"/>
                </a:lnTo>
                <a:lnTo>
                  <a:pt x="282575" y="329450"/>
                </a:lnTo>
                <a:lnTo>
                  <a:pt x="278765" y="326872"/>
                </a:lnTo>
                <a:lnTo>
                  <a:pt x="270967" y="326872"/>
                </a:lnTo>
                <a:lnTo>
                  <a:pt x="266903" y="329298"/>
                </a:lnTo>
                <a:lnTo>
                  <a:pt x="266598" y="337629"/>
                </a:lnTo>
                <a:lnTo>
                  <a:pt x="270725" y="337629"/>
                </a:lnTo>
                <a:lnTo>
                  <a:pt x="270916" y="334162"/>
                </a:lnTo>
                <a:lnTo>
                  <a:pt x="272554" y="332524"/>
                </a:lnTo>
                <a:lnTo>
                  <a:pt x="276529" y="332524"/>
                </a:lnTo>
                <a:lnTo>
                  <a:pt x="278714" y="333222"/>
                </a:lnTo>
                <a:lnTo>
                  <a:pt x="278714" y="341109"/>
                </a:lnTo>
                <a:lnTo>
                  <a:pt x="278460" y="341058"/>
                </a:lnTo>
                <a:lnTo>
                  <a:pt x="278460" y="343890"/>
                </a:lnTo>
                <a:lnTo>
                  <a:pt x="278460" y="353707"/>
                </a:lnTo>
                <a:lnTo>
                  <a:pt x="275628" y="355346"/>
                </a:lnTo>
                <a:lnTo>
                  <a:pt x="272415" y="355346"/>
                </a:lnTo>
                <a:lnTo>
                  <a:pt x="270078" y="354406"/>
                </a:lnTo>
                <a:lnTo>
                  <a:pt x="270078" y="347459"/>
                </a:lnTo>
                <a:lnTo>
                  <a:pt x="271614" y="346367"/>
                </a:lnTo>
                <a:lnTo>
                  <a:pt x="275183" y="345274"/>
                </a:lnTo>
                <a:lnTo>
                  <a:pt x="277164" y="345325"/>
                </a:lnTo>
                <a:lnTo>
                  <a:pt x="278460" y="343890"/>
                </a:lnTo>
                <a:lnTo>
                  <a:pt x="278460" y="341058"/>
                </a:lnTo>
                <a:lnTo>
                  <a:pt x="276085" y="340512"/>
                </a:lnTo>
                <a:lnTo>
                  <a:pt x="273100" y="341452"/>
                </a:lnTo>
                <a:lnTo>
                  <a:pt x="269633" y="342150"/>
                </a:lnTo>
                <a:lnTo>
                  <a:pt x="265912" y="343484"/>
                </a:lnTo>
                <a:lnTo>
                  <a:pt x="265912" y="357873"/>
                </a:lnTo>
                <a:lnTo>
                  <a:pt x="268986" y="360997"/>
                </a:lnTo>
                <a:lnTo>
                  <a:pt x="274535" y="360997"/>
                </a:lnTo>
                <a:lnTo>
                  <a:pt x="277164" y="359816"/>
                </a:lnTo>
                <a:lnTo>
                  <a:pt x="278765" y="357035"/>
                </a:lnTo>
                <a:lnTo>
                  <a:pt x="279107" y="360006"/>
                </a:lnTo>
                <a:lnTo>
                  <a:pt x="280301" y="360997"/>
                </a:lnTo>
                <a:lnTo>
                  <a:pt x="282625" y="360997"/>
                </a:lnTo>
                <a:lnTo>
                  <a:pt x="283921" y="360553"/>
                </a:lnTo>
                <a:lnTo>
                  <a:pt x="284568" y="360159"/>
                </a:lnTo>
                <a:lnTo>
                  <a:pt x="284568" y="357035"/>
                </a:lnTo>
                <a:lnTo>
                  <a:pt x="284568" y="355346"/>
                </a:lnTo>
                <a:close/>
              </a:path>
              <a:path w="385445" h="569595">
                <a:moveTo>
                  <a:pt x="285457" y="568464"/>
                </a:moveTo>
                <a:lnTo>
                  <a:pt x="284518" y="566432"/>
                </a:lnTo>
                <a:lnTo>
                  <a:pt x="284111" y="561124"/>
                </a:lnTo>
                <a:lnTo>
                  <a:pt x="284111" y="547827"/>
                </a:lnTo>
                <a:lnTo>
                  <a:pt x="284111" y="547331"/>
                </a:lnTo>
                <a:lnTo>
                  <a:pt x="281889" y="545096"/>
                </a:lnTo>
                <a:lnTo>
                  <a:pt x="280390" y="544652"/>
                </a:lnTo>
                <a:lnTo>
                  <a:pt x="284518" y="541528"/>
                </a:lnTo>
                <a:lnTo>
                  <a:pt x="284518" y="541185"/>
                </a:lnTo>
                <a:lnTo>
                  <a:pt x="284518" y="525500"/>
                </a:lnTo>
                <a:lnTo>
                  <a:pt x="284518" y="523417"/>
                </a:lnTo>
                <a:lnTo>
                  <a:pt x="281736" y="518363"/>
                </a:lnTo>
                <a:lnTo>
                  <a:pt x="280149" y="518363"/>
                </a:lnTo>
                <a:lnTo>
                  <a:pt x="280149" y="526796"/>
                </a:lnTo>
                <a:lnTo>
                  <a:pt x="280149" y="538454"/>
                </a:lnTo>
                <a:lnTo>
                  <a:pt x="278612" y="541185"/>
                </a:lnTo>
                <a:lnTo>
                  <a:pt x="268643" y="541185"/>
                </a:lnTo>
                <a:lnTo>
                  <a:pt x="268643" y="525500"/>
                </a:lnTo>
                <a:lnTo>
                  <a:pt x="278066" y="525500"/>
                </a:lnTo>
                <a:lnTo>
                  <a:pt x="280149" y="526796"/>
                </a:lnTo>
                <a:lnTo>
                  <a:pt x="280149" y="518363"/>
                </a:lnTo>
                <a:lnTo>
                  <a:pt x="264274" y="518363"/>
                </a:lnTo>
                <a:lnTo>
                  <a:pt x="264274" y="568464"/>
                </a:lnTo>
                <a:lnTo>
                  <a:pt x="268643" y="568464"/>
                </a:lnTo>
                <a:lnTo>
                  <a:pt x="268643" y="547827"/>
                </a:lnTo>
                <a:lnTo>
                  <a:pt x="279158" y="547827"/>
                </a:lnTo>
                <a:lnTo>
                  <a:pt x="280098" y="551903"/>
                </a:lnTo>
                <a:lnTo>
                  <a:pt x="280136" y="566432"/>
                </a:lnTo>
                <a:lnTo>
                  <a:pt x="280746" y="568464"/>
                </a:lnTo>
                <a:lnTo>
                  <a:pt x="285457" y="568464"/>
                </a:lnTo>
                <a:close/>
              </a:path>
              <a:path w="385445" h="569595">
                <a:moveTo>
                  <a:pt x="286664" y="269875"/>
                </a:moveTo>
                <a:lnTo>
                  <a:pt x="286600" y="253644"/>
                </a:lnTo>
                <a:lnTo>
                  <a:pt x="286232" y="251510"/>
                </a:lnTo>
                <a:lnTo>
                  <a:pt x="284708" y="242481"/>
                </a:lnTo>
                <a:lnTo>
                  <a:pt x="280339" y="242481"/>
                </a:lnTo>
                <a:lnTo>
                  <a:pt x="280339" y="253644"/>
                </a:lnTo>
                <a:lnTo>
                  <a:pt x="280339" y="269875"/>
                </a:lnTo>
                <a:lnTo>
                  <a:pt x="276821" y="272351"/>
                </a:lnTo>
                <a:lnTo>
                  <a:pt x="264668" y="272351"/>
                </a:lnTo>
                <a:lnTo>
                  <a:pt x="264668" y="251510"/>
                </a:lnTo>
                <a:lnTo>
                  <a:pt x="277418" y="251510"/>
                </a:lnTo>
                <a:lnTo>
                  <a:pt x="280339" y="253644"/>
                </a:lnTo>
                <a:lnTo>
                  <a:pt x="280339" y="242481"/>
                </a:lnTo>
                <a:lnTo>
                  <a:pt x="258318" y="242481"/>
                </a:lnTo>
                <a:lnTo>
                  <a:pt x="258318" y="305536"/>
                </a:lnTo>
                <a:lnTo>
                  <a:pt x="264668" y="305536"/>
                </a:lnTo>
                <a:lnTo>
                  <a:pt x="264668" y="281330"/>
                </a:lnTo>
                <a:lnTo>
                  <a:pt x="274345" y="281330"/>
                </a:lnTo>
                <a:lnTo>
                  <a:pt x="284708" y="281432"/>
                </a:lnTo>
                <a:lnTo>
                  <a:pt x="286245" y="272351"/>
                </a:lnTo>
                <a:lnTo>
                  <a:pt x="286664" y="269875"/>
                </a:lnTo>
                <a:close/>
              </a:path>
              <a:path w="385445" h="569595">
                <a:moveTo>
                  <a:pt x="290944" y="381495"/>
                </a:moveTo>
                <a:lnTo>
                  <a:pt x="286842" y="381495"/>
                </a:lnTo>
                <a:lnTo>
                  <a:pt x="286842" y="413842"/>
                </a:lnTo>
                <a:lnTo>
                  <a:pt x="290944" y="413842"/>
                </a:lnTo>
                <a:lnTo>
                  <a:pt x="290944" y="381495"/>
                </a:lnTo>
                <a:close/>
              </a:path>
              <a:path w="385445" h="569595">
                <a:moveTo>
                  <a:pt x="290944" y="369189"/>
                </a:moveTo>
                <a:lnTo>
                  <a:pt x="286842" y="369189"/>
                </a:lnTo>
                <a:lnTo>
                  <a:pt x="286842" y="375932"/>
                </a:lnTo>
                <a:lnTo>
                  <a:pt x="290944" y="375932"/>
                </a:lnTo>
                <a:lnTo>
                  <a:pt x="290944" y="369189"/>
                </a:lnTo>
                <a:close/>
              </a:path>
              <a:path w="385445" h="569595">
                <a:moveTo>
                  <a:pt x="301828" y="327761"/>
                </a:moveTo>
                <a:lnTo>
                  <a:pt x="298107" y="327761"/>
                </a:lnTo>
                <a:lnTo>
                  <a:pt x="298107" y="318046"/>
                </a:lnTo>
                <a:lnTo>
                  <a:pt x="293992" y="318046"/>
                </a:lnTo>
                <a:lnTo>
                  <a:pt x="293992" y="327761"/>
                </a:lnTo>
                <a:lnTo>
                  <a:pt x="290868" y="327761"/>
                </a:lnTo>
                <a:lnTo>
                  <a:pt x="290868" y="333070"/>
                </a:lnTo>
                <a:lnTo>
                  <a:pt x="293992" y="333070"/>
                </a:lnTo>
                <a:lnTo>
                  <a:pt x="294043" y="357530"/>
                </a:lnTo>
                <a:lnTo>
                  <a:pt x="294830" y="360400"/>
                </a:lnTo>
                <a:lnTo>
                  <a:pt x="300037" y="360400"/>
                </a:lnTo>
                <a:lnTo>
                  <a:pt x="300888" y="360159"/>
                </a:lnTo>
                <a:lnTo>
                  <a:pt x="301828" y="360057"/>
                </a:lnTo>
                <a:lnTo>
                  <a:pt x="301828" y="354799"/>
                </a:lnTo>
                <a:lnTo>
                  <a:pt x="301828" y="354545"/>
                </a:lnTo>
                <a:lnTo>
                  <a:pt x="301231" y="354799"/>
                </a:lnTo>
                <a:lnTo>
                  <a:pt x="298259" y="354799"/>
                </a:lnTo>
                <a:lnTo>
                  <a:pt x="298107" y="353263"/>
                </a:lnTo>
                <a:lnTo>
                  <a:pt x="298107" y="333070"/>
                </a:lnTo>
                <a:lnTo>
                  <a:pt x="301828" y="333070"/>
                </a:lnTo>
                <a:lnTo>
                  <a:pt x="301828" y="327761"/>
                </a:lnTo>
                <a:close/>
              </a:path>
              <a:path w="385445" h="569595">
                <a:moveTo>
                  <a:pt x="307924" y="486714"/>
                </a:moveTo>
                <a:lnTo>
                  <a:pt x="307530" y="486854"/>
                </a:lnTo>
                <a:lnTo>
                  <a:pt x="306197" y="486854"/>
                </a:lnTo>
                <a:lnTo>
                  <a:pt x="305993" y="486067"/>
                </a:lnTo>
                <a:lnTo>
                  <a:pt x="305993" y="474014"/>
                </a:lnTo>
                <a:lnTo>
                  <a:pt x="305993" y="470839"/>
                </a:lnTo>
                <a:lnTo>
                  <a:pt x="305993" y="461213"/>
                </a:lnTo>
                <a:lnTo>
                  <a:pt x="305993" y="457784"/>
                </a:lnTo>
                <a:lnTo>
                  <a:pt x="302272" y="454914"/>
                </a:lnTo>
                <a:lnTo>
                  <a:pt x="294728" y="454914"/>
                </a:lnTo>
                <a:lnTo>
                  <a:pt x="290766" y="457644"/>
                </a:lnTo>
                <a:lnTo>
                  <a:pt x="290461" y="466966"/>
                </a:lnTo>
                <a:lnTo>
                  <a:pt x="294487" y="466966"/>
                </a:lnTo>
                <a:lnTo>
                  <a:pt x="294640" y="463042"/>
                </a:lnTo>
                <a:lnTo>
                  <a:pt x="296214" y="461213"/>
                </a:lnTo>
                <a:lnTo>
                  <a:pt x="300088" y="461213"/>
                </a:lnTo>
                <a:lnTo>
                  <a:pt x="302221" y="462000"/>
                </a:lnTo>
                <a:lnTo>
                  <a:pt x="302221" y="470839"/>
                </a:lnTo>
                <a:lnTo>
                  <a:pt x="301980" y="470789"/>
                </a:lnTo>
                <a:lnTo>
                  <a:pt x="301980" y="474014"/>
                </a:lnTo>
                <a:lnTo>
                  <a:pt x="301980" y="485025"/>
                </a:lnTo>
                <a:lnTo>
                  <a:pt x="299250" y="486854"/>
                </a:lnTo>
                <a:lnTo>
                  <a:pt x="296075" y="486854"/>
                </a:lnTo>
                <a:lnTo>
                  <a:pt x="293789" y="485813"/>
                </a:lnTo>
                <a:lnTo>
                  <a:pt x="293789" y="477977"/>
                </a:lnTo>
                <a:lnTo>
                  <a:pt x="295325" y="476745"/>
                </a:lnTo>
                <a:lnTo>
                  <a:pt x="297065" y="476199"/>
                </a:lnTo>
                <a:lnTo>
                  <a:pt x="298805" y="475551"/>
                </a:lnTo>
                <a:lnTo>
                  <a:pt x="300786" y="475602"/>
                </a:lnTo>
                <a:lnTo>
                  <a:pt x="301980" y="474014"/>
                </a:lnTo>
                <a:lnTo>
                  <a:pt x="301980" y="470789"/>
                </a:lnTo>
                <a:lnTo>
                  <a:pt x="299643" y="470192"/>
                </a:lnTo>
                <a:lnTo>
                  <a:pt x="296760" y="471284"/>
                </a:lnTo>
                <a:lnTo>
                  <a:pt x="293395" y="472020"/>
                </a:lnTo>
                <a:lnTo>
                  <a:pt x="289775" y="473519"/>
                </a:lnTo>
                <a:lnTo>
                  <a:pt x="289775" y="489635"/>
                </a:lnTo>
                <a:lnTo>
                  <a:pt x="292747" y="493166"/>
                </a:lnTo>
                <a:lnTo>
                  <a:pt x="298157" y="493166"/>
                </a:lnTo>
                <a:lnTo>
                  <a:pt x="300736" y="491820"/>
                </a:lnTo>
                <a:lnTo>
                  <a:pt x="302323" y="488746"/>
                </a:lnTo>
                <a:lnTo>
                  <a:pt x="302615" y="492074"/>
                </a:lnTo>
                <a:lnTo>
                  <a:pt x="303758" y="493166"/>
                </a:lnTo>
                <a:lnTo>
                  <a:pt x="306044" y="493166"/>
                </a:lnTo>
                <a:lnTo>
                  <a:pt x="307340" y="492671"/>
                </a:lnTo>
                <a:lnTo>
                  <a:pt x="307924" y="492264"/>
                </a:lnTo>
                <a:lnTo>
                  <a:pt x="307924" y="488746"/>
                </a:lnTo>
                <a:lnTo>
                  <a:pt x="307924" y="486854"/>
                </a:lnTo>
                <a:lnTo>
                  <a:pt x="307924" y="486714"/>
                </a:lnTo>
                <a:close/>
              </a:path>
              <a:path w="385445" h="569595">
                <a:moveTo>
                  <a:pt x="311200" y="541528"/>
                </a:moveTo>
                <a:lnTo>
                  <a:pt x="309829" y="537514"/>
                </a:lnTo>
                <a:lnTo>
                  <a:pt x="307682" y="531215"/>
                </a:lnTo>
                <a:lnTo>
                  <a:pt x="306539" y="531215"/>
                </a:lnTo>
                <a:lnTo>
                  <a:pt x="306539" y="547141"/>
                </a:lnTo>
                <a:lnTo>
                  <a:pt x="297167" y="547141"/>
                </a:lnTo>
                <a:lnTo>
                  <a:pt x="306539" y="547141"/>
                </a:lnTo>
                <a:lnTo>
                  <a:pt x="306539" y="531215"/>
                </a:lnTo>
                <a:lnTo>
                  <a:pt x="296519" y="531215"/>
                </a:lnTo>
                <a:lnTo>
                  <a:pt x="293141" y="540042"/>
                </a:lnTo>
                <a:lnTo>
                  <a:pt x="293141" y="561517"/>
                </a:lnTo>
                <a:lnTo>
                  <a:pt x="296367" y="569455"/>
                </a:lnTo>
                <a:lnTo>
                  <a:pt x="306044" y="569455"/>
                </a:lnTo>
                <a:lnTo>
                  <a:pt x="309422" y="565048"/>
                </a:lnTo>
                <a:lnTo>
                  <a:pt x="309613" y="563156"/>
                </a:lnTo>
                <a:lnTo>
                  <a:pt x="310261" y="557110"/>
                </a:lnTo>
                <a:lnTo>
                  <a:pt x="306489" y="557110"/>
                </a:lnTo>
                <a:lnTo>
                  <a:pt x="305790" y="561124"/>
                </a:lnTo>
                <a:lnTo>
                  <a:pt x="304355" y="563156"/>
                </a:lnTo>
                <a:lnTo>
                  <a:pt x="298704" y="563156"/>
                </a:lnTo>
                <a:lnTo>
                  <a:pt x="297167" y="558101"/>
                </a:lnTo>
                <a:lnTo>
                  <a:pt x="297167" y="552399"/>
                </a:lnTo>
                <a:lnTo>
                  <a:pt x="310553" y="552399"/>
                </a:lnTo>
                <a:lnTo>
                  <a:pt x="310857" y="547141"/>
                </a:lnTo>
                <a:lnTo>
                  <a:pt x="311200" y="541528"/>
                </a:lnTo>
                <a:close/>
              </a:path>
              <a:path w="385445" h="569595">
                <a:moveTo>
                  <a:pt x="319138" y="387743"/>
                </a:moveTo>
                <a:lnTo>
                  <a:pt x="318427" y="386257"/>
                </a:lnTo>
                <a:lnTo>
                  <a:pt x="315722" y="380593"/>
                </a:lnTo>
                <a:lnTo>
                  <a:pt x="315074" y="380593"/>
                </a:lnTo>
                <a:lnTo>
                  <a:pt x="315074" y="392061"/>
                </a:lnTo>
                <a:lnTo>
                  <a:pt x="315074" y="403263"/>
                </a:lnTo>
                <a:lnTo>
                  <a:pt x="313436" y="409067"/>
                </a:lnTo>
                <a:lnTo>
                  <a:pt x="306044" y="409067"/>
                </a:lnTo>
                <a:lnTo>
                  <a:pt x="304457" y="403263"/>
                </a:lnTo>
                <a:lnTo>
                  <a:pt x="304457" y="392061"/>
                </a:lnTo>
                <a:lnTo>
                  <a:pt x="306044" y="386257"/>
                </a:lnTo>
                <a:lnTo>
                  <a:pt x="313436" y="386257"/>
                </a:lnTo>
                <a:lnTo>
                  <a:pt x="315074" y="392061"/>
                </a:lnTo>
                <a:lnTo>
                  <a:pt x="315074" y="380593"/>
                </a:lnTo>
                <a:lnTo>
                  <a:pt x="303758" y="380593"/>
                </a:lnTo>
                <a:lnTo>
                  <a:pt x="300342" y="387743"/>
                </a:lnTo>
                <a:lnTo>
                  <a:pt x="300342" y="407581"/>
                </a:lnTo>
                <a:lnTo>
                  <a:pt x="303758" y="414731"/>
                </a:lnTo>
                <a:lnTo>
                  <a:pt x="315722" y="414731"/>
                </a:lnTo>
                <a:lnTo>
                  <a:pt x="318427" y="409067"/>
                </a:lnTo>
                <a:lnTo>
                  <a:pt x="319138" y="407581"/>
                </a:lnTo>
                <a:lnTo>
                  <a:pt x="319138" y="387743"/>
                </a:lnTo>
                <a:close/>
              </a:path>
              <a:path w="385445" h="569595">
                <a:moveTo>
                  <a:pt x="323303" y="532206"/>
                </a:moveTo>
                <a:lnTo>
                  <a:pt x="319290" y="532206"/>
                </a:lnTo>
                <a:lnTo>
                  <a:pt x="319290" y="568477"/>
                </a:lnTo>
                <a:lnTo>
                  <a:pt x="323303" y="568477"/>
                </a:lnTo>
                <a:lnTo>
                  <a:pt x="323303" y="532206"/>
                </a:lnTo>
                <a:close/>
              </a:path>
              <a:path w="385445" h="569595">
                <a:moveTo>
                  <a:pt x="323303" y="518363"/>
                </a:moveTo>
                <a:lnTo>
                  <a:pt x="319290" y="518363"/>
                </a:lnTo>
                <a:lnTo>
                  <a:pt x="319290" y="525957"/>
                </a:lnTo>
                <a:lnTo>
                  <a:pt x="323303" y="525957"/>
                </a:lnTo>
                <a:lnTo>
                  <a:pt x="323303" y="518363"/>
                </a:lnTo>
                <a:close/>
              </a:path>
              <a:path w="385445" h="569595">
                <a:moveTo>
                  <a:pt x="324345" y="298640"/>
                </a:moveTo>
                <a:lnTo>
                  <a:pt x="323748" y="298792"/>
                </a:lnTo>
                <a:lnTo>
                  <a:pt x="321868" y="298792"/>
                </a:lnTo>
                <a:lnTo>
                  <a:pt x="321576" y="297853"/>
                </a:lnTo>
                <a:lnTo>
                  <a:pt x="321576" y="282663"/>
                </a:lnTo>
                <a:lnTo>
                  <a:pt x="321576" y="278701"/>
                </a:lnTo>
                <a:lnTo>
                  <a:pt x="321576" y="266598"/>
                </a:lnTo>
                <a:lnTo>
                  <a:pt x="321576" y="262280"/>
                </a:lnTo>
                <a:lnTo>
                  <a:pt x="316166" y="258660"/>
                </a:lnTo>
                <a:lnTo>
                  <a:pt x="305244" y="258660"/>
                </a:lnTo>
                <a:lnTo>
                  <a:pt x="299491" y="262077"/>
                </a:lnTo>
                <a:lnTo>
                  <a:pt x="299097" y="273837"/>
                </a:lnTo>
                <a:lnTo>
                  <a:pt x="304901" y="273837"/>
                </a:lnTo>
                <a:lnTo>
                  <a:pt x="305155" y="268871"/>
                </a:lnTo>
                <a:lnTo>
                  <a:pt x="307428" y="266598"/>
                </a:lnTo>
                <a:lnTo>
                  <a:pt x="313042" y="266598"/>
                </a:lnTo>
                <a:lnTo>
                  <a:pt x="316115" y="267589"/>
                </a:lnTo>
                <a:lnTo>
                  <a:pt x="316115" y="278701"/>
                </a:lnTo>
                <a:lnTo>
                  <a:pt x="315772" y="278638"/>
                </a:lnTo>
                <a:lnTo>
                  <a:pt x="315772" y="282663"/>
                </a:lnTo>
                <a:lnTo>
                  <a:pt x="315772" y="296506"/>
                </a:lnTo>
                <a:lnTo>
                  <a:pt x="311797" y="298792"/>
                </a:lnTo>
                <a:lnTo>
                  <a:pt x="307238" y="298792"/>
                </a:lnTo>
                <a:lnTo>
                  <a:pt x="303911" y="297497"/>
                </a:lnTo>
                <a:lnTo>
                  <a:pt x="303911" y="287680"/>
                </a:lnTo>
                <a:lnTo>
                  <a:pt x="306146" y="286092"/>
                </a:lnTo>
                <a:lnTo>
                  <a:pt x="308622" y="285394"/>
                </a:lnTo>
                <a:lnTo>
                  <a:pt x="311200" y="284607"/>
                </a:lnTo>
                <a:lnTo>
                  <a:pt x="313982" y="284695"/>
                </a:lnTo>
                <a:lnTo>
                  <a:pt x="315772" y="282663"/>
                </a:lnTo>
                <a:lnTo>
                  <a:pt x="315772" y="278638"/>
                </a:lnTo>
                <a:lnTo>
                  <a:pt x="312394" y="277901"/>
                </a:lnTo>
                <a:lnTo>
                  <a:pt x="308229" y="279196"/>
                </a:lnTo>
                <a:lnTo>
                  <a:pt x="303364" y="280187"/>
                </a:lnTo>
                <a:lnTo>
                  <a:pt x="298107" y="282028"/>
                </a:lnTo>
                <a:lnTo>
                  <a:pt x="298107" y="302310"/>
                </a:lnTo>
                <a:lnTo>
                  <a:pt x="302374" y="306730"/>
                </a:lnTo>
                <a:lnTo>
                  <a:pt x="310210" y="306730"/>
                </a:lnTo>
                <a:lnTo>
                  <a:pt x="313931" y="305092"/>
                </a:lnTo>
                <a:lnTo>
                  <a:pt x="316217" y="301167"/>
                </a:lnTo>
                <a:lnTo>
                  <a:pt x="316712" y="305346"/>
                </a:lnTo>
                <a:lnTo>
                  <a:pt x="318350" y="306730"/>
                </a:lnTo>
                <a:lnTo>
                  <a:pt x="321665" y="306730"/>
                </a:lnTo>
                <a:lnTo>
                  <a:pt x="323507" y="306133"/>
                </a:lnTo>
                <a:lnTo>
                  <a:pt x="324345" y="305587"/>
                </a:lnTo>
                <a:lnTo>
                  <a:pt x="324345" y="301167"/>
                </a:lnTo>
                <a:lnTo>
                  <a:pt x="324345" y="298792"/>
                </a:lnTo>
                <a:lnTo>
                  <a:pt x="324345" y="298640"/>
                </a:lnTo>
                <a:close/>
              </a:path>
              <a:path w="385445" h="569595">
                <a:moveTo>
                  <a:pt x="326885" y="327761"/>
                </a:moveTo>
                <a:lnTo>
                  <a:pt x="322808" y="327761"/>
                </a:lnTo>
                <a:lnTo>
                  <a:pt x="322808" y="351523"/>
                </a:lnTo>
                <a:lnTo>
                  <a:pt x="321614" y="355346"/>
                </a:lnTo>
                <a:lnTo>
                  <a:pt x="315963" y="355346"/>
                </a:lnTo>
                <a:lnTo>
                  <a:pt x="314629" y="353314"/>
                </a:lnTo>
                <a:lnTo>
                  <a:pt x="314629" y="327761"/>
                </a:lnTo>
                <a:lnTo>
                  <a:pt x="310515" y="327761"/>
                </a:lnTo>
                <a:lnTo>
                  <a:pt x="310515" y="356730"/>
                </a:lnTo>
                <a:lnTo>
                  <a:pt x="312635" y="360997"/>
                </a:lnTo>
                <a:lnTo>
                  <a:pt x="319532" y="360997"/>
                </a:lnTo>
                <a:lnTo>
                  <a:pt x="321767" y="358863"/>
                </a:lnTo>
                <a:lnTo>
                  <a:pt x="322808" y="355600"/>
                </a:lnTo>
                <a:lnTo>
                  <a:pt x="322859" y="360108"/>
                </a:lnTo>
                <a:lnTo>
                  <a:pt x="326885" y="360108"/>
                </a:lnTo>
                <a:lnTo>
                  <a:pt x="326885" y="355600"/>
                </a:lnTo>
                <a:lnTo>
                  <a:pt x="326885" y="355346"/>
                </a:lnTo>
                <a:lnTo>
                  <a:pt x="326885" y="327761"/>
                </a:lnTo>
                <a:close/>
              </a:path>
              <a:path w="385445" h="569595">
                <a:moveTo>
                  <a:pt x="332740" y="455904"/>
                </a:moveTo>
                <a:lnTo>
                  <a:pt x="328714" y="455904"/>
                </a:lnTo>
                <a:lnTo>
                  <a:pt x="328714" y="460870"/>
                </a:lnTo>
                <a:lnTo>
                  <a:pt x="328714" y="466966"/>
                </a:lnTo>
                <a:lnTo>
                  <a:pt x="328625" y="479818"/>
                </a:lnTo>
                <a:lnTo>
                  <a:pt x="327380" y="485863"/>
                </a:lnTo>
                <a:lnTo>
                  <a:pt x="320535" y="485863"/>
                </a:lnTo>
                <a:lnTo>
                  <a:pt x="319087" y="479818"/>
                </a:lnTo>
                <a:lnTo>
                  <a:pt x="319087" y="467804"/>
                </a:lnTo>
                <a:lnTo>
                  <a:pt x="320281" y="461213"/>
                </a:lnTo>
                <a:lnTo>
                  <a:pt x="327329" y="461213"/>
                </a:lnTo>
                <a:lnTo>
                  <a:pt x="328714" y="466966"/>
                </a:lnTo>
                <a:lnTo>
                  <a:pt x="328714" y="460870"/>
                </a:lnTo>
                <a:lnTo>
                  <a:pt x="327621" y="456793"/>
                </a:lnTo>
                <a:lnTo>
                  <a:pt x="325589" y="454914"/>
                </a:lnTo>
                <a:lnTo>
                  <a:pt x="318096" y="454914"/>
                </a:lnTo>
                <a:lnTo>
                  <a:pt x="315074" y="463346"/>
                </a:lnTo>
                <a:lnTo>
                  <a:pt x="315074" y="483489"/>
                </a:lnTo>
                <a:lnTo>
                  <a:pt x="317449" y="492163"/>
                </a:lnTo>
                <a:lnTo>
                  <a:pt x="325437" y="492163"/>
                </a:lnTo>
                <a:lnTo>
                  <a:pt x="327520" y="489788"/>
                </a:lnTo>
                <a:lnTo>
                  <a:pt x="328637" y="485863"/>
                </a:lnTo>
                <a:lnTo>
                  <a:pt x="328714" y="497332"/>
                </a:lnTo>
                <a:lnTo>
                  <a:pt x="327279" y="500595"/>
                </a:lnTo>
                <a:lnTo>
                  <a:pt x="322021" y="500595"/>
                </a:lnTo>
                <a:lnTo>
                  <a:pt x="320179" y="499859"/>
                </a:lnTo>
                <a:lnTo>
                  <a:pt x="319684" y="495300"/>
                </a:lnTo>
                <a:lnTo>
                  <a:pt x="315671" y="495300"/>
                </a:lnTo>
                <a:lnTo>
                  <a:pt x="316064" y="503770"/>
                </a:lnTo>
                <a:lnTo>
                  <a:pt x="320128" y="506552"/>
                </a:lnTo>
                <a:lnTo>
                  <a:pt x="329565" y="506552"/>
                </a:lnTo>
                <a:lnTo>
                  <a:pt x="332740" y="501192"/>
                </a:lnTo>
                <a:lnTo>
                  <a:pt x="332740" y="500595"/>
                </a:lnTo>
                <a:lnTo>
                  <a:pt x="332740" y="485775"/>
                </a:lnTo>
                <a:lnTo>
                  <a:pt x="332740" y="461213"/>
                </a:lnTo>
                <a:lnTo>
                  <a:pt x="332740" y="460870"/>
                </a:lnTo>
                <a:lnTo>
                  <a:pt x="332740" y="455904"/>
                </a:lnTo>
                <a:close/>
              </a:path>
              <a:path w="385445" h="569595">
                <a:moveTo>
                  <a:pt x="344690" y="384365"/>
                </a:moveTo>
                <a:lnTo>
                  <a:pt x="342163" y="380593"/>
                </a:lnTo>
                <a:lnTo>
                  <a:pt x="335661" y="380593"/>
                </a:lnTo>
                <a:lnTo>
                  <a:pt x="333527" y="382828"/>
                </a:lnTo>
                <a:lnTo>
                  <a:pt x="332282" y="386397"/>
                </a:lnTo>
                <a:lnTo>
                  <a:pt x="332232" y="381495"/>
                </a:lnTo>
                <a:lnTo>
                  <a:pt x="328371" y="381495"/>
                </a:lnTo>
                <a:lnTo>
                  <a:pt x="328371" y="413829"/>
                </a:lnTo>
                <a:lnTo>
                  <a:pt x="332435" y="413829"/>
                </a:lnTo>
                <a:lnTo>
                  <a:pt x="332435" y="390017"/>
                </a:lnTo>
                <a:lnTo>
                  <a:pt x="334149" y="386397"/>
                </a:lnTo>
                <a:lnTo>
                  <a:pt x="334225" y="386257"/>
                </a:lnTo>
                <a:lnTo>
                  <a:pt x="339382" y="386257"/>
                </a:lnTo>
                <a:lnTo>
                  <a:pt x="340525" y="388429"/>
                </a:lnTo>
                <a:lnTo>
                  <a:pt x="340626" y="413829"/>
                </a:lnTo>
                <a:lnTo>
                  <a:pt x="344690" y="413829"/>
                </a:lnTo>
                <a:lnTo>
                  <a:pt x="344690" y="386257"/>
                </a:lnTo>
                <a:lnTo>
                  <a:pt x="344690" y="384365"/>
                </a:lnTo>
                <a:close/>
              </a:path>
              <a:path w="385445" h="569595">
                <a:moveTo>
                  <a:pt x="347916" y="327063"/>
                </a:moveTo>
                <a:lnTo>
                  <a:pt x="347560" y="327025"/>
                </a:lnTo>
                <a:lnTo>
                  <a:pt x="347319" y="326872"/>
                </a:lnTo>
                <a:lnTo>
                  <a:pt x="343839" y="326872"/>
                </a:lnTo>
                <a:lnTo>
                  <a:pt x="341414" y="330593"/>
                </a:lnTo>
                <a:lnTo>
                  <a:pt x="340918" y="334010"/>
                </a:lnTo>
                <a:lnTo>
                  <a:pt x="340868" y="327761"/>
                </a:lnTo>
                <a:lnTo>
                  <a:pt x="336994" y="327761"/>
                </a:lnTo>
                <a:lnTo>
                  <a:pt x="336994" y="360108"/>
                </a:lnTo>
                <a:lnTo>
                  <a:pt x="341122" y="360108"/>
                </a:lnTo>
                <a:lnTo>
                  <a:pt x="341122" y="337591"/>
                </a:lnTo>
                <a:lnTo>
                  <a:pt x="343115" y="334010"/>
                </a:lnTo>
                <a:lnTo>
                  <a:pt x="343344" y="333616"/>
                </a:lnTo>
                <a:lnTo>
                  <a:pt x="346722" y="333616"/>
                </a:lnTo>
                <a:lnTo>
                  <a:pt x="347370" y="333819"/>
                </a:lnTo>
                <a:lnTo>
                  <a:pt x="347916" y="333959"/>
                </a:lnTo>
                <a:lnTo>
                  <a:pt x="347916" y="333616"/>
                </a:lnTo>
                <a:lnTo>
                  <a:pt x="347916" y="327063"/>
                </a:lnTo>
                <a:close/>
              </a:path>
              <a:path w="385445" h="569595">
                <a:moveTo>
                  <a:pt x="351383" y="258902"/>
                </a:moveTo>
                <a:lnTo>
                  <a:pt x="350837" y="258800"/>
                </a:lnTo>
                <a:lnTo>
                  <a:pt x="350494" y="258660"/>
                </a:lnTo>
                <a:lnTo>
                  <a:pt x="345630" y="258660"/>
                </a:lnTo>
                <a:lnTo>
                  <a:pt x="342163" y="263867"/>
                </a:lnTo>
                <a:lnTo>
                  <a:pt x="341515" y="268732"/>
                </a:lnTo>
                <a:lnTo>
                  <a:pt x="341414" y="259892"/>
                </a:lnTo>
                <a:lnTo>
                  <a:pt x="335953" y="259892"/>
                </a:lnTo>
                <a:lnTo>
                  <a:pt x="335953" y="305536"/>
                </a:lnTo>
                <a:lnTo>
                  <a:pt x="341757" y="305536"/>
                </a:lnTo>
                <a:lnTo>
                  <a:pt x="341757" y="273735"/>
                </a:lnTo>
                <a:lnTo>
                  <a:pt x="344576" y="268732"/>
                </a:lnTo>
                <a:lnTo>
                  <a:pt x="344893" y="268185"/>
                </a:lnTo>
                <a:lnTo>
                  <a:pt x="349694" y="268185"/>
                </a:lnTo>
                <a:lnTo>
                  <a:pt x="350545" y="268427"/>
                </a:lnTo>
                <a:lnTo>
                  <a:pt x="351383" y="268630"/>
                </a:lnTo>
                <a:lnTo>
                  <a:pt x="351383" y="268185"/>
                </a:lnTo>
                <a:lnTo>
                  <a:pt x="351383" y="258902"/>
                </a:lnTo>
                <a:close/>
              </a:path>
              <a:path w="385445" h="569595">
                <a:moveTo>
                  <a:pt x="358330" y="459130"/>
                </a:moveTo>
                <a:lnTo>
                  <a:pt x="355854" y="454914"/>
                </a:lnTo>
                <a:lnTo>
                  <a:pt x="349554" y="454914"/>
                </a:lnTo>
                <a:lnTo>
                  <a:pt x="347472" y="457339"/>
                </a:lnTo>
                <a:lnTo>
                  <a:pt x="346278" y="461365"/>
                </a:lnTo>
                <a:lnTo>
                  <a:pt x="346176" y="455904"/>
                </a:lnTo>
                <a:lnTo>
                  <a:pt x="342404" y="455904"/>
                </a:lnTo>
                <a:lnTo>
                  <a:pt x="342404" y="492163"/>
                </a:lnTo>
                <a:lnTo>
                  <a:pt x="346430" y="492163"/>
                </a:lnTo>
                <a:lnTo>
                  <a:pt x="346430" y="465429"/>
                </a:lnTo>
                <a:lnTo>
                  <a:pt x="348043" y="461365"/>
                </a:lnTo>
                <a:lnTo>
                  <a:pt x="348107" y="461213"/>
                </a:lnTo>
                <a:lnTo>
                  <a:pt x="353123" y="461213"/>
                </a:lnTo>
                <a:lnTo>
                  <a:pt x="354266" y="463689"/>
                </a:lnTo>
                <a:lnTo>
                  <a:pt x="354368" y="492163"/>
                </a:lnTo>
                <a:lnTo>
                  <a:pt x="358330" y="492163"/>
                </a:lnTo>
                <a:lnTo>
                  <a:pt x="358330" y="461213"/>
                </a:lnTo>
                <a:lnTo>
                  <a:pt x="358330" y="459130"/>
                </a:lnTo>
                <a:close/>
              </a:path>
              <a:path w="385445" h="569595">
                <a:moveTo>
                  <a:pt x="359676" y="534581"/>
                </a:moveTo>
                <a:lnTo>
                  <a:pt x="357390" y="531215"/>
                </a:lnTo>
                <a:lnTo>
                  <a:pt x="353568" y="531215"/>
                </a:lnTo>
                <a:lnTo>
                  <a:pt x="350939" y="531215"/>
                </a:lnTo>
                <a:lnTo>
                  <a:pt x="349199" y="533488"/>
                </a:lnTo>
                <a:lnTo>
                  <a:pt x="347916" y="537210"/>
                </a:lnTo>
                <a:lnTo>
                  <a:pt x="347065" y="533095"/>
                </a:lnTo>
                <a:lnTo>
                  <a:pt x="344982" y="531215"/>
                </a:lnTo>
                <a:lnTo>
                  <a:pt x="339928" y="531215"/>
                </a:lnTo>
                <a:lnTo>
                  <a:pt x="338391" y="533641"/>
                </a:lnTo>
                <a:lnTo>
                  <a:pt x="337197" y="537210"/>
                </a:lnTo>
                <a:lnTo>
                  <a:pt x="337096" y="532206"/>
                </a:lnTo>
                <a:lnTo>
                  <a:pt x="333273" y="532206"/>
                </a:lnTo>
                <a:lnTo>
                  <a:pt x="333273" y="568464"/>
                </a:lnTo>
                <a:lnTo>
                  <a:pt x="337299" y="568464"/>
                </a:lnTo>
                <a:lnTo>
                  <a:pt x="337299" y="540880"/>
                </a:lnTo>
                <a:lnTo>
                  <a:pt x="339178" y="537514"/>
                </a:lnTo>
                <a:lnTo>
                  <a:pt x="343700" y="537514"/>
                </a:lnTo>
                <a:lnTo>
                  <a:pt x="344487" y="540194"/>
                </a:lnTo>
                <a:lnTo>
                  <a:pt x="344487" y="568464"/>
                </a:lnTo>
                <a:lnTo>
                  <a:pt x="348462" y="568464"/>
                </a:lnTo>
                <a:lnTo>
                  <a:pt x="348462" y="541083"/>
                </a:lnTo>
                <a:lnTo>
                  <a:pt x="349656" y="537514"/>
                </a:lnTo>
                <a:lnTo>
                  <a:pt x="355460" y="537514"/>
                </a:lnTo>
                <a:lnTo>
                  <a:pt x="355650" y="541528"/>
                </a:lnTo>
                <a:lnTo>
                  <a:pt x="355650" y="568464"/>
                </a:lnTo>
                <a:lnTo>
                  <a:pt x="359676" y="568464"/>
                </a:lnTo>
                <a:lnTo>
                  <a:pt x="359676" y="534581"/>
                </a:lnTo>
                <a:close/>
              </a:path>
              <a:path w="385445" h="569595">
                <a:moveTo>
                  <a:pt x="372414" y="408978"/>
                </a:moveTo>
                <a:lnTo>
                  <a:pt x="371970" y="409067"/>
                </a:lnTo>
                <a:lnTo>
                  <a:pt x="370636" y="409067"/>
                </a:lnTo>
                <a:lnTo>
                  <a:pt x="370433" y="408381"/>
                </a:lnTo>
                <a:lnTo>
                  <a:pt x="370433" y="397662"/>
                </a:lnTo>
                <a:lnTo>
                  <a:pt x="370433" y="394830"/>
                </a:lnTo>
                <a:lnTo>
                  <a:pt x="370433" y="386257"/>
                </a:lnTo>
                <a:lnTo>
                  <a:pt x="370433" y="383171"/>
                </a:lnTo>
                <a:lnTo>
                  <a:pt x="366610" y="380593"/>
                </a:lnTo>
                <a:lnTo>
                  <a:pt x="358825" y="380593"/>
                </a:lnTo>
                <a:lnTo>
                  <a:pt x="354761" y="383082"/>
                </a:lnTo>
                <a:lnTo>
                  <a:pt x="354457" y="391363"/>
                </a:lnTo>
                <a:lnTo>
                  <a:pt x="358584" y="391363"/>
                </a:lnTo>
                <a:lnTo>
                  <a:pt x="358775" y="387896"/>
                </a:lnTo>
                <a:lnTo>
                  <a:pt x="360413" y="386257"/>
                </a:lnTo>
                <a:lnTo>
                  <a:pt x="364388" y="386257"/>
                </a:lnTo>
                <a:lnTo>
                  <a:pt x="366572" y="386943"/>
                </a:lnTo>
                <a:lnTo>
                  <a:pt x="366572" y="394830"/>
                </a:lnTo>
                <a:lnTo>
                  <a:pt x="366318" y="394779"/>
                </a:lnTo>
                <a:lnTo>
                  <a:pt x="366318" y="397662"/>
                </a:lnTo>
                <a:lnTo>
                  <a:pt x="366318" y="407441"/>
                </a:lnTo>
                <a:lnTo>
                  <a:pt x="363486" y="409067"/>
                </a:lnTo>
                <a:lnTo>
                  <a:pt x="360260" y="409067"/>
                </a:lnTo>
                <a:lnTo>
                  <a:pt x="357886" y="408127"/>
                </a:lnTo>
                <a:lnTo>
                  <a:pt x="357886" y="401180"/>
                </a:lnTo>
                <a:lnTo>
                  <a:pt x="359473" y="400088"/>
                </a:lnTo>
                <a:lnTo>
                  <a:pt x="361264" y="399592"/>
                </a:lnTo>
                <a:lnTo>
                  <a:pt x="363042" y="398995"/>
                </a:lnTo>
                <a:lnTo>
                  <a:pt x="365023" y="399097"/>
                </a:lnTo>
                <a:lnTo>
                  <a:pt x="366318" y="397662"/>
                </a:lnTo>
                <a:lnTo>
                  <a:pt x="366318" y="394779"/>
                </a:lnTo>
                <a:lnTo>
                  <a:pt x="363943" y="394246"/>
                </a:lnTo>
                <a:lnTo>
                  <a:pt x="360959" y="395185"/>
                </a:lnTo>
                <a:lnTo>
                  <a:pt x="357543" y="395871"/>
                </a:lnTo>
                <a:lnTo>
                  <a:pt x="353822" y="397217"/>
                </a:lnTo>
                <a:lnTo>
                  <a:pt x="353822" y="411607"/>
                </a:lnTo>
                <a:lnTo>
                  <a:pt x="356844" y="414731"/>
                </a:lnTo>
                <a:lnTo>
                  <a:pt x="362394" y="414731"/>
                </a:lnTo>
                <a:lnTo>
                  <a:pt x="365023" y="413537"/>
                </a:lnTo>
                <a:lnTo>
                  <a:pt x="366610" y="410756"/>
                </a:lnTo>
                <a:lnTo>
                  <a:pt x="366966" y="413740"/>
                </a:lnTo>
                <a:lnTo>
                  <a:pt x="368160" y="414731"/>
                </a:lnTo>
                <a:lnTo>
                  <a:pt x="370484" y="414731"/>
                </a:lnTo>
                <a:lnTo>
                  <a:pt x="371779" y="414286"/>
                </a:lnTo>
                <a:lnTo>
                  <a:pt x="372414" y="413880"/>
                </a:lnTo>
                <a:lnTo>
                  <a:pt x="372414" y="410756"/>
                </a:lnTo>
                <a:lnTo>
                  <a:pt x="372414" y="409067"/>
                </a:lnTo>
                <a:close/>
              </a:path>
              <a:path w="385445" h="569595">
                <a:moveTo>
                  <a:pt x="372414" y="336092"/>
                </a:moveTo>
                <a:lnTo>
                  <a:pt x="371005" y="332524"/>
                </a:lnTo>
                <a:lnTo>
                  <a:pt x="368795" y="326872"/>
                </a:lnTo>
                <a:lnTo>
                  <a:pt x="367614" y="326872"/>
                </a:lnTo>
                <a:lnTo>
                  <a:pt x="367614" y="341109"/>
                </a:lnTo>
                <a:lnTo>
                  <a:pt x="358038" y="341109"/>
                </a:lnTo>
                <a:lnTo>
                  <a:pt x="367614" y="341109"/>
                </a:lnTo>
                <a:lnTo>
                  <a:pt x="367614" y="326872"/>
                </a:lnTo>
                <a:lnTo>
                  <a:pt x="357390" y="326872"/>
                </a:lnTo>
                <a:lnTo>
                  <a:pt x="353910" y="334759"/>
                </a:lnTo>
                <a:lnTo>
                  <a:pt x="353910" y="353910"/>
                </a:lnTo>
                <a:lnTo>
                  <a:pt x="357187" y="360997"/>
                </a:lnTo>
                <a:lnTo>
                  <a:pt x="367118" y="360997"/>
                </a:lnTo>
                <a:lnTo>
                  <a:pt x="370586" y="357035"/>
                </a:lnTo>
                <a:lnTo>
                  <a:pt x="370789" y="355346"/>
                </a:lnTo>
                <a:lnTo>
                  <a:pt x="371475" y="349986"/>
                </a:lnTo>
                <a:lnTo>
                  <a:pt x="367563" y="349986"/>
                </a:lnTo>
                <a:lnTo>
                  <a:pt x="366864" y="353555"/>
                </a:lnTo>
                <a:lnTo>
                  <a:pt x="365429" y="355346"/>
                </a:lnTo>
                <a:lnTo>
                  <a:pt x="359625" y="355346"/>
                </a:lnTo>
                <a:lnTo>
                  <a:pt x="358038" y="350837"/>
                </a:lnTo>
                <a:lnTo>
                  <a:pt x="358038" y="345770"/>
                </a:lnTo>
                <a:lnTo>
                  <a:pt x="371729" y="345770"/>
                </a:lnTo>
                <a:lnTo>
                  <a:pt x="372059" y="341109"/>
                </a:lnTo>
                <a:lnTo>
                  <a:pt x="372414" y="336092"/>
                </a:lnTo>
                <a:close/>
              </a:path>
              <a:path w="385445" h="569595">
                <a:moveTo>
                  <a:pt x="384619" y="275170"/>
                </a:moveTo>
                <a:lnTo>
                  <a:pt x="384073" y="263969"/>
                </a:lnTo>
                <a:lnTo>
                  <a:pt x="378866" y="258660"/>
                </a:lnTo>
                <a:lnTo>
                  <a:pt x="372770" y="258660"/>
                </a:lnTo>
                <a:lnTo>
                  <a:pt x="367093" y="260565"/>
                </a:lnTo>
                <a:lnTo>
                  <a:pt x="363042" y="265772"/>
                </a:lnTo>
                <a:lnTo>
                  <a:pt x="360616" y="273558"/>
                </a:lnTo>
                <a:lnTo>
                  <a:pt x="359816" y="283210"/>
                </a:lnTo>
                <a:lnTo>
                  <a:pt x="360641" y="292544"/>
                </a:lnTo>
                <a:lnTo>
                  <a:pt x="363105" y="299999"/>
                </a:lnTo>
                <a:lnTo>
                  <a:pt x="367093" y="304939"/>
                </a:lnTo>
                <a:lnTo>
                  <a:pt x="372567" y="306730"/>
                </a:lnTo>
                <a:lnTo>
                  <a:pt x="379310" y="306730"/>
                </a:lnTo>
                <a:lnTo>
                  <a:pt x="383540" y="300228"/>
                </a:lnTo>
                <a:lnTo>
                  <a:pt x="384619" y="288378"/>
                </a:lnTo>
                <a:lnTo>
                  <a:pt x="378815" y="288378"/>
                </a:lnTo>
                <a:lnTo>
                  <a:pt x="378269" y="294919"/>
                </a:lnTo>
                <a:lnTo>
                  <a:pt x="375945" y="298792"/>
                </a:lnTo>
                <a:lnTo>
                  <a:pt x="367563" y="298792"/>
                </a:lnTo>
                <a:lnTo>
                  <a:pt x="365620" y="290753"/>
                </a:lnTo>
                <a:lnTo>
                  <a:pt x="365620" y="269328"/>
                </a:lnTo>
                <a:lnTo>
                  <a:pt x="369836" y="266598"/>
                </a:lnTo>
                <a:lnTo>
                  <a:pt x="376047" y="266598"/>
                </a:lnTo>
                <a:lnTo>
                  <a:pt x="378371" y="269570"/>
                </a:lnTo>
                <a:lnTo>
                  <a:pt x="378815" y="275170"/>
                </a:lnTo>
                <a:lnTo>
                  <a:pt x="384619" y="275170"/>
                </a:lnTo>
                <a:close/>
              </a:path>
              <a:path w="385445" h="569595">
                <a:moveTo>
                  <a:pt x="384670" y="550506"/>
                </a:moveTo>
                <a:lnTo>
                  <a:pt x="381749" y="548373"/>
                </a:lnTo>
                <a:lnTo>
                  <a:pt x="378815" y="547090"/>
                </a:lnTo>
                <a:lnTo>
                  <a:pt x="375843" y="545744"/>
                </a:lnTo>
                <a:lnTo>
                  <a:pt x="372922" y="545147"/>
                </a:lnTo>
                <a:lnTo>
                  <a:pt x="372922" y="538060"/>
                </a:lnTo>
                <a:lnTo>
                  <a:pt x="375056" y="537514"/>
                </a:lnTo>
                <a:lnTo>
                  <a:pt x="377977" y="537514"/>
                </a:lnTo>
                <a:lnTo>
                  <a:pt x="379564" y="538556"/>
                </a:lnTo>
                <a:lnTo>
                  <a:pt x="379907" y="542378"/>
                </a:lnTo>
                <a:lnTo>
                  <a:pt x="384073" y="542378"/>
                </a:lnTo>
                <a:lnTo>
                  <a:pt x="383578" y="534289"/>
                </a:lnTo>
                <a:lnTo>
                  <a:pt x="380212" y="531215"/>
                </a:lnTo>
                <a:lnTo>
                  <a:pt x="373164" y="531215"/>
                </a:lnTo>
                <a:lnTo>
                  <a:pt x="368896" y="533641"/>
                </a:lnTo>
                <a:lnTo>
                  <a:pt x="368896" y="548970"/>
                </a:lnTo>
                <a:lnTo>
                  <a:pt x="371779" y="551053"/>
                </a:lnTo>
                <a:lnTo>
                  <a:pt x="377634" y="553681"/>
                </a:lnTo>
                <a:lnTo>
                  <a:pt x="380555" y="554126"/>
                </a:lnTo>
                <a:lnTo>
                  <a:pt x="380758" y="562521"/>
                </a:lnTo>
                <a:lnTo>
                  <a:pt x="378129" y="563156"/>
                </a:lnTo>
                <a:lnTo>
                  <a:pt x="374510" y="563156"/>
                </a:lnTo>
                <a:lnTo>
                  <a:pt x="372719" y="561467"/>
                </a:lnTo>
                <a:lnTo>
                  <a:pt x="372516" y="556806"/>
                </a:lnTo>
                <a:lnTo>
                  <a:pt x="368503" y="556806"/>
                </a:lnTo>
                <a:lnTo>
                  <a:pt x="368604" y="565391"/>
                </a:lnTo>
                <a:lnTo>
                  <a:pt x="371970" y="569455"/>
                </a:lnTo>
                <a:lnTo>
                  <a:pt x="380314" y="569455"/>
                </a:lnTo>
                <a:lnTo>
                  <a:pt x="384670" y="566280"/>
                </a:lnTo>
                <a:lnTo>
                  <a:pt x="384670" y="550506"/>
                </a:lnTo>
                <a:close/>
              </a:path>
              <a:path w="385445" h="569595">
                <a:moveTo>
                  <a:pt x="384822" y="369189"/>
                </a:moveTo>
                <a:lnTo>
                  <a:pt x="380758" y="369189"/>
                </a:lnTo>
                <a:lnTo>
                  <a:pt x="380758" y="413842"/>
                </a:lnTo>
                <a:lnTo>
                  <a:pt x="384822" y="413842"/>
                </a:lnTo>
                <a:lnTo>
                  <a:pt x="384822" y="369189"/>
                </a:lnTo>
                <a:close/>
              </a:path>
              <a:path w="385445" h="569595">
                <a:moveTo>
                  <a:pt x="384822" y="315455"/>
                </a:moveTo>
                <a:lnTo>
                  <a:pt x="380758" y="315455"/>
                </a:lnTo>
                <a:lnTo>
                  <a:pt x="380758" y="360108"/>
                </a:lnTo>
                <a:lnTo>
                  <a:pt x="384822" y="360108"/>
                </a:lnTo>
                <a:lnTo>
                  <a:pt x="384822" y="315455"/>
                </a:lnTo>
                <a:close/>
              </a:path>
              <a:path w="385445" h="569595">
                <a:moveTo>
                  <a:pt x="385368" y="465226"/>
                </a:moveTo>
                <a:lnTo>
                  <a:pt x="383997" y="461213"/>
                </a:lnTo>
                <a:lnTo>
                  <a:pt x="381850" y="454914"/>
                </a:lnTo>
                <a:lnTo>
                  <a:pt x="380657" y="454914"/>
                </a:lnTo>
                <a:lnTo>
                  <a:pt x="380657" y="470839"/>
                </a:lnTo>
                <a:lnTo>
                  <a:pt x="371335" y="470839"/>
                </a:lnTo>
                <a:lnTo>
                  <a:pt x="380657" y="470839"/>
                </a:lnTo>
                <a:lnTo>
                  <a:pt x="380657" y="454914"/>
                </a:lnTo>
                <a:lnTo>
                  <a:pt x="370687" y="454914"/>
                </a:lnTo>
                <a:lnTo>
                  <a:pt x="367309" y="463740"/>
                </a:lnTo>
                <a:lnTo>
                  <a:pt x="367309" y="485228"/>
                </a:lnTo>
                <a:lnTo>
                  <a:pt x="370484" y="493166"/>
                </a:lnTo>
                <a:lnTo>
                  <a:pt x="380161" y="493166"/>
                </a:lnTo>
                <a:lnTo>
                  <a:pt x="383540" y="488746"/>
                </a:lnTo>
                <a:lnTo>
                  <a:pt x="383743" y="486854"/>
                </a:lnTo>
                <a:lnTo>
                  <a:pt x="384429" y="480809"/>
                </a:lnTo>
                <a:lnTo>
                  <a:pt x="380657" y="480809"/>
                </a:lnTo>
                <a:lnTo>
                  <a:pt x="379907" y="484822"/>
                </a:lnTo>
                <a:lnTo>
                  <a:pt x="378523" y="486854"/>
                </a:lnTo>
                <a:lnTo>
                  <a:pt x="372872" y="486854"/>
                </a:lnTo>
                <a:lnTo>
                  <a:pt x="371335" y="481799"/>
                </a:lnTo>
                <a:lnTo>
                  <a:pt x="371335" y="476097"/>
                </a:lnTo>
                <a:lnTo>
                  <a:pt x="384670" y="476097"/>
                </a:lnTo>
                <a:lnTo>
                  <a:pt x="385000" y="470839"/>
                </a:lnTo>
                <a:lnTo>
                  <a:pt x="385368" y="465226"/>
                </a:lnTo>
                <a:close/>
              </a:path>
            </a:pathLst>
          </a:custGeom>
          <a:solidFill>
            <a:srgbClr val="C54038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8" name="bg 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881784" y="6990702"/>
            <a:ext cx="234353" cy="210197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8299970" y="6780466"/>
            <a:ext cx="591185" cy="491490"/>
          </a:xfrm>
          <a:custGeom>
            <a:avLst/>
            <a:gdLst/>
            <a:ahLst/>
            <a:cxnLst/>
            <a:rect l="l" t="t" r="r" b="b"/>
            <a:pathLst>
              <a:path w="591184" h="491490">
                <a:moveTo>
                  <a:pt x="23088" y="434022"/>
                </a:moveTo>
                <a:lnTo>
                  <a:pt x="19138" y="434022"/>
                </a:lnTo>
                <a:lnTo>
                  <a:pt x="19138" y="467017"/>
                </a:lnTo>
                <a:lnTo>
                  <a:pt x="19024" y="474154"/>
                </a:lnTo>
                <a:lnTo>
                  <a:pt x="13119" y="485470"/>
                </a:lnTo>
                <a:lnTo>
                  <a:pt x="10439" y="485470"/>
                </a:lnTo>
                <a:lnTo>
                  <a:pt x="9347" y="485076"/>
                </a:lnTo>
                <a:lnTo>
                  <a:pt x="7416" y="483387"/>
                </a:lnTo>
                <a:lnTo>
                  <a:pt x="6616" y="482244"/>
                </a:lnTo>
                <a:lnTo>
                  <a:pt x="6032" y="480809"/>
                </a:lnTo>
                <a:lnTo>
                  <a:pt x="5384" y="479425"/>
                </a:lnTo>
                <a:lnTo>
                  <a:pt x="4940" y="477786"/>
                </a:lnTo>
                <a:lnTo>
                  <a:pt x="4343" y="474154"/>
                </a:lnTo>
                <a:lnTo>
                  <a:pt x="4292" y="467017"/>
                </a:lnTo>
                <a:lnTo>
                  <a:pt x="4381" y="466128"/>
                </a:lnTo>
                <a:lnTo>
                  <a:pt x="10147" y="454609"/>
                </a:lnTo>
                <a:lnTo>
                  <a:pt x="12928" y="454609"/>
                </a:lnTo>
                <a:lnTo>
                  <a:pt x="14109" y="455015"/>
                </a:lnTo>
                <a:lnTo>
                  <a:pt x="15062" y="455904"/>
                </a:lnTo>
                <a:lnTo>
                  <a:pt x="16052" y="456742"/>
                </a:lnTo>
                <a:lnTo>
                  <a:pt x="19138" y="467017"/>
                </a:lnTo>
                <a:lnTo>
                  <a:pt x="19138" y="434022"/>
                </a:lnTo>
                <a:lnTo>
                  <a:pt x="19075" y="455066"/>
                </a:lnTo>
                <a:lnTo>
                  <a:pt x="18808" y="454609"/>
                </a:lnTo>
                <a:lnTo>
                  <a:pt x="18529" y="453821"/>
                </a:lnTo>
                <a:lnTo>
                  <a:pt x="17983" y="452831"/>
                </a:lnTo>
                <a:lnTo>
                  <a:pt x="11684" y="448665"/>
                </a:lnTo>
                <a:lnTo>
                  <a:pt x="9207" y="448665"/>
                </a:lnTo>
                <a:lnTo>
                  <a:pt x="0" y="466128"/>
                </a:lnTo>
                <a:lnTo>
                  <a:pt x="38" y="474154"/>
                </a:lnTo>
                <a:lnTo>
                  <a:pt x="6223" y="489534"/>
                </a:lnTo>
                <a:lnTo>
                  <a:pt x="7620" y="490728"/>
                </a:lnTo>
                <a:lnTo>
                  <a:pt x="9296" y="491324"/>
                </a:lnTo>
                <a:lnTo>
                  <a:pt x="12877" y="491324"/>
                </a:lnTo>
                <a:lnTo>
                  <a:pt x="14414" y="490778"/>
                </a:lnTo>
                <a:lnTo>
                  <a:pt x="17284" y="488797"/>
                </a:lnTo>
                <a:lnTo>
                  <a:pt x="18275" y="487159"/>
                </a:lnTo>
                <a:lnTo>
                  <a:pt x="18796" y="485470"/>
                </a:lnTo>
                <a:lnTo>
                  <a:pt x="18973" y="484924"/>
                </a:lnTo>
                <a:lnTo>
                  <a:pt x="19075" y="490435"/>
                </a:lnTo>
                <a:lnTo>
                  <a:pt x="23088" y="490435"/>
                </a:lnTo>
                <a:lnTo>
                  <a:pt x="23088" y="484924"/>
                </a:lnTo>
                <a:lnTo>
                  <a:pt x="23088" y="455066"/>
                </a:lnTo>
                <a:lnTo>
                  <a:pt x="23088" y="434022"/>
                </a:lnTo>
                <a:close/>
              </a:path>
              <a:path w="591184" h="491490">
                <a:moveTo>
                  <a:pt x="24257" y="331470"/>
                </a:moveTo>
                <a:lnTo>
                  <a:pt x="21920" y="326351"/>
                </a:lnTo>
                <a:lnTo>
                  <a:pt x="21310" y="326390"/>
                </a:lnTo>
                <a:lnTo>
                  <a:pt x="23241" y="331470"/>
                </a:lnTo>
                <a:lnTo>
                  <a:pt x="24257" y="331470"/>
                </a:lnTo>
                <a:close/>
              </a:path>
              <a:path w="591184" h="491490">
                <a:moveTo>
                  <a:pt x="50076" y="284949"/>
                </a:moveTo>
                <a:lnTo>
                  <a:pt x="49733" y="285203"/>
                </a:lnTo>
                <a:lnTo>
                  <a:pt x="49682" y="285445"/>
                </a:lnTo>
                <a:lnTo>
                  <a:pt x="49936" y="285648"/>
                </a:lnTo>
                <a:lnTo>
                  <a:pt x="49987" y="285445"/>
                </a:lnTo>
                <a:lnTo>
                  <a:pt x="50025" y="285203"/>
                </a:lnTo>
                <a:lnTo>
                  <a:pt x="50076" y="284949"/>
                </a:lnTo>
                <a:close/>
              </a:path>
              <a:path w="591184" h="491490">
                <a:moveTo>
                  <a:pt x="53555" y="239407"/>
                </a:moveTo>
                <a:lnTo>
                  <a:pt x="53301" y="234594"/>
                </a:lnTo>
                <a:lnTo>
                  <a:pt x="50177" y="233311"/>
                </a:lnTo>
                <a:lnTo>
                  <a:pt x="47548" y="232016"/>
                </a:lnTo>
                <a:lnTo>
                  <a:pt x="44526" y="234200"/>
                </a:lnTo>
                <a:lnTo>
                  <a:pt x="34150" y="241744"/>
                </a:lnTo>
                <a:lnTo>
                  <a:pt x="33616" y="243230"/>
                </a:lnTo>
                <a:lnTo>
                  <a:pt x="41300" y="251409"/>
                </a:lnTo>
                <a:lnTo>
                  <a:pt x="45808" y="249377"/>
                </a:lnTo>
                <a:lnTo>
                  <a:pt x="50076" y="257365"/>
                </a:lnTo>
                <a:lnTo>
                  <a:pt x="52070" y="251117"/>
                </a:lnTo>
                <a:lnTo>
                  <a:pt x="49288" y="249478"/>
                </a:lnTo>
                <a:lnTo>
                  <a:pt x="45123" y="245516"/>
                </a:lnTo>
                <a:lnTo>
                  <a:pt x="46507" y="241096"/>
                </a:lnTo>
                <a:lnTo>
                  <a:pt x="48983" y="247294"/>
                </a:lnTo>
                <a:lnTo>
                  <a:pt x="51968" y="246062"/>
                </a:lnTo>
                <a:lnTo>
                  <a:pt x="53200" y="241490"/>
                </a:lnTo>
                <a:lnTo>
                  <a:pt x="53555" y="239407"/>
                </a:lnTo>
                <a:close/>
              </a:path>
              <a:path w="591184" h="491490">
                <a:moveTo>
                  <a:pt x="60147" y="469595"/>
                </a:moveTo>
                <a:lnTo>
                  <a:pt x="60007" y="466966"/>
                </a:lnTo>
                <a:lnTo>
                  <a:pt x="59905" y="466128"/>
                </a:lnTo>
                <a:lnTo>
                  <a:pt x="59728" y="464540"/>
                </a:lnTo>
                <a:lnTo>
                  <a:pt x="59372" y="461606"/>
                </a:lnTo>
                <a:lnTo>
                  <a:pt x="58762" y="459028"/>
                </a:lnTo>
                <a:lnTo>
                  <a:pt x="57975" y="456946"/>
                </a:lnTo>
                <a:lnTo>
                  <a:pt x="57111" y="454571"/>
                </a:lnTo>
                <a:lnTo>
                  <a:pt x="57023" y="454317"/>
                </a:lnTo>
                <a:lnTo>
                  <a:pt x="55880" y="452437"/>
                </a:lnTo>
                <a:lnTo>
                  <a:pt x="55841" y="466128"/>
                </a:lnTo>
                <a:lnTo>
                  <a:pt x="41744" y="466128"/>
                </a:lnTo>
                <a:lnTo>
                  <a:pt x="47752" y="454571"/>
                </a:lnTo>
                <a:lnTo>
                  <a:pt x="49784" y="454571"/>
                </a:lnTo>
                <a:lnTo>
                  <a:pt x="53708" y="457936"/>
                </a:lnTo>
                <a:lnTo>
                  <a:pt x="54343" y="458978"/>
                </a:lnTo>
                <a:lnTo>
                  <a:pt x="54838" y="460222"/>
                </a:lnTo>
                <a:lnTo>
                  <a:pt x="55537" y="463042"/>
                </a:lnTo>
                <a:lnTo>
                  <a:pt x="55791" y="464540"/>
                </a:lnTo>
                <a:lnTo>
                  <a:pt x="55841" y="466128"/>
                </a:lnTo>
                <a:lnTo>
                  <a:pt x="55841" y="452399"/>
                </a:lnTo>
                <a:lnTo>
                  <a:pt x="54444" y="450888"/>
                </a:lnTo>
                <a:lnTo>
                  <a:pt x="53009" y="449402"/>
                </a:lnTo>
                <a:lnTo>
                  <a:pt x="51168" y="448665"/>
                </a:lnTo>
                <a:lnTo>
                  <a:pt x="47358" y="448665"/>
                </a:lnTo>
                <a:lnTo>
                  <a:pt x="37541" y="466128"/>
                </a:lnTo>
                <a:lnTo>
                  <a:pt x="37642" y="473862"/>
                </a:lnTo>
                <a:lnTo>
                  <a:pt x="47307" y="491324"/>
                </a:lnTo>
                <a:lnTo>
                  <a:pt x="52019" y="491324"/>
                </a:lnTo>
                <a:lnTo>
                  <a:pt x="54292" y="490131"/>
                </a:lnTo>
                <a:lnTo>
                  <a:pt x="56134" y="487857"/>
                </a:lnTo>
                <a:lnTo>
                  <a:pt x="57962" y="485521"/>
                </a:lnTo>
                <a:lnTo>
                  <a:pt x="59156" y="482053"/>
                </a:lnTo>
                <a:lnTo>
                  <a:pt x="59702" y="477481"/>
                </a:lnTo>
                <a:lnTo>
                  <a:pt x="55740" y="477481"/>
                </a:lnTo>
                <a:lnTo>
                  <a:pt x="55384" y="480161"/>
                </a:lnTo>
                <a:lnTo>
                  <a:pt x="54648" y="482193"/>
                </a:lnTo>
                <a:lnTo>
                  <a:pt x="52463" y="484822"/>
                </a:lnTo>
                <a:lnTo>
                  <a:pt x="51066" y="485470"/>
                </a:lnTo>
                <a:lnTo>
                  <a:pt x="48044" y="485470"/>
                </a:lnTo>
                <a:lnTo>
                  <a:pt x="46901" y="485127"/>
                </a:lnTo>
                <a:lnTo>
                  <a:pt x="44970" y="483641"/>
                </a:lnTo>
                <a:lnTo>
                  <a:pt x="44132" y="482638"/>
                </a:lnTo>
                <a:lnTo>
                  <a:pt x="43535" y="481406"/>
                </a:lnTo>
                <a:lnTo>
                  <a:pt x="42887" y="480161"/>
                </a:lnTo>
                <a:lnTo>
                  <a:pt x="42443" y="478777"/>
                </a:lnTo>
                <a:lnTo>
                  <a:pt x="41846" y="475551"/>
                </a:lnTo>
                <a:lnTo>
                  <a:pt x="41744" y="472071"/>
                </a:lnTo>
                <a:lnTo>
                  <a:pt x="60096" y="472071"/>
                </a:lnTo>
                <a:lnTo>
                  <a:pt x="60147" y="469595"/>
                </a:lnTo>
                <a:close/>
              </a:path>
              <a:path w="591184" h="491490">
                <a:moveTo>
                  <a:pt x="72212" y="46990"/>
                </a:moveTo>
                <a:lnTo>
                  <a:pt x="71907" y="46990"/>
                </a:lnTo>
                <a:lnTo>
                  <a:pt x="71958" y="47117"/>
                </a:lnTo>
                <a:lnTo>
                  <a:pt x="72212" y="46990"/>
                </a:lnTo>
                <a:close/>
              </a:path>
              <a:path w="591184" h="491490">
                <a:moveTo>
                  <a:pt x="72555" y="48260"/>
                </a:moveTo>
                <a:lnTo>
                  <a:pt x="71958" y="47117"/>
                </a:lnTo>
                <a:lnTo>
                  <a:pt x="69723" y="48260"/>
                </a:lnTo>
                <a:lnTo>
                  <a:pt x="72555" y="48260"/>
                </a:lnTo>
                <a:close/>
              </a:path>
              <a:path w="591184" h="491490">
                <a:moveTo>
                  <a:pt x="75679" y="66040"/>
                </a:moveTo>
                <a:lnTo>
                  <a:pt x="75272" y="65722"/>
                </a:lnTo>
                <a:lnTo>
                  <a:pt x="75234" y="66040"/>
                </a:lnTo>
                <a:lnTo>
                  <a:pt x="75679" y="66040"/>
                </a:lnTo>
                <a:close/>
              </a:path>
              <a:path w="591184" h="491490">
                <a:moveTo>
                  <a:pt x="76123" y="67310"/>
                </a:moveTo>
                <a:lnTo>
                  <a:pt x="75831" y="66040"/>
                </a:lnTo>
                <a:lnTo>
                  <a:pt x="75679" y="67310"/>
                </a:lnTo>
                <a:lnTo>
                  <a:pt x="76123" y="67310"/>
                </a:lnTo>
                <a:close/>
              </a:path>
              <a:path w="591184" h="491490">
                <a:moveTo>
                  <a:pt x="76974" y="67310"/>
                </a:moveTo>
                <a:lnTo>
                  <a:pt x="76923" y="66040"/>
                </a:lnTo>
                <a:lnTo>
                  <a:pt x="76327" y="66040"/>
                </a:lnTo>
                <a:lnTo>
                  <a:pt x="76123" y="67310"/>
                </a:lnTo>
                <a:lnTo>
                  <a:pt x="76974" y="67310"/>
                </a:lnTo>
                <a:close/>
              </a:path>
              <a:path w="591184" h="491490">
                <a:moveTo>
                  <a:pt x="78016" y="45720"/>
                </a:moveTo>
                <a:lnTo>
                  <a:pt x="78016" y="46570"/>
                </a:lnTo>
                <a:lnTo>
                  <a:pt x="78016" y="45720"/>
                </a:lnTo>
                <a:close/>
              </a:path>
              <a:path w="591184" h="491490">
                <a:moveTo>
                  <a:pt x="80289" y="96520"/>
                </a:moveTo>
                <a:lnTo>
                  <a:pt x="80098" y="95250"/>
                </a:lnTo>
                <a:lnTo>
                  <a:pt x="79844" y="95250"/>
                </a:lnTo>
                <a:lnTo>
                  <a:pt x="80289" y="96520"/>
                </a:lnTo>
                <a:close/>
              </a:path>
              <a:path w="591184" h="491490">
                <a:moveTo>
                  <a:pt x="81089" y="235737"/>
                </a:moveTo>
                <a:lnTo>
                  <a:pt x="75857" y="232321"/>
                </a:lnTo>
                <a:lnTo>
                  <a:pt x="70446" y="232981"/>
                </a:lnTo>
                <a:lnTo>
                  <a:pt x="64909" y="235140"/>
                </a:lnTo>
                <a:lnTo>
                  <a:pt x="59258" y="236232"/>
                </a:lnTo>
                <a:lnTo>
                  <a:pt x="57873" y="236080"/>
                </a:lnTo>
                <a:lnTo>
                  <a:pt x="57175" y="235940"/>
                </a:lnTo>
                <a:lnTo>
                  <a:pt x="56146" y="242455"/>
                </a:lnTo>
                <a:lnTo>
                  <a:pt x="55118" y="248246"/>
                </a:lnTo>
                <a:lnTo>
                  <a:pt x="56210" y="253149"/>
                </a:lnTo>
                <a:lnTo>
                  <a:pt x="61493" y="256971"/>
                </a:lnTo>
                <a:lnTo>
                  <a:pt x="65811" y="254241"/>
                </a:lnTo>
                <a:lnTo>
                  <a:pt x="59905" y="240753"/>
                </a:lnTo>
                <a:lnTo>
                  <a:pt x="64465" y="238264"/>
                </a:lnTo>
                <a:lnTo>
                  <a:pt x="66103" y="244970"/>
                </a:lnTo>
                <a:lnTo>
                  <a:pt x="70662" y="244360"/>
                </a:lnTo>
                <a:lnTo>
                  <a:pt x="76288" y="240068"/>
                </a:lnTo>
                <a:lnTo>
                  <a:pt x="81089" y="235737"/>
                </a:lnTo>
                <a:close/>
              </a:path>
              <a:path w="591184" h="491490">
                <a:moveTo>
                  <a:pt x="81191" y="97790"/>
                </a:moveTo>
                <a:lnTo>
                  <a:pt x="80492" y="96520"/>
                </a:lnTo>
                <a:lnTo>
                  <a:pt x="80289" y="96520"/>
                </a:lnTo>
                <a:lnTo>
                  <a:pt x="79844" y="96520"/>
                </a:lnTo>
                <a:lnTo>
                  <a:pt x="78905" y="97790"/>
                </a:lnTo>
                <a:lnTo>
                  <a:pt x="80492" y="97790"/>
                </a:lnTo>
                <a:lnTo>
                  <a:pt x="81191" y="97790"/>
                </a:lnTo>
                <a:close/>
              </a:path>
              <a:path w="591184" h="491490">
                <a:moveTo>
                  <a:pt x="82473" y="54610"/>
                </a:moveTo>
                <a:close/>
              </a:path>
              <a:path w="591184" h="491490">
                <a:moveTo>
                  <a:pt x="85496" y="57150"/>
                </a:moveTo>
                <a:lnTo>
                  <a:pt x="85255" y="58420"/>
                </a:lnTo>
                <a:lnTo>
                  <a:pt x="85420" y="57670"/>
                </a:lnTo>
                <a:lnTo>
                  <a:pt x="85496" y="57150"/>
                </a:lnTo>
                <a:close/>
              </a:path>
              <a:path w="591184" h="491490">
                <a:moveTo>
                  <a:pt x="85547" y="63500"/>
                </a:moveTo>
                <a:lnTo>
                  <a:pt x="85102" y="62230"/>
                </a:lnTo>
                <a:lnTo>
                  <a:pt x="84912" y="62230"/>
                </a:lnTo>
                <a:lnTo>
                  <a:pt x="84658" y="63500"/>
                </a:lnTo>
                <a:lnTo>
                  <a:pt x="85547" y="63500"/>
                </a:lnTo>
                <a:close/>
              </a:path>
              <a:path w="591184" h="491490">
                <a:moveTo>
                  <a:pt x="86690" y="59690"/>
                </a:moveTo>
                <a:lnTo>
                  <a:pt x="85801" y="60960"/>
                </a:lnTo>
                <a:lnTo>
                  <a:pt x="85991" y="62230"/>
                </a:lnTo>
                <a:lnTo>
                  <a:pt x="86690" y="59690"/>
                </a:lnTo>
                <a:close/>
              </a:path>
              <a:path w="591184" h="491490">
                <a:moveTo>
                  <a:pt x="90665" y="93306"/>
                </a:moveTo>
                <a:lnTo>
                  <a:pt x="90297" y="93865"/>
                </a:lnTo>
                <a:lnTo>
                  <a:pt x="90512" y="93980"/>
                </a:lnTo>
                <a:lnTo>
                  <a:pt x="90665" y="93306"/>
                </a:lnTo>
                <a:close/>
              </a:path>
              <a:path w="591184" h="491490">
                <a:moveTo>
                  <a:pt x="91059" y="92710"/>
                </a:moveTo>
                <a:lnTo>
                  <a:pt x="90805" y="92710"/>
                </a:lnTo>
                <a:lnTo>
                  <a:pt x="90665" y="93306"/>
                </a:lnTo>
                <a:lnTo>
                  <a:pt x="91059" y="92710"/>
                </a:lnTo>
                <a:close/>
              </a:path>
              <a:path w="591184" h="491490">
                <a:moveTo>
                  <a:pt x="91452" y="66040"/>
                </a:moveTo>
                <a:lnTo>
                  <a:pt x="91211" y="64770"/>
                </a:lnTo>
                <a:lnTo>
                  <a:pt x="91059" y="63500"/>
                </a:lnTo>
                <a:lnTo>
                  <a:pt x="90830" y="64452"/>
                </a:lnTo>
                <a:lnTo>
                  <a:pt x="90855" y="64770"/>
                </a:lnTo>
                <a:lnTo>
                  <a:pt x="90957" y="66040"/>
                </a:lnTo>
                <a:lnTo>
                  <a:pt x="90614" y="66040"/>
                </a:lnTo>
                <a:lnTo>
                  <a:pt x="89522" y="67310"/>
                </a:lnTo>
                <a:lnTo>
                  <a:pt x="90563" y="67310"/>
                </a:lnTo>
                <a:lnTo>
                  <a:pt x="91452" y="66040"/>
                </a:lnTo>
                <a:close/>
              </a:path>
              <a:path w="591184" h="491490">
                <a:moveTo>
                  <a:pt x="92938" y="476542"/>
                </a:moveTo>
                <a:lnTo>
                  <a:pt x="81140" y="465480"/>
                </a:lnTo>
                <a:lnTo>
                  <a:pt x="80289" y="465086"/>
                </a:lnTo>
                <a:lnTo>
                  <a:pt x="78803" y="464096"/>
                </a:lnTo>
                <a:lnTo>
                  <a:pt x="78155" y="463448"/>
                </a:lnTo>
                <a:lnTo>
                  <a:pt x="77216" y="461911"/>
                </a:lnTo>
                <a:lnTo>
                  <a:pt x="76923" y="460959"/>
                </a:lnTo>
                <a:lnTo>
                  <a:pt x="76923" y="458736"/>
                </a:lnTo>
                <a:lnTo>
                  <a:pt x="81534" y="454571"/>
                </a:lnTo>
                <a:lnTo>
                  <a:pt x="82816" y="454571"/>
                </a:lnTo>
                <a:lnTo>
                  <a:pt x="87833" y="461416"/>
                </a:lnTo>
                <a:lnTo>
                  <a:pt x="91897" y="461416"/>
                </a:lnTo>
                <a:lnTo>
                  <a:pt x="83223" y="448665"/>
                </a:lnTo>
                <a:lnTo>
                  <a:pt x="80733" y="448665"/>
                </a:lnTo>
                <a:lnTo>
                  <a:pt x="72707" y="458241"/>
                </a:lnTo>
                <a:lnTo>
                  <a:pt x="72707" y="462902"/>
                </a:lnTo>
                <a:lnTo>
                  <a:pt x="83362" y="472719"/>
                </a:lnTo>
                <a:lnTo>
                  <a:pt x="85750" y="473811"/>
                </a:lnTo>
                <a:lnTo>
                  <a:pt x="86741" y="474560"/>
                </a:lnTo>
                <a:lnTo>
                  <a:pt x="88277" y="476338"/>
                </a:lnTo>
                <a:lnTo>
                  <a:pt x="88671" y="477685"/>
                </a:lnTo>
                <a:lnTo>
                  <a:pt x="88671" y="480656"/>
                </a:lnTo>
                <a:lnTo>
                  <a:pt x="81978" y="485470"/>
                </a:lnTo>
                <a:lnTo>
                  <a:pt x="81140" y="485368"/>
                </a:lnTo>
                <a:lnTo>
                  <a:pt x="76822" y="481304"/>
                </a:lnTo>
                <a:lnTo>
                  <a:pt x="76428" y="480314"/>
                </a:lnTo>
                <a:lnTo>
                  <a:pt x="76225" y="479018"/>
                </a:lnTo>
                <a:lnTo>
                  <a:pt x="76174" y="477532"/>
                </a:lnTo>
                <a:lnTo>
                  <a:pt x="72161" y="477532"/>
                </a:lnTo>
                <a:lnTo>
                  <a:pt x="81191" y="491274"/>
                </a:lnTo>
                <a:lnTo>
                  <a:pt x="83769" y="491274"/>
                </a:lnTo>
                <a:lnTo>
                  <a:pt x="92938" y="481012"/>
                </a:lnTo>
                <a:lnTo>
                  <a:pt x="92938" y="476542"/>
                </a:lnTo>
                <a:close/>
              </a:path>
              <a:path w="591184" h="491490">
                <a:moveTo>
                  <a:pt x="93586" y="95250"/>
                </a:moveTo>
                <a:lnTo>
                  <a:pt x="92938" y="95250"/>
                </a:lnTo>
                <a:lnTo>
                  <a:pt x="93395" y="96520"/>
                </a:lnTo>
                <a:lnTo>
                  <a:pt x="93586" y="96520"/>
                </a:lnTo>
                <a:lnTo>
                  <a:pt x="93586" y="95250"/>
                </a:lnTo>
                <a:close/>
              </a:path>
              <a:path w="591184" h="491490">
                <a:moveTo>
                  <a:pt x="94932" y="93980"/>
                </a:moveTo>
                <a:close/>
              </a:path>
              <a:path w="591184" h="491490">
                <a:moveTo>
                  <a:pt x="95377" y="91440"/>
                </a:moveTo>
                <a:lnTo>
                  <a:pt x="94881" y="91440"/>
                </a:lnTo>
                <a:lnTo>
                  <a:pt x="94932" y="92710"/>
                </a:lnTo>
                <a:lnTo>
                  <a:pt x="95377" y="91440"/>
                </a:lnTo>
                <a:close/>
              </a:path>
              <a:path w="591184" h="491490">
                <a:moveTo>
                  <a:pt x="96367" y="55880"/>
                </a:moveTo>
                <a:lnTo>
                  <a:pt x="95224" y="54610"/>
                </a:lnTo>
                <a:lnTo>
                  <a:pt x="95123" y="55880"/>
                </a:lnTo>
                <a:lnTo>
                  <a:pt x="96367" y="55880"/>
                </a:lnTo>
                <a:close/>
              </a:path>
              <a:path w="591184" h="491490">
                <a:moveTo>
                  <a:pt x="98298" y="62230"/>
                </a:moveTo>
                <a:lnTo>
                  <a:pt x="97853" y="62230"/>
                </a:lnTo>
                <a:lnTo>
                  <a:pt x="97751" y="63500"/>
                </a:lnTo>
                <a:lnTo>
                  <a:pt x="98298" y="63500"/>
                </a:lnTo>
                <a:lnTo>
                  <a:pt x="98298" y="62230"/>
                </a:lnTo>
                <a:close/>
              </a:path>
              <a:path w="591184" h="491490">
                <a:moveTo>
                  <a:pt x="99606" y="64998"/>
                </a:moveTo>
                <a:lnTo>
                  <a:pt x="99555" y="64770"/>
                </a:lnTo>
                <a:lnTo>
                  <a:pt x="99339" y="64770"/>
                </a:lnTo>
                <a:lnTo>
                  <a:pt x="99606" y="64998"/>
                </a:lnTo>
                <a:close/>
              </a:path>
              <a:path w="591184" h="491490">
                <a:moveTo>
                  <a:pt x="99834" y="40640"/>
                </a:moveTo>
                <a:lnTo>
                  <a:pt x="99390" y="40640"/>
                </a:lnTo>
                <a:lnTo>
                  <a:pt x="99504" y="41783"/>
                </a:lnTo>
                <a:lnTo>
                  <a:pt x="99834" y="40640"/>
                </a:lnTo>
                <a:close/>
              </a:path>
              <a:path w="591184" h="491490">
                <a:moveTo>
                  <a:pt x="100634" y="57150"/>
                </a:moveTo>
                <a:lnTo>
                  <a:pt x="99745" y="58191"/>
                </a:lnTo>
                <a:lnTo>
                  <a:pt x="99745" y="57150"/>
                </a:lnTo>
                <a:lnTo>
                  <a:pt x="99542" y="57150"/>
                </a:lnTo>
                <a:lnTo>
                  <a:pt x="98742" y="58420"/>
                </a:lnTo>
                <a:lnTo>
                  <a:pt x="99542" y="58420"/>
                </a:lnTo>
                <a:lnTo>
                  <a:pt x="99834" y="59690"/>
                </a:lnTo>
                <a:lnTo>
                  <a:pt x="100190" y="58420"/>
                </a:lnTo>
                <a:lnTo>
                  <a:pt x="100634" y="58420"/>
                </a:lnTo>
                <a:lnTo>
                  <a:pt x="100634" y="57150"/>
                </a:lnTo>
                <a:close/>
              </a:path>
              <a:path w="591184" h="491490">
                <a:moveTo>
                  <a:pt x="100685" y="41910"/>
                </a:moveTo>
                <a:lnTo>
                  <a:pt x="99834" y="41910"/>
                </a:lnTo>
                <a:lnTo>
                  <a:pt x="100037" y="43180"/>
                </a:lnTo>
                <a:lnTo>
                  <a:pt x="100685" y="41910"/>
                </a:lnTo>
                <a:close/>
              </a:path>
              <a:path w="591184" h="491490">
                <a:moveTo>
                  <a:pt x="100876" y="66040"/>
                </a:moveTo>
                <a:lnTo>
                  <a:pt x="99606" y="64998"/>
                </a:lnTo>
                <a:lnTo>
                  <a:pt x="99834" y="66040"/>
                </a:lnTo>
                <a:lnTo>
                  <a:pt x="100876" y="66040"/>
                </a:lnTo>
                <a:close/>
              </a:path>
              <a:path w="591184" h="491490">
                <a:moveTo>
                  <a:pt x="103212" y="85090"/>
                </a:moveTo>
                <a:lnTo>
                  <a:pt x="102666" y="83820"/>
                </a:lnTo>
                <a:lnTo>
                  <a:pt x="102463" y="85090"/>
                </a:lnTo>
                <a:lnTo>
                  <a:pt x="103212" y="85090"/>
                </a:lnTo>
                <a:close/>
              </a:path>
              <a:path w="591184" h="491490">
                <a:moveTo>
                  <a:pt x="105295" y="74930"/>
                </a:moveTo>
                <a:lnTo>
                  <a:pt x="104597" y="73660"/>
                </a:lnTo>
                <a:lnTo>
                  <a:pt x="104648" y="74930"/>
                </a:lnTo>
                <a:lnTo>
                  <a:pt x="104800" y="74930"/>
                </a:lnTo>
                <a:lnTo>
                  <a:pt x="105295" y="74930"/>
                </a:lnTo>
                <a:close/>
              </a:path>
              <a:path w="591184" h="491490">
                <a:moveTo>
                  <a:pt x="106133" y="39370"/>
                </a:moveTo>
                <a:lnTo>
                  <a:pt x="105549" y="39370"/>
                </a:lnTo>
                <a:lnTo>
                  <a:pt x="105689" y="40640"/>
                </a:lnTo>
                <a:lnTo>
                  <a:pt x="106133" y="39370"/>
                </a:lnTo>
                <a:close/>
              </a:path>
              <a:path w="591184" h="491490">
                <a:moveTo>
                  <a:pt x="106184" y="96520"/>
                </a:moveTo>
                <a:lnTo>
                  <a:pt x="105994" y="96520"/>
                </a:lnTo>
                <a:lnTo>
                  <a:pt x="106045" y="96647"/>
                </a:lnTo>
                <a:lnTo>
                  <a:pt x="106184" y="96520"/>
                </a:lnTo>
                <a:close/>
              </a:path>
              <a:path w="591184" h="491490">
                <a:moveTo>
                  <a:pt x="106184" y="39370"/>
                </a:moveTo>
                <a:close/>
              </a:path>
              <a:path w="591184" h="491490">
                <a:moveTo>
                  <a:pt x="110312" y="74930"/>
                </a:moveTo>
                <a:lnTo>
                  <a:pt x="110159" y="74930"/>
                </a:lnTo>
                <a:lnTo>
                  <a:pt x="110286" y="75057"/>
                </a:lnTo>
                <a:lnTo>
                  <a:pt x="110312" y="74930"/>
                </a:lnTo>
                <a:close/>
              </a:path>
              <a:path w="591184" h="491490">
                <a:moveTo>
                  <a:pt x="110604" y="102870"/>
                </a:moveTo>
                <a:lnTo>
                  <a:pt x="109715" y="102870"/>
                </a:lnTo>
                <a:lnTo>
                  <a:pt x="110007" y="104140"/>
                </a:lnTo>
                <a:lnTo>
                  <a:pt x="110312" y="104140"/>
                </a:lnTo>
                <a:lnTo>
                  <a:pt x="110604" y="102870"/>
                </a:lnTo>
                <a:close/>
              </a:path>
              <a:path w="591184" h="491490">
                <a:moveTo>
                  <a:pt x="113741" y="95618"/>
                </a:moveTo>
                <a:lnTo>
                  <a:pt x="113601" y="95719"/>
                </a:lnTo>
                <a:lnTo>
                  <a:pt x="113741" y="95618"/>
                </a:lnTo>
                <a:close/>
              </a:path>
              <a:path w="591184" h="491490">
                <a:moveTo>
                  <a:pt x="114617" y="106680"/>
                </a:moveTo>
                <a:lnTo>
                  <a:pt x="114211" y="107099"/>
                </a:lnTo>
                <a:lnTo>
                  <a:pt x="114617" y="106680"/>
                </a:lnTo>
                <a:close/>
              </a:path>
              <a:path w="591184" h="491490">
                <a:moveTo>
                  <a:pt x="116014" y="66040"/>
                </a:moveTo>
                <a:lnTo>
                  <a:pt x="115265" y="66040"/>
                </a:lnTo>
                <a:lnTo>
                  <a:pt x="115481" y="67170"/>
                </a:lnTo>
                <a:lnTo>
                  <a:pt x="116014" y="66040"/>
                </a:lnTo>
                <a:close/>
              </a:path>
              <a:path w="591184" h="491490">
                <a:moveTo>
                  <a:pt x="116459" y="54610"/>
                </a:moveTo>
                <a:lnTo>
                  <a:pt x="116065" y="54610"/>
                </a:lnTo>
                <a:lnTo>
                  <a:pt x="115862" y="55880"/>
                </a:lnTo>
                <a:lnTo>
                  <a:pt x="116408" y="55880"/>
                </a:lnTo>
                <a:lnTo>
                  <a:pt x="116459" y="54610"/>
                </a:lnTo>
                <a:close/>
              </a:path>
              <a:path w="591184" h="491490">
                <a:moveTo>
                  <a:pt x="117741" y="78740"/>
                </a:moveTo>
                <a:lnTo>
                  <a:pt x="117602" y="77470"/>
                </a:lnTo>
                <a:lnTo>
                  <a:pt x="117551" y="78740"/>
                </a:lnTo>
                <a:lnTo>
                  <a:pt x="117741" y="78740"/>
                </a:lnTo>
                <a:close/>
              </a:path>
              <a:path w="591184" h="491490">
                <a:moveTo>
                  <a:pt x="117995" y="100330"/>
                </a:moveTo>
                <a:lnTo>
                  <a:pt x="117348" y="99060"/>
                </a:lnTo>
                <a:lnTo>
                  <a:pt x="117449" y="100330"/>
                </a:lnTo>
                <a:lnTo>
                  <a:pt x="116954" y="100330"/>
                </a:lnTo>
                <a:lnTo>
                  <a:pt x="116903" y="101600"/>
                </a:lnTo>
                <a:lnTo>
                  <a:pt x="117449" y="101600"/>
                </a:lnTo>
                <a:lnTo>
                  <a:pt x="117995" y="100330"/>
                </a:lnTo>
                <a:close/>
              </a:path>
              <a:path w="591184" h="491490">
                <a:moveTo>
                  <a:pt x="118833" y="101600"/>
                </a:moveTo>
                <a:lnTo>
                  <a:pt x="117551" y="101600"/>
                </a:lnTo>
                <a:lnTo>
                  <a:pt x="118427" y="102628"/>
                </a:lnTo>
                <a:lnTo>
                  <a:pt x="118833" y="101600"/>
                </a:lnTo>
                <a:close/>
              </a:path>
              <a:path w="591184" h="491490">
                <a:moveTo>
                  <a:pt x="119037" y="76200"/>
                </a:moveTo>
                <a:lnTo>
                  <a:pt x="118567" y="77279"/>
                </a:lnTo>
                <a:lnTo>
                  <a:pt x="118491" y="77470"/>
                </a:lnTo>
                <a:lnTo>
                  <a:pt x="118643" y="77470"/>
                </a:lnTo>
                <a:lnTo>
                  <a:pt x="118935" y="77470"/>
                </a:lnTo>
                <a:lnTo>
                  <a:pt x="119037" y="76200"/>
                </a:lnTo>
                <a:close/>
              </a:path>
              <a:path w="591184" h="491490">
                <a:moveTo>
                  <a:pt x="119291" y="102870"/>
                </a:moveTo>
                <a:lnTo>
                  <a:pt x="119037" y="102870"/>
                </a:lnTo>
                <a:lnTo>
                  <a:pt x="118694" y="102870"/>
                </a:lnTo>
                <a:lnTo>
                  <a:pt x="118427" y="102628"/>
                </a:lnTo>
                <a:lnTo>
                  <a:pt x="118338" y="102870"/>
                </a:lnTo>
                <a:lnTo>
                  <a:pt x="116408" y="102870"/>
                </a:lnTo>
                <a:lnTo>
                  <a:pt x="117995" y="104140"/>
                </a:lnTo>
                <a:lnTo>
                  <a:pt x="118668" y="103314"/>
                </a:lnTo>
                <a:lnTo>
                  <a:pt x="118643" y="104140"/>
                </a:lnTo>
                <a:lnTo>
                  <a:pt x="118833" y="104140"/>
                </a:lnTo>
                <a:lnTo>
                  <a:pt x="119291" y="102870"/>
                </a:lnTo>
                <a:close/>
              </a:path>
              <a:path w="591184" h="491490">
                <a:moveTo>
                  <a:pt x="119875" y="62230"/>
                </a:moveTo>
                <a:lnTo>
                  <a:pt x="119291" y="62230"/>
                </a:lnTo>
                <a:lnTo>
                  <a:pt x="119430" y="63500"/>
                </a:lnTo>
                <a:lnTo>
                  <a:pt x="119875" y="62230"/>
                </a:lnTo>
                <a:close/>
              </a:path>
              <a:path w="591184" h="491490">
                <a:moveTo>
                  <a:pt x="122555" y="60960"/>
                </a:moveTo>
                <a:lnTo>
                  <a:pt x="122161" y="60960"/>
                </a:lnTo>
                <a:lnTo>
                  <a:pt x="122161" y="62230"/>
                </a:lnTo>
                <a:lnTo>
                  <a:pt x="122555" y="60960"/>
                </a:lnTo>
                <a:close/>
              </a:path>
              <a:path w="591184" h="491490">
                <a:moveTo>
                  <a:pt x="125234" y="78740"/>
                </a:moveTo>
                <a:lnTo>
                  <a:pt x="124688" y="77470"/>
                </a:lnTo>
                <a:lnTo>
                  <a:pt x="123952" y="77470"/>
                </a:lnTo>
                <a:lnTo>
                  <a:pt x="124841" y="78740"/>
                </a:lnTo>
                <a:lnTo>
                  <a:pt x="125234" y="78740"/>
                </a:lnTo>
                <a:close/>
              </a:path>
              <a:path w="591184" h="491490">
                <a:moveTo>
                  <a:pt x="128765" y="78740"/>
                </a:moveTo>
                <a:lnTo>
                  <a:pt x="128016" y="78740"/>
                </a:lnTo>
                <a:lnTo>
                  <a:pt x="127774" y="80010"/>
                </a:lnTo>
                <a:lnTo>
                  <a:pt x="128511" y="80010"/>
                </a:lnTo>
                <a:lnTo>
                  <a:pt x="128765" y="78740"/>
                </a:lnTo>
                <a:close/>
              </a:path>
              <a:path w="591184" h="491490">
                <a:moveTo>
                  <a:pt x="157581" y="490435"/>
                </a:moveTo>
                <a:lnTo>
                  <a:pt x="153593" y="473468"/>
                </a:lnTo>
                <a:lnTo>
                  <a:pt x="152107" y="467169"/>
                </a:lnTo>
                <a:lnTo>
                  <a:pt x="147459" y="447370"/>
                </a:lnTo>
                <a:lnTo>
                  <a:pt x="147459" y="467169"/>
                </a:lnTo>
                <a:lnTo>
                  <a:pt x="136004" y="467169"/>
                </a:lnTo>
                <a:lnTo>
                  <a:pt x="141757" y="440817"/>
                </a:lnTo>
                <a:lnTo>
                  <a:pt x="147459" y="467169"/>
                </a:lnTo>
                <a:lnTo>
                  <a:pt x="147459" y="447370"/>
                </a:lnTo>
                <a:lnTo>
                  <a:pt x="145923" y="440817"/>
                </a:lnTo>
                <a:lnTo>
                  <a:pt x="144335" y="434022"/>
                </a:lnTo>
                <a:lnTo>
                  <a:pt x="139382" y="434022"/>
                </a:lnTo>
                <a:lnTo>
                  <a:pt x="126225" y="490435"/>
                </a:lnTo>
                <a:lnTo>
                  <a:pt x="130797" y="490435"/>
                </a:lnTo>
                <a:lnTo>
                  <a:pt x="134620" y="473468"/>
                </a:lnTo>
                <a:lnTo>
                  <a:pt x="148907" y="473468"/>
                </a:lnTo>
                <a:lnTo>
                  <a:pt x="152628" y="490435"/>
                </a:lnTo>
                <a:lnTo>
                  <a:pt x="157581" y="490435"/>
                </a:lnTo>
                <a:close/>
              </a:path>
              <a:path w="591184" h="491490">
                <a:moveTo>
                  <a:pt x="182435" y="448665"/>
                </a:moveTo>
                <a:lnTo>
                  <a:pt x="173456" y="458190"/>
                </a:lnTo>
                <a:lnTo>
                  <a:pt x="173355" y="449605"/>
                </a:lnTo>
                <a:lnTo>
                  <a:pt x="169545" y="449605"/>
                </a:lnTo>
                <a:lnTo>
                  <a:pt x="169545" y="490435"/>
                </a:lnTo>
                <a:lnTo>
                  <a:pt x="173558" y="490435"/>
                </a:lnTo>
                <a:lnTo>
                  <a:pt x="173558" y="469646"/>
                </a:lnTo>
                <a:lnTo>
                  <a:pt x="173761" y="467309"/>
                </a:lnTo>
                <a:lnTo>
                  <a:pt x="180797" y="455752"/>
                </a:lnTo>
                <a:lnTo>
                  <a:pt x="182435" y="455752"/>
                </a:lnTo>
                <a:lnTo>
                  <a:pt x="182435" y="448665"/>
                </a:lnTo>
                <a:close/>
              </a:path>
              <a:path w="591184" h="491490">
                <a:moveTo>
                  <a:pt x="215976" y="434022"/>
                </a:moveTo>
                <a:lnTo>
                  <a:pt x="212013" y="434022"/>
                </a:lnTo>
                <a:lnTo>
                  <a:pt x="212013" y="467017"/>
                </a:lnTo>
                <a:lnTo>
                  <a:pt x="211899" y="474154"/>
                </a:lnTo>
                <a:lnTo>
                  <a:pt x="206006" y="485470"/>
                </a:lnTo>
                <a:lnTo>
                  <a:pt x="203327" y="485470"/>
                </a:lnTo>
                <a:lnTo>
                  <a:pt x="197091" y="468058"/>
                </a:lnTo>
                <a:lnTo>
                  <a:pt x="197205" y="466128"/>
                </a:lnTo>
                <a:lnTo>
                  <a:pt x="203022" y="454609"/>
                </a:lnTo>
                <a:lnTo>
                  <a:pt x="205752" y="454609"/>
                </a:lnTo>
                <a:lnTo>
                  <a:pt x="206946" y="455015"/>
                </a:lnTo>
                <a:lnTo>
                  <a:pt x="207937" y="455904"/>
                </a:lnTo>
                <a:lnTo>
                  <a:pt x="208927" y="456742"/>
                </a:lnTo>
                <a:lnTo>
                  <a:pt x="209727" y="457885"/>
                </a:lnTo>
                <a:lnTo>
                  <a:pt x="210959" y="460768"/>
                </a:lnTo>
                <a:lnTo>
                  <a:pt x="211416" y="462407"/>
                </a:lnTo>
                <a:lnTo>
                  <a:pt x="211658" y="464286"/>
                </a:lnTo>
                <a:lnTo>
                  <a:pt x="211950" y="466128"/>
                </a:lnTo>
                <a:lnTo>
                  <a:pt x="212013" y="467017"/>
                </a:lnTo>
                <a:lnTo>
                  <a:pt x="212013" y="434022"/>
                </a:lnTo>
                <a:lnTo>
                  <a:pt x="211950" y="455066"/>
                </a:lnTo>
                <a:lnTo>
                  <a:pt x="211810" y="455066"/>
                </a:lnTo>
                <a:lnTo>
                  <a:pt x="211658" y="454609"/>
                </a:lnTo>
                <a:lnTo>
                  <a:pt x="211416" y="453821"/>
                </a:lnTo>
                <a:lnTo>
                  <a:pt x="210870" y="452831"/>
                </a:lnTo>
                <a:lnTo>
                  <a:pt x="204558" y="448665"/>
                </a:lnTo>
                <a:lnTo>
                  <a:pt x="202082" y="448665"/>
                </a:lnTo>
                <a:lnTo>
                  <a:pt x="193649" y="460768"/>
                </a:lnTo>
                <a:lnTo>
                  <a:pt x="193001" y="464286"/>
                </a:lnTo>
                <a:lnTo>
                  <a:pt x="192862" y="466128"/>
                </a:lnTo>
                <a:lnTo>
                  <a:pt x="192925" y="474154"/>
                </a:lnTo>
                <a:lnTo>
                  <a:pt x="193052" y="475551"/>
                </a:lnTo>
                <a:lnTo>
                  <a:pt x="199110" y="489534"/>
                </a:lnTo>
                <a:lnTo>
                  <a:pt x="200494" y="490728"/>
                </a:lnTo>
                <a:lnTo>
                  <a:pt x="202133" y="491324"/>
                </a:lnTo>
                <a:lnTo>
                  <a:pt x="205752" y="491324"/>
                </a:lnTo>
                <a:lnTo>
                  <a:pt x="211645" y="485470"/>
                </a:lnTo>
                <a:lnTo>
                  <a:pt x="211810" y="484924"/>
                </a:lnTo>
                <a:lnTo>
                  <a:pt x="211950" y="484924"/>
                </a:lnTo>
                <a:lnTo>
                  <a:pt x="211950" y="490435"/>
                </a:lnTo>
                <a:lnTo>
                  <a:pt x="215976" y="490435"/>
                </a:lnTo>
                <a:lnTo>
                  <a:pt x="215976" y="484924"/>
                </a:lnTo>
                <a:lnTo>
                  <a:pt x="215976" y="455066"/>
                </a:lnTo>
                <a:lnTo>
                  <a:pt x="215976" y="434022"/>
                </a:lnTo>
                <a:close/>
              </a:path>
              <a:path w="591184" h="491490">
                <a:moveTo>
                  <a:pt x="223964" y="380949"/>
                </a:moveTo>
                <a:lnTo>
                  <a:pt x="222427" y="380847"/>
                </a:lnTo>
                <a:lnTo>
                  <a:pt x="221081" y="381393"/>
                </a:lnTo>
                <a:lnTo>
                  <a:pt x="220091" y="382536"/>
                </a:lnTo>
                <a:lnTo>
                  <a:pt x="219049" y="383667"/>
                </a:lnTo>
                <a:lnTo>
                  <a:pt x="218211" y="385457"/>
                </a:lnTo>
                <a:lnTo>
                  <a:pt x="217512" y="387845"/>
                </a:lnTo>
                <a:lnTo>
                  <a:pt x="217411" y="381635"/>
                </a:lnTo>
                <a:lnTo>
                  <a:pt x="214680" y="381635"/>
                </a:lnTo>
                <a:lnTo>
                  <a:pt x="214680" y="411060"/>
                </a:lnTo>
                <a:lnTo>
                  <a:pt x="217614" y="411060"/>
                </a:lnTo>
                <a:lnTo>
                  <a:pt x="217716" y="394385"/>
                </a:lnTo>
                <a:lnTo>
                  <a:pt x="217906" y="392950"/>
                </a:lnTo>
                <a:lnTo>
                  <a:pt x="222821" y="386054"/>
                </a:lnTo>
                <a:lnTo>
                  <a:pt x="223964" y="386054"/>
                </a:lnTo>
                <a:lnTo>
                  <a:pt x="223964" y="380949"/>
                </a:lnTo>
                <a:close/>
              </a:path>
              <a:path w="591184" h="491490">
                <a:moveTo>
                  <a:pt x="245046" y="205740"/>
                </a:moveTo>
                <a:lnTo>
                  <a:pt x="241617" y="158750"/>
                </a:lnTo>
                <a:lnTo>
                  <a:pt x="238988" y="143510"/>
                </a:lnTo>
                <a:lnTo>
                  <a:pt x="227380" y="145554"/>
                </a:lnTo>
                <a:lnTo>
                  <a:pt x="227380" y="298450"/>
                </a:lnTo>
                <a:lnTo>
                  <a:pt x="226834" y="299720"/>
                </a:lnTo>
                <a:lnTo>
                  <a:pt x="226745" y="300990"/>
                </a:lnTo>
                <a:lnTo>
                  <a:pt x="226339" y="302260"/>
                </a:lnTo>
                <a:lnTo>
                  <a:pt x="225793" y="303530"/>
                </a:lnTo>
                <a:lnTo>
                  <a:pt x="225945" y="299720"/>
                </a:lnTo>
                <a:lnTo>
                  <a:pt x="224205" y="298450"/>
                </a:lnTo>
                <a:lnTo>
                  <a:pt x="223113" y="299720"/>
                </a:lnTo>
                <a:lnTo>
                  <a:pt x="216027" y="307340"/>
                </a:lnTo>
                <a:lnTo>
                  <a:pt x="221830" y="304800"/>
                </a:lnTo>
                <a:lnTo>
                  <a:pt x="218109" y="314960"/>
                </a:lnTo>
                <a:lnTo>
                  <a:pt x="219544" y="314960"/>
                </a:lnTo>
                <a:lnTo>
                  <a:pt x="221386" y="313690"/>
                </a:lnTo>
                <a:lnTo>
                  <a:pt x="219494" y="316230"/>
                </a:lnTo>
                <a:lnTo>
                  <a:pt x="217411" y="317500"/>
                </a:lnTo>
                <a:lnTo>
                  <a:pt x="215773" y="314960"/>
                </a:lnTo>
                <a:lnTo>
                  <a:pt x="214287" y="312420"/>
                </a:lnTo>
                <a:lnTo>
                  <a:pt x="216369" y="306070"/>
                </a:lnTo>
                <a:lnTo>
                  <a:pt x="216966" y="304800"/>
                </a:lnTo>
                <a:lnTo>
                  <a:pt x="218757" y="300990"/>
                </a:lnTo>
                <a:lnTo>
                  <a:pt x="218554" y="300990"/>
                </a:lnTo>
                <a:lnTo>
                  <a:pt x="216712" y="294640"/>
                </a:lnTo>
                <a:lnTo>
                  <a:pt x="214134" y="292100"/>
                </a:lnTo>
                <a:lnTo>
                  <a:pt x="219595" y="295910"/>
                </a:lnTo>
                <a:lnTo>
                  <a:pt x="224701" y="295910"/>
                </a:lnTo>
                <a:lnTo>
                  <a:pt x="227380" y="298450"/>
                </a:lnTo>
                <a:lnTo>
                  <a:pt x="227380" y="145554"/>
                </a:lnTo>
                <a:lnTo>
                  <a:pt x="213372" y="148031"/>
                </a:lnTo>
                <a:lnTo>
                  <a:pt x="213372" y="297180"/>
                </a:lnTo>
                <a:lnTo>
                  <a:pt x="207492" y="304800"/>
                </a:lnTo>
                <a:lnTo>
                  <a:pt x="209867" y="300990"/>
                </a:lnTo>
                <a:lnTo>
                  <a:pt x="212255" y="297180"/>
                </a:lnTo>
                <a:lnTo>
                  <a:pt x="213283" y="296760"/>
                </a:lnTo>
                <a:lnTo>
                  <a:pt x="213372" y="297180"/>
                </a:lnTo>
                <a:lnTo>
                  <a:pt x="213372" y="148031"/>
                </a:lnTo>
                <a:lnTo>
                  <a:pt x="212775" y="148132"/>
                </a:lnTo>
                <a:lnTo>
                  <a:pt x="212775" y="294157"/>
                </a:lnTo>
                <a:lnTo>
                  <a:pt x="206146" y="289560"/>
                </a:lnTo>
                <a:lnTo>
                  <a:pt x="204812" y="288290"/>
                </a:lnTo>
                <a:lnTo>
                  <a:pt x="205892" y="292100"/>
                </a:lnTo>
                <a:lnTo>
                  <a:pt x="205384" y="294474"/>
                </a:lnTo>
                <a:lnTo>
                  <a:pt x="205384" y="320624"/>
                </a:lnTo>
                <a:lnTo>
                  <a:pt x="202145" y="321310"/>
                </a:lnTo>
                <a:lnTo>
                  <a:pt x="195580" y="320040"/>
                </a:lnTo>
                <a:lnTo>
                  <a:pt x="181991" y="320040"/>
                </a:lnTo>
                <a:lnTo>
                  <a:pt x="173659" y="326390"/>
                </a:lnTo>
                <a:lnTo>
                  <a:pt x="170726" y="332740"/>
                </a:lnTo>
                <a:lnTo>
                  <a:pt x="172123" y="321310"/>
                </a:lnTo>
                <a:lnTo>
                  <a:pt x="173659" y="318770"/>
                </a:lnTo>
                <a:lnTo>
                  <a:pt x="176085" y="316230"/>
                </a:lnTo>
                <a:lnTo>
                  <a:pt x="174802" y="323850"/>
                </a:lnTo>
                <a:lnTo>
                  <a:pt x="181432" y="316230"/>
                </a:lnTo>
                <a:lnTo>
                  <a:pt x="182537" y="314960"/>
                </a:lnTo>
                <a:lnTo>
                  <a:pt x="191566" y="316230"/>
                </a:lnTo>
                <a:lnTo>
                  <a:pt x="195491" y="316230"/>
                </a:lnTo>
                <a:lnTo>
                  <a:pt x="205384" y="320624"/>
                </a:lnTo>
                <a:lnTo>
                  <a:pt x="205384" y="294474"/>
                </a:lnTo>
                <a:lnTo>
                  <a:pt x="204800" y="297180"/>
                </a:lnTo>
                <a:lnTo>
                  <a:pt x="196977" y="300990"/>
                </a:lnTo>
                <a:lnTo>
                  <a:pt x="204470" y="297180"/>
                </a:lnTo>
                <a:lnTo>
                  <a:pt x="203327" y="289560"/>
                </a:lnTo>
                <a:lnTo>
                  <a:pt x="203873" y="285750"/>
                </a:lnTo>
                <a:lnTo>
                  <a:pt x="207264" y="285750"/>
                </a:lnTo>
                <a:lnTo>
                  <a:pt x="211874" y="289560"/>
                </a:lnTo>
                <a:lnTo>
                  <a:pt x="212775" y="294157"/>
                </a:lnTo>
                <a:lnTo>
                  <a:pt x="212775" y="148132"/>
                </a:lnTo>
                <a:lnTo>
                  <a:pt x="200037" y="150368"/>
                </a:lnTo>
                <a:lnTo>
                  <a:pt x="200037" y="280581"/>
                </a:lnTo>
                <a:lnTo>
                  <a:pt x="194398" y="275590"/>
                </a:lnTo>
                <a:lnTo>
                  <a:pt x="189979" y="271780"/>
                </a:lnTo>
                <a:lnTo>
                  <a:pt x="187032" y="269240"/>
                </a:lnTo>
                <a:lnTo>
                  <a:pt x="183438" y="266700"/>
                </a:lnTo>
                <a:lnTo>
                  <a:pt x="179857" y="264160"/>
                </a:lnTo>
                <a:lnTo>
                  <a:pt x="179260" y="261620"/>
                </a:lnTo>
                <a:lnTo>
                  <a:pt x="178968" y="260350"/>
                </a:lnTo>
                <a:lnTo>
                  <a:pt x="176923" y="251460"/>
                </a:lnTo>
                <a:lnTo>
                  <a:pt x="176631" y="250190"/>
                </a:lnTo>
                <a:lnTo>
                  <a:pt x="175641" y="251460"/>
                </a:lnTo>
                <a:lnTo>
                  <a:pt x="172720" y="243840"/>
                </a:lnTo>
                <a:lnTo>
                  <a:pt x="175298" y="247650"/>
                </a:lnTo>
                <a:lnTo>
                  <a:pt x="176288" y="248920"/>
                </a:lnTo>
                <a:lnTo>
                  <a:pt x="177825" y="252730"/>
                </a:lnTo>
                <a:lnTo>
                  <a:pt x="179070" y="251460"/>
                </a:lnTo>
                <a:lnTo>
                  <a:pt x="179120" y="250190"/>
                </a:lnTo>
                <a:lnTo>
                  <a:pt x="180009" y="252730"/>
                </a:lnTo>
                <a:lnTo>
                  <a:pt x="182587" y="261620"/>
                </a:lnTo>
                <a:lnTo>
                  <a:pt x="200037" y="280581"/>
                </a:lnTo>
                <a:lnTo>
                  <a:pt x="200037" y="150368"/>
                </a:lnTo>
                <a:lnTo>
                  <a:pt x="188493" y="152400"/>
                </a:lnTo>
                <a:lnTo>
                  <a:pt x="175196" y="158750"/>
                </a:lnTo>
                <a:lnTo>
                  <a:pt x="175196" y="232410"/>
                </a:lnTo>
                <a:lnTo>
                  <a:pt x="171627" y="243840"/>
                </a:lnTo>
                <a:lnTo>
                  <a:pt x="170281" y="241439"/>
                </a:lnTo>
                <a:lnTo>
                  <a:pt x="170281" y="271780"/>
                </a:lnTo>
                <a:lnTo>
                  <a:pt x="164426" y="271780"/>
                </a:lnTo>
                <a:lnTo>
                  <a:pt x="158978" y="269240"/>
                </a:lnTo>
                <a:lnTo>
                  <a:pt x="162242" y="269240"/>
                </a:lnTo>
                <a:lnTo>
                  <a:pt x="166712" y="268109"/>
                </a:lnTo>
                <a:lnTo>
                  <a:pt x="165912" y="270510"/>
                </a:lnTo>
                <a:lnTo>
                  <a:pt x="170281" y="271780"/>
                </a:lnTo>
                <a:lnTo>
                  <a:pt x="170281" y="241439"/>
                </a:lnTo>
                <a:lnTo>
                  <a:pt x="169494" y="240030"/>
                </a:lnTo>
                <a:lnTo>
                  <a:pt x="168795" y="238760"/>
                </a:lnTo>
                <a:lnTo>
                  <a:pt x="168097" y="233680"/>
                </a:lnTo>
                <a:lnTo>
                  <a:pt x="161950" y="240030"/>
                </a:lnTo>
                <a:lnTo>
                  <a:pt x="159969" y="237490"/>
                </a:lnTo>
                <a:lnTo>
                  <a:pt x="169087" y="226060"/>
                </a:lnTo>
                <a:lnTo>
                  <a:pt x="172072" y="226060"/>
                </a:lnTo>
                <a:lnTo>
                  <a:pt x="175196" y="232410"/>
                </a:lnTo>
                <a:lnTo>
                  <a:pt x="175196" y="158750"/>
                </a:lnTo>
                <a:lnTo>
                  <a:pt x="156984" y="167424"/>
                </a:lnTo>
                <a:lnTo>
                  <a:pt x="156984" y="236220"/>
                </a:lnTo>
                <a:lnTo>
                  <a:pt x="151384" y="234950"/>
                </a:lnTo>
                <a:lnTo>
                  <a:pt x="150088" y="240030"/>
                </a:lnTo>
                <a:lnTo>
                  <a:pt x="143243" y="236220"/>
                </a:lnTo>
                <a:lnTo>
                  <a:pt x="137629" y="237490"/>
                </a:lnTo>
                <a:lnTo>
                  <a:pt x="137515" y="243840"/>
                </a:lnTo>
                <a:lnTo>
                  <a:pt x="137604" y="250190"/>
                </a:lnTo>
                <a:lnTo>
                  <a:pt x="138874" y="259080"/>
                </a:lnTo>
                <a:lnTo>
                  <a:pt x="138239" y="260350"/>
                </a:lnTo>
                <a:lnTo>
                  <a:pt x="135890" y="251460"/>
                </a:lnTo>
                <a:lnTo>
                  <a:pt x="135940" y="246380"/>
                </a:lnTo>
                <a:lnTo>
                  <a:pt x="135991" y="241300"/>
                </a:lnTo>
                <a:lnTo>
                  <a:pt x="137744" y="232410"/>
                </a:lnTo>
                <a:lnTo>
                  <a:pt x="140373" y="227330"/>
                </a:lnTo>
                <a:lnTo>
                  <a:pt x="143052" y="224790"/>
                </a:lnTo>
                <a:lnTo>
                  <a:pt x="152527" y="233680"/>
                </a:lnTo>
                <a:lnTo>
                  <a:pt x="156984" y="236220"/>
                </a:lnTo>
                <a:lnTo>
                  <a:pt x="156984" y="167424"/>
                </a:lnTo>
                <a:lnTo>
                  <a:pt x="156527" y="167640"/>
                </a:lnTo>
                <a:lnTo>
                  <a:pt x="134912" y="184150"/>
                </a:lnTo>
                <a:lnTo>
                  <a:pt x="115519" y="189230"/>
                </a:lnTo>
                <a:lnTo>
                  <a:pt x="130124" y="176530"/>
                </a:lnTo>
                <a:lnTo>
                  <a:pt x="140347" y="167640"/>
                </a:lnTo>
                <a:lnTo>
                  <a:pt x="146189" y="162560"/>
                </a:lnTo>
                <a:lnTo>
                  <a:pt x="177368" y="148590"/>
                </a:lnTo>
                <a:lnTo>
                  <a:pt x="208470" y="143510"/>
                </a:lnTo>
                <a:lnTo>
                  <a:pt x="238937" y="143510"/>
                </a:lnTo>
                <a:lnTo>
                  <a:pt x="234035" y="127000"/>
                </a:lnTo>
                <a:lnTo>
                  <a:pt x="228765" y="109220"/>
                </a:lnTo>
                <a:lnTo>
                  <a:pt x="226885" y="102870"/>
                </a:lnTo>
                <a:lnTo>
                  <a:pt x="224243" y="93980"/>
                </a:lnTo>
                <a:lnTo>
                  <a:pt x="221983" y="86360"/>
                </a:lnTo>
                <a:lnTo>
                  <a:pt x="221602" y="85090"/>
                </a:lnTo>
                <a:lnTo>
                  <a:pt x="214045" y="72390"/>
                </a:lnTo>
                <a:lnTo>
                  <a:pt x="210273" y="66040"/>
                </a:lnTo>
                <a:lnTo>
                  <a:pt x="205740" y="58420"/>
                </a:lnTo>
                <a:lnTo>
                  <a:pt x="202717" y="53340"/>
                </a:lnTo>
                <a:lnTo>
                  <a:pt x="201955" y="52070"/>
                </a:lnTo>
                <a:lnTo>
                  <a:pt x="201206" y="50800"/>
                </a:lnTo>
                <a:lnTo>
                  <a:pt x="198932" y="46990"/>
                </a:lnTo>
                <a:lnTo>
                  <a:pt x="195148" y="40640"/>
                </a:lnTo>
                <a:lnTo>
                  <a:pt x="192354" y="38100"/>
                </a:lnTo>
                <a:lnTo>
                  <a:pt x="161582" y="10160"/>
                </a:lnTo>
                <a:lnTo>
                  <a:pt x="140373" y="4597"/>
                </a:lnTo>
                <a:lnTo>
                  <a:pt x="140373" y="78740"/>
                </a:lnTo>
                <a:lnTo>
                  <a:pt x="140169" y="78740"/>
                </a:lnTo>
                <a:lnTo>
                  <a:pt x="139827" y="80010"/>
                </a:lnTo>
                <a:lnTo>
                  <a:pt x="139522" y="80010"/>
                </a:lnTo>
                <a:lnTo>
                  <a:pt x="139725" y="81280"/>
                </a:lnTo>
                <a:lnTo>
                  <a:pt x="139471" y="81280"/>
                </a:lnTo>
                <a:lnTo>
                  <a:pt x="139522" y="82550"/>
                </a:lnTo>
                <a:lnTo>
                  <a:pt x="139280" y="83820"/>
                </a:lnTo>
                <a:lnTo>
                  <a:pt x="138341" y="83820"/>
                </a:lnTo>
                <a:lnTo>
                  <a:pt x="137541" y="82550"/>
                </a:lnTo>
                <a:lnTo>
                  <a:pt x="137985" y="82550"/>
                </a:lnTo>
                <a:lnTo>
                  <a:pt x="137439" y="81280"/>
                </a:lnTo>
                <a:lnTo>
                  <a:pt x="136994" y="82550"/>
                </a:lnTo>
                <a:lnTo>
                  <a:pt x="137337" y="82550"/>
                </a:lnTo>
                <a:lnTo>
                  <a:pt x="137096" y="83820"/>
                </a:lnTo>
                <a:lnTo>
                  <a:pt x="136652" y="83820"/>
                </a:lnTo>
                <a:lnTo>
                  <a:pt x="136601" y="85090"/>
                </a:lnTo>
                <a:lnTo>
                  <a:pt x="136156" y="83820"/>
                </a:lnTo>
                <a:lnTo>
                  <a:pt x="135902" y="83820"/>
                </a:lnTo>
                <a:lnTo>
                  <a:pt x="135458" y="82550"/>
                </a:lnTo>
                <a:lnTo>
                  <a:pt x="134912" y="82550"/>
                </a:lnTo>
                <a:lnTo>
                  <a:pt x="134912" y="83820"/>
                </a:lnTo>
                <a:lnTo>
                  <a:pt x="134912" y="82550"/>
                </a:lnTo>
                <a:lnTo>
                  <a:pt x="134073" y="82550"/>
                </a:lnTo>
                <a:lnTo>
                  <a:pt x="134073" y="83820"/>
                </a:lnTo>
                <a:lnTo>
                  <a:pt x="133946" y="83527"/>
                </a:lnTo>
                <a:lnTo>
                  <a:pt x="133578" y="82550"/>
                </a:lnTo>
                <a:lnTo>
                  <a:pt x="134023" y="82550"/>
                </a:lnTo>
                <a:lnTo>
                  <a:pt x="133718" y="81280"/>
                </a:lnTo>
                <a:lnTo>
                  <a:pt x="133324" y="82550"/>
                </a:lnTo>
                <a:lnTo>
                  <a:pt x="132930" y="81280"/>
                </a:lnTo>
                <a:lnTo>
                  <a:pt x="131991" y="82550"/>
                </a:lnTo>
                <a:lnTo>
                  <a:pt x="133121" y="82550"/>
                </a:lnTo>
                <a:lnTo>
                  <a:pt x="132384" y="83820"/>
                </a:lnTo>
                <a:lnTo>
                  <a:pt x="131838" y="82550"/>
                </a:lnTo>
                <a:lnTo>
                  <a:pt x="130695" y="83820"/>
                </a:lnTo>
                <a:lnTo>
                  <a:pt x="128905" y="83820"/>
                </a:lnTo>
                <a:lnTo>
                  <a:pt x="128765" y="82550"/>
                </a:lnTo>
                <a:lnTo>
                  <a:pt x="128905" y="82550"/>
                </a:lnTo>
                <a:lnTo>
                  <a:pt x="128612" y="81280"/>
                </a:lnTo>
                <a:lnTo>
                  <a:pt x="128905" y="81280"/>
                </a:lnTo>
                <a:lnTo>
                  <a:pt x="128955" y="82550"/>
                </a:lnTo>
                <a:lnTo>
                  <a:pt x="130200" y="82550"/>
                </a:lnTo>
                <a:lnTo>
                  <a:pt x="130251" y="81280"/>
                </a:lnTo>
                <a:lnTo>
                  <a:pt x="128955" y="81280"/>
                </a:lnTo>
                <a:lnTo>
                  <a:pt x="128955" y="80010"/>
                </a:lnTo>
                <a:lnTo>
                  <a:pt x="128714" y="80010"/>
                </a:lnTo>
                <a:lnTo>
                  <a:pt x="128219" y="81280"/>
                </a:lnTo>
                <a:lnTo>
                  <a:pt x="127812" y="81280"/>
                </a:lnTo>
                <a:lnTo>
                  <a:pt x="127317" y="82550"/>
                </a:lnTo>
                <a:lnTo>
                  <a:pt x="126974" y="81280"/>
                </a:lnTo>
                <a:lnTo>
                  <a:pt x="126326" y="81280"/>
                </a:lnTo>
                <a:lnTo>
                  <a:pt x="126682" y="80010"/>
                </a:lnTo>
                <a:lnTo>
                  <a:pt x="124993" y="80010"/>
                </a:lnTo>
                <a:lnTo>
                  <a:pt x="124790" y="78740"/>
                </a:lnTo>
                <a:lnTo>
                  <a:pt x="124294" y="78740"/>
                </a:lnTo>
                <a:lnTo>
                  <a:pt x="124294" y="80010"/>
                </a:lnTo>
                <a:lnTo>
                  <a:pt x="124142" y="80010"/>
                </a:lnTo>
                <a:lnTo>
                  <a:pt x="124079" y="79667"/>
                </a:lnTo>
                <a:lnTo>
                  <a:pt x="124294" y="80010"/>
                </a:lnTo>
                <a:lnTo>
                  <a:pt x="124294" y="78740"/>
                </a:lnTo>
                <a:lnTo>
                  <a:pt x="123952" y="78740"/>
                </a:lnTo>
                <a:lnTo>
                  <a:pt x="123558" y="78740"/>
                </a:lnTo>
                <a:lnTo>
                  <a:pt x="123850" y="79248"/>
                </a:lnTo>
                <a:lnTo>
                  <a:pt x="123698" y="80010"/>
                </a:lnTo>
                <a:lnTo>
                  <a:pt x="122466" y="80010"/>
                </a:lnTo>
                <a:lnTo>
                  <a:pt x="122466" y="104140"/>
                </a:lnTo>
                <a:lnTo>
                  <a:pt x="122110" y="104140"/>
                </a:lnTo>
                <a:lnTo>
                  <a:pt x="122072" y="103327"/>
                </a:lnTo>
                <a:lnTo>
                  <a:pt x="122161" y="103505"/>
                </a:lnTo>
                <a:lnTo>
                  <a:pt x="122466" y="104140"/>
                </a:lnTo>
                <a:lnTo>
                  <a:pt x="122466" y="80010"/>
                </a:lnTo>
                <a:lnTo>
                  <a:pt x="122364" y="101600"/>
                </a:lnTo>
                <a:lnTo>
                  <a:pt x="122059" y="101600"/>
                </a:lnTo>
                <a:lnTo>
                  <a:pt x="121869" y="100330"/>
                </a:lnTo>
                <a:lnTo>
                  <a:pt x="122364" y="101600"/>
                </a:lnTo>
                <a:lnTo>
                  <a:pt x="122364" y="80010"/>
                </a:lnTo>
                <a:lnTo>
                  <a:pt x="122059" y="80010"/>
                </a:lnTo>
                <a:lnTo>
                  <a:pt x="121869" y="78740"/>
                </a:lnTo>
                <a:lnTo>
                  <a:pt x="121424" y="78740"/>
                </a:lnTo>
                <a:lnTo>
                  <a:pt x="121424" y="77470"/>
                </a:lnTo>
                <a:lnTo>
                  <a:pt x="120624" y="77470"/>
                </a:lnTo>
                <a:lnTo>
                  <a:pt x="120624" y="101600"/>
                </a:lnTo>
                <a:lnTo>
                  <a:pt x="120078" y="102870"/>
                </a:lnTo>
                <a:lnTo>
                  <a:pt x="120332" y="101600"/>
                </a:lnTo>
                <a:lnTo>
                  <a:pt x="120624" y="101600"/>
                </a:lnTo>
                <a:lnTo>
                  <a:pt x="120624" y="77470"/>
                </a:lnTo>
                <a:lnTo>
                  <a:pt x="120332" y="78041"/>
                </a:lnTo>
                <a:lnTo>
                  <a:pt x="120332" y="78740"/>
                </a:lnTo>
                <a:lnTo>
                  <a:pt x="120281" y="80010"/>
                </a:lnTo>
                <a:lnTo>
                  <a:pt x="120332" y="78740"/>
                </a:lnTo>
                <a:lnTo>
                  <a:pt x="120332" y="78041"/>
                </a:lnTo>
                <a:lnTo>
                  <a:pt x="120027" y="78740"/>
                </a:lnTo>
                <a:lnTo>
                  <a:pt x="119875" y="77470"/>
                </a:lnTo>
                <a:lnTo>
                  <a:pt x="118935" y="77470"/>
                </a:lnTo>
                <a:lnTo>
                  <a:pt x="118745" y="78740"/>
                </a:lnTo>
                <a:lnTo>
                  <a:pt x="118389" y="78740"/>
                </a:lnTo>
                <a:lnTo>
                  <a:pt x="117741" y="80010"/>
                </a:lnTo>
                <a:lnTo>
                  <a:pt x="117551" y="78740"/>
                </a:lnTo>
                <a:lnTo>
                  <a:pt x="117551" y="77470"/>
                </a:lnTo>
                <a:lnTo>
                  <a:pt x="118491" y="77470"/>
                </a:lnTo>
                <a:lnTo>
                  <a:pt x="118452" y="76936"/>
                </a:lnTo>
                <a:lnTo>
                  <a:pt x="118198" y="76200"/>
                </a:lnTo>
                <a:lnTo>
                  <a:pt x="117246" y="76200"/>
                </a:lnTo>
                <a:lnTo>
                  <a:pt x="117157" y="77470"/>
                </a:lnTo>
                <a:lnTo>
                  <a:pt x="117132" y="76936"/>
                </a:lnTo>
                <a:lnTo>
                  <a:pt x="117055" y="77470"/>
                </a:lnTo>
                <a:lnTo>
                  <a:pt x="117106" y="76200"/>
                </a:lnTo>
                <a:lnTo>
                  <a:pt x="116357" y="76200"/>
                </a:lnTo>
                <a:lnTo>
                  <a:pt x="116357" y="97790"/>
                </a:lnTo>
                <a:lnTo>
                  <a:pt x="115951" y="96774"/>
                </a:lnTo>
                <a:lnTo>
                  <a:pt x="115912" y="96939"/>
                </a:lnTo>
                <a:lnTo>
                  <a:pt x="115862" y="96520"/>
                </a:lnTo>
                <a:lnTo>
                  <a:pt x="115951" y="96774"/>
                </a:lnTo>
                <a:lnTo>
                  <a:pt x="116014" y="96520"/>
                </a:lnTo>
                <a:lnTo>
                  <a:pt x="116306" y="96520"/>
                </a:lnTo>
                <a:lnTo>
                  <a:pt x="116357" y="97790"/>
                </a:lnTo>
                <a:lnTo>
                  <a:pt x="116357" y="76200"/>
                </a:lnTo>
                <a:lnTo>
                  <a:pt x="115265" y="76200"/>
                </a:lnTo>
                <a:lnTo>
                  <a:pt x="114427" y="77470"/>
                </a:lnTo>
                <a:lnTo>
                  <a:pt x="114325" y="77152"/>
                </a:lnTo>
                <a:lnTo>
                  <a:pt x="114325" y="91440"/>
                </a:lnTo>
                <a:lnTo>
                  <a:pt x="114173" y="92710"/>
                </a:lnTo>
                <a:lnTo>
                  <a:pt x="114173" y="91440"/>
                </a:lnTo>
                <a:lnTo>
                  <a:pt x="114325" y="91440"/>
                </a:lnTo>
                <a:lnTo>
                  <a:pt x="114325" y="77152"/>
                </a:lnTo>
                <a:lnTo>
                  <a:pt x="114033" y="76200"/>
                </a:lnTo>
                <a:lnTo>
                  <a:pt x="113880" y="76200"/>
                </a:lnTo>
                <a:lnTo>
                  <a:pt x="113880" y="90170"/>
                </a:lnTo>
                <a:lnTo>
                  <a:pt x="113576" y="90170"/>
                </a:lnTo>
                <a:lnTo>
                  <a:pt x="113576" y="91440"/>
                </a:lnTo>
                <a:lnTo>
                  <a:pt x="113131" y="91440"/>
                </a:lnTo>
                <a:lnTo>
                  <a:pt x="112839" y="91655"/>
                </a:lnTo>
                <a:lnTo>
                  <a:pt x="112839" y="93980"/>
                </a:lnTo>
                <a:lnTo>
                  <a:pt x="112039" y="93980"/>
                </a:lnTo>
                <a:lnTo>
                  <a:pt x="112483" y="92710"/>
                </a:lnTo>
                <a:lnTo>
                  <a:pt x="112636" y="92710"/>
                </a:lnTo>
                <a:lnTo>
                  <a:pt x="112839" y="93980"/>
                </a:lnTo>
                <a:lnTo>
                  <a:pt x="112839" y="91655"/>
                </a:lnTo>
                <a:lnTo>
                  <a:pt x="111620" y="92544"/>
                </a:lnTo>
                <a:lnTo>
                  <a:pt x="111848" y="91440"/>
                </a:lnTo>
                <a:lnTo>
                  <a:pt x="113131" y="91440"/>
                </a:lnTo>
                <a:lnTo>
                  <a:pt x="113576" y="90170"/>
                </a:lnTo>
                <a:lnTo>
                  <a:pt x="113436" y="90170"/>
                </a:lnTo>
                <a:lnTo>
                  <a:pt x="111696" y="87782"/>
                </a:lnTo>
                <a:lnTo>
                  <a:pt x="111696" y="90170"/>
                </a:lnTo>
                <a:lnTo>
                  <a:pt x="111391" y="90170"/>
                </a:lnTo>
                <a:lnTo>
                  <a:pt x="111048" y="90170"/>
                </a:lnTo>
                <a:lnTo>
                  <a:pt x="110807" y="89395"/>
                </a:lnTo>
                <a:lnTo>
                  <a:pt x="110807" y="90170"/>
                </a:lnTo>
                <a:lnTo>
                  <a:pt x="110312" y="90170"/>
                </a:lnTo>
                <a:lnTo>
                  <a:pt x="109855" y="88900"/>
                </a:lnTo>
                <a:lnTo>
                  <a:pt x="109905" y="87630"/>
                </a:lnTo>
                <a:lnTo>
                  <a:pt x="110159" y="87630"/>
                </a:lnTo>
                <a:lnTo>
                  <a:pt x="110159" y="88900"/>
                </a:lnTo>
                <a:lnTo>
                  <a:pt x="109855" y="88900"/>
                </a:lnTo>
                <a:lnTo>
                  <a:pt x="110807" y="90170"/>
                </a:lnTo>
                <a:lnTo>
                  <a:pt x="110807" y="89395"/>
                </a:lnTo>
                <a:lnTo>
                  <a:pt x="110655" y="88900"/>
                </a:lnTo>
                <a:lnTo>
                  <a:pt x="111391" y="90170"/>
                </a:lnTo>
                <a:lnTo>
                  <a:pt x="111252" y="88900"/>
                </a:lnTo>
                <a:lnTo>
                  <a:pt x="111442" y="88900"/>
                </a:lnTo>
                <a:lnTo>
                  <a:pt x="111696" y="90170"/>
                </a:lnTo>
                <a:lnTo>
                  <a:pt x="111696" y="87782"/>
                </a:lnTo>
                <a:lnTo>
                  <a:pt x="111594" y="87630"/>
                </a:lnTo>
                <a:lnTo>
                  <a:pt x="113385" y="87630"/>
                </a:lnTo>
                <a:lnTo>
                  <a:pt x="113182" y="88900"/>
                </a:lnTo>
                <a:lnTo>
                  <a:pt x="113525" y="88900"/>
                </a:lnTo>
                <a:lnTo>
                  <a:pt x="113880" y="90170"/>
                </a:lnTo>
                <a:lnTo>
                  <a:pt x="113880" y="76200"/>
                </a:lnTo>
                <a:lnTo>
                  <a:pt x="113576" y="76200"/>
                </a:lnTo>
                <a:lnTo>
                  <a:pt x="113576" y="77470"/>
                </a:lnTo>
                <a:lnTo>
                  <a:pt x="112890" y="77470"/>
                </a:lnTo>
                <a:lnTo>
                  <a:pt x="112636" y="76200"/>
                </a:lnTo>
                <a:lnTo>
                  <a:pt x="111493" y="76200"/>
                </a:lnTo>
                <a:lnTo>
                  <a:pt x="110286" y="75057"/>
                </a:lnTo>
                <a:lnTo>
                  <a:pt x="110058" y="76200"/>
                </a:lnTo>
                <a:lnTo>
                  <a:pt x="110058" y="74930"/>
                </a:lnTo>
                <a:lnTo>
                  <a:pt x="108521" y="76200"/>
                </a:lnTo>
                <a:lnTo>
                  <a:pt x="108216" y="75082"/>
                </a:lnTo>
                <a:lnTo>
                  <a:pt x="108216" y="87630"/>
                </a:lnTo>
                <a:lnTo>
                  <a:pt x="108026" y="86360"/>
                </a:lnTo>
                <a:lnTo>
                  <a:pt x="107530" y="87630"/>
                </a:lnTo>
                <a:lnTo>
                  <a:pt x="106641" y="87630"/>
                </a:lnTo>
                <a:lnTo>
                  <a:pt x="106730" y="88900"/>
                </a:lnTo>
                <a:lnTo>
                  <a:pt x="106438" y="88900"/>
                </a:lnTo>
                <a:lnTo>
                  <a:pt x="106641" y="87630"/>
                </a:lnTo>
                <a:lnTo>
                  <a:pt x="107035" y="86360"/>
                </a:lnTo>
                <a:lnTo>
                  <a:pt x="107924" y="85090"/>
                </a:lnTo>
                <a:lnTo>
                  <a:pt x="108026" y="86360"/>
                </a:lnTo>
                <a:lnTo>
                  <a:pt x="108216" y="87630"/>
                </a:lnTo>
                <a:lnTo>
                  <a:pt x="108216" y="75082"/>
                </a:lnTo>
                <a:lnTo>
                  <a:pt x="108178" y="74930"/>
                </a:lnTo>
                <a:lnTo>
                  <a:pt x="107873" y="74930"/>
                </a:lnTo>
                <a:lnTo>
                  <a:pt x="107721" y="74930"/>
                </a:lnTo>
                <a:lnTo>
                  <a:pt x="107226" y="74269"/>
                </a:lnTo>
                <a:lnTo>
                  <a:pt x="107226" y="85090"/>
                </a:lnTo>
                <a:lnTo>
                  <a:pt x="106438" y="86360"/>
                </a:lnTo>
                <a:lnTo>
                  <a:pt x="106235" y="85090"/>
                </a:lnTo>
                <a:lnTo>
                  <a:pt x="107226" y="85090"/>
                </a:lnTo>
                <a:lnTo>
                  <a:pt x="107226" y="74269"/>
                </a:lnTo>
                <a:lnTo>
                  <a:pt x="106781" y="73660"/>
                </a:lnTo>
                <a:lnTo>
                  <a:pt x="106832" y="76200"/>
                </a:lnTo>
                <a:lnTo>
                  <a:pt x="106337" y="75450"/>
                </a:lnTo>
                <a:lnTo>
                  <a:pt x="106337" y="81280"/>
                </a:lnTo>
                <a:lnTo>
                  <a:pt x="106337" y="82550"/>
                </a:lnTo>
                <a:lnTo>
                  <a:pt x="106184" y="82550"/>
                </a:lnTo>
                <a:lnTo>
                  <a:pt x="106184" y="81280"/>
                </a:lnTo>
                <a:lnTo>
                  <a:pt x="106337" y="81280"/>
                </a:lnTo>
                <a:lnTo>
                  <a:pt x="106337" y="75450"/>
                </a:lnTo>
                <a:lnTo>
                  <a:pt x="105994" y="74930"/>
                </a:lnTo>
                <a:lnTo>
                  <a:pt x="105994" y="86360"/>
                </a:lnTo>
                <a:lnTo>
                  <a:pt x="105689" y="87071"/>
                </a:lnTo>
                <a:lnTo>
                  <a:pt x="105689" y="86360"/>
                </a:lnTo>
                <a:lnTo>
                  <a:pt x="105994" y="86360"/>
                </a:lnTo>
                <a:lnTo>
                  <a:pt x="105994" y="74930"/>
                </a:lnTo>
                <a:lnTo>
                  <a:pt x="105689" y="74930"/>
                </a:lnTo>
                <a:lnTo>
                  <a:pt x="105689" y="81280"/>
                </a:lnTo>
                <a:lnTo>
                  <a:pt x="105549" y="82550"/>
                </a:lnTo>
                <a:lnTo>
                  <a:pt x="105448" y="82130"/>
                </a:lnTo>
                <a:lnTo>
                  <a:pt x="105448" y="83820"/>
                </a:lnTo>
                <a:lnTo>
                  <a:pt x="105448" y="85090"/>
                </a:lnTo>
                <a:lnTo>
                  <a:pt x="105194" y="84201"/>
                </a:lnTo>
                <a:lnTo>
                  <a:pt x="105092" y="85090"/>
                </a:lnTo>
                <a:lnTo>
                  <a:pt x="105092" y="83820"/>
                </a:lnTo>
                <a:lnTo>
                  <a:pt x="105194" y="84201"/>
                </a:lnTo>
                <a:lnTo>
                  <a:pt x="105244" y="83820"/>
                </a:lnTo>
                <a:lnTo>
                  <a:pt x="105448" y="83820"/>
                </a:lnTo>
                <a:lnTo>
                  <a:pt x="105448" y="82130"/>
                </a:lnTo>
                <a:lnTo>
                  <a:pt x="105244" y="81280"/>
                </a:lnTo>
                <a:lnTo>
                  <a:pt x="105689" y="81280"/>
                </a:lnTo>
                <a:lnTo>
                  <a:pt x="105689" y="74930"/>
                </a:lnTo>
                <a:lnTo>
                  <a:pt x="105092" y="76200"/>
                </a:lnTo>
                <a:lnTo>
                  <a:pt x="104902" y="75374"/>
                </a:lnTo>
                <a:lnTo>
                  <a:pt x="104902" y="81280"/>
                </a:lnTo>
                <a:lnTo>
                  <a:pt x="104902" y="82550"/>
                </a:lnTo>
                <a:lnTo>
                  <a:pt x="104800" y="81280"/>
                </a:lnTo>
                <a:lnTo>
                  <a:pt x="104902" y="75374"/>
                </a:lnTo>
                <a:lnTo>
                  <a:pt x="104800" y="74930"/>
                </a:lnTo>
                <a:lnTo>
                  <a:pt x="104698" y="76200"/>
                </a:lnTo>
                <a:lnTo>
                  <a:pt x="104648" y="83820"/>
                </a:lnTo>
                <a:lnTo>
                  <a:pt x="104457" y="85090"/>
                </a:lnTo>
                <a:lnTo>
                  <a:pt x="104000" y="85090"/>
                </a:lnTo>
                <a:lnTo>
                  <a:pt x="104457" y="83820"/>
                </a:lnTo>
                <a:lnTo>
                  <a:pt x="104648" y="83820"/>
                </a:lnTo>
                <a:lnTo>
                  <a:pt x="104648" y="76200"/>
                </a:lnTo>
                <a:lnTo>
                  <a:pt x="104355" y="76200"/>
                </a:lnTo>
                <a:lnTo>
                  <a:pt x="104355" y="78740"/>
                </a:lnTo>
                <a:lnTo>
                  <a:pt x="103911" y="78740"/>
                </a:lnTo>
                <a:lnTo>
                  <a:pt x="103911" y="82550"/>
                </a:lnTo>
                <a:lnTo>
                  <a:pt x="103009" y="82550"/>
                </a:lnTo>
                <a:lnTo>
                  <a:pt x="103365" y="81280"/>
                </a:lnTo>
                <a:lnTo>
                  <a:pt x="103505" y="81280"/>
                </a:lnTo>
                <a:lnTo>
                  <a:pt x="103911" y="82550"/>
                </a:lnTo>
                <a:lnTo>
                  <a:pt x="103911" y="78740"/>
                </a:lnTo>
                <a:lnTo>
                  <a:pt x="102920" y="78740"/>
                </a:lnTo>
                <a:lnTo>
                  <a:pt x="103314" y="77470"/>
                </a:lnTo>
                <a:lnTo>
                  <a:pt x="104355" y="78740"/>
                </a:lnTo>
                <a:lnTo>
                  <a:pt x="104355" y="76200"/>
                </a:lnTo>
                <a:lnTo>
                  <a:pt x="104000" y="76200"/>
                </a:lnTo>
                <a:lnTo>
                  <a:pt x="104000" y="77470"/>
                </a:lnTo>
                <a:lnTo>
                  <a:pt x="103860" y="77470"/>
                </a:lnTo>
                <a:lnTo>
                  <a:pt x="103911" y="76200"/>
                </a:lnTo>
                <a:lnTo>
                  <a:pt x="102819" y="76200"/>
                </a:lnTo>
                <a:lnTo>
                  <a:pt x="102222" y="77470"/>
                </a:lnTo>
                <a:lnTo>
                  <a:pt x="102374" y="77470"/>
                </a:lnTo>
                <a:lnTo>
                  <a:pt x="101574" y="78740"/>
                </a:lnTo>
                <a:lnTo>
                  <a:pt x="102222" y="80010"/>
                </a:lnTo>
                <a:lnTo>
                  <a:pt x="102374" y="80010"/>
                </a:lnTo>
                <a:lnTo>
                  <a:pt x="102616" y="81280"/>
                </a:lnTo>
                <a:lnTo>
                  <a:pt x="102412" y="81280"/>
                </a:lnTo>
                <a:lnTo>
                  <a:pt x="102222" y="82550"/>
                </a:lnTo>
                <a:lnTo>
                  <a:pt x="102920" y="83820"/>
                </a:lnTo>
                <a:lnTo>
                  <a:pt x="103263" y="83820"/>
                </a:lnTo>
                <a:lnTo>
                  <a:pt x="103212" y="85090"/>
                </a:lnTo>
                <a:lnTo>
                  <a:pt x="103263" y="86360"/>
                </a:lnTo>
                <a:lnTo>
                  <a:pt x="104648" y="86360"/>
                </a:lnTo>
                <a:lnTo>
                  <a:pt x="104800" y="85090"/>
                </a:lnTo>
                <a:lnTo>
                  <a:pt x="104952" y="85090"/>
                </a:lnTo>
                <a:lnTo>
                  <a:pt x="105448" y="86360"/>
                </a:lnTo>
                <a:lnTo>
                  <a:pt x="104800" y="86360"/>
                </a:lnTo>
                <a:lnTo>
                  <a:pt x="104457" y="87630"/>
                </a:lnTo>
                <a:lnTo>
                  <a:pt x="105448" y="87630"/>
                </a:lnTo>
                <a:lnTo>
                  <a:pt x="105689" y="87630"/>
                </a:lnTo>
                <a:lnTo>
                  <a:pt x="105994" y="87630"/>
                </a:lnTo>
                <a:lnTo>
                  <a:pt x="105194" y="88900"/>
                </a:lnTo>
                <a:lnTo>
                  <a:pt x="106387" y="88900"/>
                </a:lnTo>
                <a:lnTo>
                  <a:pt x="106832" y="90170"/>
                </a:lnTo>
                <a:lnTo>
                  <a:pt x="106984" y="88900"/>
                </a:lnTo>
                <a:lnTo>
                  <a:pt x="108521" y="88900"/>
                </a:lnTo>
                <a:lnTo>
                  <a:pt x="108419" y="87630"/>
                </a:lnTo>
                <a:lnTo>
                  <a:pt x="108762" y="87630"/>
                </a:lnTo>
                <a:lnTo>
                  <a:pt x="109410" y="86360"/>
                </a:lnTo>
                <a:lnTo>
                  <a:pt x="109613" y="86360"/>
                </a:lnTo>
                <a:lnTo>
                  <a:pt x="109562" y="87630"/>
                </a:lnTo>
                <a:lnTo>
                  <a:pt x="108762" y="87630"/>
                </a:lnTo>
                <a:lnTo>
                  <a:pt x="108623" y="88900"/>
                </a:lnTo>
                <a:lnTo>
                  <a:pt x="109461" y="88900"/>
                </a:lnTo>
                <a:lnTo>
                  <a:pt x="108762" y="90170"/>
                </a:lnTo>
                <a:lnTo>
                  <a:pt x="109562" y="91440"/>
                </a:lnTo>
                <a:lnTo>
                  <a:pt x="109562" y="90170"/>
                </a:lnTo>
                <a:lnTo>
                  <a:pt x="110502" y="91440"/>
                </a:lnTo>
                <a:lnTo>
                  <a:pt x="110312" y="92710"/>
                </a:lnTo>
                <a:lnTo>
                  <a:pt x="110998" y="92710"/>
                </a:lnTo>
                <a:lnTo>
                  <a:pt x="111252" y="93980"/>
                </a:lnTo>
                <a:lnTo>
                  <a:pt x="111391" y="92710"/>
                </a:lnTo>
                <a:lnTo>
                  <a:pt x="111594" y="92710"/>
                </a:lnTo>
                <a:lnTo>
                  <a:pt x="111848" y="92710"/>
                </a:lnTo>
                <a:lnTo>
                  <a:pt x="111594" y="93980"/>
                </a:lnTo>
                <a:lnTo>
                  <a:pt x="111442" y="93980"/>
                </a:lnTo>
                <a:lnTo>
                  <a:pt x="111696" y="95250"/>
                </a:lnTo>
                <a:lnTo>
                  <a:pt x="112039" y="95250"/>
                </a:lnTo>
                <a:lnTo>
                  <a:pt x="112687" y="96304"/>
                </a:lnTo>
                <a:lnTo>
                  <a:pt x="112445" y="96520"/>
                </a:lnTo>
                <a:lnTo>
                  <a:pt x="112712" y="96342"/>
                </a:lnTo>
                <a:lnTo>
                  <a:pt x="112839" y="96520"/>
                </a:lnTo>
                <a:lnTo>
                  <a:pt x="113131" y="96520"/>
                </a:lnTo>
                <a:lnTo>
                  <a:pt x="113601" y="95719"/>
                </a:lnTo>
                <a:lnTo>
                  <a:pt x="113665" y="95440"/>
                </a:lnTo>
                <a:lnTo>
                  <a:pt x="113461" y="95618"/>
                </a:lnTo>
                <a:lnTo>
                  <a:pt x="113576" y="95250"/>
                </a:lnTo>
                <a:lnTo>
                  <a:pt x="113665" y="95440"/>
                </a:lnTo>
                <a:lnTo>
                  <a:pt x="113741" y="95618"/>
                </a:lnTo>
                <a:lnTo>
                  <a:pt x="114173" y="96520"/>
                </a:lnTo>
                <a:lnTo>
                  <a:pt x="114477" y="96520"/>
                </a:lnTo>
                <a:lnTo>
                  <a:pt x="114325" y="95250"/>
                </a:lnTo>
                <a:lnTo>
                  <a:pt x="113385" y="93980"/>
                </a:lnTo>
                <a:lnTo>
                  <a:pt x="112941" y="95250"/>
                </a:lnTo>
                <a:lnTo>
                  <a:pt x="113233" y="93980"/>
                </a:lnTo>
                <a:lnTo>
                  <a:pt x="113385" y="93980"/>
                </a:lnTo>
                <a:lnTo>
                  <a:pt x="113982" y="92710"/>
                </a:lnTo>
                <a:lnTo>
                  <a:pt x="114173" y="94043"/>
                </a:lnTo>
                <a:lnTo>
                  <a:pt x="114477" y="95250"/>
                </a:lnTo>
                <a:lnTo>
                  <a:pt x="114668" y="95250"/>
                </a:lnTo>
                <a:lnTo>
                  <a:pt x="114477" y="96520"/>
                </a:lnTo>
                <a:lnTo>
                  <a:pt x="114617" y="96520"/>
                </a:lnTo>
                <a:lnTo>
                  <a:pt x="114477" y="97790"/>
                </a:lnTo>
                <a:lnTo>
                  <a:pt x="115100" y="96939"/>
                </a:lnTo>
                <a:lnTo>
                  <a:pt x="115112" y="96520"/>
                </a:lnTo>
                <a:lnTo>
                  <a:pt x="114719" y="96520"/>
                </a:lnTo>
                <a:lnTo>
                  <a:pt x="114922" y="95250"/>
                </a:lnTo>
                <a:lnTo>
                  <a:pt x="115112" y="95250"/>
                </a:lnTo>
                <a:lnTo>
                  <a:pt x="115265" y="93980"/>
                </a:lnTo>
                <a:lnTo>
                  <a:pt x="115392" y="94653"/>
                </a:lnTo>
                <a:lnTo>
                  <a:pt x="115417" y="95250"/>
                </a:lnTo>
                <a:lnTo>
                  <a:pt x="115316" y="96520"/>
                </a:lnTo>
                <a:lnTo>
                  <a:pt x="115112" y="96520"/>
                </a:lnTo>
                <a:lnTo>
                  <a:pt x="115227" y="96774"/>
                </a:lnTo>
                <a:lnTo>
                  <a:pt x="115303" y="96939"/>
                </a:lnTo>
                <a:lnTo>
                  <a:pt x="115709" y="97790"/>
                </a:lnTo>
                <a:lnTo>
                  <a:pt x="114477" y="97790"/>
                </a:lnTo>
                <a:lnTo>
                  <a:pt x="114173" y="97790"/>
                </a:lnTo>
                <a:lnTo>
                  <a:pt x="113677" y="96520"/>
                </a:lnTo>
                <a:lnTo>
                  <a:pt x="113334" y="96520"/>
                </a:lnTo>
                <a:lnTo>
                  <a:pt x="112636" y="97790"/>
                </a:lnTo>
                <a:lnTo>
                  <a:pt x="113436" y="97790"/>
                </a:lnTo>
                <a:lnTo>
                  <a:pt x="113525" y="99060"/>
                </a:lnTo>
                <a:lnTo>
                  <a:pt x="114668" y="99060"/>
                </a:lnTo>
                <a:lnTo>
                  <a:pt x="115366" y="100330"/>
                </a:lnTo>
                <a:lnTo>
                  <a:pt x="115417" y="99060"/>
                </a:lnTo>
                <a:lnTo>
                  <a:pt x="116306" y="99060"/>
                </a:lnTo>
                <a:lnTo>
                  <a:pt x="116382" y="99580"/>
                </a:lnTo>
                <a:lnTo>
                  <a:pt x="116509" y="101600"/>
                </a:lnTo>
                <a:lnTo>
                  <a:pt x="116954" y="100330"/>
                </a:lnTo>
                <a:lnTo>
                  <a:pt x="116801" y="100330"/>
                </a:lnTo>
                <a:lnTo>
                  <a:pt x="116801" y="99060"/>
                </a:lnTo>
                <a:lnTo>
                  <a:pt x="117348" y="99060"/>
                </a:lnTo>
                <a:lnTo>
                  <a:pt x="118491" y="99060"/>
                </a:lnTo>
                <a:lnTo>
                  <a:pt x="117995" y="100330"/>
                </a:lnTo>
                <a:lnTo>
                  <a:pt x="118592" y="100330"/>
                </a:lnTo>
                <a:lnTo>
                  <a:pt x="119176" y="99580"/>
                </a:lnTo>
                <a:lnTo>
                  <a:pt x="119126" y="99326"/>
                </a:lnTo>
                <a:lnTo>
                  <a:pt x="119214" y="99529"/>
                </a:lnTo>
                <a:lnTo>
                  <a:pt x="119341" y="99060"/>
                </a:lnTo>
                <a:lnTo>
                  <a:pt x="119380" y="99326"/>
                </a:lnTo>
                <a:lnTo>
                  <a:pt x="119253" y="99479"/>
                </a:lnTo>
                <a:lnTo>
                  <a:pt x="119087" y="100330"/>
                </a:lnTo>
                <a:lnTo>
                  <a:pt x="118884" y="101600"/>
                </a:lnTo>
                <a:lnTo>
                  <a:pt x="119291" y="101600"/>
                </a:lnTo>
                <a:lnTo>
                  <a:pt x="119481" y="102870"/>
                </a:lnTo>
                <a:lnTo>
                  <a:pt x="119341" y="104140"/>
                </a:lnTo>
                <a:lnTo>
                  <a:pt x="119735" y="104140"/>
                </a:lnTo>
                <a:lnTo>
                  <a:pt x="120180" y="102870"/>
                </a:lnTo>
                <a:lnTo>
                  <a:pt x="120777" y="104140"/>
                </a:lnTo>
                <a:lnTo>
                  <a:pt x="120675" y="102870"/>
                </a:lnTo>
                <a:lnTo>
                  <a:pt x="121272" y="101600"/>
                </a:lnTo>
                <a:lnTo>
                  <a:pt x="121437" y="101968"/>
                </a:lnTo>
                <a:lnTo>
                  <a:pt x="121856" y="102870"/>
                </a:lnTo>
                <a:lnTo>
                  <a:pt x="120675" y="102870"/>
                </a:lnTo>
                <a:lnTo>
                  <a:pt x="121272" y="104140"/>
                </a:lnTo>
                <a:lnTo>
                  <a:pt x="121069" y="104140"/>
                </a:lnTo>
                <a:lnTo>
                  <a:pt x="121069" y="167640"/>
                </a:lnTo>
                <a:lnTo>
                  <a:pt x="103378" y="152400"/>
                </a:lnTo>
                <a:lnTo>
                  <a:pt x="84518" y="140970"/>
                </a:lnTo>
                <a:lnTo>
                  <a:pt x="61391" y="134620"/>
                </a:lnTo>
                <a:lnTo>
                  <a:pt x="30835" y="129540"/>
                </a:lnTo>
                <a:lnTo>
                  <a:pt x="50482" y="127000"/>
                </a:lnTo>
                <a:lnTo>
                  <a:pt x="72898" y="128270"/>
                </a:lnTo>
                <a:lnTo>
                  <a:pt x="96837" y="140970"/>
                </a:lnTo>
                <a:lnTo>
                  <a:pt x="121069" y="167640"/>
                </a:lnTo>
                <a:lnTo>
                  <a:pt x="121069" y="104140"/>
                </a:lnTo>
                <a:lnTo>
                  <a:pt x="120777" y="104140"/>
                </a:lnTo>
                <a:lnTo>
                  <a:pt x="120523" y="104140"/>
                </a:lnTo>
                <a:lnTo>
                  <a:pt x="120777" y="105410"/>
                </a:lnTo>
                <a:lnTo>
                  <a:pt x="119430" y="105410"/>
                </a:lnTo>
                <a:lnTo>
                  <a:pt x="118795" y="106680"/>
                </a:lnTo>
                <a:lnTo>
                  <a:pt x="119430" y="106680"/>
                </a:lnTo>
                <a:lnTo>
                  <a:pt x="118935" y="107950"/>
                </a:lnTo>
                <a:lnTo>
                  <a:pt x="118389" y="105410"/>
                </a:lnTo>
                <a:lnTo>
                  <a:pt x="118198" y="106680"/>
                </a:lnTo>
                <a:lnTo>
                  <a:pt x="117741" y="106680"/>
                </a:lnTo>
                <a:lnTo>
                  <a:pt x="117944" y="107950"/>
                </a:lnTo>
                <a:lnTo>
                  <a:pt x="117348" y="106680"/>
                </a:lnTo>
                <a:lnTo>
                  <a:pt x="116459" y="106680"/>
                </a:lnTo>
                <a:lnTo>
                  <a:pt x="116700" y="107950"/>
                </a:lnTo>
                <a:lnTo>
                  <a:pt x="114528" y="107950"/>
                </a:lnTo>
                <a:lnTo>
                  <a:pt x="114820" y="109220"/>
                </a:lnTo>
                <a:lnTo>
                  <a:pt x="114173" y="109220"/>
                </a:lnTo>
                <a:lnTo>
                  <a:pt x="113525" y="107950"/>
                </a:lnTo>
                <a:lnTo>
                  <a:pt x="114007" y="107391"/>
                </a:lnTo>
                <a:lnTo>
                  <a:pt x="113880" y="107950"/>
                </a:lnTo>
                <a:lnTo>
                  <a:pt x="114325" y="107950"/>
                </a:lnTo>
                <a:lnTo>
                  <a:pt x="114223" y="107137"/>
                </a:lnTo>
                <a:lnTo>
                  <a:pt x="114096" y="107289"/>
                </a:lnTo>
                <a:lnTo>
                  <a:pt x="114211" y="107099"/>
                </a:lnTo>
                <a:lnTo>
                  <a:pt x="114173" y="106680"/>
                </a:lnTo>
                <a:lnTo>
                  <a:pt x="114033" y="107289"/>
                </a:lnTo>
                <a:lnTo>
                  <a:pt x="113385" y="107950"/>
                </a:lnTo>
                <a:lnTo>
                  <a:pt x="113880" y="106680"/>
                </a:lnTo>
                <a:lnTo>
                  <a:pt x="111252" y="106680"/>
                </a:lnTo>
                <a:lnTo>
                  <a:pt x="110312" y="106680"/>
                </a:lnTo>
                <a:lnTo>
                  <a:pt x="110058" y="105410"/>
                </a:lnTo>
                <a:lnTo>
                  <a:pt x="110604" y="105410"/>
                </a:lnTo>
                <a:lnTo>
                  <a:pt x="110807" y="105410"/>
                </a:lnTo>
                <a:lnTo>
                  <a:pt x="111201" y="105410"/>
                </a:lnTo>
                <a:lnTo>
                  <a:pt x="111252" y="106680"/>
                </a:lnTo>
                <a:lnTo>
                  <a:pt x="111594" y="105410"/>
                </a:lnTo>
                <a:lnTo>
                  <a:pt x="111848" y="105410"/>
                </a:lnTo>
                <a:lnTo>
                  <a:pt x="110947" y="104140"/>
                </a:lnTo>
                <a:lnTo>
                  <a:pt x="110604" y="104140"/>
                </a:lnTo>
                <a:lnTo>
                  <a:pt x="110604" y="105143"/>
                </a:lnTo>
                <a:lnTo>
                  <a:pt x="109855" y="104140"/>
                </a:lnTo>
                <a:lnTo>
                  <a:pt x="109664" y="102870"/>
                </a:lnTo>
                <a:lnTo>
                  <a:pt x="109359" y="101600"/>
                </a:lnTo>
                <a:lnTo>
                  <a:pt x="108724" y="100330"/>
                </a:lnTo>
                <a:lnTo>
                  <a:pt x="105892" y="100330"/>
                </a:lnTo>
                <a:lnTo>
                  <a:pt x="105994" y="99060"/>
                </a:lnTo>
                <a:lnTo>
                  <a:pt x="106438" y="99060"/>
                </a:lnTo>
                <a:lnTo>
                  <a:pt x="106337" y="97790"/>
                </a:lnTo>
                <a:lnTo>
                  <a:pt x="106260" y="97942"/>
                </a:lnTo>
                <a:lnTo>
                  <a:pt x="106286" y="97790"/>
                </a:lnTo>
                <a:lnTo>
                  <a:pt x="106641" y="97790"/>
                </a:lnTo>
                <a:lnTo>
                  <a:pt x="106045" y="96647"/>
                </a:lnTo>
                <a:lnTo>
                  <a:pt x="105918" y="96774"/>
                </a:lnTo>
                <a:lnTo>
                  <a:pt x="105994" y="96520"/>
                </a:lnTo>
                <a:lnTo>
                  <a:pt x="105740" y="96520"/>
                </a:lnTo>
                <a:lnTo>
                  <a:pt x="105740" y="96939"/>
                </a:lnTo>
                <a:lnTo>
                  <a:pt x="105244" y="97790"/>
                </a:lnTo>
                <a:lnTo>
                  <a:pt x="104851" y="97790"/>
                </a:lnTo>
                <a:lnTo>
                  <a:pt x="105740" y="96939"/>
                </a:lnTo>
                <a:lnTo>
                  <a:pt x="105740" y="96520"/>
                </a:lnTo>
                <a:lnTo>
                  <a:pt x="104000" y="96520"/>
                </a:lnTo>
                <a:lnTo>
                  <a:pt x="103708" y="95250"/>
                </a:lnTo>
                <a:lnTo>
                  <a:pt x="103365" y="95250"/>
                </a:lnTo>
                <a:lnTo>
                  <a:pt x="103009" y="93980"/>
                </a:lnTo>
                <a:lnTo>
                  <a:pt x="101676" y="95250"/>
                </a:lnTo>
                <a:lnTo>
                  <a:pt x="101765" y="93865"/>
                </a:lnTo>
                <a:lnTo>
                  <a:pt x="102222" y="92710"/>
                </a:lnTo>
                <a:lnTo>
                  <a:pt x="101282" y="92710"/>
                </a:lnTo>
                <a:lnTo>
                  <a:pt x="100926" y="93980"/>
                </a:lnTo>
                <a:lnTo>
                  <a:pt x="101028" y="92710"/>
                </a:lnTo>
                <a:lnTo>
                  <a:pt x="99695" y="92710"/>
                </a:lnTo>
                <a:lnTo>
                  <a:pt x="98691" y="91440"/>
                </a:lnTo>
                <a:lnTo>
                  <a:pt x="97751" y="90170"/>
                </a:lnTo>
                <a:lnTo>
                  <a:pt x="97650" y="90779"/>
                </a:lnTo>
                <a:lnTo>
                  <a:pt x="97650" y="91440"/>
                </a:lnTo>
                <a:lnTo>
                  <a:pt x="97599" y="91186"/>
                </a:lnTo>
                <a:lnTo>
                  <a:pt x="97561" y="91440"/>
                </a:lnTo>
                <a:lnTo>
                  <a:pt x="97510" y="90779"/>
                </a:lnTo>
                <a:lnTo>
                  <a:pt x="97409" y="90170"/>
                </a:lnTo>
                <a:lnTo>
                  <a:pt x="97205" y="90170"/>
                </a:lnTo>
                <a:lnTo>
                  <a:pt x="96964" y="91440"/>
                </a:lnTo>
                <a:lnTo>
                  <a:pt x="96862" y="90170"/>
                </a:lnTo>
                <a:lnTo>
                  <a:pt x="96316" y="90170"/>
                </a:lnTo>
                <a:lnTo>
                  <a:pt x="95567" y="91440"/>
                </a:lnTo>
                <a:lnTo>
                  <a:pt x="95872" y="91440"/>
                </a:lnTo>
                <a:lnTo>
                  <a:pt x="96520" y="92710"/>
                </a:lnTo>
                <a:lnTo>
                  <a:pt x="95669" y="92710"/>
                </a:lnTo>
                <a:lnTo>
                  <a:pt x="96710" y="93980"/>
                </a:lnTo>
                <a:lnTo>
                  <a:pt x="96812" y="95250"/>
                </a:lnTo>
                <a:lnTo>
                  <a:pt x="97205" y="95250"/>
                </a:lnTo>
                <a:lnTo>
                  <a:pt x="96761" y="96520"/>
                </a:lnTo>
                <a:lnTo>
                  <a:pt x="96266" y="96520"/>
                </a:lnTo>
                <a:lnTo>
                  <a:pt x="96659" y="93980"/>
                </a:lnTo>
                <a:lnTo>
                  <a:pt x="96113" y="93980"/>
                </a:lnTo>
                <a:lnTo>
                  <a:pt x="95872" y="94653"/>
                </a:lnTo>
                <a:lnTo>
                  <a:pt x="95618" y="93980"/>
                </a:lnTo>
                <a:lnTo>
                  <a:pt x="94932" y="93980"/>
                </a:lnTo>
                <a:lnTo>
                  <a:pt x="95008" y="94653"/>
                </a:lnTo>
                <a:lnTo>
                  <a:pt x="95123" y="95250"/>
                </a:lnTo>
                <a:lnTo>
                  <a:pt x="94881" y="94043"/>
                </a:lnTo>
                <a:lnTo>
                  <a:pt x="93941" y="95250"/>
                </a:lnTo>
                <a:lnTo>
                  <a:pt x="93687" y="95250"/>
                </a:lnTo>
                <a:lnTo>
                  <a:pt x="93687" y="96520"/>
                </a:lnTo>
                <a:lnTo>
                  <a:pt x="93891" y="97790"/>
                </a:lnTo>
                <a:lnTo>
                  <a:pt x="93941" y="96520"/>
                </a:lnTo>
                <a:lnTo>
                  <a:pt x="94284" y="96520"/>
                </a:lnTo>
                <a:lnTo>
                  <a:pt x="94132" y="95250"/>
                </a:lnTo>
                <a:lnTo>
                  <a:pt x="94475" y="96520"/>
                </a:lnTo>
                <a:lnTo>
                  <a:pt x="94932" y="96520"/>
                </a:lnTo>
                <a:lnTo>
                  <a:pt x="95008" y="97942"/>
                </a:lnTo>
                <a:lnTo>
                  <a:pt x="95491" y="98844"/>
                </a:lnTo>
                <a:lnTo>
                  <a:pt x="95364" y="99479"/>
                </a:lnTo>
                <a:lnTo>
                  <a:pt x="94881" y="100330"/>
                </a:lnTo>
                <a:lnTo>
                  <a:pt x="96215" y="101600"/>
                </a:lnTo>
                <a:lnTo>
                  <a:pt x="95618" y="101600"/>
                </a:lnTo>
                <a:lnTo>
                  <a:pt x="96520" y="102870"/>
                </a:lnTo>
                <a:lnTo>
                  <a:pt x="95478" y="102870"/>
                </a:lnTo>
                <a:lnTo>
                  <a:pt x="95427" y="104140"/>
                </a:lnTo>
                <a:lnTo>
                  <a:pt x="96113" y="104140"/>
                </a:lnTo>
                <a:lnTo>
                  <a:pt x="95224" y="105410"/>
                </a:lnTo>
                <a:lnTo>
                  <a:pt x="96659" y="105410"/>
                </a:lnTo>
                <a:lnTo>
                  <a:pt x="96266" y="107950"/>
                </a:lnTo>
                <a:lnTo>
                  <a:pt x="97751" y="106680"/>
                </a:lnTo>
                <a:lnTo>
                  <a:pt x="97853" y="107950"/>
                </a:lnTo>
                <a:lnTo>
                  <a:pt x="97205" y="107950"/>
                </a:lnTo>
                <a:lnTo>
                  <a:pt x="97802" y="109220"/>
                </a:lnTo>
                <a:lnTo>
                  <a:pt x="96367" y="107950"/>
                </a:lnTo>
                <a:lnTo>
                  <a:pt x="95618" y="107950"/>
                </a:lnTo>
                <a:lnTo>
                  <a:pt x="95123" y="106680"/>
                </a:lnTo>
                <a:lnTo>
                  <a:pt x="95123" y="107950"/>
                </a:lnTo>
                <a:lnTo>
                  <a:pt x="94881" y="107950"/>
                </a:lnTo>
                <a:lnTo>
                  <a:pt x="94932" y="109220"/>
                </a:lnTo>
                <a:lnTo>
                  <a:pt x="94030" y="109220"/>
                </a:lnTo>
                <a:lnTo>
                  <a:pt x="94030" y="107950"/>
                </a:lnTo>
                <a:lnTo>
                  <a:pt x="92494" y="109220"/>
                </a:lnTo>
                <a:lnTo>
                  <a:pt x="91059" y="109220"/>
                </a:lnTo>
                <a:lnTo>
                  <a:pt x="90957" y="107950"/>
                </a:lnTo>
                <a:lnTo>
                  <a:pt x="90512" y="109220"/>
                </a:lnTo>
                <a:lnTo>
                  <a:pt x="89674" y="109220"/>
                </a:lnTo>
                <a:lnTo>
                  <a:pt x="90665" y="107950"/>
                </a:lnTo>
                <a:lnTo>
                  <a:pt x="90119" y="106680"/>
                </a:lnTo>
                <a:lnTo>
                  <a:pt x="89763" y="105410"/>
                </a:lnTo>
                <a:lnTo>
                  <a:pt x="89712" y="104140"/>
                </a:lnTo>
                <a:lnTo>
                  <a:pt x="89344" y="102870"/>
                </a:lnTo>
                <a:lnTo>
                  <a:pt x="90068" y="102870"/>
                </a:lnTo>
                <a:lnTo>
                  <a:pt x="89420" y="101600"/>
                </a:lnTo>
                <a:lnTo>
                  <a:pt x="89674" y="101600"/>
                </a:lnTo>
                <a:lnTo>
                  <a:pt x="89268" y="100330"/>
                </a:lnTo>
                <a:lnTo>
                  <a:pt x="89115" y="100660"/>
                </a:lnTo>
                <a:lnTo>
                  <a:pt x="89268" y="99060"/>
                </a:lnTo>
                <a:lnTo>
                  <a:pt x="89420" y="99060"/>
                </a:lnTo>
                <a:lnTo>
                  <a:pt x="89522" y="97790"/>
                </a:lnTo>
                <a:lnTo>
                  <a:pt x="89268" y="97790"/>
                </a:lnTo>
                <a:lnTo>
                  <a:pt x="88976" y="96520"/>
                </a:lnTo>
                <a:lnTo>
                  <a:pt x="88633" y="96520"/>
                </a:lnTo>
                <a:lnTo>
                  <a:pt x="88773" y="95250"/>
                </a:lnTo>
                <a:lnTo>
                  <a:pt x="89674" y="96520"/>
                </a:lnTo>
                <a:lnTo>
                  <a:pt x="89712" y="95250"/>
                </a:lnTo>
                <a:lnTo>
                  <a:pt x="90170" y="95250"/>
                </a:lnTo>
                <a:lnTo>
                  <a:pt x="89916" y="96520"/>
                </a:lnTo>
                <a:lnTo>
                  <a:pt x="90665" y="96520"/>
                </a:lnTo>
                <a:lnTo>
                  <a:pt x="90563" y="95250"/>
                </a:lnTo>
                <a:lnTo>
                  <a:pt x="92151" y="95250"/>
                </a:lnTo>
                <a:lnTo>
                  <a:pt x="90297" y="94043"/>
                </a:lnTo>
                <a:lnTo>
                  <a:pt x="90297" y="93865"/>
                </a:lnTo>
                <a:lnTo>
                  <a:pt x="89712" y="92710"/>
                </a:lnTo>
                <a:lnTo>
                  <a:pt x="90309" y="92710"/>
                </a:lnTo>
                <a:lnTo>
                  <a:pt x="90170" y="91440"/>
                </a:lnTo>
                <a:lnTo>
                  <a:pt x="89420" y="90170"/>
                </a:lnTo>
                <a:lnTo>
                  <a:pt x="88480" y="90170"/>
                </a:lnTo>
                <a:lnTo>
                  <a:pt x="88874" y="88900"/>
                </a:lnTo>
                <a:lnTo>
                  <a:pt x="88176" y="87630"/>
                </a:lnTo>
                <a:lnTo>
                  <a:pt x="89027" y="87630"/>
                </a:lnTo>
                <a:lnTo>
                  <a:pt x="88328" y="86360"/>
                </a:lnTo>
                <a:lnTo>
                  <a:pt x="88531" y="85090"/>
                </a:lnTo>
                <a:lnTo>
                  <a:pt x="87884" y="83820"/>
                </a:lnTo>
                <a:lnTo>
                  <a:pt x="87884" y="86360"/>
                </a:lnTo>
                <a:lnTo>
                  <a:pt x="88176" y="86360"/>
                </a:lnTo>
                <a:lnTo>
                  <a:pt x="87934" y="87630"/>
                </a:lnTo>
                <a:lnTo>
                  <a:pt x="87731" y="87630"/>
                </a:lnTo>
                <a:lnTo>
                  <a:pt x="87731" y="88900"/>
                </a:lnTo>
                <a:lnTo>
                  <a:pt x="87731" y="89204"/>
                </a:lnTo>
                <a:lnTo>
                  <a:pt x="87604" y="89446"/>
                </a:lnTo>
                <a:lnTo>
                  <a:pt x="87731" y="88900"/>
                </a:lnTo>
                <a:lnTo>
                  <a:pt x="87731" y="87630"/>
                </a:lnTo>
                <a:lnTo>
                  <a:pt x="87439" y="87299"/>
                </a:lnTo>
                <a:lnTo>
                  <a:pt x="87439" y="87630"/>
                </a:lnTo>
                <a:lnTo>
                  <a:pt x="87045" y="88900"/>
                </a:lnTo>
                <a:lnTo>
                  <a:pt x="86791" y="88900"/>
                </a:lnTo>
                <a:lnTo>
                  <a:pt x="87337" y="89979"/>
                </a:lnTo>
                <a:lnTo>
                  <a:pt x="87236" y="90170"/>
                </a:lnTo>
                <a:lnTo>
                  <a:pt x="87083" y="90170"/>
                </a:lnTo>
                <a:lnTo>
                  <a:pt x="86791" y="91440"/>
                </a:lnTo>
                <a:lnTo>
                  <a:pt x="86347" y="91440"/>
                </a:lnTo>
                <a:lnTo>
                  <a:pt x="87083" y="90170"/>
                </a:lnTo>
                <a:lnTo>
                  <a:pt x="86639" y="90170"/>
                </a:lnTo>
                <a:lnTo>
                  <a:pt x="86588" y="88900"/>
                </a:lnTo>
                <a:lnTo>
                  <a:pt x="86448" y="87630"/>
                </a:lnTo>
                <a:lnTo>
                  <a:pt x="87439" y="87630"/>
                </a:lnTo>
                <a:lnTo>
                  <a:pt x="87439" y="87299"/>
                </a:lnTo>
                <a:lnTo>
                  <a:pt x="86639" y="86360"/>
                </a:lnTo>
                <a:lnTo>
                  <a:pt x="87630" y="86360"/>
                </a:lnTo>
                <a:lnTo>
                  <a:pt x="86448" y="85090"/>
                </a:lnTo>
                <a:lnTo>
                  <a:pt x="86347" y="86360"/>
                </a:lnTo>
                <a:lnTo>
                  <a:pt x="84709" y="86360"/>
                </a:lnTo>
                <a:lnTo>
                  <a:pt x="86398" y="87630"/>
                </a:lnTo>
                <a:lnTo>
                  <a:pt x="86194" y="87630"/>
                </a:lnTo>
                <a:lnTo>
                  <a:pt x="86194" y="92710"/>
                </a:lnTo>
                <a:lnTo>
                  <a:pt x="85852" y="93980"/>
                </a:lnTo>
                <a:lnTo>
                  <a:pt x="85699" y="93980"/>
                </a:lnTo>
                <a:lnTo>
                  <a:pt x="85458" y="92710"/>
                </a:lnTo>
                <a:lnTo>
                  <a:pt x="85153" y="93306"/>
                </a:lnTo>
                <a:lnTo>
                  <a:pt x="84861" y="92710"/>
                </a:lnTo>
                <a:lnTo>
                  <a:pt x="85369" y="91617"/>
                </a:lnTo>
                <a:lnTo>
                  <a:pt x="86194" y="92710"/>
                </a:lnTo>
                <a:lnTo>
                  <a:pt x="86194" y="87630"/>
                </a:lnTo>
                <a:lnTo>
                  <a:pt x="85458" y="87630"/>
                </a:lnTo>
                <a:lnTo>
                  <a:pt x="85496" y="88900"/>
                </a:lnTo>
                <a:lnTo>
                  <a:pt x="85801" y="88900"/>
                </a:lnTo>
                <a:lnTo>
                  <a:pt x="85255" y="90170"/>
                </a:lnTo>
                <a:lnTo>
                  <a:pt x="85547" y="90170"/>
                </a:lnTo>
                <a:lnTo>
                  <a:pt x="85547" y="90779"/>
                </a:lnTo>
                <a:lnTo>
                  <a:pt x="85102" y="90170"/>
                </a:lnTo>
                <a:lnTo>
                  <a:pt x="84861" y="90170"/>
                </a:lnTo>
                <a:lnTo>
                  <a:pt x="84378" y="91186"/>
                </a:lnTo>
                <a:lnTo>
                  <a:pt x="84455" y="92710"/>
                </a:lnTo>
                <a:lnTo>
                  <a:pt x="83870" y="92710"/>
                </a:lnTo>
                <a:lnTo>
                  <a:pt x="83870" y="93980"/>
                </a:lnTo>
                <a:lnTo>
                  <a:pt x="84264" y="93980"/>
                </a:lnTo>
                <a:lnTo>
                  <a:pt x="83870" y="95250"/>
                </a:lnTo>
                <a:lnTo>
                  <a:pt x="82816" y="95250"/>
                </a:lnTo>
                <a:lnTo>
                  <a:pt x="83324" y="96520"/>
                </a:lnTo>
                <a:lnTo>
                  <a:pt x="82727" y="96520"/>
                </a:lnTo>
                <a:lnTo>
                  <a:pt x="82626" y="95250"/>
                </a:lnTo>
                <a:lnTo>
                  <a:pt x="82473" y="95250"/>
                </a:lnTo>
                <a:lnTo>
                  <a:pt x="82473" y="96520"/>
                </a:lnTo>
                <a:lnTo>
                  <a:pt x="82029" y="96520"/>
                </a:lnTo>
                <a:lnTo>
                  <a:pt x="81584" y="97790"/>
                </a:lnTo>
                <a:lnTo>
                  <a:pt x="81826" y="97790"/>
                </a:lnTo>
                <a:lnTo>
                  <a:pt x="82626" y="99060"/>
                </a:lnTo>
                <a:lnTo>
                  <a:pt x="82423" y="99060"/>
                </a:lnTo>
                <a:lnTo>
                  <a:pt x="81826" y="97790"/>
                </a:lnTo>
                <a:lnTo>
                  <a:pt x="81216" y="98844"/>
                </a:lnTo>
                <a:lnTo>
                  <a:pt x="80492" y="97790"/>
                </a:lnTo>
                <a:lnTo>
                  <a:pt x="80187" y="99060"/>
                </a:lnTo>
                <a:lnTo>
                  <a:pt x="79844" y="99060"/>
                </a:lnTo>
                <a:lnTo>
                  <a:pt x="80048" y="100330"/>
                </a:lnTo>
                <a:lnTo>
                  <a:pt x="79743" y="100330"/>
                </a:lnTo>
                <a:lnTo>
                  <a:pt x="79298" y="99060"/>
                </a:lnTo>
                <a:lnTo>
                  <a:pt x="78155" y="99060"/>
                </a:lnTo>
                <a:lnTo>
                  <a:pt x="78905" y="100330"/>
                </a:lnTo>
                <a:lnTo>
                  <a:pt x="78105" y="100330"/>
                </a:lnTo>
                <a:lnTo>
                  <a:pt x="78244" y="101231"/>
                </a:lnTo>
                <a:lnTo>
                  <a:pt x="77609" y="99060"/>
                </a:lnTo>
                <a:lnTo>
                  <a:pt x="77216" y="100330"/>
                </a:lnTo>
                <a:lnTo>
                  <a:pt x="77558" y="100330"/>
                </a:lnTo>
                <a:lnTo>
                  <a:pt x="77558" y="101600"/>
                </a:lnTo>
                <a:lnTo>
                  <a:pt x="77368" y="101600"/>
                </a:lnTo>
                <a:lnTo>
                  <a:pt x="77216" y="100330"/>
                </a:lnTo>
                <a:lnTo>
                  <a:pt x="77216" y="104140"/>
                </a:lnTo>
                <a:lnTo>
                  <a:pt x="76974" y="104140"/>
                </a:lnTo>
                <a:lnTo>
                  <a:pt x="76974" y="102870"/>
                </a:lnTo>
                <a:lnTo>
                  <a:pt x="77216" y="104140"/>
                </a:lnTo>
                <a:lnTo>
                  <a:pt x="77216" y="100330"/>
                </a:lnTo>
                <a:lnTo>
                  <a:pt x="77165" y="101600"/>
                </a:lnTo>
                <a:lnTo>
                  <a:pt x="76123" y="101600"/>
                </a:lnTo>
                <a:lnTo>
                  <a:pt x="76644" y="102628"/>
                </a:lnTo>
                <a:lnTo>
                  <a:pt x="76568" y="104140"/>
                </a:lnTo>
                <a:lnTo>
                  <a:pt x="75971" y="104140"/>
                </a:lnTo>
                <a:lnTo>
                  <a:pt x="75526" y="102870"/>
                </a:lnTo>
                <a:lnTo>
                  <a:pt x="75476" y="104140"/>
                </a:lnTo>
                <a:lnTo>
                  <a:pt x="75082" y="104140"/>
                </a:lnTo>
                <a:lnTo>
                  <a:pt x="75184" y="102870"/>
                </a:lnTo>
                <a:lnTo>
                  <a:pt x="73494" y="102870"/>
                </a:lnTo>
                <a:lnTo>
                  <a:pt x="72898" y="101600"/>
                </a:lnTo>
                <a:lnTo>
                  <a:pt x="72555" y="102870"/>
                </a:lnTo>
                <a:lnTo>
                  <a:pt x="71907" y="101600"/>
                </a:lnTo>
                <a:lnTo>
                  <a:pt x="71018" y="101600"/>
                </a:lnTo>
                <a:lnTo>
                  <a:pt x="69723" y="102870"/>
                </a:lnTo>
                <a:lnTo>
                  <a:pt x="69278" y="101600"/>
                </a:lnTo>
                <a:lnTo>
                  <a:pt x="67945" y="100330"/>
                </a:lnTo>
                <a:lnTo>
                  <a:pt x="66446" y="99060"/>
                </a:lnTo>
                <a:lnTo>
                  <a:pt x="65112" y="99060"/>
                </a:lnTo>
                <a:lnTo>
                  <a:pt x="66408" y="96520"/>
                </a:lnTo>
                <a:lnTo>
                  <a:pt x="67843" y="95250"/>
                </a:lnTo>
                <a:lnTo>
                  <a:pt x="69456" y="94043"/>
                </a:lnTo>
                <a:lnTo>
                  <a:pt x="69519" y="93319"/>
                </a:lnTo>
                <a:lnTo>
                  <a:pt x="69583" y="92710"/>
                </a:lnTo>
                <a:lnTo>
                  <a:pt x="69684" y="93865"/>
                </a:lnTo>
                <a:lnTo>
                  <a:pt x="70167" y="93980"/>
                </a:lnTo>
                <a:lnTo>
                  <a:pt x="70040" y="92710"/>
                </a:lnTo>
                <a:lnTo>
                  <a:pt x="69926" y="91440"/>
                </a:lnTo>
                <a:lnTo>
                  <a:pt x="71069" y="92710"/>
                </a:lnTo>
                <a:lnTo>
                  <a:pt x="70916" y="91440"/>
                </a:lnTo>
                <a:lnTo>
                  <a:pt x="70764" y="90170"/>
                </a:lnTo>
                <a:lnTo>
                  <a:pt x="72161" y="90170"/>
                </a:lnTo>
                <a:lnTo>
                  <a:pt x="72796" y="88900"/>
                </a:lnTo>
                <a:lnTo>
                  <a:pt x="73101" y="90170"/>
                </a:lnTo>
                <a:lnTo>
                  <a:pt x="73253" y="88900"/>
                </a:lnTo>
                <a:lnTo>
                  <a:pt x="73342" y="90170"/>
                </a:lnTo>
                <a:lnTo>
                  <a:pt x="73545" y="90170"/>
                </a:lnTo>
                <a:lnTo>
                  <a:pt x="73837" y="88900"/>
                </a:lnTo>
                <a:lnTo>
                  <a:pt x="73748" y="87630"/>
                </a:lnTo>
                <a:lnTo>
                  <a:pt x="75476" y="87630"/>
                </a:lnTo>
                <a:lnTo>
                  <a:pt x="75679" y="86360"/>
                </a:lnTo>
                <a:lnTo>
                  <a:pt x="76771" y="86360"/>
                </a:lnTo>
                <a:lnTo>
                  <a:pt x="76123" y="85090"/>
                </a:lnTo>
                <a:lnTo>
                  <a:pt x="76974" y="85090"/>
                </a:lnTo>
                <a:lnTo>
                  <a:pt x="78016" y="83820"/>
                </a:lnTo>
                <a:lnTo>
                  <a:pt x="78905" y="82550"/>
                </a:lnTo>
                <a:lnTo>
                  <a:pt x="79146" y="83820"/>
                </a:lnTo>
                <a:lnTo>
                  <a:pt x="80048" y="82550"/>
                </a:lnTo>
                <a:lnTo>
                  <a:pt x="80048" y="81280"/>
                </a:lnTo>
                <a:lnTo>
                  <a:pt x="80289" y="82550"/>
                </a:lnTo>
                <a:lnTo>
                  <a:pt x="80784" y="82550"/>
                </a:lnTo>
                <a:lnTo>
                  <a:pt x="80645" y="81280"/>
                </a:lnTo>
                <a:lnTo>
                  <a:pt x="81432" y="81280"/>
                </a:lnTo>
                <a:lnTo>
                  <a:pt x="81826" y="80010"/>
                </a:lnTo>
                <a:lnTo>
                  <a:pt x="83718" y="80010"/>
                </a:lnTo>
                <a:lnTo>
                  <a:pt x="84162" y="78740"/>
                </a:lnTo>
                <a:lnTo>
                  <a:pt x="84455" y="78740"/>
                </a:lnTo>
                <a:lnTo>
                  <a:pt x="84366" y="77470"/>
                </a:lnTo>
                <a:lnTo>
                  <a:pt x="85255" y="76200"/>
                </a:lnTo>
                <a:lnTo>
                  <a:pt x="84010" y="76200"/>
                </a:lnTo>
                <a:lnTo>
                  <a:pt x="84416" y="74930"/>
                </a:lnTo>
                <a:lnTo>
                  <a:pt x="81584" y="74930"/>
                </a:lnTo>
                <a:lnTo>
                  <a:pt x="81191" y="73660"/>
                </a:lnTo>
                <a:lnTo>
                  <a:pt x="80695" y="74930"/>
                </a:lnTo>
                <a:lnTo>
                  <a:pt x="80289" y="73660"/>
                </a:lnTo>
                <a:lnTo>
                  <a:pt x="79451" y="73660"/>
                </a:lnTo>
                <a:lnTo>
                  <a:pt x="78752" y="74930"/>
                </a:lnTo>
                <a:lnTo>
                  <a:pt x="77558" y="73660"/>
                </a:lnTo>
                <a:lnTo>
                  <a:pt x="75425" y="73660"/>
                </a:lnTo>
                <a:lnTo>
                  <a:pt x="75184" y="72390"/>
                </a:lnTo>
                <a:lnTo>
                  <a:pt x="74930" y="73660"/>
                </a:lnTo>
                <a:lnTo>
                  <a:pt x="74790" y="72390"/>
                </a:lnTo>
                <a:lnTo>
                  <a:pt x="74091" y="73660"/>
                </a:lnTo>
                <a:lnTo>
                  <a:pt x="72605" y="73660"/>
                </a:lnTo>
                <a:lnTo>
                  <a:pt x="72351" y="72390"/>
                </a:lnTo>
                <a:lnTo>
                  <a:pt x="70916" y="73660"/>
                </a:lnTo>
                <a:lnTo>
                  <a:pt x="70269" y="72390"/>
                </a:lnTo>
                <a:lnTo>
                  <a:pt x="69037" y="72390"/>
                </a:lnTo>
                <a:lnTo>
                  <a:pt x="69723" y="73660"/>
                </a:lnTo>
                <a:lnTo>
                  <a:pt x="68186" y="73660"/>
                </a:lnTo>
                <a:lnTo>
                  <a:pt x="68186" y="72390"/>
                </a:lnTo>
                <a:lnTo>
                  <a:pt x="67538" y="72390"/>
                </a:lnTo>
                <a:lnTo>
                  <a:pt x="67094" y="73660"/>
                </a:lnTo>
                <a:lnTo>
                  <a:pt x="66852" y="73660"/>
                </a:lnTo>
                <a:lnTo>
                  <a:pt x="67398" y="72390"/>
                </a:lnTo>
                <a:lnTo>
                  <a:pt x="66446" y="72390"/>
                </a:lnTo>
                <a:lnTo>
                  <a:pt x="66446" y="73660"/>
                </a:lnTo>
                <a:lnTo>
                  <a:pt x="65405" y="73660"/>
                </a:lnTo>
                <a:lnTo>
                  <a:pt x="64960" y="72390"/>
                </a:lnTo>
                <a:lnTo>
                  <a:pt x="63677" y="73660"/>
                </a:lnTo>
                <a:lnTo>
                  <a:pt x="63233" y="72390"/>
                </a:lnTo>
                <a:lnTo>
                  <a:pt x="62776" y="73660"/>
                </a:lnTo>
                <a:lnTo>
                  <a:pt x="61595" y="73660"/>
                </a:lnTo>
                <a:lnTo>
                  <a:pt x="61341" y="74930"/>
                </a:lnTo>
                <a:lnTo>
                  <a:pt x="60058" y="73660"/>
                </a:lnTo>
                <a:lnTo>
                  <a:pt x="59156" y="73660"/>
                </a:lnTo>
                <a:lnTo>
                  <a:pt x="58864" y="74930"/>
                </a:lnTo>
                <a:lnTo>
                  <a:pt x="58470" y="74930"/>
                </a:lnTo>
                <a:lnTo>
                  <a:pt x="57924" y="76200"/>
                </a:lnTo>
                <a:lnTo>
                  <a:pt x="57886" y="74930"/>
                </a:lnTo>
                <a:lnTo>
                  <a:pt x="57873" y="73660"/>
                </a:lnTo>
                <a:lnTo>
                  <a:pt x="56946" y="74739"/>
                </a:lnTo>
                <a:lnTo>
                  <a:pt x="56832" y="73660"/>
                </a:lnTo>
                <a:lnTo>
                  <a:pt x="55537" y="73660"/>
                </a:lnTo>
                <a:lnTo>
                  <a:pt x="55435" y="72390"/>
                </a:lnTo>
                <a:lnTo>
                  <a:pt x="55092" y="73660"/>
                </a:lnTo>
                <a:lnTo>
                  <a:pt x="55245" y="72390"/>
                </a:lnTo>
                <a:lnTo>
                  <a:pt x="54991" y="72390"/>
                </a:lnTo>
                <a:lnTo>
                  <a:pt x="56134" y="71120"/>
                </a:lnTo>
                <a:lnTo>
                  <a:pt x="55245" y="71120"/>
                </a:lnTo>
                <a:lnTo>
                  <a:pt x="54102" y="69850"/>
                </a:lnTo>
                <a:lnTo>
                  <a:pt x="54889" y="68580"/>
                </a:lnTo>
                <a:lnTo>
                  <a:pt x="54343" y="67310"/>
                </a:lnTo>
                <a:lnTo>
                  <a:pt x="57962" y="67310"/>
                </a:lnTo>
                <a:lnTo>
                  <a:pt x="60248" y="66040"/>
                </a:lnTo>
                <a:lnTo>
                  <a:pt x="62585" y="66040"/>
                </a:lnTo>
                <a:lnTo>
                  <a:pt x="63969" y="67310"/>
                </a:lnTo>
                <a:lnTo>
                  <a:pt x="64312" y="66040"/>
                </a:lnTo>
                <a:lnTo>
                  <a:pt x="65557" y="66040"/>
                </a:lnTo>
                <a:lnTo>
                  <a:pt x="64960" y="67310"/>
                </a:lnTo>
                <a:lnTo>
                  <a:pt x="66141" y="66103"/>
                </a:lnTo>
                <a:lnTo>
                  <a:pt x="67144" y="67310"/>
                </a:lnTo>
                <a:lnTo>
                  <a:pt x="67398" y="66040"/>
                </a:lnTo>
                <a:lnTo>
                  <a:pt x="68084" y="67310"/>
                </a:lnTo>
                <a:lnTo>
                  <a:pt x="68491" y="66040"/>
                </a:lnTo>
                <a:lnTo>
                  <a:pt x="69977" y="66040"/>
                </a:lnTo>
                <a:lnTo>
                  <a:pt x="69977" y="67310"/>
                </a:lnTo>
                <a:lnTo>
                  <a:pt x="70916" y="66040"/>
                </a:lnTo>
                <a:lnTo>
                  <a:pt x="71259" y="67310"/>
                </a:lnTo>
                <a:lnTo>
                  <a:pt x="72351" y="66040"/>
                </a:lnTo>
                <a:lnTo>
                  <a:pt x="72605" y="66040"/>
                </a:lnTo>
                <a:lnTo>
                  <a:pt x="72453" y="67310"/>
                </a:lnTo>
                <a:lnTo>
                  <a:pt x="73888" y="68580"/>
                </a:lnTo>
                <a:lnTo>
                  <a:pt x="74053" y="66040"/>
                </a:lnTo>
                <a:lnTo>
                  <a:pt x="74142" y="64770"/>
                </a:lnTo>
                <a:lnTo>
                  <a:pt x="75272" y="65722"/>
                </a:lnTo>
                <a:lnTo>
                  <a:pt x="75425" y="64770"/>
                </a:lnTo>
                <a:lnTo>
                  <a:pt x="75628" y="63500"/>
                </a:lnTo>
                <a:lnTo>
                  <a:pt x="74980" y="63500"/>
                </a:lnTo>
                <a:lnTo>
                  <a:pt x="74980" y="62230"/>
                </a:lnTo>
                <a:lnTo>
                  <a:pt x="74790" y="62230"/>
                </a:lnTo>
                <a:lnTo>
                  <a:pt x="74142" y="60960"/>
                </a:lnTo>
                <a:lnTo>
                  <a:pt x="73647" y="60960"/>
                </a:lnTo>
                <a:lnTo>
                  <a:pt x="73202" y="59690"/>
                </a:lnTo>
                <a:lnTo>
                  <a:pt x="72605" y="59690"/>
                </a:lnTo>
                <a:lnTo>
                  <a:pt x="71907" y="58420"/>
                </a:lnTo>
                <a:lnTo>
                  <a:pt x="71716" y="58420"/>
                </a:lnTo>
                <a:lnTo>
                  <a:pt x="71361" y="57150"/>
                </a:lnTo>
                <a:lnTo>
                  <a:pt x="71259" y="58420"/>
                </a:lnTo>
                <a:lnTo>
                  <a:pt x="70916" y="57150"/>
                </a:lnTo>
                <a:lnTo>
                  <a:pt x="70269" y="57150"/>
                </a:lnTo>
                <a:lnTo>
                  <a:pt x="70269" y="55880"/>
                </a:lnTo>
                <a:lnTo>
                  <a:pt x="71018" y="55880"/>
                </a:lnTo>
                <a:lnTo>
                  <a:pt x="71513" y="57150"/>
                </a:lnTo>
                <a:lnTo>
                  <a:pt x="72453" y="57150"/>
                </a:lnTo>
                <a:lnTo>
                  <a:pt x="71361" y="55880"/>
                </a:lnTo>
                <a:lnTo>
                  <a:pt x="71069" y="55880"/>
                </a:lnTo>
                <a:lnTo>
                  <a:pt x="70027" y="54610"/>
                </a:lnTo>
                <a:lnTo>
                  <a:pt x="69773" y="54610"/>
                </a:lnTo>
                <a:lnTo>
                  <a:pt x="69583" y="55880"/>
                </a:lnTo>
                <a:lnTo>
                  <a:pt x="69278" y="54610"/>
                </a:lnTo>
                <a:lnTo>
                  <a:pt x="67741" y="53340"/>
                </a:lnTo>
                <a:lnTo>
                  <a:pt x="69227" y="50800"/>
                </a:lnTo>
                <a:lnTo>
                  <a:pt x="66802" y="50800"/>
                </a:lnTo>
                <a:lnTo>
                  <a:pt x="66941" y="49530"/>
                </a:lnTo>
                <a:lnTo>
                  <a:pt x="66649" y="49530"/>
                </a:lnTo>
                <a:lnTo>
                  <a:pt x="66103" y="50800"/>
                </a:lnTo>
                <a:lnTo>
                  <a:pt x="65659" y="49530"/>
                </a:lnTo>
                <a:lnTo>
                  <a:pt x="66598" y="49530"/>
                </a:lnTo>
                <a:lnTo>
                  <a:pt x="66941" y="48260"/>
                </a:lnTo>
                <a:lnTo>
                  <a:pt x="71564" y="46990"/>
                </a:lnTo>
                <a:lnTo>
                  <a:pt x="71907" y="46990"/>
                </a:lnTo>
                <a:lnTo>
                  <a:pt x="71259" y="45720"/>
                </a:lnTo>
                <a:lnTo>
                  <a:pt x="73342" y="45720"/>
                </a:lnTo>
                <a:lnTo>
                  <a:pt x="74041" y="46990"/>
                </a:lnTo>
                <a:lnTo>
                  <a:pt x="74345" y="45720"/>
                </a:lnTo>
                <a:lnTo>
                  <a:pt x="74536" y="44450"/>
                </a:lnTo>
                <a:lnTo>
                  <a:pt x="74536" y="45720"/>
                </a:lnTo>
                <a:lnTo>
                  <a:pt x="75679" y="44450"/>
                </a:lnTo>
                <a:lnTo>
                  <a:pt x="75882" y="45720"/>
                </a:lnTo>
                <a:lnTo>
                  <a:pt x="75425" y="45720"/>
                </a:lnTo>
                <a:lnTo>
                  <a:pt x="75679" y="46990"/>
                </a:lnTo>
                <a:lnTo>
                  <a:pt x="76276" y="45720"/>
                </a:lnTo>
                <a:lnTo>
                  <a:pt x="76466" y="45720"/>
                </a:lnTo>
                <a:lnTo>
                  <a:pt x="77114" y="46990"/>
                </a:lnTo>
                <a:lnTo>
                  <a:pt x="76771" y="45720"/>
                </a:lnTo>
                <a:lnTo>
                  <a:pt x="76923" y="44450"/>
                </a:lnTo>
                <a:lnTo>
                  <a:pt x="77419" y="44450"/>
                </a:lnTo>
                <a:lnTo>
                  <a:pt x="77762" y="44450"/>
                </a:lnTo>
                <a:lnTo>
                  <a:pt x="78511" y="43180"/>
                </a:lnTo>
                <a:lnTo>
                  <a:pt x="78651" y="43954"/>
                </a:lnTo>
                <a:lnTo>
                  <a:pt x="78308" y="44450"/>
                </a:lnTo>
                <a:lnTo>
                  <a:pt x="78752" y="44450"/>
                </a:lnTo>
                <a:lnTo>
                  <a:pt x="78600" y="46990"/>
                </a:lnTo>
                <a:lnTo>
                  <a:pt x="78460" y="46596"/>
                </a:lnTo>
                <a:lnTo>
                  <a:pt x="78460" y="46990"/>
                </a:lnTo>
                <a:lnTo>
                  <a:pt x="77851" y="47942"/>
                </a:lnTo>
                <a:lnTo>
                  <a:pt x="78308" y="46990"/>
                </a:lnTo>
                <a:lnTo>
                  <a:pt x="78460" y="46990"/>
                </a:lnTo>
                <a:lnTo>
                  <a:pt x="78460" y="46596"/>
                </a:lnTo>
                <a:lnTo>
                  <a:pt x="78155" y="45720"/>
                </a:lnTo>
                <a:lnTo>
                  <a:pt x="78511" y="45720"/>
                </a:lnTo>
                <a:lnTo>
                  <a:pt x="78308" y="44450"/>
                </a:lnTo>
                <a:lnTo>
                  <a:pt x="78066" y="45720"/>
                </a:lnTo>
                <a:lnTo>
                  <a:pt x="78066" y="46990"/>
                </a:lnTo>
                <a:lnTo>
                  <a:pt x="77914" y="45720"/>
                </a:lnTo>
                <a:lnTo>
                  <a:pt x="77419" y="45720"/>
                </a:lnTo>
                <a:lnTo>
                  <a:pt x="77419" y="44450"/>
                </a:lnTo>
                <a:lnTo>
                  <a:pt x="76873" y="45720"/>
                </a:lnTo>
                <a:lnTo>
                  <a:pt x="77216" y="45720"/>
                </a:lnTo>
                <a:lnTo>
                  <a:pt x="77114" y="46990"/>
                </a:lnTo>
                <a:lnTo>
                  <a:pt x="75285" y="48260"/>
                </a:lnTo>
                <a:lnTo>
                  <a:pt x="76327" y="49530"/>
                </a:lnTo>
                <a:lnTo>
                  <a:pt x="76466" y="49530"/>
                </a:lnTo>
                <a:lnTo>
                  <a:pt x="76568" y="48260"/>
                </a:lnTo>
                <a:lnTo>
                  <a:pt x="76517" y="49530"/>
                </a:lnTo>
                <a:lnTo>
                  <a:pt x="76669" y="49530"/>
                </a:lnTo>
                <a:lnTo>
                  <a:pt x="76974" y="48260"/>
                </a:lnTo>
                <a:lnTo>
                  <a:pt x="77114" y="49530"/>
                </a:lnTo>
                <a:lnTo>
                  <a:pt x="77660" y="49530"/>
                </a:lnTo>
                <a:lnTo>
                  <a:pt x="77368" y="48260"/>
                </a:lnTo>
                <a:lnTo>
                  <a:pt x="77419" y="46990"/>
                </a:lnTo>
                <a:lnTo>
                  <a:pt x="77609" y="46990"/>
                </a:lnTo>
                <a:lnTo>
                  <a:pt x="77558" y="48260"/>
                </a:lnTo>
                <a:lnTo>
                  <a:pt x="77711" y="48260"/>
                </a:lnTo>
                <a:lnTo>
                  <a:pt x="78803" y="48260"/>
                </a:lnTo>
                <a:lnTo>
                  <a:pt x="78155" y="49530"/>
                </a:lnTo>
                <a:lnTo>
                  <a:pt x="77863" y="49530"/>
                </a:lnTo>
                <a:lnTo>
                  <a:pt x="77711" y="50800"/>
                </a:lnTo>
                <a:lnTo>
                  <a:pt x="78562" y="50800"/>
                </a:lnTo>
                <a:lnTo>
                  <a:pt x="78752" y="49530"/>
                </a:lnTo>
                <a:lnTo>
                  <a:pt x="79451" y="49530"/>
                </a:lnTo>
                <a:lnTo>
                  <a:pt x="79997" y="50800"/>
                </a:lnTo>
                <a:lnTo>
                  <a:pt x="80645" y="50800"/>
                </a:lnTo>
                <a:lnTo>
                  <a:pt x="81140" y="49530"/>
                </a:lnTo>
                <a:lnTo>
                  <a:pt x="82181" y="49530"/>
                </a:lnTo>
                <a:lnTo>
                  <a:pt x="81775" y="50800"/>
                </a:lnTo>
                <a:lnTo>
                  <a:pt x="80784" y="50800"/>
                </a:lnTo>
                <a:lnTo>
                  <a:pt x="81089" y="52070"/>
                </a:lnTo>
                <a:lnTo>
                  <a:pt x="82029" y="53340"/>
                </a:lnTo>
                <a:lnTo>
                  <a:pt x="81826" y="53340"/>
                </a:lnTo>
                <a:lnTo>
                  <a:pt x="82423" y="54533"/>
                </a:lnTo>
                <a:lnTo>
                  <a:pt x="83413" y="53340"/>
                </a:lnTo>
                <a:lnTo>
                  <a:pt x="83566" y="53340"/>
                </a:lnTo>
                <a:lnTo>
                  <a:pt x="83870" y="54610"/>
                </a:lnTo>
                <a:lnTo>
                  <a:pt x="83566" y="54610"/>
                </a:lnTo>
                <a:lnTo>
                  <a:pt x="83566" y="57150"/>
                </a:lnTo>
                <a:lnTo>
                  <a:pt x="83121" y="56286"/>
                </a:lnTo>
                <a:lnTo>
                  <a:pt x="83121" y="58420"/>
                </a:lnTo>
                <a:lnTo>
                  <a:pt x="82816" y="57150"/>
                </a:lnTo>
                <a:lnTo>
                  <a:pt x="83121" y="58420"/>
                </a:lnTo>
                <a:lnTo>
                  <a:pt x="83121" y="56286"/>
                </a:lnTo>
                <a:lnTo>
                  <a:pt x="82918" y="55880"/>
                </a:lnTo>
                <a:lnTo>
                  <a:pt x="83362" y="55880"/>
                </a:lnTo>
                <a:lnTo>
                  <a:pt x="83566" y="57150"/>
                </a:lnTo>
                <a:lnTo>
                  <a:pt x="83566" y="54610"/>
                </a:lnTo>
                <a:lnTo>
                  <a:pt x="82918" y="54610"/>
                </a:lnTo>
                <a:lnTo>
                  <a:pt x="82677" y="55880"/>
                </a:lnTo>
                <a:lnTo>
                  <a:pt x="82626" y="57150"/>
                </a:lnTo>
                <a:lnTo>
                  <a:pt x="82080" y="57150"/>
                </a:lnTo>
                <a:lnTo>
                  <a:pt x="81775" y="58420"/>
                </a:lnTo>
                <a:lnTo>
                  <a:pt x="82029" y="58420"/>
                </a:lnTo>
                <a:lnTo>
                  <a:pt x="82080" y="59690"/>
                </a:lnTo>
                <a:lnTo>
                  <a:pt x="82727" y="58420"/>
                </a:lnTo>
                <a:lnTo>
                  <a:pt x="82473" y="59690"/>
                </a:lnTo>
                <a:lnTo>
                  <a:pt x="82969" y="59690"/>
                </a:lnTo>
                <a:lnTo>
                  <a:pt x="83616" y="58420"/>
                </a:lnTo>
                <a:lnTo>
                  <a:pt x="83362" y="58420"/>
                </a:lnTo>
                <a:lnTo>
                  <a:pt x="83400" y="58191"/>
                </a:lnTo>
                <a:lnTo>
                  <a:pt x="83515" y="57150"/>
                </a:lnTo>
                <a:lnTo>
                  <a:pt x="83566" y="57365"/>
                </a:lnTo>
                <a:lnTo>
                  <a:pt x="83616" y="57150"/>
                </a:lnTo>
                <a:lnTo>
                  <a:pt x="83654" y="57670"/>
                </a:lnTo>
                <a:lnTo>
                  <a:pt x="83870" y="58420"/>
                </a:lnTo>
                <a:lnTo>
                  <a:pt x="84366" y="58420"/>
                </a:lnTo>
                <a:lnTo>
                  <a:pt x="84416" y="57150"/>
                </a:lnTo>
                <a:lnTo>
                  <a:pt x="84912" y="57150"/>
                </a:lnTo>
                <a:lnTo>
                  <a:pt x="84658" y="55880"/>
                </a:lnTo>
                <a:lnTo>
                  <a:pt x="85001" y="55880"/>
                </a:lnTo>
                <a:lnTo>
                  <a:pt x="85102" y="57150"/>
                </a:lnTo>
                <a:lnTo>
                  <a:pt x="85496" y="57150"/>
                </a:lnTo>
                <a:lnTo>
                  <a:pt x="85572" y="57365"/>
                </a:lnTo>
                <a:lnTo>
                  <a:pt x="85991" y="58420"/>
                </a:lnTo>
                <a:lnTo>
                  <a:pt x="85953" y="58191"/>
                </a:lnTo>
                <a:lnTo>
                  <a:pt x="85699" y="57150"/>
                </a:lnTo>
                <a:lnTo>
                  <a:pt x="85928" y="58000"/>
                </a:lnTo>
                <a:lnTo>
                  <a:pt x="86042" y="58420"/>
                </a:lnTo>
                <a:lnTo>
                  <a:pt x="86144" y="58000"/>
                </a:lnTo>
                <a:lnTo>
                  <a:pt x="86245" y="57150"/>
                </a:lnTo>
                <a:lnTo>
                  <a:pt x="86220" y="57670"/>
                </a:lnTo>
                <a:lnTo>
                  <a:pt x="86194" y="58420"/>
                </a:lnTo>
                <a:lnTo>
                  <a:pt x="86347" y="58420"/>
                </a:lnTo>
                <a:lnTo>
                  <a:pt x="86347" y="59690"/>
                </a:lnTo>
                <a:lnTo>
                  <a:pt x="86042" y="58420"/>
                </a:lnTo>
                <a:lnTo>
                  <a:pt x="85255" y="58420"/>
                </a:lnTo>
                <a:lnTo>
                  <a:pt x="85051" y="58420"/>
                </a:lnTo>
                <a:lnTo>
                  <a:pt x="85102" y="59690"/>
                </a:lnTo>
                <a:lnTo>
                  <a:pt x="83718" y="59690"/>
                </a:lnTo>
                <a:lnTo>
                  <a:pt x="85102" y="60960"/>
                </a:lnTo>
                <a:lnTo>
                  <a:pt x="85699" y="60960"/>
                </a:lnTo>
                <a:lnTo>
                  <a:pt x="86448" y="59690"/>
                </a:lnTo>
                <a:lnTo>
                  <a:pt x="86639" y="59690"/>
                </a:lnTo>
                <a:lnTo>
                  <a:pt x="86906" y="58712"/>
                </a:lnTo>
                <a:lnTo>
                  <a:pt x="86995" y="58420"/>
                </a:lnTo>
                <a:lnTo>
                  <a:pt x="86995" y="59690"/>
                </a:lnTo>
                <a:lnTo>
                  <a:pt x="86791" y="59690"/>
                </a:lnTo>
                <a:lnTo>
                  <a:pt x="86842" y="60960"/>
                </a:lnTo>
                <a:lnTo>
                  <a:pt x="88328" y="60960"/>
                </a:lnTo>
                <a:lnTo>
                  <a:pt x="88480" y="59690"/>
                </a:lnTo>
                <a:lnTo>
                  <a:pt x="88633" y="60960"/>
                </a:lnTo>
                <a:lnTo>
                  <a:pt x="88976" y="60960"/>
                </a:lnTo>
                <a:lnTo>
                  <a:pt x="89077" y="62230"/>
                </a:lnTo>
                <a:lnTo>
                  <a:pt x="88671" y="62230"/>
                </a:lnTo>
                <a:lnTo>
                  <a:pt x="88976" y="63500"/>
                </a:lnTo>
                <a:lnTo>
                  <a:pt x="88379" y="62230"/>
                </a:lnTo>
                <a:lnTo>
                  <a:pt x="88328" y="60960"/>
                </a:lnTo>
                <a:lnTo>
                  <a:pt x="88176" y="61137"/>
                </a:lnTo>
                <a:lnTo>
                  <a:pt x="88176" y="62230"/>
                </a:lnTo>
                <a:lnTo>
                  <a:pt x="87884" y="63500"/>
                </a:lnTo>
                <a:lnTo>
                  <a:pt x="87884" y="64770"/>
                </a:lnTo>
                <a:lnTo>
                  <a:pt x="87731" y="63500"/>
                </a:lnTo>
                <a:lnTo>
                  <a:pt x="87541" y="63500"/>
                </a:lnTo>
                <a:lnTo>
                  <a:pt x="88125" y="62230"/>
                </a:lnTo>
                <a:lnTo>
                  <a:pt x="88176" y="61137"/>
                </a:lnTo>
                <a:lnTo>
                  <a:pt x="87236" y="62230"/>
                </a:lnTo>
                <a:lnTo>
                  <a:pt x="87083" y="62230"/>
                </a:lnTo>
                <a:lnTo>
                  <a:pt x="86791" y="60960"/>
                </a:lnTo>
                <a:lnTo>
                  <a:pt x="86448" y="60960"/>
                </a:lnTo>
                <a:lnTo>
                  <a:pt x="86448" y="62230"/>
                </a:lnTo>
                <a:lnTo>
                  <a:pt x="85991" y="62230"/>
                </a:lnTo>
                <a:lnTo>
                  <a:pt x="85852" y="62230"/>
                </a:lnTo>
                <a:lnTo>
                  <a:pt x="85699" y="60960"/>
                </a:lnTo>
                <a:lnTo>
                  <a:pt x="85445" y="61899"/>
                </a:lnTo>
                <a:lnTo>
                  <a:pt x="85547" y="63500"/>
                </a:lnTo>
                <a:lnTo>
                  <a:pt x="86042" y="63500"/>
                </a:lnTo>
                <a:lnTo>
                  <a:pt x="86347" y="64770"/>
                </a:lnTo>
                <a:lnTo>
                  <a:pt x="87083" y="64770"/>
                </a:lnTo>
                <a:lnTo>
                  <a:pt x="86194" y="63500"/>
                </a:lnTo>
                <a:lnTo>
                  <a:pt x="87083" y="63500"/>
                </a:lnTo>
                <a:lnTo>
                  <a:pt x="87236" y="64770"/>
                </a:lnTo>
                <a:lnTo>
                  <a:pt x="87083" y="64770"/>
                </a:lnTo>
                <a:lnTo>
                  <a:pt x="86690" y="66040"/>
                </a:lnTo>
                <a:lnTo>
                  <a:pt x="88582" y="64770"/>
                </a:lnTo>
                <a:lnTo>
                  <a:pt x="88480" y="66040"/>
                </a:lnTo>
                <a:lnTo>
                  <a:pt x="89268" y="64770"/>
                </a:lnTo>
                <a:lnTo>
                  <a:pt x="89268" y="66040"/>
                </a:lnTo>
                <a:lnTo>
                  <a:pt x="89077" y="66040"/>
                </a:lnTo>
                <a:lnTo>
                  <a:pt x="89420" y="67310"/>
                </a:lnTo>
                <a:lnTo>
                  <a:pt x="89865" y="66040"/>
                </a:lnTo>
                <a:lnTo>
                  <a:pt x="90309" y="66040"/>
                </a:lnTo>
                <a:lnTo>
                  <a:pt x="90754" y="64998"/>
                </a:lnTo>
                <a:lnTo>
                  <a:pt x="90830" y="64452"/>
                </a:lnTo>
                <a:lnTo>
                  <a:pt x="90766" y="64770"/>
                </a:lnTo>
                <a:lnTo>
                  <a:pt x="90805" y="63500"/>
                </a:lnTo>
                <a:lnTo>
                  <a:pt x="91059" y="63500"/>
                </a:lnTo>
                <a:lnTo>
                  <a:pt x="91262" y="64770"/>
                </a:lnTo>
                <a:lnTo>
                  <a:pt x="92938" y="64770"/>
                </a:lnTo>
                <a:lnTo>
                  <a:pt x="91808" y="63500"/>
                </a:lnTo>
                <a:lnTo>
                  <a:pt x="93192" y="63500"/>
                </a:lnTo>
                <a:lnTo>
                  <a:pt x="92938" y="62230"/>
                </a:lnTo>
                <a:lnTo>
                  <a:pt x="92392" y="62230"/>
                </a:lnTo>
                <a:lnTo>
                  <a:pt x="92989" y="60960"/>
                </a:lnTo>
                <a:lnTo>
                  <a:pt x="93192" y="59690"/>
                </a:lnTo>
                <a:lnTo>
                  <a:pt x="93484" y="58420"/>
                </a:lnTo>
                <a:lnTo>
                  <a:pt x="93687" y="58420"/>
                </a:lnTo>
                <a:lnTo>
                  <a:pt x="94475" y="59690"/>
                </a:lnTo>
                <a:lnTo>
                  <a:pt x="94678" y="58420"/>
                </a:lnTo>
                <a:lnTo>
                  <a:pt x="94284" y="58420"/>
                </a:lnTo>
                <a:lnTo>
                  <a:pt x="94132" y="57150"/>
                </a:lnTo>
                <a:lnTo>
                  <a:pt x="94881" y="57150"/>
                </a:lnTo>
                <a:lnTo>
                  <a:pt x="94678" y="58420"/>
                </a:lnTo>
                <a:lnTo>
                  <a:pt x="94881" y="58420"/>
                </a:lnTo>
                <a:lnTo>
                  <a:pt x="94932" y="57150"/>
                </a:lnTo>
                <a:lnTo>
                  <a:pt x="95123" y="57150"/>
                </a:lnTo>
                <a:lnTo>
                  <a:pt x="95123" y="55880"/>
                </a:lnTo>
                <a:lnTo>
                  <a:pt x="94881" y="55880"/>
                </a:lnTo>
                <a:lnTo>
                  <a:pt x="94729" y="54610"/>
                </a:lnTo>
                <a:lnTo>
                  <a:pt x="94881" y="54610"/>
                </a:lnTo>
                <a:lnTo>
                  <a:pt x="94678" y="53340"/>
                </a:lnTo>
                <a:lnTo>
                  <a:pt x="94932" y="54610"/>
                </a:lnTo>
                <a:lnTo>
                  <a:pt x="95173" y="53340"/>
                </a:lnTo>
                <a:lnTo>
                  <a:pt x="96469" y="53340"/>
                </a:lnTo>
                <a:lnTo>
                  <a:pt x="95567" y="52070"/>
                </a:lnTo>
                <a:lnTo>
                  <a:pt x="95669" y="50800"/>
                </a:lnTo>
                <a:lnTo>
                  <a:pt x="96024" y="52070"/>
                </a:lnTo>
                <a:lnTo>
                  <a:pt x="96964" y="52070"/>
                </a:lnTo>
                <a:lnTo>
                  <a:pt x="96024" y="50800"/>
                </a:lnTo>
                <a:lnTo>
                  <a:pt x="95872" y="50800"/>
                </a:lnTo>
                <a:lnTo>
                  <a:pt x="95872" y="49530"/>
                </a:lnTo>
                <a:lnTo>
                  <a:pt x="96062" y="49530"/>
                </a:lnTo>
                <a:lnTo>
                  <a:pt x="96316" y="48260"/>
                </a:lnTo>
                <a:lnTo>
                  <a:pt x="96570" y="48260"/>
                </a:lnTo>
                <a:lnTo>
                  <a:pt x="96469" y="46990"/>
                </a:lnTo>
                <a:lnTo>
                  <a:pt x="97751" y="46990"/>
                </a:lnTo>
                <a:lnTo>
                  <a:pt x="97409" y="45720"/>
                </a:lnTo>
                <a:lnTo>
                  <a:pt x="98056" y="45720"/>
                </a:lnTo>
                <a:lnTo>
                  <a:pt x="98691" y="44450"/>
                </a:lnTo>
                <a:lnTo>
                  <a:pt x="98501" y="43180"/>
                </a:lnTo>
                <a:lnTo>
                  <a:pt x="98005" y="43180"/>
                </a:lnTo>
                <a:lnTo>
                  <a:pt x="98107" y="41910"/>
                </a:lnTo>
                <a:lnTo>
                  <a:pt x="98298" y="40640"/>
                </a:lnTo>
                <a:lnTo>
                  <a:pt x="98450" y="41910"/>
                </a:lnTo>
                <a:lnTo>
                  <a:pt x="98742" y="41910"/>
                </a:lnTo>
                <a:lnTo>
                  <a:pt x="98742" y="43180"/>
                </a:lnTo>
                <a:lnTo>
                  <a:pt x="99834" y="43180"/>
                </a:lnTo>
                <a:lnTo>
                  <a:pt x="99834" y="41910"/>
                </a:lnTo>
                <a:lnTo>
                  <a:pt x="99491" y="41910"/>
                </a:lnTo>
                <a:lnTo>
                  <a:pt x="99504" y="41783"/>
                </a:lnTo>
                <a:lnTo>
                  <a:pt x="99288" y="40640"/>
                </a:lnTo>
                <a:lnTo>
                  <a:pt x="98742" y="40640"/>
                </a:lnTo>
                <a:lnTo>
                  <a:pt x="98742" y="39370"/>
                </a:lnTo>
                <a:lnTo>
                  <a:pt x="99593" y="39370"/>
                </a:lnTo>
                <a:lnTo>
                  <a:pt x="98894" y="38100"/>
                </a:lnTo>
                <a:lnTo>
                  <a:pt x="101282" y="38100"/>
                </a:lnTo>
                <a:lnTo>
                  <a:pt x="101333" y="39370"/>
                </a:lnTo>
                <a:lnTo>
                  <a:pt x="101574" y="39370"/>
                </a:lnTo>
                <a:lnTo>
                  <a:pt x="101828" y="38100"/>
                </a:lnTo>
                <a:lnTo>
                  <a:pt x="102666" y="39370"/>
                </a:lnTo>
                <a:lnTo>
                  <a:pt x="102920" y="38100"/>
                </a:lnTo>
                <a:lnTo>
                  <a:pt x="103759" y="38100"/>
                </a:lnTo>
                <a:lnTo>
                  <a:pt x="103708" y="39370"/>
                </a:lnTo>
                <a:lnTo>
                  <a:pt x="104355" y="38100"/>
                </a:lnTo>
                <a:lnTo>
                  <a:pt x="104305" y="39370"/>
                </a:lnTo>
                <a:lnTo>
                  <a:pt x="104152" y="39370"/>
                </a:lnTo>
                <a:lnTo>
                  <a:pt x="104305" y="40640"/>
                </a:lnTo>
                <a:lnTo>
                  <a:pt x="104457" y="39370"/>
                </a:lnTo>
                <a:lnTo>
                  <a:pt x="104648" y="39370"/>
                </a:lnTo>
                <a:lnTo>
                  <a:pt x="104800" y="38100"/>
                </a:lnTo>
                <a:lnTo>
                  <a:pt x="106133" y="39331"/>
                </a:lnTo>
                <a:lnTo>
                  <a:pt x="106184" y="38100"/>
                </a:lnTo>
                <a:lnTo>
                  <a:pt x="107226" y="39370"/>
                </a:lnTo>
                <a:lnTo>
                  <a:pt x="107035" y="39370"/>
                </a:lnTo>
                <a:lnTo>
                  <a:pt x="108051" y="40513"/>
                </a:lnTo>
                <a:lnTo>
                  <a:pt x="108318" y="39370"/>
                </a:lnTo>
                <a:lnTo>
                  <a:pt x="108521" y="39370"/>
                </a:lnTo>
                <a:lnTo>
                  <a:pt x="108521" y="40640"/>
                </a:lnTo>
                <a:lnTo>
                  <a:pt x="108762" y="39370"/>
                </a:lnTo>
                <a:lnTo>
                  <a:pt x="108813" y="40132"/>
                </a:lnTo>
                <a:lnTo>
                  <a:pt x="108572" y="40563"/>
                </a:lnTo>
                <a:lnTo>
                  <a:pt x="108572" y="41910"/>
                </a:lnTo>
                <a:lnTo>
                  <a:pt x="108470" y="43180"/>
                </a:lnTo>
                <a:lnTo>
                  <a:pt x="108521" y="41910"/>
                </a:lnTo>
                <a:lnTo>
                  <a:pt x="108572" y="40563"/>
                </a:lnTo>
                <a:lnTo>
                  <a:pt x="108178" y="40640"/>
                </a:lnTo>
                <a:lnTo>
                  <a:pt x="108051" y="40513"/>
                </a:lnTo>
                <a:lnTo>
                  <a:pt x="108026" y="40640"/>
                </a:lnTo>
                <a:lnTo>
                  <a:pt x="107226" y="40640"/>
                </a:lnTo>
                <a:lnTo>
                  <a:pt x="108178" y="41910"/>
                </a:lnTo>
                <a:lnTo>
                  <a:pt x="108026" y="41910"/>
                </a:lnTo>
                <a:lnTo>
                  <a:pt x="108267" y="43180"/>
                </a:lnTo>
                <a:lnTo>
                  <a:pt x="108026" y="43180"/>
                </a:lnTo>
                <a:lnTo>
                  <a:pt x="108026" y="41910"/>
                </a:lnTo>
                <a:lnTo>
                  <a:pt x="107086" y="41910"/>
                </a:lnTo>
                <a:lnTo>
                  <a:pt x="107226" y="43180"/>
                </a:lnTo>
                <a:lnTo>
                  <a:pt x="107873" y="43180"/>
                </a:lnTo>
                <a:lnTo>
                  <a:pt x="108178" y="44450"/>
                </a:lnTo>
                <a:lnTo>
                  <a:pt x="108178" y="52070"/>
                </a:lnTo>
                <a:lnTo>
                  <a:pt x="107632" y="50800"/>
                </a:lnTo>
                <a:lnTo>
                  <a:pt x="107823" y="52070"/>
                </a:lnTo>
                <a:lnTo>
                  <a:pt x="107226" y="52070"/>
                </a:lnTo>
                <a:lnTo>
                  <a:pt x="107035" y="50800"/>
                </a:lnTo>
                <a:lnTo>
                  <a:pt x="107632" y="50800"/>
                </a:lnTo>
                <a:lnTo>
                  <a:pt x="108178" y="52070"/>
                </a:lnTo>
                <a:lnTo>
                  <a:pt x="108178" y="44450"/>
                </a:lnTo>
                <a:lnTo>
                  <a:pt x="107721" y="45720"/>
                </a:lnTo>
                <a:lnTo>
                  <a:pt x="107530" y="45720"/>
                </a:lnTo>
                <a:lnTo>
                  <a:pt x="107530" y="49530"/>
                </a:lnTo>
                <a:lnTo>
                  <a:pt x="106984" y="50800"/>
                </a:lnTo>
                <a:lnTo>
                  <a:pt x="106883" y="50571"/>
                </a:lnTo>
                <a:lnTo>
                  <a:pt x="106883" y="53340"/>
                </a:lnTo>
                <a:lnTo>
                  <a:pt x="106832" y="52070"/>
                </a:lnTo>
                <a:lnTo>
                  <a:pt x="106883" y="53340"/>
                </a:lnTo>
                <a:lnTo>
                  <a:pt x="106883" y="50571"/>
                </a:lnTo>
                <a:lnTo>
                  <a:pt x="106438" y="49530"/>
                </a:lnTo>
                <a:lnTo>
                  <a:pt x="106934" y="49530"/>
                </a:lnTo>
                <a:lnTo>
                  <a:pt x="107530" y="49530"/>
                </a:lnTo>
                <a:lnTo>
                  <a:pt x="107530" y="45720"/>
                </a:lnTo>
                <a:lnTo>
                  <a:pt x="107226" y="44450"/>
                </a:lnTo>
                <a:lnTo>
                  <a:pt x="107175" y="45720"/>
                </a:lnTo>
                <a:lnTo>
                  <a:pt x="107175" y="48260"/>
                </a:lnTo>
                <a:lnTo>
                  <a:pt x="106946" y="49428"/>
                </a:lnTo>
                <a:lnTo>
                  <a:pt x="106641" y="48260"/>
                </a:lnTo>
                <a:lnTo>
                  <a:pt x="107175" y="48260"/>
                </a:lnTo>
                <a:lnTo>
                  <a:pt x="107175" y="45720"/>
                </a:lnTo>
                <a:lnTo>
                  <a:pt x="106832" y="44450"/>
                </a:lnTo>
                <a:lnTo>
                  <a:pt x="106387" y="44450"/>
                </a:lnTo>
                <a:lnTo>
                  <a:pt x="106337" y="45720"/>
                </a:lnTo>
                <a:lnTo>
                  <a:pt x="105689" y="45720"/>
                </a:lnTo>
                <a:lnTo>
                  <a:pt x="105994" y="46990"/>
                </a:lnTo>
                <a:lnTo>
                  <a:pt x="106387" y="46990"/>
                </a:lnTo>
                <a:lnTo>
                  <a:pt x="106781" y="45720"/>
                </a:lnTo>
                <a:lnTo>
                  <a:pt x="106527" y="47117"/>
                </a:lnTo>
                <a:lnTo>
                  <a:pt x="106438" y="48260"/>
                </a:lnTo>
                <a:lnTo>
                  <a:pt x="105638" y="48260"/>
                </a:lnTo>
                <a:lnTo>
                  <a:pt x="105638" y="57150"/>
                </a:lnTo>
                <a:lnTo>
                  <a:pt x="105448" y="58420"/>
                </a:lnTo>
                <a:lnTo>
                  <a:pt x="105092" y="57150"/>
                </a:lnTo>
                <a:lnTo>
                  <a:pt x="105638" y="57150"/>
                </a:lnTo>
                <a:lnTo>
                  <a:pt x="105638" y="48260"/>
                </a:lnTo>
                <a:lnTo>
                  <a:pt x="105194" y="48260"/>
                </a:lnTo>
                <a:lnTo>
                  <a:pt x="105448" y="46990"/>
                </a:lnTo>
                <a:lnTo>
                  <a:pt x="104749" y="46990"/>
                </a:lnTo>
                <a:lnTo>
                  <a:pt x="104521" y="47942"/>
                </a:lnTo>
                <a:lnTo>
                  <a:pt x="104648" y="49530"/>
                </a:lnTo>
                <a:lnTo>
                  <a:pt x="104355" y="48260"/>
                </a:lnTo>
                <a:lnTo>
                  <a:pt x="104355" y="55880"/>
                </a:lnTo>
                <a:lnTo>
                  <a:pt x="103962" y="57150"/>
                </a:lnTo>
                <a:lnTo>
                  <a:pt x="103911" y="56832"/>
                </a:lnTo>
                <a:lnTo>
                  <a:pt x="103911" y="58420"/>
                </a:lnTo>
                <a:lnTo>
                  <a:pt x="103911" y="59690"/>
                </a:lnTo>
                <a:lnTo>
                  <a:pt x="103657" y="59690"/>
                </a:lnTo>
                <a:lnTo>
                  <a:pt x="103657" y="58420"/>
                </a:lnTo>
                <a:lnTo>
                  <a:pt x="103911" y="58420"/>
                </a:lnTo>
                <a:lnTo>
                  <a:pt x="103911" y="56832"/>
                </a:lnTo>
                <a:lnTo>
                  <a:pt x="103759" y="55880"/>
                </a:lnTo>
                <a:lnTo>
                  <a:pt x="103365" y="57150"/>
                </a:lnTo>
                <a:lnTo>
                  <a:pt x="103212" y="56718"/>
                </a:lnTo>
                <a:lnTo>
                  <a:pt x="103212" y="58420"/>
                </a:lnTo>
                <a:lnTo>
                  <a:pt x="103212" y="59690"/>
                </a:lnTo>
                <a:lnTo>
                  <a:pt x="102819" y="59690"/>
                </a:lnTo>
                <a:lnTo>
                  <a:pt x="102920" y="58420"/>
                </a:lnTo>
                <a:lnTo>
                  <a:pt x="103212" y="58420"/>
                </a:lnTo>
                <a:lnTo>
                  <a:pt x="103212" y="56718"/>
                </a:lnTo>
                <a:lnTo>
                  <a:pt x="102920" y="55880"/>
                </a:lnTo>
                <a:lnTo>
                  <a:pt x="103759" y="55880"/>
                </a:lnTo>
                <a:lnTo>
                  <a:pt x="104355" y="55880"/>
                </a:lnTo>
                <a:lnTo>
                  <a:pt x="104355" y="48260"/>
                </a:lnTo>
                <a:lnTo>
                  <a:pt x="104152" y="48704"/>
                </a:lnTo>
                <a:lnTo>
                  <a:pt x="104152" y="52070"/>
                </a:lnTo>
                <a:lnTo>
                  <a:pt x="104000" y="50800"/>
                </a:lnTo>
                <a:lnTo>
                  <a:pt x="103911" y="49530"/>
                </a:lnTo>
                <a:lnTo>
                  <a:pt x="104000" y="50800"/>
                </a:lnTo>
                <a:lnTo>
                  <a:pt x="104152" y="52070"/>
                </a:lnTo>
                <a:lnTo>
                  <a:pt x="104152" y="48704"/>
                </a:lnTo>
                <a:lnTo>
                  <a:pt x="103759" y="49530"/>
                </a:lnTo>
                <a:lnTo>
                  <a:pt x="103708" y="53340"/>
                </a:lnTo>
                <a:lnTo>
                  <a:pt x="103505" y="53340"/>
                </a:lnTo>
                <a:lnTo>
                  <a:pt x="103365" y="54610"/>
                </a:lnTo>
                <a:lnTo>
                  <a:pt x="103365" y="53340"/>
                </a:lnTo>
                <a:lnTo>
                  <a:pt x="103428" y="52311"/>
                </a:lnTo>
                <a:lnTo>
                  <a:pt x="103708" y="53340"/>
                </a:lnTo>
                <a:lnTo>
                  <a:pt x="103708" y="49530"/>
                </a:lnTo>
                <a:lnTo>
                  <a:pt x="103365" y="49530"/>
                </a:lnTo>
                <a:lnTo>
                  <a:pt x="103263" y="48260"/>
                </a:lnTo>
                <a:lnTo>
                  <a:pt x="102870" y="48260"/>
                </a:lnTo>
                <a:lnTo>
                  <a:pt x="102374" y="49530"/>
                </a:lnTo>
                <a:lnTo>
                  <a:pt x="103263" y="49530"/>
                </a:lnTo>
                <a:lnTo>
                  <a:pt x="103009" y="50800"/>
                </a:lnTo>
                <a:lnTo>
                  <a:pt x="103212" y="52070"/>
                </a:lnTo>
                <a:lnTo>
                  <a:pt x="102768" y="52070"/>
                </a:lnTo>
                <a:lnTo>
                  <a:pt x="103111" y="53340"/>
                </a:lnTo>
                <a:lnTo>
                  <a:pt x="102374" y="53340"/>
                </a:lnTo>
                <a:lnTo>
                  <a:pt x="103111" y="54610"/>
                </a:lnTo>
                <a:lnTo>
                  <a:pt x="102565" y="54610"/>
                </a:lnTo>
                <a:lnTo>
                  <a:pt x="102565" y="58420"/>
                </a:lnTo>
                <a:lnTo>
                  <a:pt x="102374" y="58420"/>
                </a:lnTo>
                <a:lnTo>
                  <a:pt x="101727" y="57150"/>
                </a:lnTo>
                <a:lnTo>
                  <a:pt x="102019" y="57150"/>
                </a:lnTo>
                <a:lnTo>
                  <a:pt x="102565" y="58420"/>
                </a:lnTo>
                <a:lnTo>
                  <a:pt x="102565" y="54610"/>
                </a:lnTo>
                <a:lnTo>
                  <a:pt x="102323" y="54610"/>
                </a:lnTo>
                <a:lnTo>
                  <a:pt x="101282" y="55880"/>
                </a:lnTo>
                <a:lnTo>
                  <a:pt x="100482" y="55880"/>
                </a:lnTo>
                <a:lnTo>
                  <a:pt x="101473" y="54610"/>
                </a:lnTo>
                <a:lnTo>
                  <a:pt x="100825" y="54610"/>
                </a:lnTo>
                <a:lnTo>
                  <a:pt x="100876" y="53340"/>
                </a:lnTo>
                <a:lnTo>
                  <a:pt x="99542" y="53340"/>
                </a:lnTo>
                <a:lnTo>
                  <a:pt x="99339" y="54610"/>
                </a:lnTo>
                <a:lnTo>
                  <a:pt x="99047" y="54610"/>
                </a:lnTo>
                <a:lnTo>
                  <a:pt x="98501" y="54610"/>
                </a:lnTo>
                <a:lnTo>
                  <a:pt x="98983" y="55397"/>
                </a:lnTo>
                <a:lnTo>
                  <a:pt x="98945" y="55880"/>
                </a:lnTo>
                <a:lnTo>
                  <a:pt x="98742" y="57150"/>
                </a:lnTo>
                <a:lnTo>
                  <a:pt x="99390" y="57150"/>
                </a:lnTo>
                <a:lnTo>
                  <a:pt x="99745" y="55880"/>
                </a:lnTo>
                <a:lnTo>
                  <a:pt x="100037" y="55880"/>
                </a:lnTo>
                <a:lnTo>
                  <a:pt x="100241" y="57150"/>
                </a:lnTo>
                <a:lnTo>
                  <a:pt x="100634" y="57150"/>
                </a:lnTo>
                <a:lnTo>
                  <a:pt x="100825" y="57150"/>
                </a:lnTo>
                <a:lnTo>
                  <a:pt x="100634" y="58420"/>
                </a:lnTo>
                <a:lnTo>
                  <a:pt x="100926" y="58420"/>
                </a:lnTo>
                <a:lnTo>
                  <a:pt x="101371" y="59690"/>
                </a:lnTo>
                <a:lnTo>
                  <a:pt x="100926" y="59690"/>
                </a:lnTo>
                <a:lnTo>
                  <a:pt x="101028" y="60960"/>
                </a:lnTo>
                <a:lnTo>
                  <a:pt x="101282" y="60960"/>
                </a:lnTo>
                <a:lnTo>
                  <a:pt x="101396" y="61899"/>
                </a:lnTo>
                <a:lnTo>
                  <a:pt x="101727" y="60960"/>
                </a:lnTo>
                <a:lnTo>
                  <a:pt x="101574" y="62230"/>
                </a:lnTo>
                <a:lnTo>
                  <a:pt x="101396" y="61899"/>
                </a:lnTo>
                <a:lnTo>
                  <a:pt x="101282" y="62230"/>
                </a:lnTo>
                <a:lnTo>
                  <a:pt x="101219" y="61544"/>
                </a:lnTo>
                <a:lnTo>
                  <a:pt x="100926" y="60960"/>
                </a:lnTo>
                <a:lnTo>
                  <a:pt x="100482" y="60960"/>
                </a:lnTo>
                <a:lnTo>
                  <a:pt x="100888" y="59804"/>
                </a:lnTo>
                <a:lnTo>
                  <a:pt x="99936" y="59690"/>
                </a:lnTo>
                <a:lnTo>
                  <a:pt x="99745" y="59690"/>
                </a:lnTo>
                <a:lnTo>
                  <a:pt x="99504" y="59690"/>
                </a:lnTo>
                <a:lnTo>
                  <a:pt x="99504" y="60528"/>
                </a:lnTo>
                <a:lnTo>
                  <a:pt x="99390" y="60960"/>
                </a:lnTo>
                <a:lnTo>
                  <a:pt x="99415" y="60718"/>
                </a:lnTo>
                <a:lnTo>
                  <a:pt x="99504" y="60528"/>
                </a:lnTo>
                <a:lnTo>
                  <a:pt x="99504" y="59690"/>
                </a:lnTo>
                <a:lnTo>
                  <a:pt x="98005" y="59690"/>
                </a:lnTo>
                <a:lnTo>
                  <a:pt x="99326" y="61544"/>
                </a:lnTo>
                <a:lnTo>
                  <a:pt x="99352" y="61201"/>
                </a:lnTo>
                <a:lnTo>
                  <a:pt x="99415" y="61658"/>
                </a:lnTo>
                <a:lnTo>
                  <a:pt x="99834" y="62230"/>
                </a:lnTo>
                <a:lnTo>
                  <a:pt x="100139" y="63500"/>
                </a:lnTo>
                <a:lnTo>
                  <a:pt x="99834" y="63500"/>
                </a:lnTo>
                <a:lnTo>
                  <a:pt x="99834" y="62230"/>
                </a:lnTo>
                <a:lnTo>
                  <a:pt x="98653" y="62230"/>
                </a:lnTo>
                <a:lnTo>
                  <a:pt x="98653" y="63500"/>
                </a:lnTo>
                <a:lnTo>
                  <a:pt x="99288" y="63500"/>
                </a:lnTo>
                <a:lnTo>
                  <a:pt x="99555" y="64770"/>
                </a:lnTo>
                <a:lnTo>
                  <a:pt x="100685" y="64770"/>
                </a:lnTo>
                <a:lnTo>
                  <a:pt x="101371" y="63665"/>
                </a:lnTo>
                <a:lnTo>
                  <a:pt x="101473" y="63500"/>
                </a:lnTo>
                <a:lnTo>
                  <a:pt x="101371" y="64770"/>
                </a:lnTo>
                <a:lnTo>
                  <a:pt x="101574" y="64770"/>
                </a:lnTo>
                <a:lnTo>
                  <a:pt x="102222" y="63500"/>
                </a:lnTo>
                <a:lnTo>
                  <a:pt x="102374" y="62230"/>
                </a:lnTo>
                <a:lnTo>
                  <a:pt x="103111" y="62230"/>
                </a:lnTo>
                <a:lnTo>
                  <a:pt x="103657" y="60960"/>
                </a:lnTo>
                <a:lnTo>
                  <a:pt x="104406" y="62230"/>
                </a:lnTo>
                <a:lnTo>
                  <a:pt x="104457" y="60960"/>
                </a:lnTo>
                <a:lnTo>
                  <a:pt x="104152" y="59690"/>
                </a:lnTo>
                <a:lnTo>
                  <a:pt x="105295" y="59690"/>
                </a:lnTo>
                <a:lnTo>
                  <a:pt x="104902" y="60960"/>
                </a:lnTo>
                <a:lnTo>
                  <a:pt x="105689" y="60960"/>
                </a:lnTo>
                <a:lnTo>
                  <a:pt x="106387" y="59690"/>
                </a:lnTo>
                <a:lnTo>
                  <a:pt x="108178" y="59690"/>
                </a:lnTo>
                <a:lnTo>
                  <a:pt x="108178" y="58420"/>
                </a:lnTo>
                <a:lnTo>
                  <a:pt x="108521" y="59690"/>
                </a:lnTo>
                <a:lnTo>
                  <a:pt x="108915" y="58420"/>
                </a:lnTo>
                <a:lnTo>
                  <a:pt x="110502" y="58420"/>
                </a:lnTo>
                <a:lnTo>
                  <a:pt x="110655" y="57150"/>
                </a:lnTo>
                <a:lnTo>
                  <a:pt x="112293" y="57150"/>
                </a:lnTo>
                <a:lnTo>
                  <a:pt x="112191" y="55880"/>
                </a:lnTo>
                <a:lnTo>
                  <a:pt x="112344" y="57150"/>
                </a:lnTo>
                <a:lnTo>
                  <a:pt x="112534" y="57150"/>
                </a:lnTo>
                <a:lnTo>
                  <a:pt x="112636" y="55880"/>
                </a:lnTo>
                <a:lnTo>
                  <a:pt x="112839" y="57150"/>
                </a:lnTo>
                <a:lnTo>
                  <a:pt x="113131" y="55880"/>
                </a:lnTo>
                <a:lnTo>
                  <a:pt x="112941" y="55880"/>
                </a:lnTo>
                <a:lnTo>
                  <a:pt x="113779" y="54610"/>
                </a:lnTo>
                <a:lnTo>
                  <a:pt x="114173" y="55880"/>
                </a:lnTo>
                <a:lnTo>
                  <a:pt x="114922" y="55880"/>
                </a:lnTo>
                <a:lnTo>
                  <a:pt x="114820" y="54610"/>
                </a:lnTo>
                <a:lnTo>
                  <a:pt x="115862" y="54610"/>
                </a:lnTo>
                <a:lnTo>
                  <a:pt x="116459" y="53340"/>
                </a:lnTo>
                <a:lnTo>
                  <a:pt x="117246" y="53340"/>
                </a:lnTo>
                <a:lnTo>
                  <a:pt x="117449" y="54610"/>
                </a:lnTo>
                <a:lnTo>
                  <a:pt x="117741" y="53340"/>
                </a:lnTo>
                <a:lnTo>
                  <a:pt x="117246" y="52070"/>
                </a:lnTo>
                <a:lnTo>
                  <a:pt x="117602" y="52070"/>
                </a:lnTo>
                <a:lnTo>
                  <a:pt x="117792" y="53340"/>
                </a:lnTo>
                <a:lnTo>
                  <a:pt x="118491" y="53340"/>
                </a:lnTo>
                <a:lnTo>
                  <a:pt x="118491" y="52070"/>
                </a:lnTo>
                <a:lnTo>
                  <a:pt x="118935" y="53340"/>
                </a:lnTo>
                <a:lnTo>
                  <a:pt x="118935" y="52070"/>
                </a:lnTo>
                <a:lnTo>
                  <a:pt x="121069" y="52070"/>
                </a:lnTo>
                <a:lnTo>
                  <a:pt x="121069" y="50800"/>
                </a:lnTo>
                <a:lnTo>
                  <a:pt x="122555" y="50800"/>
                </a:lnTo>
                <a:lnTo>
                  <a:pt x="122364" y="49530"/>
                </a:lnTo>
                <a:lnTo>
                  <a:pt x="123253" y="49530"/>
                </a:lnTo>
                <a:lnTo>
                  <a:pt x="124396" y="50800"/>
                </a:lnTo>
                <a:lnTo>
                  <a:pt x="123748" y="52070"/>
                </a:lnTo>
                <a:lnTo>
                  <a:pt x="124942" y="52070"/>
                </a:lnTo>
                <a:lnTo>
                  <a:pt x="126136" y="50800"/>
                </a:lnTo>
                <a:lnTo>
                  <a:pt x="125691" y="52070"/>
                </a:lnTo>
                <a:lnTo>
                  <a:pt x="126136" y="53340"/>
                </a:lnTo>
                <a:lnTo>
                  <a:pt x="126085" y="52070"/>
                </a:lnTo>
                <a:lnTo>
                  <a:pt x="126479" y="53340"/>
                </a:lnTo>
                <a:lnTo>
                  <a:pt x="126682" y="53340"/>
                </a:lnTo>
                <a:lnTo>
                  <a:pt x="127419" y="52070"/>
                </a:lnTo>
                <a:lnTo>
                  <a:pt x="126276" y="55880"/>
                </a:lnTo>
                <a:lnTo>
                  <a:pt x="127419" y="53340"/>
                </a:lnTo>
                <a:lnTo>
                  <a:pt x="127177" y="54610"/>
                </a:lnTo>
                <a:lnTo>
                  <a:pt x="127368" y="54610"/>
                </a:lnTo>
                <a:lnTo>
                  <a:pt x="127228" y="55880"/>
                </a:lnTo>
                <a:lnTo>
                  <a:pt x="127774" y="55880"/>
                </a:lnTo>
                <a:lnTo>
                  <a:pt x="127228" y="57150"/>
                </a:lnTo>
                <a:lnTo>
                  <a:pt x="127812" y="57150"/>
                </a:lnTo>
                <a:lnTo>
                  <a:pt x="127863" y="55880"/>
                </a:lnTo>
                <a:lnTo>
                  <a:pt x="127863" y="57150"/>
                </a:lnTo>
                <a:lnTo>
                  <a:pt x="128219" y="57150"/>
                </a:lnTo>
                <a:lnTo>
                  <a:pt x="127228" y="58420"/>
                </a:lnTo>
                <a:lnTo>
                  <a:pt x="127177" y="57150"/>
                </a:lnTo>
                <a:lnTo>
                  <a:pt x="126771" y="57150"/>
                </a:lnTo>
                <a:lnTo>
                  <a:pt x="126034" y="58420"/>
                </a:lnTo>
                <a:lnTo>
                  <a:pt x="126377" y="59690"/>
                </a:lnTo>
                <a:lnTo>
                  <a:pt x="125145" y="59690"/>
                </a:lnTo>
                <a:lnTo>
                  <a:pt x="125196" y="60706"/>
                </a:lnTo>
                <a:lnTo>
                  <a:pt x="125183" y="60960"/>
                </a:lnTo>
                <a:lnTo>
                  <a:pt x="125056" y="60528"/>
                </a:lnTo>
                <a:lnTo>
                  <a:pt x="124688" y="60096"/>
                </a:lnTo>
                <a:lnTo>
                  <a:pt x="124688" y="60960"/>
                </a:lnTo>
                <a:lnTo>
                  <a:pt x="124104" y="61899"/>
                </a:lnTo>
                <a:lnTo>
                  <a:pt x="124053" y="62230"/>
                </a:lnTo>
                <a:lnTo>
                  <a:pt x="124002" y="62064"/>
                </a:lnTo>
                <a:lnTo>
                  <a:pt x="123901" y="62230"/>
                </a:lnTo>
                <a:lnTo>
                  <a:pt x="123952" y="61899"/>
                </a:lnTo>
                <a:lnTo>
                  <a:pt x="123698" y="60960"/>
                </a:lnTo>
                <a:lnTo>
                  <a:pt x="124688" y="60960"/>
                </a:lnTo>
                <a:lnTo>
                  <a:pt x="124688" y="60096"/>
                </a:lnTo>
                <a:lnTo>
                  <a:pt x="124345" y="59690"/>
                </a:lnTo>
                <a:lnTo>
                  <a:pt x="123507" y="60655"/>
                </a:lnTo>
                <a:lnTo>
                  <a:pt x="123596" y="60960"/>
                </a:lnTo>
                <a:lnTo>
                  <a:pt x="123469" y="60718"/>
                </a:lnTo>
                <a:lnTo>
                  <a:pt x="122961" y="59690"/>
                </a:lnTo>
                <a:lnTo>
                  <a:pt x="122605" y="59690"/>
                </a:lnTo>
                <a:lnTo>
                  <a:pt x="122809" y="60960"/>
                </a:lnTo>
                <a:lnTo>
                  <a:pt x="122555" y="60960"/>
                </a:lnTo>
                <a:lnTo>
                  <a:pt x="122859" y="62230"/>
                </a:lnTo>
                <a:lnTo>
                  <a:pt x="122161" y="62230"/>
                </a:lnTo>
                <a:lnTo>
                  <a:pt x="121869" y="62230"/>
                </a:lnTo>
                <a:lnTo>
                  <a:pt x="121424" y="62230"/>
                </a:lnTo>
                <a:lnTo>
                  <a:pt x="121640" y="63182"/>
                </a:lnTo>
                <a:lnTo>
                  <a:pt x="121564" y="63500"/>
                </a:lnTo>
                <a:lnTo>
                  <a:pt x="121716" y="63500"/>
                </a:lnTo>
                <a:lnTo>
                  <a:pt x="122110" y="63500"/>
                </a:lnTo>
                <a:lnTo>
                  <a:pt x="121272" y="64770"/>
                </a:lnTo>
                <a:lnTo>
                  <a:pt x="121018" y="64770"/>
                </a:lnTo>
                <a:lnTo>
                  <a:pt x="120916" y="63500"/>
                </a:lnTo>
                <a:lnTo>
                  <a:pt x="121069" y="63500"/>
                </a:lnTo>
                <a:lnTo>
                  <a:pt x="120980" y="61658"/>
                </a:lnTo>
                <a:lnTo>
                  <a:pt x="120878" y="60960"/>
                </a:lnTo>
                <a:lnTo>
                  <a:pt x="120332" y="60960"/>
                </a:lnTo>
                <a:lnTo>
                  <a:pt x="120878" y="62230"/>
                </a:lnTo>
                <a:lnTo>
                  <a:pt x="120523" y="62230"/>
                </a:lnTo>
                <a:lnTo>
                  <a:pt x="119735" y="60960"/>
                </a:lnTo>
                <a:lnTo>
                  <a:pt x="119341" y="60960"/>
                </a:lnTo>
                <a:lnTo>
                  <a:pt x="119875" y="62230"/>
                </a:lnTo>
                <a:lnTo>
                  <a:pt x="120078" y="62230"/>
                </a:lnTo>
                <a:lnTo>
                  <a:pt x="119735" y="63500"/>
                </a:lnTo>
                <a:lnTo>
                  <a:pt x="119532" y="63500"/>
                </a:lnTo>
                <a:lnTo>
                  <a:pt x="119735" y="64770"/>
                </a:lnTo>
                <a:lnTo>
                  <a:pt x="118935" y="64770"/>
                </a:lnTo>
                <a:lnTo>
                  <a:pt x="118795" y="66040"/>
                </a:lnTo>
                <a:lnTo>
                  <a:pt x="117741" y="64770"/>
                </a:lnTo>
                <a:lnTo>
                  <a:pt x="118249" y="67310"/>
                </a:lnTo>
                <a:lnTo>
                  <a:pt x="117449" y="67310"/>
                </a:lnTo>
                <a:lnTo>
                  <a:pt x="116801" y="66040"/>
                </a:lnTo>
                <a:lnTo>
                  <a:pt x="116408" y="67310"/>
                </a:lnTo>
                <a:lnTo>
                  <a:pt x="115519" y="67310"/>
                </a:lnTo>
                <a:lnTo>
                  <a:pt x="115481" y="67170"/>
                </a:lnTo>
                <a:lnTo>
                  <a:pt x="115417" y="67310"/>
                </a:lnTo>
                <a:lnTo>
                  <a:pt x="114820" y="67310"/>
                </a:lnTo>
                <a:lnTo>
                  <a:pt x="114820" y="68580"/>
                </a:lnTo>
                <a:lnTo>
                  <a:pt x="116014" y="68580"/>
                </a:lnTo>
                <a:lnTo>
                  <a:pt x="116459" y="69850"/>
                </a:lnTo>
                <a:lnTo>
                  <a:pt x="116459" y="68580"/>
                </a:lnTo>
                <a:lnTo>
                  <a:pt x="117106" y="68580"/>
                </a:lnTo>
                <a:lnTo>
                  <a:pt x="117157" y="69850"/>
                </a:lnTo>
                <a:lnTo>
                  <a:pt x="117995" y="68580"/>
                </a:lnTo>
                <a:lnTo>
                  <a:pt x="118491" y="69850"/>
                </a:lnTo>
                <a:lnTo>
                  <a:pt x="120827" y="69850"/>
                </a:lnTo>
                <a:lnTo>
                  <a:pt x="120827" y="71120"/>
                </a:lnTo>
                <a:lnTo>
                  <a:pt x="121869" y="69850"/>
                </a:lnTo>
                <a:lnTo>
                  <a:pt x="122567" y="71056"/>
                </a:lnTo>
                <a:lnTo>
                  <a:pt x="125387" y="71120"/>
                </a:lnTo>
                <a:lnTo>
                  <a:pt x="125590" y="72390"/>
                </a:lnTo>
                <a:lnTo>
                  <a:pt x="127419" y="72390"/>
                </a:lnTo>
                <a:lnTo>
                  <a:pt x="127622" y="71120"/>
                </a:lnTo>
                <a:lnTo>
                  <a:pt x="127571" y="73660"/>
                </a:lnTo>
                <a:lnTo>
                  <a:pt x="128016" y="72390"/>
                </a:lnTo>
                <a:lnTo>
                  <a:pt x="130302" y="72390"/>
                </a:lnTo>
                <a:lnTo>
                  <a:pt x="129997" y="73660"/>
                </a:lnTo>
                <a:lnTo>
                  <a:pt x="133121" y="73660"/>
                </a:lnTo>
                <a:lnTo>
                  <a:pt x="133273" y="74930"/>
                </a:lnTo>
                <a:lnTo>
                  <a:pt x="136347" y="74930"/>
                </a:lnTo>
                <a:lnTo>
                  <a:pt x="136994" y="76200"/>
                </a:lnTo>
                <a:lnTo>
                  <a:pt x="137337" y="74930"/>
                </a:lnTo>
                <a:lnTo>
                  <a:pt x="137744" y="76200"/>
                </a:lnTo>
                <a:lnTo>
                  <a:pt x="137985" y="74930"/>
                </a:lnTo>
                <a:lnTo>
                  <a:pt x="138341" y="76200"/>
                </a:lnTo>
                <a:lnTo>
                  <a:pt x="139128" y="76200"/>
                </a:lnTo>
                <a:lnTo>
                  <a:pt x="139331" y="77470"/>
                </a:lnTo>
                <a:lnTo>
                  <a:pt x="138734" y="77470"/>
                </a:lnTo>
                <a:lnTo>
                  <a:pt x="140373" y="78740"/>
                </a:lnTo>
                <a:lnTo>
                  <a:pt x="140373" y="4597"/>
                </a:lnTo>
                <a:lnTo>
                  <a:pt x="122910" y="0"/>
                </a:lnTo>
                <a:lnTo>
                  <a:pt x="110553" y="2413"/>
                </a:lnTo>
                <a:lnTo>
                  <a:pt x="110553" y="43180"/>
                </a:lnTo>
                <a:lnTo>
                  <a:pt x="110312" y="43180"/>
                </a:lnTo>
                <a:lnTo>
                  <a:pt x="109715" y="41910"/>
                </a:lnTo>
                <a:lnTo>
                  <a:pt x="109562" y="41656"/>
                </a:lnTo>
                <a:lnTo>
                  <a:pt x="109562" y="45720"/>
                </a:lnTo>
                <a:lnTo>
                  <a:pt x="109562" y="46990"/>
                </a:lnTo>
                <a:lnTo>
                  <a:pt x="109270" y="46990"/>
                </a:lnTo>
                <a:lnTo>
                  <a:pt x="109118" y="45720"/>
                </a:lnTo>
                <a:lnTo>
                  <a:pt x="109562" y="45720"/>
                </a:lnTo>
                <a:lnTo>
                  <a:pt x="109562" y="41656"/>
                </a:lnTo>
                <a:lnTo>
                  <a:pt x="108966" y="40640"/>
                </a:lnTo>
                <a:lnTo>
                  <a:pt x="109270" y="40640"/>
                </a:lnTo>
                <a:lnTo>
                  <a:pt x="109308" y="39370"/>
                </a:lnTo>
                <a:lnTo>
                  <a:pt x="109562" y="40640"/>
                </a:lnTo>
                <a:lnTo>
                  <a:pt x="109715" y="41910"/>
                </a:lnTo>
                <a:lnTo>
                  <a:pt x="110109" y="41910"/>
                </a:lnTo>
                <a:lnTo>
                  <a:pt x="110553" y="43180"/>
                </a:lnTo>
                <a:lnTo>
                  <a:pt x="110553" y="2413"/>
                </a:lnTo>
                <a:lnTo>
                  <a:pt x="107873" y="2946"/>
                </a:lnTo>
                <a:lnTo>
                  <a:pt x="107873" y="39370"/>
                </a:lnTo>
                <a:lnTo>
                  <a:pt x="107480" y="39370"/>
                </a:lnTo>
                <a:lnTo>
                  <a:pt x="107721" y="38100"/>
                </a:lnTo>
                <a:lnTo>
                  <a:pt x="107873" y="39370"/>
                </a:lnTo>
                <a:lnTo>
                  <a:pt x="107873" y="2946"/>
                </a:lnTo>
                <a:lnTo>
                  <a:pt x="90957" y="6248"/>
                </a:lnTo>
                <a:lnTo>
                  <a:pt x="90957" y="62230"/>
                </a:lnTo>
                <a:lnTo>
                  <a:pt x="90220" y="63284"/>
                </a:lnTo>
                <a:lnTo>
                  <a:pt x="90220" y="63500"/>
                </a:lnTo>
                <a:lnTo>
                  <a:pt x="90068" y="64770"/>
                </a:lnTo>
                <a:lnTo>
                  <a:pt x="89712" y="64770"/>
                </a:lnTo>
                <a:lnTo>
                  <a:pt x="90220" y="63500"/>
                </a:lnTo>
                <a:lnTo>
                  <a:pt x="90220" y="63284"/>
                </a:lnTo>
                <a:lnTo>
                  <a:pt x="90068" y="63500"/>
                </a:lnTo>
                <a:lnTo>
                  <a:pt x="89420" y="63500"/>
                </a:lnTo>
                <a:lnTo>
                  <a:pt x="89319" y="64770"/>
                </a:lnTo>
                <a:lnTo>
                  <a:pt x="89077" y="63500"/>
                </a:lnTo>
                <a:lnTo>
                  <a:pt x="89420" y="63500"/>
                </a:lnTo>
                <a:lnTo>
                  <a:pt x="90309" y="62230"/>
                </a:lnTo>
                <a:lnTo>
                  <a:pt x="90957" y="62230"/>
                </a:lnTo>
                <a:lnTo>
                  <a:pt x="90957" y="6248"/>
                </a:lnTo>
                <a:lnTo>
                  <a:pt x="90385" y="6350"/>
                </a:lnTo>
                <a:lnTo>
                  <a:pt x="84455" y="10744"/>
                </a:lnTo>
                <a:lnTo>
                  <a:pt x="84455" y="55880"/>
                </a:lnTo>
                <a:lnTo>
                  <a:pt x="83959" y="57150"/>
                </a:lnTo>
                <a:lnTo>
                  <a:pt x="84264" y="55880"/>
                </a:lnTo>
                <a:lnTo>
                  <a:pt x="84455" y="55880"/>
                </a:lnTo>
                <a:lnTo>
                  <a:pt x="84455" y="10744"/>
                </a:lnTo>
                <a:lnTo>
                  <a:pt x="84264" y="10883"/>
                </a:lnTo>
                <a:lnTo>
                  <a:pt x="84264" y="53340"/>
                </a:lnTo>
                <a:lnTo>
                  <a:pt x="84162" y="54610"/>
                </a:lnTo>
                <a:lnTo>
                  <a:pt x="83908" y="54610"/>
                </a:lnTo>
                <a:lnTo>
                  <a:pt x="84264" y="53340"/>
                </a:lnTo>
                <a:lnTo>
                  <a:pt x="84264" y="10883"/>
                </a:lnTo>
                <a:lnTo>
                  <a:pt x="82626" y="12090"/>
                </a:lnTo>
                <a:lnTo>
                  <a:pt x="82626" y="49530"/>
                </a:lnTo>
                <a:lnTo>
                  <a:pt x="82626" y="50800"/>
                </a:lnTo>
                <a:lnTo>
                  <a:pt x="82372" y="50800"/>
                </a:lnTo>
                <a:lnTo>
                  <a:pt x="82626" y="49530"/>
                </a:lnTo>
                <a:lnTo>
                  <a:pt x="82626" y="12090"/>
                </a:lnTo>
                <a:lnTo>
                  <a:pt x="81191" y="13144"/>
                </a:lnTo>
                <a:lnTo>
                  <a:pt x="81191" y="45720"/>
                </a:lnTo>
                <a:lnTo>
                  <a:pt x="81089" y="45847"/>
                </a:lnTo>
                <a:lnTo>
                  <a:pt x="81089" y="46990"/>
                </a:lnTo>
                <a:lnTo>
                  <a:pt x="80492" y="48260"/>
                </a:lnTo>
                <a:lnTo>
                  <a:pt x="80111" y="46990"/>
                </a:lnTo>
                <a:lnTo>
                  <a:pt x="80238" y="46990"/>
                </a:lnTo>
                <a:lnTo>
                  <a:pt x="81089" y="46990"/>
                </a:lnTo>
                <a:lnTo>
                  <a:pt x="81089" y="45847"/>
                </a:lnTo>
                <a:lnTo>
                  <a:pt x="80225" y="46837"/>
                </a:lnTo>
                <a:lnTo>
                  <a:pt x="80111" y="46977"/>
                </a:lnTo>
                <a:lnTo>
                  <a:pt x="79743" y="45720"/>
                </a:lnTo>
                <a:lnTo>
                  <a:pt x="80111" y="46977"/>
                </a:lnTo>
                <a:lnTo>
                  <a:pt x="80187" y="45720"/>
                </a:lnTo>
                <a:lnTo>
                  <a:pt x="80187" y="44450"/>
                </a:lnTo>
                <a:lnTo>
                  <a:pt x="80492" y="44450"/>
                </a:lnTo>
                <a:lnTo>
                  <a:pt x="80187" y="45720"/>
                </a:lnTo>
                <a:lnTo>
                  <a:pt x="81191" y="45720"/>
                </a:lnTo>
                <a:lnTo>
                  <a:pt x="81191" y="13144"/>
                </a:lnTo>
                <a:lnTo>
                  <a:pt x="79946" y="14071"/>
                </a:lnTo>
                <a:lnTo>
                  <a:pt x="79946" y="43180"/>
                </a:lnTo>
                <a:lnTo>
                  <a:pt x="79844" y="44450"/>
                </a:lnTo>
                <a:lnTo>
                  <a:pt x="79552" y="43180"/>
                </a:lnTo>
                <a:lnTo>
                  <a:pt x="79451" y="44450"/>
                </a:lnTo>
                <a:lnTo>
                  <a:pt x="79502" y="43180"/>
                </a:lnTo>
                <a:lnTo>
                  <a:pt x="79946" y="43180"/>
                </a:lnTo>
                <a:lnTo>
                  <a:pt x="79946" y="14071"/>
                </a:lnTo>
                <a:lnTo>
                  <a:pt x="79197" y="14617"/>
                </a:lnTo>
                <a:lnTo>
                  <a:pt x="79197" y="43180"/>
                </a:lnTo>
                <a:lnTo>
                  <a:pt x="78841" y="43688"/>
                </a:lnTo>
                <a:lnTo>
                  <a:pt x="78905" y="43180"/>
                </a:lnTo>
                <a:lnTo>
                  <a:pt x="79197" y="43180"/>
                </a:lnTo>
                <a:lnTo>
                  <a:pt x="79197" y="14617"/>
                </a:lnTo>
                <a:lnTo>
                  <a:pt x="36423" y="60960"/>
                </a:lnTo>
                <a:lnTo>
                  <a:pt x="17297" y="104140"/>
                </a:lnTo>
                <a:lnTo>
                  <a:pt x="4978" y="153670"/>
                </a:lnTo>
                <a:lnTo>
                  <a:pt x="711" y="208280"/>
                </a:lnTo>
                <a:lnTo>
                  <a:pt x="711" y="210820"/>
                </a:lnTo>
                <a:lnTo>
                  <a:pt x="4978" y="265430"/>
                </a:lnTo>
                <a:lnTo>
                  <a:pt x="17297" y="316230"/>
                </a:lnTo>
                <a:lnTo>
                  <a:pt x="21920" y="326351"/>
                </a:lnTo>
                <a:lnTo>
                  <a:pt x="68160" y="322580"/>
                </a:lnTo>
                <a:lnTo>
                  <a:pt x="81305" y="318770"/>
                </a:lnTo>
                <a:lnTo>
                  <a:pt x="94462" y="314960"/>
                </a:lnTo>
                <a:lnTo>
                  <a:pt x="94843" y="307340"/>
                </a:lnTo>
                <a:lnTo>
                  <a:pt x="63969" y="297180"/>
                </a:lnTo>
                <a:lnTo>
                  <a:pt x="64312" y="300990"/>
                </a:lnTo>
                <a:lnTo>
                  <a:pt x="64820" y="303530"/>
                </a:lnTo>
                <a:lnTo>
                  <a:pt x="65455" y="306070"/>
                </a:lnTo>
                <a:lnTo>
                  <a:pt x="65887" y="312420"/>
                </a:lnTo>
                <a:lnTo>
                  <a:pt x="62928" y="316230"/>
                </a:lnTo>
                <a:lnTo>
                  <a:pt x="56984" y="317500"/>
                </a:lnTo>
                <a:lnTo>
                  <a:pt x="48488" y="317500"/>
                </a:lnTo>
                <a:lnTo>
                  <a:pt x="44424" y="318770"/>
                </a:lnTo>
                <a:lnTo>
                  <a:pt x="44030" y="312420"/>
                </a:lnTo>
                <a:lnTo>
                  <a:pt x="44475" y="307340"/>
                </a:lnTo>
                <a:lnTo>
                  <a:pt x="44970" y="304800"/>
                </a:lnTo>
                <a:lnTo>
                  <a:pt x="47650" y="294640"/>
                </a:lnTo>
                <a:lnTo>
                  <a:pt x="25806" y="289560"/>
                </a:lnTo>
                <a:lnTo>
                  <a:pt x="18592" y="284480"/>
                </a:lnTo>
                <a:lnTo>
                  <a:pt x="26771" y="279400"/>
                </a:lnTo>
                <a:lnTo>
                  <a:pt x="51117" y="276860"/>
                </a:lnTo>
                <a:lnTo>
                  <a:pt x="51269" y="274320"/>
                </a:lnTo>
                <a:lnTo>
                  <a:pt x="51384" y="269240"/>
                </a:lnTo>
                <a:lnTo>
                  <a:pt x="50977" y="265430"/>
                </a:lnTo>
                <a:lnTo>
                  <a:pt x="49339" y="261620"/>
                </a:lnTo>
                <a:lnTo>
                  <a:pt x="48793" y="260350"/>
                </a:lnTo>
                <a:lnTo>
                  <a:pt x="47155" y="257810"/>
                </a:lnTo>
                <a:lnTo>
                  <a:pt x="44869" y="255270"/>
                </a:lnTo>
                <a:lnTo>
                  <a:pt x="42049" y="254000"/>
                </a:lnTo>
                <a:lnTo>
                  <a:pt x="33655" y="261620"/>
                </a:lnTo>
                <a:lnTo>
                  <a:pt x="22694" y="261620"/>
                </a:lnTo>
                <a:lnTo>
                  <a:pt x="12407" y="256540"/>
                </a:lnTo>
                <a:lnTo>
                  <a:pt x="6032" y="246380"/>
                </a:lnTo>
                <a:lnTo>
                  <a:pt x="6134" y="240030"/>
                </a:lnTo>
                <a:lnTo>
                  <a:pt x="9855" y="233680"/>
                </a:lnTo>
                <a:lnTo>
                  <a:pt x="14579" y="229870"/>
                </a:lnTo>
                <a:lnTo>
                  <a:pt x="17691" y="226060"/>
                </a:lnTo>
                <a:lnTo>
                  <a:pt x="18910" y="217170"/>
                </a:lnTo>
                <a:lnTo>
                  <a:pt x="17170" y="210820"/>
                </a:lnTo>
                <a:lnTo>
                  <a:pt x="15087" y="205740"/>
                </a:lnTo>
                <a:lnTo>
                  <a:pt x="15354" y="198120"/>
                </a:lnTo>
                <a:lnTo>
                  <a:pt x="19519" y="190500"/>
                </a:lnTo>
                <a:lnTo>
                  <a:pt x="26581" y="181610"/>
                </a:lnTo>
                <a:lnTo>
                  <a:pt x="34264" y="176530"/>
                </a:lnTo>
                <a:lnTo>
                  <a:pt x="40309" y="177800"/>
                </a:lnTo>
                <a:lnTo>
                  <a:pt x="49149" y="181610"/>
                </a:lnTo>
                <a:lnTo>
                  <a:pt x="70929" y="176530"/>
                </a:lnTo>
                <a:lnTo>
                  <a:pt x="79946" y="176530"/>
                </a:lnTo>
                <a:lnTo>
                  <a:pt x="85801" y="177800"/>
                </a:lnTo>
                <a:lnTo>
                  <a:pt x="97726" y="181610"/>
                </a:lnTo>
                <a:lnTo>
                  <a:pt x="107188" y="189230"/>
                </a:lnTo>
                <a:lnTo>
                  <a:pt x="105689" y="201930"/>
                </a:lnTo>
                <a:lnTo>
                  <a:pt x="104076" y="208280"/>
                </a:lnTo>
                <a:lnTo>
                  <a:pt x="109067" y="210820"/>
                </a:lnTo>
                <a:lnTo>
                  <a:pt x="115316" y="217170"/>
                </a:lnTo>
                <a:lnTo>
                  <a:pt x="117449" y="231140"/>
                </a:lnTo>
                <a:lnTo>
                  <a:pt x="112953" y="238760"/>
                </a:lnTo>
                <a:lnTo>
                  <a:pt x="103390" y="245110"/>
                </a:lnTo>
                <a:lnTo>
                  <a:pt x="92468" y="246380"/>
                </a:lnTo>
                <a:lnTo>
                  <a:pt x="83908" y="240030"/>
                </a:lnTo>
                <a:lnTo>
                  <a:pt x="83121" y="238760"/>
                </a:lnTo>
                <a:lnTo>
                  <a:pt x="81635" y="236220"/>
                </a:lnTo>
                <a:lnTo>
                  <a:pt x="79006" y="241300"/>
                </a:lnTo>
                <a:lnTo>
                  <a:pt x="71958" y="245110"/>
                </a:lnTo>
                <a:lnTo>
                  <a:pt x="70421" y="250190"/>
                </a:lnTo>
                <a:lnTo>
                  <a:pt x="69532" y="254000"/>
                </a:lnTo>
                <a:lnTo>
                  <a:pt x="66700" y="256540"/>
                </a:lnTo>
                <a:lnTo>
                  <a:pt x="64516" y="266700"/>
                </a:lnTo>
                <a:lnTo>
                  <a:pt x="63919" y="270510"/>
                </a:lnTo>
                <a:lnTo>
                  <a:pt x="63576" y="275590"/>
                </a:lnTo>
                <a:lnTo>
                  <a:pt x="78790" y="274320"/>
                </a:lnTo>
                <a:lnTo>
                  <a:pt x="94386" y="274320"/>
                </a:lnTo>
                <a:lnTo>
                  <a:pt x="106286" y="273050"/>
                </a:lnTo>
                <a:lnTo>
                  <a:pt x="110350" y="271780"/>
                </a:lnTo>
                <a:lnTo>
                  <a:pt x="110502" y="271780"/>
                </a:lnTo>
                <a:lnTo>
                  <a:pt x="109410" y="270510"/>
                </a:lnTo>
                <a:lnTo>
                  <a:pt x="106680" y="270510"/>
                </a:lnTo>
                <a:lnTo>
                  <a:pt x="104051" y="269240"/>
                </a:lnTo>
                <a:lnTo>
                  <a:pt x="99936" y="267970"/>
                </a:lnTo>
                <a:lnTo>
                  <a:pt x="92697" y="266700"/>
                </a:lnTo>
                <a:lnTo>
                  <a:pt x="84810" y="264160"/>
                </a:lnTo>
                <a:lnTo>
                  <a:pt x="84315" y="264160"/>
                </a:lnTo>
                <a:lnTo>
                  <a:pt x="87020" y="261620"/>
                </a:lnTo>
                <a:lnTo>
                  <a:pt x="117856" y="261620"/>
                </a:lnTo>
                <a:lnTo>
                  <a:pt x="133870" y="262890"/>
                </a:lnTo>
                <a:lnTo>
                  <a:pt x="128714" y="262890"/>
                </a:lnTo>
                <a:lnTo>
                  <a:pt x="121920" y="264160"/>
                </a:lnTo>
                <a:lnTo>
                  <a:pt x="96253" y="264160"/>
                </a:lnTo>
                <a:lnTo>
                  <a:pt x="101777" y="265430"/>
                </a:lnTo>
                <a:lnTo>
                  <a:pt x="123329" y="271780"/>
                </a:lnTo>
                <a:lnTo>
                  <a:pt x="125653" y="275590"/>
                </a:lnTo>
                <a:lnTo>
                  <a:pt x="116776" y="276860"/>
                </a:lnTo>
                <a:lnTo>
                  <a:pt x="104749" y="278130"/>
                </a:lnTo>
                <a:lnTo>
                  <a:pt x="96850" y="279400"/>
                </a:lnTo>
                <a:lnTo>
                  <a:pt x="86156" y="279400"/>
                </a:lnTo>
                <a:lnTo>
                  <a:pt x="63322" y="281940"/>
                </a:lnTo>
                <a:lnTo>
                  <a:pt x="63322" y="287020"/>
                </a:lnTo>
                <a:lnTo>
                  <a:pt x="116192" y="297180"/>
                </a:lnTo>
                <a:lnTo>
                  <a:pt x="139065" y="307340"/>
                </a:lnTo>
                <a:lnTo>
                  <a:pt x="136575" y="317500"/>
                </a:lnTo>
                <a:lnTo>
                  <a:pt x="113347" y="325120"/>
                </a:lnTo>
                <a:lnTo>
                  <a:pt x="74015" y="331470"/>
                </a:lnTo>
                <a:lnTo>
                  <a:pt x="24257" y="331470"/>
                </a:lnTo>
                <a:lnTo>
                  <a:pt x="36423" y="358140"/>
                </a:lnTo>
                <a:lnTo>
                  <a:pt x="61163" y="391160"/>
                </a:lnTo>
                <a:lnTo>
                  <a:pt x="90385" y="412750"/>
                </a:lnTo>
                <a:lnTo>
                  <a:pt x="122910" y="420370"/>
                </a:lnTo>
                <a:lnTo>
                  <a:pt x="155397" y="412750"/>
                </a:lnTo>
                <a:lnTo>
                  <a:pt x="184607" y="391160"/>
                </a:lnTo>
                <a:lnTo>
                  <a:pt x="209346" y="358140"/>
                </a:lnTo>
                <a:lnTo>
                  <a:pt x="220929" y="332740"/>
                </a:lnTo>
                <a:lnTo>
                  <a:pt x="225552" y="322580"/>
                </a:lnTo>
                <a:lnTo>
                  <a:pt x="227876" y="317500"/>
                </a:lnTo>
                <a:lnTo>
                  <a:pt x="228447" y="316230"/>
                </a:lnTo>
                <a:lnTo>
                  <a:pt x="229069" y="313690"/>
                </a:lnTo>
                <a:lnTo>
                  <a:pt x="231228" y="304800"/>
                </a:lnTo>
                <a:lnTo>
                  <a:pt x="231533" y="303530"/>
                </a:lnTo>
                <a:lnTo>
                  <a:pt x="234302" y="292100"/>
                </a:lnTo>
                <a:lnTo>
                  <a:pt x="235851" y="285750"/>
                </a:lnTo>
                <a:lnTo>
                  <a:pt x="236461" y="283210"/>
                </a:lnTo>
                <a:lnTo>
                  <a:pt x="240779" y="265430"/>
                </a:lnTo>
                <a:lnTo>
                  <a:pt x="241960" y="250190"/>
                </a:lnTo>
                <a:lnTo>
                  <a:pt x="243852" y="226060"/>
                </a:lnTo>
                <a:lnTo>
                  <a:pt x="243954" y="224790"/>
                </a:lnTo>
                <a:lnTo>
                  <a:pt x="245046" y="210820"/>
                </a:lnTo>
                <a:lnTo>
                  <a:pt x="245046" y="205740"/>
                </a:lnTo>
                <a:close/>
              </a:path>
              <a:path w="591184" h="491490">
                <a:moveTo>
                  <a:pt x="246240" y="369430"/>
                </a:moveTo>
                <a:lnTo>
                  <a:pt x="242519" y="369430"/>
                </a:lnTo>
                <a:lnTo>
                  <a:pt x="239585" y="377621"/>
                </a:lnTo>
                <a:lnTo>
                  <a:pt x="241769" y="377621"/>
                </a:lnTo>
                <a:lnTo>
                  <a:pt x="246240" y="369430"/>
                </a:lnTo>
                <a:close/>
              </a:path>
              <a:path w="591184" h="491490">
                <a:moveTo>
                  <a:pt x="250012" y="397814"/>
                </a:moveTo>
                <a:lnTo>
                  <a:pt x="249961" y="394144"/>
                </a:lnTo>
                <a:lnTo>
                  <a:pt x="249885" y="393547"/>
                </a:lnTo>
                <a:lnTo>
                  <a:pt x="249453" y="390118"/>
                </a:lnTo>
                <a:lnTo>
                  <a:pt x="249059" y="388429"/>
                </a:lnTo>
                <a:lnTo>
                  <a:pt x="247891" y="385216"/>
                </a:lnTo>
                <a:lnTo>
                  <a:pt x="247827" y="385013"/>
                </a:lnTo>
                <a:lnTo>
                  <a:pt x="246976" y="383628"/>
                </a:lnTo>
                <a:lnTo>
                  <a:pt x="246926" y="393547"/>
                </a:lnTo>
                <a:lnTo>
                  <a:pt x="236816" y="393547"/>
                </a:lnTo>
                <a:lnTo>
                  <a:pt x="241122" y="385216"/>
                </a:lnTo>
                <a:lnTo>
                  <a:pt x="242570" y="385216"/>
                </a:lnTo>
                <a:lnTo>
                  <a:pt x="246926" y="393547"/>
                </a:lnTo>
                <a:lnTo>
                  <a:pt x="246926" y="383578"/>
                </a:lnTo>
                <a:lnTo>
                  <a:pt x="245935" y="382587"/>
                </a:lnTo>
                <a:lnTo>
                  <a:pt x="244894" y="381495"/>
                </a:lnTo>
                <a:lnTo>
                  <a:pt x="243611" y="380949"/>
                </a:lnTo>
                <a:lnTo>
                  <a:pt x="240830" y="380949"/>
                </a:lnTo>
                <a:lnTo>
                  <a:pt x="239687" y="381342"/>
                </a:lnTo>
                <a:lnTo>
                  <a:pt x="233768" y="393547"/>
                </a:lnTo>
                <a:lnTo>
                  <a:pt x="233832" y="399097"/>
                </a:lnTo>
                <a:lnTo>
                  <a:pt x="238544" y="410565"/>
                </a:lnTo>
                <a:lnTo>
                  <a:pt x="239534" y="411353"/>
                </a:lnTo>
                <a:lnTo>
                  <a:pt x="240779" y="411746"/>
                </a:lnTo>
                <a:lnTo>
                  <a:pt x="244208" y="411746"/>
                </a:lnTo>
                <a:lnTo>
                  <a:pt x="245884" y="410908"/>
                </a:lnTo>
                <a:lnTo>
                  <a:pt x="247180" y="409219"/>
                </a:lnTo>
                <a:lnTo>
                  <a:pt x="248513" y="407530"/>
                </a:lnTo>
                <a:lnTo>
                  <a:pt x="249326" y="405155"/>
                </a:lnTo>
                <a:lnTo>
                  <a:pt x="249415" y="404558"/>
                </a:lnTo>
                <a:lnTo>
                  <a:pt x="249758" y="401726"/>
                </a:lnTo>
                <a:lnTo>
                  <a:pt x="246875" y="401726"/>
                </a:lnTo>
                <a:lnTo>
                  <a:pt x="246634" y="403720"/>
                </a:lnTo>
                <a:lnTo>
                  <a:pt x="246138" y="405155"/>
                </a:lnTo>
                <a:lnTo>
                  <a:pt x="244551" y="407035"/>
                </a:lnTo>
                <a:lnTo>
                  <a:pt x="243560" y="407530"/>
                </a:lnTo>
                <a:lnTo>
                  <a:pt x="241325" y="407530"/>
                </a:lnTo>
                <a:lnTo>
                  <a:pt x="236816" y="397814"/>
                </a:lnTo>
                <a:lnTo>
                  <a:pt x="250012" y="397814"/>
                </a:lnTo>
                <a:close/>
              </a:path>
              <a:path w="591184" h="491490">
                <a:moveTo>
                  <a:pt x="253034" y="469595"/>
                </a:moveTo>
                <a:lnTo>
                  <a:pt x="252882" y="466966"/>
                </a:lnTo>
                <a:lnTo>
                  <a:pt x="252768" y="466128"/>
                </a:lnTo>
                <a:lnTo>
                  <a:pt x="252577" y="464540"/>
                </a:lnTo>
                <a:lnTo>
                  <a:pt x="252234" y="461606"/>
                </a:lnTo>
                <a:lnTo>
                  <a:pt x="251637" y="459028"/>
                </a:lnTo>
                <a:lnTo>
                  <a:pt x="250850" y="456946"/>
                </a:lnTo>
                <a:lnTo>
                  <a:pt x="249999" y="454571"/>
                </a:lnTo>
                <a:lnTo>
                  <a:pt x="249910" y="454317"/>
                </a:lnTo>
                <a:lnTo>
                  <a:pt x="248716" y="452437"/>
                </a:lnTo>
                <a:lnTo>
                  <a:pt x="248716" y="466128"/>
                </a:lnTo>
                <a:lnTo>
                  <a:pt x="234632" y="466128"/>
                </a:lnTo>
                <a:lnTo>
                  <a:pt x="240576" y="454571"/>
                </a:lnTo>
                <a:lnTo>
                  <a:pt x="242658" y="454571"/>
                </a:lnTo>
                <a:lnTo>
                  <a:pt x="243560" y="454914"/>
                </a:lnTo>
                <a:lnTo>
                  <a:pt x="245249" y="456107"/>
                </a:lnTo>
                <a:lnTo>
                  <a:pt x="245986" y="456895"/>
                </a:lnTo>
                <a:lnTo>
                  <a:pt x="246583" y="457936"/>
                </a:lnTo>
                <a:lnTo>
                  <a:pt x="247230" y="458978"/>
                </a:lnTo>
                <a:lnTo>
                  <a:pt x="248716" y="466128"/>
                </a:lnTo>
                <a:lnTo>
                  <a:pt x="248716" y="452437"/>
                </a:lnTo>
                <a:lnTo>
                  <a:pt x="247281" y="450888"/>
                </a:lnTo>
                <a:lnTo>
                  <a:pt x="245833" y="449402"/>
                </a:lnTo>
                <a:lnTo>
                  <a:pt x="244055" y="448665"/>
                </a:lnTo>
                <a:lnTo>
                  <a:pt x="240182" y="448665"/>
                </a:lnTo>
                <a:lnTo>
                  <a:pt x="238645" y="449160"/>
                </a:lnTo>
                <a:lnTo>
                  <a:pt x="237261" y="450253"/>
                </a:lnTo>
                <a:lnTo>
                  <a:pt x="235864" y="451294"/>
                </a:lnTo>
                <a:lnTo>
                  <a:pt x="230428" y="466128"/>
                </a:lnTo>
                <a:lnTo>
                  <a:pt x="230492" y="473862"/>
                </a:lnTo>
                <a:lnTo>
                  <a:pt x="240131" y="491324"/>
                </a:lnTo>
                <a:lnTo>
                  <a:pt x="244894" y="491324"/>
                </a:lnTo>
                <a:lnTo>
                  <a:pt x="247180" y="490131"/>
                </a:lnTo>
                <a:lnTo>
                  <a:pt x="249008" y="487857"/>
                </a:lnTo>
                <a:lnTo>
                  <a:pt x="250850" y="485521"/>
                </a:lnTo>
                <a:lnTo>
                  <a:pt x="252044" y="482053"/>
                </a:lnTo>
                <a:lnTo>
                  <a:pt x="252590" y="477481"/>
                </a:lnTo>
                <a:lnTo>
                  <a:pt x="248564" y="477481"/>
                </a:lnTo>
                <a:lnTo>
                  <a:pt x="248272" y="480161"/>
                </a:lnTo>
                <a:lnTo>
                  <a:pt x="247523" y="482193"/>
                </a:lnTo>
                <a:lnTo>
                  <a:pt x="245338" y="484822"/>
                </a:lnTo>
                <a:lnTo>
                  <a:pt x="243954" y="485470"/>
                </a:lnTo>
                <a:lnTo>
                  <a:pt x="240931" y="485470"/>
                </a:lnTo>
                <a:lnTo>
                  <a:pt x="234581" y="473862"/>
                </a:lnTo>
                <a:lnTo>
                  <a:pt x="234632" y="472071"/>
                </a:lnTo>
                <a:lnTo>
                  <a:pt x="252933" y="472071"/>
                </a:lnTo>
                <a:lnTo>
                  <a:pt x="253034" y="469595"/>
                </a:lnTo>
                <a:close/>
              </a:path>
              <a:path w="591184" h="491490">
                <a:moveTo>
                  <a:pt x="255612" y="356539"/>
                </a:moveTo>
                <a:lnTo>
                  <a:pt x="255511" y="334162"/>
                </a:lnTo>
                <a:lnTo>
                  <a:pt x="255143" y="331787"/>
                </a:lnTo>
                <a:lnTo>
                  <a:pt x="255028" y="331241"/>
                </a:lnTo>
                <a:lnTo>
                  <a:pt x="254863" y="330695"/>
                </a:lnTo>
                <a:lnTo>
                  <a:pt x="254774" y="330390"/>
                </a:lnTo>
                <a:lnTo>
                  <a:pt x="254266" y="329450"/>
                </a:lnTo>
                <a:lnTo>
                  <a:pt x="253822" y="328510"/>
                </a:lnTo>
                <a:lnTo>
                  <a:pt x="253187" y="327761"/>
                </a:lnTo>
                <a:lnTo>
                  <a:pt x="252387" y="327215"/>
                </a:lnTo>
                <a:lnTo>
                  <a:pt x="251637" y="326669"/>
                </a:lnTo>
                <a:lnTo>
                  <a:pt x="250647" y="326428"/>
                </a:lnTo>
                <a:lnTo>
                  <a:pt x="246875" y="326428"/>
                </a:lnTo>
                <a:lnTo>
                  <a:pt x="244944" y="328206"/>
                </a:lnTo>
                <a:lnTo>
                  <a:pt x="243751" y="331787"/>
                </a:lnTo>
                <a:lnTo>
                  <a:pt x="243662" y="327113"/>
                </a:lnTo>
                <a:lnTo>
                  <a:pt x="240931" y="327113"/>
                </a:lnTo>
                <a:lnTo>
                  <a:pt x="240931" y="356539"/>
                </a:lnTo>
                <a:lnTo>
                  <a:pt x="243852" y="356539"/>
                </a:lnTo>
                <a:lnTo>
                  <a:pt x="243954" y="337337"/>
                </a:lnTo>
                <a:lnTo>
                  <a:pt x="244157" y="336245"/>
                </a:lnTo>
                <a:lnTo>
                  <a:pt x="246786" y="331381"/>
                </a:lnTo>
                <a:lnTo>
                  <a:pt x="247421" y="330885"/>
                </a:lnTo>
                <a:lnTo>
                  <a:pt x="248170" y="330695"/>
                </a:lnTo>
                <a:lnTo>
                  <a:pt x="250202" y="330695"/>
                </a:lnTo>
                <a:lnTo>
                  <a:pt x="251091" y="331241"/>
                </a:lnTo>
                <a:lnTo>
                  <a:pt x="252387" y="333324"/>
                </a:lnTo>
                <a:lnTo>
                  <a:pt x="252691" y="334810"/>
                </a:lnTo>
                <a:lnTo>
                  <a:pt x="252691" y="356539"/>
                </a:lnTo>
                <a:lnTo>
                  <a:pt x="255612" y="356539"/>
                </a:lnTo>
                <a:close/>
              </a:path>
              <a:path w="591184" h="491490">
                <a:moveTo>
                  <a:pt x="276796" y="381635"/>
                </a:moveTo>
                <a:lnTo>
                  <a:pt x="274015" y="381635"/>
                </a:lnTo>
                <a:lnTo>
                  <a:pt x="274015" y="385851"/>
                </a:lnTo>
                <a:lnTo>
                  <a:pt x="273799" y="385216"/>
                </a:lnTo>
                <a:lnTo>
                  <a:pt x="273748" y="385064"/>
                </a:lnTo>
                <a:lnTo>
                  <a:pt x="273748" y="398551"/>
                </a:lnTo>
                <a:lnTo>
                  <a:pt x="273367" y="401231"/>
                </a:lnTo>
                <a:lnTo>
                  <a:pt x="269608" y="407136"/>
                </a:lnTo>
                <a:lnTo>
                  <a:pt x="267716" y="407136"/>
                </a:lnTo>
                <a:lnTo>
                  <a:pt x="266877" y="406793"/>
                </a:lnTo>
                <a:lnTo>
                  <a:pt x="266280" y="406146"/>
                </a:lnTo>
                <a:lnTo>
                  <a:pt x="265633" y="405498"/>
                </a:lnTo>
                <a:lnTo>
                  <a:pt x="265137" y="404609"/>
                </a:lnTo>
                <a:lnTo>
                  <a:pt x="264337" y="402424"/>
                </a:lnTo>
                <a:lnTo>
                  <a:pt x="264096" y="401231"/>
                </a:lnTo>
                <a:lnTo>
                  <a:pt x="263753" y="398551"/>
                </a:lnTo>
                <a:lnTo>
                  <a:pt x="263817" y="392950"/>
                </a:lnTo>
                <a:lnTo>
                  <a:pt x="263982" y="391909"/>
                </a:lnTo>
                <a:lnTo>
                  <a:pt x="264147" y="390563"/>
                </a:lnTo>
                <a:lnTo>
                  <a:pt x="264452" y="389521"/>
                </a:lnTo>
                <a:lnTo>
                  <a:pt x="265290" y="387438"/>
                </a:lnTo>
                <a:lnTo>
                  <a:pt x="265836" y="386651"/>
                </a:lnTo>
                <a:lnTo>
                  <a:pt x="266522" y="386105"/>
                </a:lnTo>
                <a:lnTo>
                  <a:pt x="267169" y="385508"/>
                </a:lnTo>
                <a:lnTo>
                  <a:pt x="267970" y="385216"/>
                </a:lnTo>
                <a:lnTo>
                  <a:pt x="269798" y="385216"/>
                </a:lnTo>
                <a:lnTo>
                  <a:pt x="273748" y="398551"/>
                </a:lnTo>
                <a:lnTo>
                  <a:pt x="273748" y="385064"/>
                </a:lnTo>
                <a:lnTo>
                  <a:pt x="273469" y="384213"/>
                </a:lnTo>
                <a:lnTo>
                  <a:pt x="272732" y="382981"/>
                </a:lnTo>
                <a:lnTo>
                  <a:pt x="270891" y="381342"/>
                </a:lnTo>
                <a:lnTo>
                  <a:pt x="269849" y="380949"/>
                </a:lnTo>
                <a:lnTo>
                  <a:pt x="267220" y="380949"/>
                </a:lnTo>
                <a:lnTo>
                  <a:pt x="260642" y="394436"/>
                </a:lnTo>
                <a:lnTo>
                  <a:pt x="260769" y="400392"/>
                </a:lnTo>
                <a:lnTo>
                  <a:pt x="261124" y="402221"/>
                </a:lnTo>
                <a:lnTo>
                  <a:pt x="261416" y="404012"/>
                </a:lnTo>
                <a:lnTo>
                  <a:pt x="267169" y="411353"/>
                </a:lnTo>
                <a:lnTo>
                  <a:pt x="269608" y="411353"/>
                </a:lnTo>
                <a:lnTo>
                  <a:pt x="270687" y="410908"/>
                </a:lnTo>
                <a:lnTo>
                  <a:pt x="272732" y="409219"/>
                </a:lnTo>
                <a:lnTo>
                  <a:pt x="273469" y="407885"/>
                </a:lnTo>
                <a:lnTo>
                  <a:pt x="273659" y="407136"/>
                </a:lnTo>
                <a:lnTo>
                  <a:pt x="273964" y="406044"/>
                </a:lnTo>
                <a:lnTo>
                  <a:pt x="273888" y="411353"/>
                </a:lnTo>
                <a:lnTo>
                  <a:pt x="269697" y="419100"/>
                </a:lnTo>
                <a:lnTo>
                  <a:pt x="268312" y="419100"/>
                </a:lnTo>
                <a:lnTo>
                  <a:pt x="267817" y="419049"/>
                </a:lnTo>
                <a:lnTo>
                  <a:pt x="267271" y="418846"/>
                </a:lnTo>
                <a:lnTo>
                  <a:pt x="266776" y="418693"/>
                </a:lnTo>
                <a:lnTo>
                  <a:pt x="264744" y="416560"/>
                </a:lnTo>
                <a:lnTo>
                  <a:pt x="264388" y="415925"/>
                </a:lnTo>
                <a:lnTo>
                  <a:pt x="264248" y="415226"/>
                </a:lnTo>
                <a:lnTo>
                  <a:pt x="264248" y="414337"/>
                </a:lnTo>
                <a:lnTo>
                  <a:pt x="261315" y="414337"/>
                </a:lnTo>
                <a:lnTo>
                  <a:pt x="266077" y="422516"/>
                </a:lnTo>
                <a:lnTo>
                  <a:pt x="266966" y="422859"/>
                </a:lnTo>
                <a:lnTo>
                  <a:pt x="267766" y="423011"/>
                </a:lnTo>
                <a:lnTo>
                  <a:pt x="271437" y="423011"/>
                </a:lnTo>
                <a:lnTo>
                  <a:pt x="273469" y="421817"/>
                </a:lnTo>
                <a:lnTo>
                  <a:pt x="274967" y="419100"/>
                </a:lnTo>
                <a:lnTo>
                  <a:pt x="276148" y="417004"/>
                </a:lnTo>
                <a:lnTo>
                  <a:pt x="276707" y="413829"/>
                </a:lnTo>
                <a:lnTo>
                  <a:pt x="276796" y="406044"/>
                </a:lnTo>
                <a:lnTo>
                  <a:pt x="276796" y="385851"/>
                </a:lnTo>
                <a:lnTo>
                  <a:pt x="276796" y="381635"/>
                </a:lnTo>
                <a:close/>
              </a:path>
              <a:path w="591184" h="491490">
                <a:moveTo>
                  <a:pt x="284137" y="352717"/>
                </a:moveTo>
                <a:lnTo>
                  <a:pt x="283794" y="352920"/>
                </a:lnTo>
                <a:lnTo>
                  <a:pt x="283489" y="353009"/>
                </a:lnTo>
                <a:lnTo>
                  <a:pt x="282803" y="353009"/>
                </a:lnTo>
                <a:lnTo>
                  <a:pt x="282498" y="352717"/>
                </a:lnTo>
                <a:lnTo>
                  <a:pt x="282384" y="351917"/>
                </a:lnTo>
                <a:lnTo>
                  <a:pt x="282308" y="341401"/>
                </a:lnTo>
                <a:lnTo>
                  <a:pt x="282232" y="332371"/>
                </a:lnTo>
                <a:lnTo>
                  <a:pt x="282117" y="331533"/>
                </a:lnTo>
                <a:lnTo>
                  <a:pt x="281863" y="330695"/>
                </a:lnTo>
                <a:lnTo>
                  <a:pt x="281762" y="330339"/>
                </a:lnTo>
                <a:lnTo>
                  <a:pt x="281355" y="329298"/>
                </a:lnTo>
                <a:lnTo>
                  <a:pt x="280860" y="328460"/>
                </a:lnTo>
                <a:lnTo>
                  <a:pt x="279577" y="327266"/>
                </a:lnTo>
                <a:lnTo>
                  <a:pt x="279425" y="327202"/>
                </a:lnTo>
                <a:lnTo>
                  <a:pt x="279425" y="341401"/>
                </a:lnTo>
                <a:lnTo>
                  <a:pt x="279323" y="347751"/>
                </a:lnTo>
                <a:lnTo>
                  <a:pt x="278879" y="349288"/>
                </a:lnTo>
                <a:lnTo>
                  <a:pt x="278587" y="350037"/>
                </a:lnTo>
                <a:lnTo>
                  <a:pt x="278130" y="350685"/>
                </a:lnTo>
                <a:lnTo>
                  <a:pt x="277736" y="351370"/>
                </a:lnTo>
                <a:lnTo>
                  <a:pt x="277139" y="351917"/>
                </a:lnTo>
                <a:lnTo>
                  <a:pt x="276491" y="352374"/>
                </a:lnTo>
                <a:lnTo>
                  <a:pt x="275805" y="352767"/>
                </a:lnTo>
                <a:lnTo>
                  <a:pt x="274955" y="353009"/>
                </a:lnTo>
                <a:lnTo>
                  <a:pt x="273621" y="353009"/>
                </a:lnTo>
                <a:lnTo>
                  <a:pt x="270687" y="350139"/>
                </a:lnTo>
                <a:lnTo>
                  <a:pt x="270687" y="347014"/>
                </a:lnTo>
                <a:lnTo>
                  <a:pt x="277393" y="342595"/>
                </a:lnTo>
                <a:lnTo>
                  <a:pt x="277990" y="342392"/>
                </a:lnTo>
                <a:lnTo>
                  <a:pt x="278587" y="342150"/>
                </a:lnTo>
                <a:lnTo>
                  <a:pt x="279031" y="341845"/>
                </a:lnTo>
                <a:lnTo>
                  <a:pt x="279425" y="341401"/>
                </a:lnTo>
                <a:lnTo>
                  <a:pt x="279425" y="327202"/>
                </a:lnTo>
                <a:lnTo>
                  <a:pt x="278879" y="326923"/>
                </a:lnTo>
                <a:lnTo>
                  <a:pt x="277291" y="326517"/>
                </a:lnTo>
                <a:lnTo>
                  <a:pt x="276491" y="326428"/>
                </a:lnTo>
                <a:lnTo>
                  <a:pt x="274713" y="326428"/>
                </a:lnTo>
                <a:lnTo>
                  <a:pt x="268262" y="336296"/>
                </a:lnTo>
                <a:lnTo>
                  <a:pt x="271145" y="336296"/>
                </a:lnTo>
                <a:lnTo>
                  <a:pt x="271233" y="334111"/>
                </a:lnTo>
                <a:lnTo>
                  <a:pt x="271691" y="332625"/>
                </a:lnTo>
                <a:lnTo>
                  <a:pt x="272427" y="331876"/>
                </a:lnTo>
                <a:lnTo>
                  <a:pt x="273316" y="331089"/>
                </a:lnTo>
                <a:lnTo>
                  <a:pt x="274320" y="330695"/>
                </a:lnTo>
                <a:lnTo>
                  <a:pt x="275996" y="330695"/>
                </a:lnTo>
                <a:lnTo>
                  <a:pt x="278079" y="331431"/>
                </a:lnTo>
                <a:lnTo>
                  <a:pt x="278587" y="331876"/>
                </a:lnTo>
                <a:lnTo>
                  <a:pt x="278879" y="332371"/>
                </a:lnTo>
                <a:lnTo>
                  <a:pt x="279082" y="332917"/>
                </a:lnTo>
                <a:lnTo>
                  <a:pt x="279323" y="333667"/>
                </a:lnTo>
                <a:lnTo>
                  <a:pt x="279400" y="334111"/>
                </a:lnTo>
                <a:lnTo>
                  <a:pt x="279323" y="337185"/>
                </a:lnTo>
                <a:lnTo>
                  <a:pt x="275056" y="339471"/>
                </a:lnTo>
                <a:lnTo>
                  <a:pt x="273519" y="339915"/>
                </a:lnTo>
                <a:lnTo>
                  <a:pt x="272034" y="340410"/>
                </a:lnTo>
                <a:lnTo>
                  <a:pt x="271335" y="340766"/>
                </a:lnTo>
                <a:lnTo>
                  <a:pt x="270598" y="341109"/>
                </a:lnTo>
                <a:lnTo>
                  <a:pt x="269951" y="341604"/>
                </a:lnTo>
                <a:lnTo>
                  <a:pt x="269519" y="342150"/>
                </a:lnTo>
                <a:lnTo>
                  <a:pt x="268859" y="342938"/>
                </a:lnTo>
                <a:lnTo>
                  <a:pt x="268427" y="343789"/>
                </a:lnTo>
                <a:lnTo>
                  <a:pt x="267716" y="345973"/>
                </a:lnTo>
                <a:lnTo>
                  <a:pt x="267589" y="347014"/>
                </a:lnTo>
                <a:lnTo>
                  <a:pt x="267716" y="351726"/>
                </a:lnTo>
                <a:lnTo>
                  <a:pt x="268312" y="353809"/>
                </a:lnTo>
                <a:lnTo>
                  <a:pt x="268757" y="354698"/>
                </a:lnTo>
                <a:lnTo>
                  <a:pt x="269303" y="355346"/>
                </a:lnTo>
                <a:lnTo>
                  <a:pt x="269798" y="355993"/>
                </a:lnTo>
                <a:lnTo>
                  <a:pt x="270446" y="356489"/>
                </a:lnTo>
                <a:lnTo>
                  <a:pt x="271830" y="357085"/>
                </a:lnTo>
                <a:lnTo>
                  <a:pt x="272580" y="357187"/>
                </a:lnTo>
                <a:lnTo>
                  <a:pt x="274612" y="357187"/>
                </a:lnTo>
                <a:lnTo>
                  <a:pt x="279476" y="353009"/>
                </a:lnTo>
                <a:lnTo>
                  <a:pt x="279628" y="352717"/>
                </a:lnTo>
                <a:lnTo>
                  <a:pt x="279692" y="354698"/>
                </a:lnTo>
                <a:lnTo>
                  <a:pt x="279819" y="355447"/>
                </a:lnTo>
                <a:lnTo>
                  <a:pt x="280720" y="356831"/>
                </a:lnTo>
                <a:lnTo>
                  <a:pt x="281305" y="357187"/>
                </a:lnTo>
                <a:lnTo>
                  <a:pt x="282943" y="357187"/>
                </a:lnTo>
                <a:lnTo>
                  <a:pt x="283641" y="356984"/>
                </a:lnTo>
                <a:lnTo>
                  <a:pt x="284137" y="356489"/>
                </a:lnTo>
                <a:lnTo>
                  <a:pt x="284137" y="353009"/>
                </a:lnTo>
                <a:lnTo>
                  <a:pt x="284137" y="352717"/>
                </a:lnTo>
                <a:close/>
              </a:path>
              <a:path w="591184" h="491490">
                <a:moveTo>
                  <a:pt x="286867" y="490435"/>
                </a:moveTo>
                <a:lnTo>
                  <a:pt x="285838" y="454571"/>
                </a:lnTo>
                <a:lnTo>
                  <a:pt x="285724" y="454164"/>
                </a:lnTo>
                <a:lnTo>
                  <a:pt x="285026" y="452831"/>
                </a:lnTo>
                <a:lnTo>
                  <a:pt x="284391" y="451535"/>
                </a:lnTo>
                <a:lnTo>
                  <a:pt x="283489" y="450494"/>
                </a:lnTo>
                <a:lnTo>
                  <a:pt x="281355" y="449008"/>
                </a:lnTo>
                <a:lnTo>
                  <a:pt x="280022" y="448665"/>
                </a:lnTo>
                <a:lnTo>
                  <a:pt x="274764" y="448665"/>
                </a:lnTo>
                <a:lnTo>
                  <a:pt x="272135" y="451142"/>
                </a:lnTo>
                <a:lnTo>
                  <a:pt x="270446" y="456107"/>
                </a:lnTo>
                <a:lnTo>
                  <a:pt x="270395" y="449605"/>
                </a:lnTo>
                <a:lnTo>
                  <a:pt x="266573" y="449605"/>
                </a:lnTo>
                <a:lnTo>
                  <a:pt x="266573" y="490435"/>
                </a:lnTo>
                <a:lnTo>
                  <a:pt x="270598" y="490435"/>
                </a:lnTo>
                <a:lnTo>
                  <a:pt x="270598" y="465531"/>
                </a:lnTo>
                <a:lnTo>
                  <a:pt x="270738" y="463842"/>
                </a:lnTo>
                <a:lnTo>
                  <a:pt x="271043" y="462305"/>
                </a:lnTo>
                <a:lnTo>
                  <a:pt x="271386" y="460717"/>
                </a:lnTo>
                <a:lnTo>
                  <a:pt x="271830" y="459371"/>
                </a:lnTo>
                <a:lnTo>
                  <a:pt x="272402" y="458279"/>
                </a:lnTo>
                <a:lnTo>
                  <a:pt x="273024" y="457047"/>
                </a:lnTo>
                <a:lnTo>
                  <a:pt x="273773" y="456145"/>
                </a:lnTo>
                <a:lnTo>
                  <a:pt x="274662" y="455561"/>
                </a:lnTo>
                <a:lnTo>
                  <a:pt x="275551" y="454914"/>
                </a:lnTo>
                <a:lnTo>
                  <a:pt x="276593" y="454571"/>
                </a:lnTo>
                <a:lnTo>
                  <a:pt x="279374" y="454571"/>
                </a:lnTo>
                <a:lnTo>
                  <a:pt x="280619" y="455307"/>
                </a:lnTo>
                <a:lnTo>
                  <a:pt x="281457" y="456793"/>
                </a:lnTo>
                <a:lnTo>
                  <a:pt x="282346" y="458279"/>
                </a:lnTo>
                <a:lnTo>
                  <a:pt x="282803" y="460273"/>
                </a:lnTo>
                <a:lnTo>
                  <a:pt x="282803" y="490435"/>
                </a:lnTo>
                <a:lnTo>
                  <a:pt x="286867" y="490435"/>
                </a:lnTo>
                <a:close/>
              </a:path>
              <a:path w="591184" h="491490">
                <a:moveTo>
                  <a:pt x="289941" y="253403"/>
                </a:moveTo>
                <a:lnTo>
                  <a:pt x="289001" y="248983"/>
                </a:lnTo>
                <a:lnTo>
                  <a:pt x="288340" y="247891"/>
                </a:lnTo>
                <a:lnTo>
                  <a:pt x="287108" y="245808"/>
                </a:lnTo>
                <a:lnTo>
                  <a:pt x="285178" y="242633"/>
                </a:lnTo>
                <a:lnTo>
                  <a:pt x="285076" y="255435"/>
                </a:lnTo>
                <a:lnTo>
                  <a:pt x="285076" y="262724"/>
                </a:lnTo>
                <a:lnTo>
                  <a:pt x="284441" y="265506"/>
                </a:lnTo>
                <a:lnTo>
                  <a:pt x="283146" y="267487"/>
                </a:lnTo>
                <a:lnTo>
                  <a:pt x="281851" y="269417"/>
                </a:lnTo>
                <a:lnTo>
                  <a:pt x="279869" y="270319"/>
                </a:lnTo>
                <a:lnTo>
                  <a:pt x="277088" y="270268"/>
                </a:lnTo>
                <a:lnTo>
                  <a:pt x="267512" y="270268"/>
                </a:lnTo>
                <a:lnTo>
                  <a:pt x="267512" y="247891"/>
                </a:lnTo>
                <a:lnTo>
                  <a:pt x="279869" y="247891"/>
                </a:lnTo>
                <a:lnTo>
                  <a:pt x="281851" y="248881"/>
                </a:lnTo>
                <a:lnTo>
                  <a:pt x="284441" y="252653"/>
                </a:lnTo>
                <a:lnTo>
                  <a:pt x="285076" y="255435"/>
                </a:lnTo>
                <a:lnTo>
                  <a:pt x="285076" y="242582"/>
                </a:lnTo>
                <a:lnTo>
                  <a:pt x="282397" y="241046"/>
                </a:lnTo>
                <a:lnTo>
                  <a:pt x="262661" y="241046"/>
                </a:lnTo>
                <a:lnTo>
                  <a:pt x="262661" y="302069"/>
                </a:lnTo>
                <a:lnTo>
                  <a:pt x="267512" y="302069"/>
                </a:lnTo>
                <a:lnTo>
                  <a:pt x="267512" y="277114"/>
                </a:lnTo>
                <a:lnTo>
                  <a:pt x="278676" y="277114"/>
                </a:lnTo>
                <a:lnTo>
                  <a:pt x="282397" y="277164"/>
                </a:lnTo>
                <a:lnTo>
                  <a:pt x="285178" y="275628"/>
                </a:lnTo>
                <a:lnTo>
                  <a:pt x="287108" y="272453"/>
                </a:lnTo>
                <a:lnTo>
                  <a:pt x="288353" y="270319"/>
                </a:lnTo>
                <a:lnTo>
                  <a:pt x="289001" y="269227"/>
                </a:lnTo>
                <a:lnTo>
                  <a:pt x="289941" y="264807"/>
                </a:lnTo>
                <a:lnTo>
                  <a:pt x="289941" y="253403"/>
                </a:lnTo>
                <a:close/>
              </a:path>
              <a:path w="591184" h="491490">
                <a:moveTo>
                  <a:pt x="292823" y="381635"/>
                </a:moveTo>
                <a:lnTo>
                  <a:pt x="289890" y="381635"/>
                </a:lnTo>
                <a:lnTo>
                  <a:pt x="289890" y="411060"/>
                </a:lnTo>
                <a:lnTo>
                  <a:pt x="292823" y="411060"/>
                </a:lnTo>
                <a:lnTo>
                  <a:pt x="292823" y="381635"/>
                </a:lnTo>
                <a:close/>
              </a:path>
              <a:path w="591184" h="491490">
                <a:moveTo>
                  <a:pt x="292823" y="370420"/>
                </a:moveTo>
                <a:lnTo>
                  <a:pt x="289890" y="370420"/>
                </a:lnTo>
                <a:lnTo>
                  <a:pt x="289890" y="376377"/>
                </a:lnTo>
                <a:lnTo>
                  <a:pt x="292823" y="376377"/>
                </a:lnTo>
                <a:lnTo>
                  <a:pt x="292823" y="370420"/>
                </a:lnTo>
                <a:close/>
              </a:path>
              <a:path w="591184" h="491490">
                <a:moveTo>
                  <a:pt x="302895" y="327113"/>
                </a:moveTo>
                <a:lnTo>
                  <a:pt x="299364" y="327113"/>
                </a:lnTo>
                <a:lnTo>
                  <a:pt x="299364" y="318287"/>
                </a:lnTo>
                <a:lnTo>
                  <a:pt x="296494" y="318287"/>
                </a:lnTo>
                <a:lnTo>
                  <a:pt x="296494" y="327113"/>
                </a:lnTo>
                <a:lnTo>
                  <a:pt x="293458" y="327113"/>
                </a:lnTo>
                <a:lnTo>
                  <a:pt x="293458" y="331381"/>
                </a:lnTo>
                <a:lnTo>
                  <a:pt x="296494" y="331381"/>
                </a:lnTo>
                <a:lnTo>
                  <a:pt x="296595" y="352564"/>
                </a:lnTo>
                <a:lnTo>
                  <a:pt x="296887" y="354253"/>
                </a:lnTo>
                <a:lnTo>
                  <a:pt x="297141" y="354901"/>
                </a:lnTo>
                <a:lnTo>
                  <a:pt x="297484" y="355346"/>
                </a:lnTo>
                <a:lnTo>
                  <a:pt x="297776" y="355841"/>
                </a:lnTo>
                <a:lnTo>
                  <a:pt x="298221" y="356146"/>
                </a:lnTo>
                <a:lnTo>
                  <a:pt x="298767" y="356285"/>
                </a:lnTo>
                <a:lnTo>
                  <a:pt x="299313" y="356489"/>
                </a:lnTo>
                <a:lnTo>
                  <a:pt x="299910" y="356539"/>
                </a:lnTo>
                <a:lnTo>
                  <a:pt x="302895" y="356539"/>
                </a:lnTo>
                <a:lnTo>
                  <a:pt x="302895" y="352323"/>
                </a:lnTo>
                <a:lnTo>
                  <a:pt x="301104" y="352323"/>
                </a:lnTo>
                <a:lnTo>
                  <a:pt x="300164" y="352171"/>
                </a:lnTo>
                <a:lnTo>
                  <a:pt x="299961" y="352018"/>
                </a:lnTo>
                <a:lnTo>
                  <a:pt x="299618" y="351624"/>
                </a:lnTo>
                <a:lnTo>
                  <a:pt x="299516" y="351370"/>
                </a:lnTo>
                <a:lnTo>
                  <a:pt x="299364" y="350240"/>
                </a:lnTo>
                <a:lnTo>
                  <a:pt x="299364" y="331381"/>
                </a:lnTo>
                <a:lnTo>
                  <a:pt x="302895" y="331381"/>
                </a:lnTo>
                <a:lnTo>
                  <a:pt x="302895" y="327113"/>
                </a:lnTo>
                <a:close/>
              </a:path>
              <a:path w="591184" h="491490">
                <a:moveTo>
                  <a:pt x="321906" y="393001"/>
                </a:moveTo>
                <a:lnTo>
                  <a:pt x="318922" y="383794"/>
                </a:lnTo>
                <a:lnTo>
                  <a:pt x="318922" y="394246"/>
                </a:lnTo>
                <a:lnTo>
                  <a:pt x="318820" y="399745"/>
                </a:lnTo>
                <a:lnTo>
                  <a:pt x="318516" y="401129"/>
                </a:lnTo>
                <a:lnTo>
                  <a:pt x="318274" y="402526"/>
                </a:lnTo>
                <a:lnTo>
                  <a:pt x="317868" y="403720"/>
                </a:lnTo>
                <a:lnTo>
                  <a:pt x="316826" y="405549"/>
                </a:lnTo>
                <a:lnTo>
                  <a:pt x="316280" y="406298"/>
                </a:lnTo>
                <a:lnTo>
                  <a:pt x="314896" y="407289"/>
                </a:lnTo>
                <a:lnTo>
                  <a:pt x="314198" y="407530"/>
                </a:lnTo>
                <a:lnTo>
                  <a:pt x="312712" y="407530"/>
                </a:lnTo>
                <a:lnTo>
                  <a:pt x="311962" y="407289"/>
                </a:lnTo>
                <a:lnTo>
                  <a:pt x="311327" y="406793"/>
                </a:lnTo>
                <a:lnTo>
                  <a:pt x="310629" y="406298"/>
                </a:lnTo>
                <a:lnTo>
                  <a:pt x="310083" y="405549"/>
                </a:lnTo>
                <a:lnTo>
                  <a:pt x="309041" y="403720"/>
                </a:lnTo>
                <a:lnTo>
                  <a:pt x="308648" y="402526"/>
                </a:lnTo>
                <a:lnTo>
                  <a:pt x="308394" y="401129"/>
                </a:lnTo>
                <a:lnTo>
                  <a:pt x="308102" y="399745"/>
                </a:lnTo>
                <a:lnTo>
                  <a:pt x="307975" y="394246"/>
                </a:lnTo>
                <a:lnTo>
                  <a:pt x="308102" y="393001"/>
                </a:lnTo>
                <a:lnTo>
                  <a:pt x="308648" y="390220"/>
                </a:lnTo>
                <a:lnTo>
                  <a:pt x="309041" y="389077"/>
                </a:lnTo>
                <a:lnTo>
                  <a:pt x="310083" y="387146"/>
                </a:lnTo>
                <a:lnTo>
                  <a:pt x="310629" y="386448"/>
                </a:lnTo>
                <a:lnTo>
                  <a:pt x="311327" y="385953"/>
                </a:lnTo>
                <a:lnTo>
                  <a:pt x="311962" y="385457"/>
                </a:lnTo>
                <a:lnTo>
                  <a:pt x="312712" y="385216"/>
                </a:lnTo>
                <a:lnTo>
                  <a:pt x="314198" y="385216"/>
                </a:lnTo>
                <a:lnTo>
                  <a:pt x="318516" y="391604"/>
                </a:lnTo>
                <a:lnTo>
                  <a:pt x="318820" y="393001"/>
                </a:lnTo>
                <a:lnTo>
                  <a:pt x="314845" y="380949"/>
                </a:lnTo>
                <a:lnTo>
                  <a:pt x="312064" y="380949"/>
                </a:lnTo>
                <a:lnTo>
                  <a:pt x="304990" y="393001"/>
                </a:lnTo>
                <a:lnTo>
                  <a:pt x="305066" y="400596"/>
                </a:lnTo>
                <a:lnTo>
                  <a:pt x="312064" y="411695"/>
                </a:lnTo>
                <a:lnTo>
                  <a:pt x="314845" y="411695"/>
                </a:lnTo>
                <a:lnTo>
                  <a:pt x="321843" y="400596"/>
                </a:lnTo>
                <a:lnTo>
                  <a:pt x="321906" y="393001"/>
                </a:lnTo>
                <a:close/>
              </a:path>
              <a:path w="591184" h="491490">
                <a:moveTo>
                  <a:pt x="322681" y="490435"/>
                </a:moveTo>
                <a:lnTo>
                  <a:pt x="322630" y="460717"/>
                </a:lnTo>
                <a:lnTo>
                  <a:pt x="322541" y="459371"/>
                </a:lnTo>
                <a:lnTo>
                  <a:pt x="322237" y="457542"/>
                </a:lnTo>
                <a:lnTo>
                  <a:pt x="321995" y="455701"/>
                </a:lnTo>
                <a:lnTo>
                  <a:pt x="321652" y="454571"/>
                </a:lnTo>
                <a:lnTo>
                  <a:pt x="321538" y="454164"/>
                </a:lnTo>
                <a:lnTo>
                  <a:pt x="320205" y="451535"/>
                </a:lnTo>
                <a:lnTo>
                  <a:pt x="319316" y="450494"/>
                </a:lnTo>
                <a:lnTo>
                  <a:pt x="317182" y="449008"/>
                </a:lnTo>
                <a:lnTo>
                  <a:pt x="315836" y="448665"/>
                </a:lnTo>
                <a:lnTo>
                  <a:pt x="310578" y="448665"/>
                </a:lnTo>
                <a:lnTo>
                  <a:pt x="307949" y="451142"/>
                </a:lnTo>
                <a:lnTo>
                  <a:pt x="306260" y="456107"/>
                </a:lnTo>
                <a:lnTo>
                  <a:pt x="306209" y="449605"/>
                </a:lnTo>
                <a:lnTo>
                  <a:pt x="302399" y="449605"/>
                </a:lnTo>
                <a:lnTo>
                  <a:pt x="302399" y="490435"/>
                </a:lnTo>
                <a:lnTo>
                  <a:pt x="306412" y="490435"/>
                </a:lnTo>
                <a:lnTo>
                  <a:pt x="306412" y="465531"/>
                </a:lnTo>
                <a:lnTo>
                  <a:pt x="306565" y="463842"/>
                </a:lnTo>
                <a:lnTo>
                  <a:pt x="310476" y="455561"/>
                </a:lnTo>
                <a:lnTo>
                  <a:pt x="311378" y="454914"/>
                </a:lnTo>
                <a:lnTo>
                  <a:pt x="312420" y="454571"/>
                </a:lnTo>
                <a:lnTo>
                  <a:pt x="315188" y="454571"/>
                </a:lnTo>
                <a:lnTo>
                  <a:pt x="316433" y="455307"/>
                </a:lnTo>
                <a:lnTo>
                  <a:pt x="317271" y="456793"/>
                </a:lnTo>
                <a:lnTo>
                  <a:pt x="318173" y="458279"/>
                </a:lnTo>
                <a:lnTo>
                  <a:pt x="318617" y="460273"/>
                </a:lnTo>
                <a:lnTo>
                  <a:pt x="318617" y="490435"/>
                </a:lnTo>
                <a:lnTo>
                  <a:pt x="322681" y="490435"/>
                </a:lnTo>
                <a:close/>
              </a:path>
              <a:path w="591184" h="491490">
                <a:moveTo>
                  <a:pt x="328891" y="296214"/>
                </a:moveTo>
                <a:lnTo>
                  <a:pt x="328383" y="296506"/>
                </a:lnTo>
                <a:lnTo>
                  <a:pt x="327939" y="296659"/>
                </a:lnTo>
                <a:lnTo>
                  <a:pt x="326847" y="296659"/>
                </a:lnTo>
                <a:lnTo>
                  <a:pt x="326542" y="296354"/>
                </a:lnTo>
                <a:lnTo>
                  <a:pt x="326440" y="296214"/>
                </a:lnTo>
                <a:lnTo>
                  <a:pt x="326263" y="295021"/>
                </a:lnTo>
                <a:lnTo>
                  <a:pt x="326161" y="279247"/>
                </a:lnTo>
                <a:lnTo>
                  <a:pt x="326059" y="265798"/>
                </a:lnTo>
                <a:lnTo>
                  <a:pt x="322986" y="259054"/>
                </a:lnTo>
                <a:lnTo>
                  <a:pt x="322033" y="258165"/>
                </a:lnTo>
                <a:lnTo>
                  <a:pt x="321792" y="258038"/>
                </a:lnTo>
                <a:lnTo>
                  <a:pt x="321792" y="279247"/>
                </a:lnTo>
                <a:lnTo>
                  <a:pt x="321691" y="288328"/>
                </a:lnTo>
                <a:lnTo>
                  <a:pt x="317373" y="295668"/>
                </a:lnTo>
                <a:lnTo>
                  <a:pt x="316382" y="296316"/>
                </a:lnTo>
                <a:lnTo>
                  <a:pt x="315137" y="296659"/>
                </a:lnTo>
                <a:lnTo>
                  <a:pt x="313055" y="296659"/>
                </a:lnTo>
                <a:lnTo>
                  <a:pt x="308597" y="291350"/>
                </a:lnTo>
                <a:lnTo>
                  <a:pt x="308698" y="287680"/>
                </a:lnTo>
                <a:lnTo>
                  <a:pt x="317817" y="281279"/>
                </a:lnTo>
                <a:lnTo>
                  <a:pt x="318770" y="281025"/>
                </a:lnTo>
                <a:lnTo>
                  <a:pt x="319659" y="280733"/>
                </a:lnTo>
                <a:lnTo>
                  <a:pt x="320548" y="280390"/>
                </a:lnTo>
                <a:lnTo>
                  <a:pt x="321246" y="279895"/>
                </a:lnTo>
                <a:lnTo>
                  <a:pt x="321792" y="279247"/>
                </a:lnTo>
                <a:lnTo>
                  <a:pt x="321792" y="258038"/>
                </a:lnTo>
                <a:lnTo>
                  <a:pt x="320941" y="257568"/>
                </a:lnTo>
                <a:lnTo>
                  <a:pt x="319811" y="257263"/>
                </a:lnTo>
                <a:lnTo>
                  <a:pt x="318617" y="257022"/>
                </a:lnTo>
                <a:lnTo>
                  <a:pt x="317423" y="256870"/>
                </a:lnTo>
                <a:lnTo>
                  <a:pt x="314744" y="256870"/>
                </a:lnTo>
                <a:lnTo>
                  <a:pt x="304977" y="271653"/>
                </a:lnTo>
                <a:lnTo>
                  <a:pt x="309333" y="271653"/>
                </a:lnTo>
                <a:lnTo>
                  <a:pt x="309435" y="268376"/>
                </a:lnTo>
                <a:lnTo>
                  <a:pt x="310134" y="266192"/>
                </a:lnTo>
                <a:lnTo>
                  <a:pt x="311264" y="265061"/>
                </a:lnTo>
                <a:lnTo>
                  <a:pt x="312559" y="263867"/>
                </a:lnTo>
                <a:lnTo>
                  <a:pt x="314096" y="263271"/>
                </a:lnTo>
                <a:lnTo>
                  <a:pt x="316636" y="263271"/>
                </a:lnTo>
                <a:lnTo>
                  <a:pt x="321754" y="268376"/>
                </a:lnTo>
                <a:lnTo>
                  <a:pt x="321640" y="272999"/>
                </a:lnTo>
                <a:lnTo>
                  <a:pt x="315290" y="276415"/>
                </a:lnTo>
                <a:lnTo>
                  <a:pt x="314147" y="276720"/>
                </a:lnTo>
                <a:lnTo>
                  <a:pt x="304038" y="287680"/>
                </a:lnTo>
                <a:lnTo>
                  <a:pt x="304165" y="294678"/>
                </a:lnTo>
                <a:lnTo>
                  <a:pt x="311518" y="302958"/>
                </a:lnTo>
                <a:lnTo>
                  <a:pt x="314591" y="302958"/>
                </a:lnTo>
                <a:lnTo>
                  <a:pt x="316280" y="302412"/>
                </a:lnTo>
                <a:lnTo>
                  <a:pt x="319455" y="300329"/>
                </a:lnTo>
                <a:lnTo>
                  <a:pt x="320903" y="298589"/>
                </a:lnTo>
                <a:lnTo>
                  <a:pt x="321856" y="296659"/>
                </a:lnTo>
                <a:lnTo>
                  <a:pt x="322084" y="296214"/>
                </a:lnTo>
                <a:lnTo>
                  <a:pt x="322186" y="299186"/>
                </a:lnTo>
                <a:lnTo>
                  <a:pt x="322389" y="300329"/>
                </a:lnTo>
                <a:lnTo>
                  <a:pt x="323075" y="301371"/>
                </a:lnTo>
                <a:lnTo>
                  <a:pt x="323723" y="302412"/>
                </a:lnTo>
                <a:lnTo>
                  <a:pt x="324624" y="302958"/>
                </a:lnTo>
                <a:lnTo>
                  <a:pt x="327101" y="302958"/>
                </a:lnTo>
                <a:lnTo>
                  <a:pt x="328142" y="302615"/>
                </a:lnTo>
                <a:lnTo>
                  <a:pt x="328891" y="301866"/>
                </a:lnTo>
                <a:lnTo>
                  <a:pt x="328891" y="296659"/>
                </a:lnTo>
                <a:lnTo>
                  <a:pt x="328891" y="296214"/>
                </a:lnTo>
                <a:close/>
              </a:path>
              <a:path w="591184" h="491490">
                <a:moveTo>
                  <a:pt x="329285" y="327113"/>
                </a:moveTo>
                <a:lnTo>
                  <a:pt x="326402" y="327113"/>
                </a:lnTo>
                <a:lnTo>
                  <a:pt x="326301" y="346316"/>
                </a:lnTo>
                <a:lnTo>
                  <a:pt x="326059" y="347459"/>
                </a:lnTo>
                <a:lnTo>
                  <a:pt x="322033" y="353009"/>
                </a:lnTo>
                <a:lnTo>
                  <a:pt x="320052" y="353009"/>
                </a:lnTo>
                <a:lnTo>
                  <a:pt x="319163" y="352463"/>
                </a:lnTo>
                <a:lnTo>
                  <a:pt x="317868" y="350329"/>
                </a:lnTo>
                <a:lnTo>
                  <a:pt x="317576" y="348894"/>
                </a:lnTo>
                <a:lnTo>
                  <a:pt x="317576" y="327113"/>
                </a:lnTo>
                <a:lnTo>
                  <a:pt x="314642" y="327113"/>
                </a:lnTo>
                <a:lnTo>
                  <a:pt x="319557" y="357187"/>
                </a:lnTo>
                <a:lnTo>
                  <a:pt x="322033" y="357187"/>
                </a:lnTo>
                <a:lnTo>
                  <a:pt x="323176" y="356781"/>
                </a:lnTo>
                <a:lnTo>
                  <a:pt x="325120" y="355053"/>
                </a:lnTo>
                <a:lnTo>
                  <a:pt x="325907" y="353707"/>
                </a:lnTo>
                <a:lnTo>
                  <a:pt x="326136" y="353009"/>
                </a:lnTo>
                <a:lnTo>
                  <a:pt x="326504" y="351917"/>
                </a:lnTo>
                <a:lnTo>
                  <a:pt x="326555" y="356590"/>
                </a:lnTo>
                <a:lnTo>
                  <a:pt x="329285" y="356590"/>
                </a:lnTo>
                <a:lnTo>
                  <a:pt x="329285" y="351917"/>
                </a:lnTo>
                <a:lnTo>
                  <a:pt x="329285" y="327113"/>
                </a:lnTo>
                <a:close/>
              </a:path>
              <a:path w="591184" h="491490">
                <a:moveTo>
                  <a:pt x="348627" y="411060"/>
                </a:moveTo>
                <a:lnTo>
                  <a:pt x="348526" y="388683"/>
                </a:lnTo>
                <a:lnTo>
                  <a:pt x="348157" y="386295"/>
                </a:lnTo>
                <a:lnTo>
                  <a:pt x="348043" y="385762"/>
                </a:lnTo>
                <a:lnTo>
                  <a:pt x="347878" y="385216"/>
                </a:lnTo>
                <a:lnTo>
                  <a:pt x="347789" y="384911"/>
                </a:lnTo>
                <a:lnTo>
                  <a:pt x="347294" y="383971"/>
                </a:lnTo>
                <a:lnTo>
                  <a:pt x="346849" y="383032"/>
                </a:lnTo>
                <a:lnTo>
                  <a:pt x="346202" y="382282"/>
                </a:lnTo>
                <a:lnTo>
                  <a:pt x="345401" y="381736"/>
                </a:lnTo>
                <a:lnTo>
                  <a:pt x="344665" y="381190"/>
                </a:lnTo>
                <a:lnTo>
                  <a:pt x="343674" y="380949"/>
                </a:lnTo>
                <a:lnTo>
                  <a:pt x="339902" y="380949"/>
                </a:lnTo>
                <a:lnTo>
                  <a:pt x="337959" y="382727"/>
                </a:lnTo>
                <a:lnTo>
                  <a:pt x="336778" y="386295"/>
                </a:lnTo>
                <a:lnTo>
                  <a:pt x="336677" y="381635"/>
                </a:lnTo>
                <a:lnTo>
                  <a:pt x="333946" y="381635"/>
                </a:lnTo>
                <a:lnTo>
                  <a:pt x="333946" y="411060"/>
                </a:lnTo>
                <a:lnTo>
                  <a:pt x="336867" y="411060"/>
                </a:lnTo>
                <a:lnTo>
                  <a:pt x="336969" y="391858"/>
                </a:lnTo>
                <a:lnTo>
                  <a:pt x="337172" y="390766"/>
                </a:lnTo>
                <a:lnTo>
                  <a:pt x="339801" y="385902"/>
                </a:lnTo>
                <a:lnTo>
                  <a:pt x="340448" y="385406"/>
                </a:lnTo>
                <a:lnTo>
                  <a:pt x="341185" y="385216"/>
                </a:lnTo>
                <a:lnTo>
                  <a:pt x="343217" y="385216"/>
                </a:lnTo>
                <a:lnTo>
                  <a:pt x="344119" y="385762"/>
                </a:lnTo>
                <a:lnTo>
                  <a:pt x="344766" y="386803"/>
                </a:lnTo>
                <a:lnTo>
                  <a:pt x="345351" y="387845"/>
                </a:lnTo>
                <a:lnTo>
                  <a:pt x="345706" y="389331"/>
                </a:lnTo>
                <a:lnTo>
                  <a:pt x="345706" y="411060"/>
                </a:lnTo>
                <a:lnTo>
                  <a:pt x="348627" y="411060"/>
                </a:lnTo>
                <a:close/>
              </a:path>
              <a:path w="591184" h="491490">
                <a:moveTo>
                  <a:pt x="351409" y="326428"/>
                </a:moveTo>
                <a:lnTo>
                  <a:pt x="349872" y="326326"/>
                </a:lnTo>
                <a:lnTo>
                  <a:pt x="348526" y="326872"/>
                </a:lnTo>
                <a:lnTo>
                  <a:pt x="347535" y="328015"/>
                </a:lnTo>
                <a:lnTo>
                  <a:pt x="346494" y="329145"/>
                </a:lnTo>
                <a:lnTo>
                  <a:pt x="345655" y="330936"/>
                </a:lnTo>
                <a:lnTo>
                  <a:pt x="344957" y="333324"/>
                </a:lnTo>
                <a:lnTo>
                  <a:pt x="344855" y="327113"/>
                </a:lnTo>
                <a:lnTo>
                  <a:pt x="342125" y="327113"/>
                </a:lnTo>
                <a:lnTo>
                  <a:pt x="342125" y="356539"/>
                </a:lnTo>
                <a:lnTo>
                  <a:pt x="345059" y="356539"/>
                </a:lnTo>
                <a:lnTo>
                  <a:pt x="345160" y="339864"/>
                </a:lnTo>
                <a:lnTo>
                  <a:pt x="345351" y="338429"/>
                </a:lnTo>
                <a:lnTo>
                  <a:pt x="350266" y="331533"/>
                </a:lnTo>
                <a:lnTo>
                  <a:pt x="351409" y="331533"/>
                </a:lnTo>
                <a:lnTo>
                  <a:pt x="351409" y="326428"/>
                </a:lnTo>
                <a:close/>
              </a:path>
              <a:path w="591184" h="491490">
                <a:moveTo>
                  <a:pt x="356958" y="256870"/>
                </a:moveTo>
                <a:lnTo>
                  <a:pt x="347243" y="267195"/>
                </a:lnTo>
                <a:lnTo>
                  <a:pt x="347091" y="267195"/>
                </a:lnTo>
                <a:lnTo>
                  <a:pt x="347091" y="257860"/>
                </a:lnTo>
                <a:lnTo>
                  <a:pt x="343027" y="257860"/>
                </a:lnTo>
                <a:lnTo>
                  <a:pt x="343027" y="302018"/>
                </a:lnTo>
                <a:lnTo>
                  <a:pt x="347395" y="302018"/>
                </a:lnTo>
                <a:lnTo>
                  <a:pt x="347395" y="279590"/>
                </a:lnTo>
                <a:lnTo>
                  <a:pt x="347535" y="277063"/>
                </a:lnTo>
                <a:lnTo>
                  <a:pt x="355231" y="264566"/>
                </a:lnTo>
                <a:lnTo>
                  <a:pt x="356958" y="264566"/>
                </a:lnTo>
                <a:lnTo>
                  <a:pt x="356958" y="256870"/>
                </a:lnTo>
                <a:close/>
              </a:path>
              <a:path w="591184" h="491490">
                <a:moveTo>
                  <a:pt x="359498" y="472071"/>
                </a:moveTo>
                <a:lnTo>
                  <a:pt x="359448" y="466966"/>
                </a:lnTo>
                <a:lnTo>
                  <a:pt x="359333" y="466128"/>
                </a:lnTo>
                <a:lnTo>
                  <a:pt x="358762" y="461606"/>
                </a:lnTo>
                <a:lnTo>
                  <a:pt x="358152" y="459028"/>
                </a:lnTo>
                <a:lnTo>
                  <a:pt x="357416" y="456946"/>
                </a:lnTo>
                <a:lnTo>
                  <a:pt x="356501" y="454571"/>
                </a:lnTo>
                <a:lnTo>
                  <a:pt x="356412" y="454317"/>
                </a:lnTo>
                <a:lnTo>
                  <a:pt x="355282" y="452437"/>
                </a:lnTo>
                <a:lnTo>
                  <a:pt x="355231" y="466128"/>
                </a:lnTo>
                <a:lnTo>
                  <a:pt x="341185" y="466128"/>
                </a:lnTo>
                <a:lnTo>
                  <a:pt x="347141" y="454571"/>
                </a:lnTo>
                <a:lnTo>
                  <a:pt x="349173" y="454571"/>
                </a:lnTo>
                <a:lnTo>
                  <a:pt x="354558" y="461505"/>
                </a:lnTo>
                <a:lnTo>
                  <a:pt x="354977" y="463042"/>
                </a:lnTo>
                <a:lnTo>
                  <a:pt x="355180" y="464540"/>
                </a:lnTo>
                <a:lnTo>
                  <a:pt x="355231" y="466128"/>
                </a:lnTo>
                <a:lnTo>
                  <a:pt x="355231" y="452386"/>
                </a:lnTo>
                <a:lnTo>
                  <a:pt x="353834" y="450888"/>
                </a:lnTo>
                <a:lnTo>
                  <a:pt x="352399" y="449402"/>
                </a:lnTo>
                <a:lnTo>
                  <a:pt x="350608" y="448665"/>
                </a:lnTo>
                <a:lnTo>
                  <a:pt x="346748" y="448665"/>
                </a:lnTo>
                <a:lnTo>
                  <a:pt x="345211" y="449160"/>
                </a:lnTo>
                <a:lnTo>
                  <a:pt x="343814" y="450253"/>
                </a:lnTo>
                <a:lnTo>
                  <a:pt x="342379" y="451294"/>
                </a:lnTo>
                <a:lnTo>
                  <a:pt x="336981" y="466128"/>
                </a:lnTo>
                <a:lnTo>
                  <a:pt x="337058" y="473862"/>
                </a:lnTo>
                <a:lnTo>
                  <a:pt x="346697" y="491324"/>
                </a:lnTo>
                <a:lnTo>
                  <a:pt x="351409" y="491324"/>
                </a:lnTo>
                <a:lnTo>
                  <a:pt x="353745" y="490131"/>
                </a:lnTo>
                <a:lnTo>
                  <a:pt x="355574" y="487857"/>
                </a:lnTo>
                <a:lnTo>
                  <a:pt x="357416" y="485521"/>
                </a:lnTo>
                <a:lnTo>
                  <a:pt x="358597" y="482053"/>
                </a:lnTo>
                <a:lnTo>
                  <a:pt x="359092" y="477481"/>
                </a:lnTo>
                <a:lnTo>
                  <a:pt x="355130" y="477481"/>
                </a:lnTo>
                <a:lnTo>
                  <a:pt x="354787" y="480161"/>
                </a:lnTo>
                <a:lnTo>
                  <a:pt x="354088" y="482193"/>
                </a:lnTo>
                <a:lnTo>
                  <a:pt x="351904" y="484822"/>
                </a:lnTo>
                <a:lnTo>
                  <a:pt x="350520" y="485470"/>
                </a:lnTo>
                <a:lnTo>
                  <a:pt x="347484" y="485470"/>
                </a:lnTo>
                <a:lnTo>
                  <a:pt x="346303" y="485127"/>
                </a:lnTo>
                <a:lnTo>
                  <a:pt x="345351" y="484378"/>
                </a:lnTo>
                <a:lnTo>
                  <a:pt x="344360" y="483641"/>
                </a:lnTo>
                <a:lnTo>
                  <a:pt x="341134" y="473862"/>
                </a:lnTo>
                <a:lnTo>
                  <a:pt x="341185" y="472071"/>
                </a:lnTo>
                <a:lnTo>
                  <a:pt x="359498" y="472071"/>
                </a:lnTo>
                <a:close/>
              </a:path>
              <a:path w="591184" h="491490">
                <a:moveTo>
                  <a:pt x="376859" y="343293"/>
                </a:moveTo>
                <a:lnTo>
                  <a:pt x="376809" y="339623"/>
                </a:lnTo>
                <a:lnTo>
                  <a:pt x="376732" y="339026"/>
                </a:lnTo>
                <a:lnTo>
                  <a:pt x="376313" y="335648"/>
                </a:lnTo>
                <a:lnTo>
                  <a:pt x="375869" y="333921"/>
                </a:lnTo>
                <a:lnTo>
                  <a:pt x="375335" y="332371"/>
                </a:lnTo>
                <a:lnTo>
                  <a:pt x="374700" y="330695"/>
                </a:lnTo>
                <a:lnTo>
                  <a:pt x="374624" y="330492"/>
                </a:lnTo>
                <a:lnTo>
                  <a:pt x="373786" y="329145"/>
                </a:lnTo>
                <a:lnTo>
                  <a:pt x="373786" y="339026"/>
                </a:lnTo>
                <a:lnTo>
                  <a:pt x="363664" y="339026"/>
                </a:lnTo>
                <a:lnTo>
                  <a:pt x="363740" y="337439"/>
                </a:lnTo>
                <a:lnTo>
                  <a:pt x="363855" y="336791"/>
                </a:lnTo>
                <a:lnTo>
                  <a:pt x="364109" y="335800"/>
                </a:lnTo>
                <a:lnTo>
                  <a:pt x="364312" y="334810"/>
                </a:lnTo>
                <a:lnTo>
                  <a:pt x="367931" y="330695"/>
                </a:lnTo>
                <a:lnTo>
                  <a:pt x="369417" y="330695"/>
                </a:lnTo>
                <a:lnTo>
                  <a:pt x="373786" y="339026"/>
                </a:lnTo>
                <a:lnTo>
                  <a:pt x="373786" y="329145"/>
                </a:lnTo>
                <a:lnTo>
                  <a:pt x="372745" y="328066"/>
                </a:lnTo>
                <a:lnTo>
                  <a:pt x="371741" y="326974"/>
                </a:lnTo>
                <a:lnTo>
                  <a:pt x="370408" y="326428"/>
                </a:lnTo>
                <a:lnTo>
                  <a:pt x="367677" y="326428"/>
                </a:lnTo>
                <a:lnTo>
                  <a:pt x="366534" y="326821"/>
                </a:lnTo>
                <a:lnTo>
                  <a:pt x="365544" y="327571"/>
                </a:lnTo>
                <a:lnTo>
                  <a:pt x="364502" y="328307"/>
                </a:lnTo>
                <a:lnTo>
                  <a:pt x="360629" y="339026"/>
                </a:lnTo>
                <a:lnTo>
                  <a:pt x="360692" y="344576"/>
                </a:lnTo>
                <a:lnTo>
                  <a:pt x="365353" y="356044"/>
                </a:lnTo>
                <a:lnTo>
                  <a:pt x="366395" y="356831"/>
                </a:lnTo>
                <a:lnTo>
                  <a:pt x="367626" y="357187"/>
                </a:lnTo>
                <a:lnTo>
                  <a:pt x="371055" y="357187"/>
                </a:lnTo>
                <a:lnTo>
                  <a:pt x="376605" y="347205"/>
                </a:lnTo>
                <a:lnTo>
                  <a:pt x="373735" y="347205"/>
                </a:lnTo>
                <a:lnTo>
                  <a:pt x="373481" y="349148"/>
                </a:lnTo>
                <a:lnTo>
                  <a:pt x="372935" y="350634"/>
                </a:lnTo>
                <a:lnTo>
                  <a:pt x="371348" y="352513"/>
                </a:lnTo>
                <a:lnTo>
                  <a:pt x="370357" y="353009"/>
                </a:lnTo>
                <a:lnTo>
                  <a:pt x="368173" y="353009"/>
                </a:lnTo>
                <a:lnTo>
                  <a:pt x="363664" y="343293"/>
                </a:lnTo>
                <a:lnTo>
                  <a:pt x="376859" y="343293"/>
                </a:lnTo>
                <a:close/>
              </a:path>
              <a:path w="591184" h="491490">
                <a:moveTo>
                  <a:pt x="377151" y="407238"/>
                </a:moveTo>
                <a:lnTo>
                  <a:pt x="376809" y="407441"/>
                </a:lnTo>
                <a:lnTo>
                  <a:pt x="376516" y="407530"/>
                </a:lnTo>
                <a:lnTo>
                  <a:pt x="375818" y="407530"/>
                </a:lnTo>
                <a:lnTo>
                  <a:pt x="375513" y="407238"/>
                </a:lnTo>
                <a:lnTo>
                  <a:pt x="375412" y="406438"/>
                </a:lnTo>
                <a:lnTo>
                  <a:pt x="375323" y="395922"/>
                </a:lnTo>
                <a:lnTo>
                  <a:pt x="375196" y="386207"/>
                </a:lnTo>
                <a:lnTo>
                  <a:pt x="372440" y="381723"/>
                </a:lnTo>
                <a:lnTo>
                  <a:pt x="372440" y="395922"/>
                </a:lnTo>
                <a:lnTo>
                  <a:pt x="372338" y="402272"/>
                </a:lnTo>
                <a:lnTo>
                  <a:pt x="372148" y="403072"/>
                </a:lnTo>
                <a:lnTo>
                  <a:pt x="371894" y="403809"/>
                </a:lnTo>
                <a:lnTo>
                  <a:pt x="371602" y="404558"/>
                </a:lnTo>
                <a:lnTo>
                  <a:pt x="371157" y="405206"/>
                </a:lnTo>
                <a:lnTo>
                  <a:pt x="370751" y="405892"/>
                </a:lnTo>
                <a:lnTo>
                  <a:pt x="370166" y="406438"/>
                </a:lnTo>
                <a:lnTo>
                  <a:pt x="368820" y="407289"/>
                </a:lnTo>
                <a:lnTo>
                  <a:pt x="367982" y="407530"/>
                </a:lnTo>
                <a:lnTo>
                  <a:pt x="366636" y="407530"/>
                </a:lnTo>
                <a:lnTo>
                  <a:pt x="363702" y="401535"/>
                </a:lnTo>
                <a:lnTo>
                  <a:pt x="363816" y="401040"/>
                </a:lnTo>
                <a:lnTo>
                  <a:pt x="364083" y="400494"/>
                </a:lnTo>
                <a:lnTo>
                  <a:pt x="364451" y="399592"/>
                </a:lnTo>
                <a:lnTo>
                  <a:pt x="369163" y="397421"/>
                </a:lnTo>
                <a:lnTo>
                  <a:pt x="370408" y="397116"/>
                </a:lnTo>
                <a:lnTo>
                  <a:pt x="371005" y="396913"/>
                </a:lnTo>
                <a:lnTo>
                  <a:pt x="371602" y="396671"/>
                </a:lnTo>
                <a:lnTo>
                  <a:pt x="372046" y="396367"/>
                </a:lnTo>
                <a:lnTo>
                  <a:pt x="372440" y="395922"/>
                </a:lnTo>
                <a:lnTo>
                  <a:pt x="372440" y="381723"/>
                </a:lnTo>
                <a:lnTo>
                  <a:pt x="371894" y="381444"/>
                </a:lnTo>
                <a:lnTo>
                  <a:pt x="370306" y="381038"/>
                </a:lnTo>
                <a:lnTo>
                  <a:pt x="369519" y="380949"/>
                </a:lnTo>
                <a:lnTo>
                  <a:pt x="367728" y="380949"/>
                </a:lnTo>
                <a:lnTo>
                  <a:pt x="361276" y="390817"/>
                </a:lnTo>
                <a:lnTo>
                  <a:pt x="364159" y="390817"/>
                </a:lnTo>
                <a:lnTo>
                  <a:pt x="364261" y="388632"/>
                </a:lnTo>
                <a:lnTo>
                  <a:pt x="364705" y="387146"/>
                </a:lnTo>
                <a:lnTo>
                  <a:pt x="365442" y="386397"/>
                </a:lnTo>
                <a:lnTo>
                  <a:pt x="366344" y="385610"/>
                </a:lnTo>
                <a:lnTo>
                  <a:pt x="367334" y="385216"/>
                </a:lnTo>
                <a:lnTo>
                  <a:pt x="369023" y="385216"/>
                </a:lnTo>
                <a:lnTo>
                  <a:pt x="372414" y="388632"/>
                </a:lnTo>
                <a:lnTo>
                  <a:pt x="372338" y="391706"/>
                </a:lnTo>
                <a:lnTo>
                  <a:pt x="368071" y="393992"/>
                </a:lnTo>
                <a:lnTo>
                  <a:pt x="366534" y="394436"/>
                </a:lnTo>
                <a:lnTo>
                  <a:pt x="365048" y="394931"/>
                </a:lnTo>
                <a:lnTo>
                  <a:pt x="364350" y="395287"/>
                </a:lnTo>
                <a:lnTo>
                  <a:pt x="363613" y="395630"/>
                </a:lnTo>
                <a:lnTo>
                  <a:pt x="362966" y="396125"/>
                </a:lnTo>
                <a:lnTo>
                  <a:pt x="362534" y="396671"/>
                </a:lnTo>
                <a:lnTo>
                  <a:pt x="361899" y="397421"/>
                </a:lnTo>
                <a:lnTo>
                  <a:pt x="361442" y="398310"/>
                </a:lnTo>
                <a:lnTo>
                  <a:pt x="360768" y="400342"/>
                </a:lnTo>
                <a:lnTo>
                  <a:pt x="360667" y="401040"/>
                </a:lnTo>
                <a:lnTo>
                  <a:pt x="360781" y="406438"/>
                </a:lnTo>
                <a:lnTo>
                  <a:pt x="365594" y="411695"/>
                </a:lnTo>
                <a:lnTo>
                  <a:pt x="367626" y="411695"/>
                </a:lnTo>
                <a:lnTo>
                  <a:pt x="368769" y="411353"/>
                </a:lnTo>
                <a:lnTo>
                  <a:pt x="370903" y="409968"/>
                </a:lnTo>
                <a:lnTo>
                  <a:pt x="371843" y="408825"/>
                </a:lnTo>
                <a:lnTo>
                  <a:pt x="372491" y="407530"/>
                </a:lnTo>
                <a:lnTo>
                  <a:pt x="372643" y="407238"/>
                </a:lnTo>
                <a:lnTo>
                  <a:pt x="372706" y="409219"/>
                </a:lnTo>
                <a:lnTo>
                  <a:pt x="372833" y="409968"/>
                </a:lnTo>
                <a:lnTo>
                  <a:pt x="373735" y="411353"/>
                </a:lnTo>
                <a:lnTo>
                  <a:pt x="374332" y="411695"/>
                </a:lnTo>
                <a:lnTo>
                  <a:pt x="375970" y="411695"/>
                </a:lnTo>
                <a:lnTo>
                  <a:pt x="376656" y="411454"/>
                </a:lnTo>
                <a:lnTo>
                  <a:pt x="377151" y="411010"/>
                </a:lnTo>
                <a:lnTo>
                  <a:pt x="377151" y="407530"/>
                </a:lnTo>
                <a:lnTo>
                  <a:pt x="377151" y="407238"/>
                </a:lnTo>
                <a:close/>
              </a:path>
              <a:path w="591184" h="491490">
                <a:moveTo>
                  <a:pt x="391490" y="370420"/>
                </a:moveTo>
                <a:lnTo>
                  <a:pt x="388569" y="370420"/>
                </a:lnTo>
                <a:lnTo>
                  <a:pt x="388569" y="411048"/>
                </a:lnTo>
                <a:lnTo>
                  <a:pt x="391490" y="411048"/>
                </a:lnTo>
                <a:lnTo>
                  <a:pt x="391490" y="370420"/>
                </a:lnTo>
                <a:close/>
              </a:path>
              <a:path w="591184" h="491490">
                <a:moveTo>
                  <a:pt x="391490" y="315912"/>
                </a:moveTo>
                <a:lnTo>
                  <a:pt x="388569" y="315912"/>
                </a:lnTo>
                <a:lnTo>
                  <a:pt x="388569" y="356539"/>
                </a:lnTo>
                <a:lnTo>
                  <a:pt x="391490" y="356539"/>
                </a:lnTo>
                <a:lnTo>
                  <a:pt x="391490" y="315912"/>
                </a:lnTo>
                <a:close/>
              </a:path>
              <a:path w="591184" h="491490">
                <a:moveTo>
                  <a:pt x="392239" y="285838"/>
                </a:moveTo>
                <a:lnTo>
                  <a:pt x="387769" y="285838"/>
                </a:lnTo>
                <a:lnTo>
                  <a:pt x="387477" y="289267"/>
                </a:lnTo>
                <a:lnTo>
                  <a:pt x="386727" y="291947"/>
                </a:lnTo>
                <a:lnTo>
                  <a:pt x="384302" y="295719"/>
                </a:lnTo>
                <a:lnTo>
                  <a:pt x="382663" y="296659"/>
                </a:lnTo>
                <a:lnTo>
                  <a:pt x="379145" y="296659"/>
                </a:lnTo>
                <a:lnTo>
                  <a:pt x="372745" y="282575"/>
                </a:lnTo>
                <a:lnTo>
                  <a:pt x="372745" y="278307"/>
                </a:lnTo>
                <a:lnTo>
                  <a:pt x="379437" y="263271"/>
                </a:lnTo>
                <a:lnTo>
                  <a:pt x="382866" y="263271"/>
                </a:lnTo>
                <a:lnTo>
                  <a:pt x="384302" y="264071"/>
                </a:lnTo>
                <a:lnTo>
                  <a:pt x="385394" y="265607"/>
                </a:lnTo>
                <a:lnTo>
                  <a:pt x="386486" y="267093"/>
                </a:lnTo>
                <a:lnTo>
                  <a:pt x="387223" y="269278"/>
                </a:lnTo>
                <a:lnTo>
                  <a:pt x="387578" y="272046"/>
                </a:lnTo>
                <a:lnTo>
                  <a:pt x="392036" y="272046"/>
                </a:lnTo>
                <a:lnTo>
                  <a:pt x="382117" y="256870"/>
                </a:lnTo>
                <a:lnTo>
                  <a:pt x="378548" y="256870"/>
                </a:lnTo>
                <a:lnTo>
                  <a:pt x="368122" y="277215"/>
                </a:lnTo>
                <a:lnTo>
                  <a:pt x="368122" y="283806"/>
                </a:lnTo>
                <a:lnTo>
                  <a:pt x="378498" y="302958"/>
                </a:lnTo>
                <a:lnTo>
                  <a:pt x="383908" y="302958"/>
                </a:lnTo>
                <a:lnTo>
                  <a:pt x="386575" y="301472"/>
                </a:lnTo>
                <a:lnTo>
                  <a:pt x="390499" y="295567"/>
                </a:lnTo>
                <a:lnTo>
                  <a:pt x="391744" y="291350"/>
                </a:lnTo>
                <a:lnTo>
                  <a:pt x="392239" y="285838"/>
                </a:lnTo>
                <a:close/>
              </a:path>
              <a:path w="591184" h="491490">
                <a:moveTo>
                  <a:pt x="392391" y="476542"/>
                </a:moveTo>
                <a:lnTo>
                  <a:pt x="384352" y="466915"/>
                </a:lnTo>
                <a:lnTo>
                  <a:pt x="379730" y="465086"/>
                </a:lnTo>
                <a:lnTo>
                  <a:pt x="378193" y="464096"/>
                </a:lnTo>
                <a:lnTo>
                  <a:pt x="377596" y="463448"/>
                </a:lnTo>
                <a:lnTo>
                  <a:pt x="376605" y="461911"/>
                </a:lnTo>
                <a:lnTo>
                  <a:pt x="376364" y="460959"/>
                </a:lnTo>
                <a:lnTo>
                  <a:pt x="376364" y="458736"/>
                </a:lnTo>
                <a:lnTo>
                  <a:pt x="380974" y="454571"/>
                </a:lnTo>
                <a:lnTo>
                  <a:pt x="382219" y="454571"/>
                </a:lnTo>
                <a:lnTo>
                  <a:pt x="387223" y="461416"/>
                </a:lnTo>
                <a:lnTo>
                  <a:pt x="391299" y="461416"/>
                </a:lnTo>
                <a:lnTo>
                  <a:pt x="382612" y="448665"/>
                </a:lnTo>
                <a:lnTo>
                  <a:pt x="380187" y="448665"/>
                </a:lnTo>
                <a:lnTo>
                  <a:pt x="372097" y="458241"/>
                </a:lnTo>
                <a:lnTo>
                  <a:pt x="372097" y="462902"/>
                </a:lnTo>
                <a:lnTo>
                  <a:pt x="381520" y="472224"/>
                </a:lnTo>
                <a:lnTo>
                  <a:pt x="382765" y="472719"/>
                </a:lnTo>
                <a:lnTo>
                  <a:pt x="385140" y="473811"/>
                </a:lnTo>
                <a:lnTo>
                  <a:pt x="386130" y="474560"/>
                </a:lnTo>
                <a:lnTo>
                  <a:pt x="387718" y="476338"/>
                </a:lnTo>
                <a:lnTo>
                  <a:pt x="388124" y="477685"/>
                </a:lnTo>
                <a:lnTo>
                  <a:pt x="388124" y="480656"/>
                </a:lnTo>
                <a:lnTo>
                  <a:pt x="381368" y="485470"/>
                </a:lnTo>
                <a:lnTo>
                  <a:pt x="380580" y="485368"/>
                </a:lnTo>
                <a:lnTo>
                  <a:pt x="375615" y="479018"/>
                </a:lnTo>
                <a:lnTo>
                  <a:pt x="375615" y="477532"/>
                </a:lnTo>
                <a:lnTo>
                  <a:pt x="371551" y="477532"/>
                </a:lnTo>
                <a:lnTo>
                  <a:pt x="380580" y="491274"/>
                </a:lnTo>
                <a:lnTo>
                  <a:pt x="383159" y="491274"/>
                </a:lnTo>
                <a:lnTo>
                  <a:pt x="392391" y="481012"/>
                </a:lnTo>
                <a:lnTo>
                  <a:pt x="392391" y="476542"/>
                </a:lnTo>
                <a:close/>
              </a:path>
              <a:path w="591184" h="491490">
                <a:moveTo>
                  <a:pt x="442341" y="194259"/>
                </a:moveTo>
                <a:lnTo>
                  <a:pt x="442137" y="194259"/>
                </a:lnTo>
                <a:lnTo>
                  <a:pt x="442239" y="194411"/>
                </a:lnTo>
                <a:lnTo>
                  <a:pt x="442341" y="194259"/>
                </a:lnTo>
                <a:close/>
              </a:path>
              <a:path w="591184" h="491490">
                <a:moveTo>
                  <a:pt x="448449" y="190842"/>
                </a:moveTo>
                <a:lnTo>
                  <a:pt x="448246" y="190842"/>
                </a:lnTo>
                <a:lnTo>
                  <a:pt x="448449" y="190944"/>
                </a:lnTo>
                <a:close/>
              </a:path>
              <a:path w="591184" h="491490">
                <a:moveTo>
                  <a:pt x="448894" y="190741"/>
                </a:moveTo>
                <a:lnTo>
                  <a:pt x="448538" y="190639"/>
                </a:lnTo>
                <a:lnTo>
                  <a:pt x="448691" y="190741"/>
                </a:lnTo>
                <a:lnTo>
                  <a:pt x="448894" y="190741"/>
                </a:lnTo>
                <a:close/>
              </a:path>
              <a:path w="591184" h="491490">
                <a:moveTo>
                  <a:pt x="450583" y="192328"/>
                </a:moveTo>
                <a:lnTo>
                  <a:pt x="450227" y="192328"/>
                </a:lnTo>
                <a:lnTo>
                  <a:pt x="450329" y="192481"/>
                </a:lnTo>
                <a:lnTo>
                  <a:pt x="450583" y="192328"/>
                </a:lnTo>
                <a:close/>
              </a:path>
              <a:path w="591184" h="491490">
                <a:moveTo>
                  <a:pt x="453555" y="191579"/>
                </a:moveTo>
                <a:close/>
              </a:path>
              <a:path w="591184" h="491490">
                <a:moveTo>
                  <a:pt x="460997" y="192328"/>
                </a:moveTo>
                <a:lnTo>
                  <a:pt x="460641" y="192328"/>
                </a:lnTo>
                <a:lnTo>
                  <a:pt x="460743" y="192481"/>
                </a:lnTo>
                <a:lnTo>
                  <a:pt x="460895" y="192481"/>
                </a:lnTo>
                <a:lnTo>
                  <a:pt x="460997" y="192328"/>
                </a:lnTo>
                <a:close/>
              </a:path>
              <a:path w="591184" h="491490">
                <a:moveTo>
                  <a:pt x="462635" y="192036"/>
                </a:moveTo>
                <a:lnTo>
                  <a:pt x="461987" y="192036"/>
                </a:lnTo>
                <a:lnTo>
                  <a:pt x="462191" y="192125"/>
                </a:lnTo>
                <a:lnTo>
                  <a:pt x="462432" y="192125"/>
                </a:lnTo>
                <a:lnTo>
                  <a:pt x="462635" y="192036"/>
                </a:lnTo>
                <a:close/>
              </a:path>
              <a:path w="591184" h="491490">
                <a:moveTo>
                  <a:pt x="462978" y="190944"/>
                </a:moveTo>
                <a:lnTo>
                  <a:pt x="462775" y="190741"/>
                </a:lnTo>
                <a:lnTo>
                  <a:pt x="462635" y="190639"/>
                </a:lnTo>
                <a:lnTo>
                  <a:pt x="462775" y="190842"/>
                </a:lnTo>
                <a:lnTo>
                  <a:pt x="462978" y="190944"/>
                </a:lnTo>
                <a:close/>
              </a:path>
              <a:path w="591184" h="491490">
                <a:moveTo>
                  <a:pt x="463080" y="194513"/>
                </a:moveTo>
                <a:lnTo>
                  <a:pt x="462635" y="194411"/>
                </a:lnTo>
                <a:lnTo>
                  <a:pt x="462876" y="194513"/>
                </a:lnTo>
                <a:lnTo>
                  <a:pt x="463080" y="194513"/>
                </a:lnTo>
                <a:close/>
              </a:path>
              <a:path w="591184" h="491490">
                <a:moveTo>
                  <a:pt x="463969" y="191782"/>
                </a:moveTo>
                <a:lnTo>
                  <a:pt x="463524" y="191681"/>
                </a:lnTo>
                <a:lnTo>
                  <a:pt x="463778" y="191782"/>
                </a:lnTo>
                <a:lnTo>
                  <a:pt x="463969" y="191782"/>
                </a:lnTo>
                <a:close/>
              </a:path>
              <a:path w="591184" h="491490">
                <a:moveTo>
                  <a:pt x="464515" y="194068"/>
                </a:moveTo>
                <a:lnTo>
                  <a:pt x="464324" y="194068"/>
                </a:lnTo>
                <a:lnTo>
                  <a:pt x="464070" y="193967"/>
                </a:lnTo>
                <a:lnTo>
                  <a:pt x="463524" y="194259"/>
                </a:lnTo>
                <a:lnTo>
                  <a:pt x="464070" y="194259"/>
                </a:lnTo>
                <a:lnTo>
                  <a:pt x="464515" y="194068"/>
                </a:lnTo>
                <a:close/>
              </a:path>
              <a:path w="591184" h="491490">
                <a:moveTo>
                  <a:pt x="466204" y="193763"/>
                </a:moveTo>
                <a:close/>
              </a:path>
              <a:path w="591184" h="491490">
                <a:moveTo>
                  <a:pt x="466547" y="193624"/>
                </a:moveTo>
                <a:lnTo>
                  <a:pt x="466407" y="193522"/>
                </a:lnTo>
                <a:lnTo>
                  <a:pt x="466547" y="193624"/>
                </a:lnTo>
                <a:close/>
              </a:path>
              <a:path w="591184" h="491490">
                <a:moveTo>
                  <a:pt x="468439" y="193217"/>
                </a:moveTo>
                <a:lnTo>
                  <a:pt x="467893" y="193217"/>
                </a:lnTo>
                <a:lnTo>
                  <a:pt x="468083" y="193319"/>
                </a:lnTo>
                <a:lnTo>
                  <a:pt x="468439" y="193217"/>
                </a:lnTo>
                <a:close/>
              </a:path>
              <a:path w="591184" h="491490">
                <a:moveTo>
                  <a:pt x="473748" y="195707"/>
                </a:moveTo>
                <a:lnTo>
                  <a:pt x="473303" y="195262"/>
                </a:lnTo>
                <a:lnTo>
                  <a:pt x="472948" y="195262"/>
                </a:lnTo>
                <a:lnTo>
                  <a:pt x="473202" y="195453"/>
                </a:lnTo>
                <a:lnTo>
                  <a:pt x="473303" y="195707"/>
                </a:lnTo>
                <a:lnTo>
                  <a:pt x="473748" y="195707"/>
                </a:lnTo>
                <a:close/>
              </a:path>
              <a:path w="591184" h="491490">
                <a:moveTo>
                  <a:pt x="487095" y="199771"/>
                </a:moveTo>
                <a:lnTo>
                  <a:pt x="486841" y="199567"/>
                </a:lnTo>
                <a:lnTo>
                  <a:pt x="486587" y="199567"/>
                </a:lnTo>
                <a:lnTo>
                  <a:pt x="486397" y="199428"/>
                </a:lnTo>
                <a:lnTo>
                  <a:pt x="485952" y="199123"/>
                </a:lnTo>
                <a:lnTo>
                  <a:pt x="486041" y="198780"/>
                </a:lnTo>
                <a:lnTo>
                  <a:pt x="485508" y="198678"/>
                </a:lnTo>
                <a:lnTo>
                  <a:pt x="486041" y="199326"/>
                </a:lnTo>
                <a:lnTo>
                  <a:pt x="486397" y="199669"/>
                </a:lnTo>
                <a:lnTo>
                  <a:pt x="487095" y="199771"/>
                </a:lnTo>
                <a:close/>
              </a:path>
              <a:path w="591184" h="491490">
                <a:moveTo>
                  <a:pt x="488530" y="199021"/>
                </a:moveTo>
                <a:lnTo>
                  <a:pt x="487832" y="198932"/>
                </a:lnTo>
                <a:lnTo>
                  <a:pt x="488086" y="199123"/>
                </a:lnTo>
                <a:lnTo>
                  <a:pt x="488530" y="199326"/>
                </a:lnTo>
                <a:lnTo>
                  <a:pt x="488530" y="199021"/>
                </a:lnTo>
                <a:close/>
              </a:path>
              <a:path w="591184" h="491490">
                <a:moveTo>
                  <a:pt x="488721" y="199478"/>
                </a:moveTo>
                <a:lnTo>
                  <a:pt x="488530" y="199326"/>
                </a:lnTo>
                <a:lnTo>
                  <a:pt x="488530" y="199478"/>
                </a:lnTo>
                <a:lnTo>
                  <a:pt x="488670" y="199593"/>
                </a:lnTo>
                <a:close/>
              </a:path>
              <a:path w="591184" h="491490">
                <a:moveTo>
                  <a:pt x="489077" y="199771"/>
                </a:moveTo>
                <a:lnTo>
                  <a:pt x="488924" y="199771"/>
                </a:lnTo>
                <a:lnTo>
                  <a:pt x="488670" y="199593"/>
                </a:lnTo>
                <a:lnTo>
                  <a:pt x="488823" y="199771"/>
                </a:lnTo>
                <a:lnTo>
                  <a:pt x="489077" y="199771"/>
                </a:lnTo>
                <a:close/>
              </a:path>
              <a:path w="591184" h="491490">
                <a:moveTo>
                  <a:pt x="489521" y="199872"/>
                </a:moveTo>
                <a:lnTo>
                  <a:pt x="489267" y="199771"/>
                </a:lnTo>
                <a:lnTo>
                  <a:pt x="489077" y="199771"/>
                </a:lnTo>
                <a:lnTo>
                  <a:pt x="489458" y="199999"/>
                </a:lnTo>
                <a:lnTo>
                  <a:pt x="489521" y="199872"/>
                </a:lnTo>
                <a:close/>
              </a:path>
              <a:path w="591184" h="491490">
                <a:moveTo>
                  <a:pt x="489648" y="200253"/>
                </a:moveTo>
                <a:lnTo>
                  <a:pt x="489623" y="200113"/>
                </a:lnTo>
                <a:lnTo>
                  <a:pt x="489458" y="199999"/>
                </a:lnTo>
                <a:lnTo>
                  <a:pt x="489623" y="200215"/>
                </a:lnTo>
                <a:close/>
              </a:path>
              <a:path w="591184" h="491490">
                <a:moveTo>
                  <a:pt x="490270" y="200609"/>
                </a:moveTo>
                <a:lnTo>
                  <a:pt x="490067" y="200418"/>
                </a:lnTo>
                <a:lnTo>
                  <a:pt x="489813" y="200418"/>
                </a:lnTo>
                <a:lnTo>
                  <a:pt x="489648" y="200253"/>
                </a:lnTo>
                <a:lnTo>
                  <a:pt x="489724" y="200520"/>
                </a:lnTo>
                <a:lnTo>
                  <a:pt x="490270" y="200609"/>
                </a:lnTo>
                <a:close/>
              </a:path>
              <a:path w="591184" h="491490">
                <a:moveTo>
                  <a:pt x="491502" y="202793"/>
                </a:moveTo>
                <a:lnTo>
                  <a:pt x="491159" y="202552"/>
                </a:lnTo>
                <a:lnTo>
                  <a:pt x="491058" y="202349"/>
                </a:lnTo>
                <a:lnTo>
                  <a:pt x="490715" y="202349"/>
                </a:lnTo>
                <a:lnTo>
                  <a:pt x="490956" y="202552"/>
                </a:lnTo>
                <a:lnTo>
                  <a:pt x="491159" y="202793"/>
                </a:lnTo>
                <a:lnTo>
                  <a:pt x="491502" y="202793"/>
                </a:lnTo>
                <a:close/>
              </a:path>
              <a:path w="591184" h="491490">
                <a:moveTo>
                  <a:pt x="492493" y="202057"/>
                </a:moveTo>
                <a:lnTo>
                  <a:pt x="492150" y="201701"/>
                </a:lnTo>
                <a:lnTo>
                  <a:pt x="491159" y="201155"/>
                </a:lnTo>
                <a:lnTo>
                  <a:pt x="490956" y="201066"/>
                </a:lnTo>
                <a:lnTo>
                  <a:pt x="491058" y="201256"/>
                </a:lnTo>
                <a:lnTo>
                  <a:pt x="492391" y="202057"/>
                </a:lnTo>
                <a:close/>
              </a:path>
              <a:path w="591184" h="491490">
                <a:moveTo>
                  <a:pt x="500837" y="205676"/>
                </a:moveTo>
                <a:lnTo>
                  <a:pt x="500735" y="205473"/>
                </a:lnTo>
                <a:lnTo>
                  <a:pt x="500583" y="205473"/>
                </a:lnTo>
                <a:lnTo>
                  <a:pt x="500735" y="205574"/>
                </a:lnTo>
                <a:close/>
              </a:path>
              <a:path w="591184" h="491490">
                <a:moveTo>
                  <a:pt x="502716" y="187617"/>
                </a:moveTo>
                <a:lnTo>
                  <a:pt x="502373" y="187617"/>
                </a:lnTo>
                <a:lnTo>
                  <a:pt x="502373" y="187820"/>
                </a:lnTo>
                <a:lnTo>
                  <a:pt x="502716" y="187718"/>
                </a:lnTo>
                <a:close/>
              </a:path>
              <a:path w="591184" h="491490">
                <a:moveTo>
                  <a:pt x="503605" y="187744"/>
                </a:moveTo>
                <a:lnTo>
                  <a:pt x="503364" y="187515"/>
                </a:lnTo>
                <a:lnTo>
                  <a:pt x="503161" y="187617"/>
                </a:lnTo>
                <a:lnTo>
                  <a:pt x="503008" y="187718"/>
                </a:lnTo>
                <a:lnTo>
                  <a:pt x="503516" y="187718"/>
                </a:lnTo>
                <a:close/>
              </a:path>
              <a:path w="591184" h="491490">
                <a:moveTo>
                  <a:pt x="504151" y="187515"/>
                </a:moveTo>
                <a:lnTo>
                  <a:pt x="503809" y="187617"/>
                </a:lnTo>
                <a:lnTo>
                  <a:pt x="503732" y="187769"/>
                </a:lnTo>
                <a:lnTo>
                  <a:pt x="504050" y="187820"/>
                </a:lnTo>
                <a:lnTo>
                  <a:pt x="504151" y="187515"/>
                </a:lnTo>
                <a:close/>
              </a:path>
              <a:path w="591184" h="491490">
                <a:moveTo>
                  <a:pt x="505498" y="187274"/>
                </a:moveTo>
                <a:lnTo>
                  <a:pt x="505244" y="187274"/>
                </a:lnTo>
                <a:lnTo>
                  <a:pt x="505142" y="187413"/>
                </a:lnTo>
                <a:lnTo>
                  <a:pt x="505142" y="187617"/>
                </a:lnTo>
                <a:lnTo>
                  <a:pt x="505396" y="187413"/>
                </a:lnTo>
                <a:lnTo>
                  <a:pt x="505498" y="187274"/>
                </a:lnTo>
                <a:close/>
              </a:path>
              <a:path w="591184" h="491490">
                <a:moveTo>
                  <a:pt x="509206" y="185394"/>
                </a:moveTo>
                <a:lnTo>
                  <a:pt x="509016" y="185331"/>
                </a:lnTo>
                <a:lnTo>
                  <a:pt x="508838" y="185432"/>
                </a:lnTo>
                <a:lnTo>
                  <a:pt x="508863" y="185686"/>
                </a:lnTo>
                <a:lnTo>
                  <a:pt x="509016" y="185877"/>
                </a:lnTo>
                <a:lnTo>
                  <a:pt x="509130" y="185686"/>
                </a:lnTo>
                <a:lnTo>
                  <a:pt x="509206" y="185394"/>
                </a:lnTo>
                <a:close/>
              </a:path>
              <a:path w="591184" h="491490">
                <a:moveTo>
                  <a:pt x="509511" y="185496"/>
                </a:moveTo>
                <a:lnTo>
                  <a:pt x="509358" y="185331"/>
                </a:lnTo>
                <a:lnTo>
                  <a:pt x="509511" y="185496"/>
                </a:lnTo>
                <a:close/>
              </a:path>
              <a:path w="591184" h="491490">
                <a:moveTo>
                  <a:pt x="510679" y="185394"/>
                </a:moveTo>
                <a:lnTo>
                  <a:pt x="510527" y="185229"/>
                </a:lnTo>
                <a:lnTo>
                  <a:pt x="510260" y="185229"/>
                </a:lnTo>
                <a:lnTo>
                  <a:pt x="510057" y="184835"/>
                </a:lnTo>
                <a:lnTo>
                  <a:pt x="509816" y="185585"/>
                </a:lnTo>
                <a:lnTo>
                  <a:pt x="509511" y="185496"/>
                </a:lnTo>
                <a:lnTo>
                  <a:pt x="509714" y="185686"/>
                </a:lnTo>
                <a:lnTo>
                  <a:pt x="509879" y="185585"/>
                </a:lnTo>
                <a:lnTo>
                  <a:pt x="510044" y="185496"/>
                </a:lnTo>
                <a:lnTo>
                  <a:pt x="510679" y="185394"/>
                </a:lnTo>
                <a:close/>
              </a:path>
              <a:path w="591184" h="491490">
                <a:moveTo>
                  <a:pt x="511378" y="185293"/>
                </a:moveTo>
                <a:lnTo>
                  <a:pt x="510679" y="185394"/>
                </a:lnTo>
                <a:lnTo>
                  <a:pt x="510946" y="185686"/>
                </a:lnTo>
                <a:lnTo>
                  <a:pt x="511378" y="185293"/>
                </a:lnTo>
                <a:close/>
              </a:path>
              <a:path w="591184" h="491490">
                <a:moveTo>
                  <a:pt x="512330" y="185229"/>
                </a:moveTo>
                <a:lnTo>
                  <a:pt x="512038" y="184696"/>
                </a:lnTo>
                <a:lnTo>
                  <a:pt x="511441" y="185229"/>
                </a:lnTo>
                <a:lnTo>
                  <a:pt x="511797" y="185229"/>
                </a:lnTo>
                <a:lnTo>
                  <a:pt x="512330" y="185229"/>
                </a:lnTo>
                <a:close/>
              </a:path>
              <a:path w="591184" h="491490">
                <a:moveTo>
                  <a:pt x="512394" y="185331"/>
                </a:moveTo>
                <a:lnTo>
                  <a:pt x="512165" y="185293"/>
                </a:lnTo>
                <a:lnTo>
                  <a:pt x="512394" y="185331"/>
                </a:lnTo>
                <a:close/>
              </a:path>
              <a:path w="591184" h="491490">
                <a:moveTo>
                  <a:pt x="514273" y="186524"/>
                </a:moveTo>
                <a:lnTo>
                  <a:pt x="514032" y="186524"/>
                </a:lnTo>
                <a:lnTo>
                  <a:pt x="514273" y="186524"/>
                </a:lnTo>
                <a:close/>
              </a:path>
              <a:path w="591184" h="491490">
                <a:moveTo>
                  <a:pt x="515569" y="186423"/>
                </a:moveTo>
                <a:lnTo>
                  <a:pt x="515467" y="186232"/>
                </a:lnTo>
                <a:lnTo>
                  <a:pt x="515264" y="186321"/>
                </a:lnTo>
                <a:lnTo>
                  <a:pt x="515569" y="186423"/>
                </a:lnTo>
                <a:close/>
              </a:path>
              <a:path w="591184" h="491490">
                <a:moveTo>
                  <a:pt x="518045" y="185978"/>
                </a:moveTo>
                <a:lnTo>
                  <a:pt x="517791" y="185978"/>
                </a:lnTo>
                <a:lnTo>
                  <a:pt x="517601" y="185877"/>
                </a:lnTo>
                <a:lnTo>
                  <a:pt x="517347" y="185978"/>
                </a:lnTo>
                <a:lnTo>
                  <a:pt x="517258" y="186232"/>
                </a:lnTo>
                <a:lnTo>
                  <a:pt x="517448" y="186232"/>
                </a:lnTo>
                <a:lnTo>
                  <a:pt x="517702" y="186080"/>
                </a:lnTo>
                <a:lnTo>
                  <a:pt x="518045" y="185978"/>
                </a:lnTo>
                <a:close/>
              </a:path>
              <a:path w="591184" h="491490">
                <a:moveTo>
                  <a:pt x="523011" y="186131"/>
                </a:moveTo>
                <a:lnTo>
                  <a:pt x="522363" y="186131"/>
                </a:lnTo>
                <a:lnTo>
                  <a:pt x="522566" y="186232"/>
                </a:lnTo>
                <a:lnTo>
                  <a:pt x="522808" y="186232"/>
                </a:lnTo>
                <a:lnTo>
                  <a:pt x="523011" y="186131"/>
                </a:lnTo>
                <a:close/>
              </a:path>
              <a:path w="591184" h="491490">
                <a:moveTo>
                  <a:pt x="536003" y="182753"/>
                </a:moveTo>
                <a:lnTo>
                  <a:pt x="535660" y="182753"/>
                </a:lnTo>
                <a:lnTo>
                  <a:pt x="535660" y="183007"/>
                </a:lnTo>
                <a:lnTo>
                  <a:pt x="535901" y="182854"/>
                </a:lnTo>
                <a:close/>
              </a:path>
              <a:path w="591184" h="491490">
                <a:moveTo>
                  <a:pt x="536803" y="182753"/>
                </a:moveTo>
                <a:lnTo>
                  <a:pt x="536651" y="182651"/>
                </a:lnTo>
                <a:lnTo>
                  <a:pt x="536448" y="182651"/>
                </a:lnTo>
                <a:lnTo>
                  <a:pt x="536346" y="182854"/>
                </a:lnTo>
                <a:lnTo>
                  <a:pt x="536549" y="183007"/>
                </a:lnTo>
                <a:lnTo>
                  <a:pt x="536651" y="182753"/>
                </a:lnTo>
                <a:lnTo>
                  <a:pt x="536803" y="182753"/>
                </a:lnTo>
                <a:close/>
              </a:path>
              <a:path w="591184" h="491490">
                <a:moveTo>
                  <a:pt x="537095" y="182206"/>
                </a:moveTo>
                <a:lnTo>
                  <a:pt x="536994" y="182016"/>
                </a:lnTo>
                <a:lnTo>
                  <a:pt x="536803" y="181914"/>
                </a:lnTo>
                <a:lnTo>
                  <a:pt x="536892" y="182105"/>
                </a:lnTo>
                <a:lnTo>
                  <a:pt x="537095" y="182206"/>
                </a:lnTo>
                <a:close/>
              </a:path>
              <a:path w="591184" h="491490">
                <a:moveTo>
                  <a:pt x="537794" y="182460"/>
                </a:moveTo>
                <a:lnTo>
                  <a:pt x="537540" y="182460"/>
                </a:lnTo>
                <a:lnTo>
                  <a:pt x="537438" y="182651"/>
                </a:lnTo>
                <a:lnTo>
                  <a:pt x="537641" y="182562"/>
                </a:lnTo>
                <a:lnTo>
                  <a:pt x="537794" y="182460"/>
                </a:lnTo>
                <a:close/>
              </a:path>
              <a:path w="591184" h="491490">
                <a:moveTo>
                  <a:pt x="538480" y="183451"/>
                </a:moveTo>
                <a:close/>
              </a:path>
              <a:path w="591184" h="491490">
                <a:moveTo>
                  <a:pt x="538683" y="182016"/>
                </a:moveTo>
                <a:lnTo>
                  <a:pt x="538441" y="182016"/>
                </a:lnTo>
                <a:lnTo>
                  <a:pt x="538581" y="182105"/>
                </a:lnTo>
                <a:close/>
              </a:path>
              <a:path w="591184" h="491490">
                <a:moveTo>
                  <a:pt x="574306" y="182600"/>
                </a:moveTo>
                <a:lnTo>
                  <a:pt x="574052" y="182600"/>
                </a:lnTo>
                <a:lnTo>
                  <a:pt x="574205" y="182702"/>
                </a:lnTo>
                <a:close/>
              </a:path>
              <a:path w="591184" h="491490">
                <a:moveTo>
                  <a:pt x="585812" y="183095"/>
                </a:moveTo>
                <a:lnTo>
                  <a:pt x="585609" y="183299"/>
                </a:lnTo>
                <a:lnTo>
                  <a:pt x="585266" y="183095"/>
                </a:lnTo>
                <a:lnTo>
                  <a:pt x="584923" y="183095"/>
                </a:lnTo>
                <a:lnTo>
                  <a:pt x="585368" y="183400"/>
                </a:lnTo>
                <a:lnTo>
                  <a:pt x="585609" y="183642"/>
                </a:lnTo>
                <a:lnTo>
                  <a:pt x="585812" y="183095"/>
                </a:lnTo>
                <a:close/>
              </a:path>
              <a:path w="591184" h="491490">
                <a:moveTo>
                  <a:pt x="591070" y="177698"/>
                </a:moveTo>
                <a:lnTo>
                  <a:pt x="590727" y="177698"/>
                </a:lnTo>
                <a:lnTo>
                  <a:pt x="590816" y="177939"/>
                </a:lnTo>
                <a:lnTo>
                  <a:pt x="590918" y="177800"/>
                </a:lnTo>
                <a:lnTo>
                  <a:pt x="591070" y="177698"/>
                </a:lnTo>
                <a:close/>
              </a:path>
            </a:pathLst>
          </a:custGeom>
          <a:solidFill>
            <a:srgbClr val="C5403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bg object 20"/>
          <p:cNvSpPr/>
          <p:nvPr/>
        </p:nvSpPr>
        <p:spPr>
          <a:xfrm>
            <a:off x="8795245" y="6956577"/>
            <a:ext cx="102235" cy="10795"/>
          </a:xfrm>
          <a:custGeom>
            <a:avLst/>
            <a:gdLst/>
            <a:ahLst/>
            <a:cxnLst/>
            <a:rect l="l" t="t" r="r" b="b"/>
            <a:pathLst>
              <a:path w="102234" h="10795">
                <a:moveTo>
                  <a:pt x="4914" y="8928"/>
                </a:moveTo>
                <a:lnTo>
                  <a:pt x="4559" y="8826"/>
                </a:lnTo>
                <a:lnTo>
                  <a:pt x="4419" y="8826"/>
                </a:lnTo>
                <a:lnTo>
                  <a:pt x="3568" y="9220"/>
                </a:lnTo>
                <a:lnTo>
                  <a:pt x="3022" y="9118"/>
                </a:lnTo>
                <a:lnTo>
                  <a:pt x="2336" y="9321"/>
                </a:lnTo>
                <a:lnTo>
                  <a:pt x="2235" y="9575"/>
                </a:lnTo>
                <a:lnTo>
                  <a:pt x="1435" y="9766"/>
                </a:lnTo>
                <a:lnTo>
                  <a:pt x="254" y="9766"/>
                </a:lnTo>
                <a:lnTo>
                  <a:pt x="0" y="10312"/>
                </a:lnTo>
                <a:lnTo>
                  <a:pt x="2882" y="9664"/>
                </a:lnTo>
                <a:lnTo>
                  <a:pt x="3124" y="9664"/>
                </a:lnTo>
                <a:lnTo>
                  <a:pt x="3873" y="9321"/>
                </a:lnTo>
                <a:lnTo>
                  <a:pt x="4419" y="9664"/>
                </a:lnTo>
                <a:lnTo>
                  <a:pt x="4737" y="9321"/>
                </a:lnTo>
                <a:lnTo>
                  <a:pt x="4914" y="8928"/>
                </a:lnTo>
                <a:close/>
              </a:path>
              <a:path w="102234" h="10795">
                <a:moveTo>
                  <a:pt x="9093" y="8407"/>
                </a:moveTo>
                <a:lnTo>
                  <a:pt x="8331" y="7937"/>
                </a:lnTo>
                <a:lnTo>
                  <a:pt x="6108" y="8674"/>
                </a:lnTo>
                <a:lnTo>
                  <a:pt x="5753" y="8674"/>
                </a:lnTo>
                <a:lnTo>
                  <a:pt x="5651" y="9118"/>
                </a:lnTo>
                <a:lnTo>
                  <a:pt x="9093" y="8407"/>
                </a:lnTo>
                <a:close/>
              </a:path>
              <a:path w="102234" h="10795">
                <a:moveTo>
                  <a:pt x="9588" y="8305"/>
                </a:moveTo>
                <a:lnTo>
                  <a:pt x="9093" y="8407"/>
                </a:lnTo>
                <a:lnTo>
                  <a:pt x="9232" y="8483"/>
                </a:lnTo>
                <a:lnTo>
                  <a:pt x="9588" y="8305"/>
                </a:lnTo>
                <a:close/>
              </a:path>
              <a:path w="102234" h="10795">
                <a:moveTo>
                  <a:pt x="10871" y="8039"/>
                </a:moveTo>
                <a:lnTo>
                  <a:pt x="10566" y="8039"/>
                </a:lnTo>
                <a:lnTo>
                  <a:pt x="10414" y="7937"/>
                </a:lnTo>
                <a:lnTo>
                  <a:pt x="10121" y="8039"/>
                </a:lnTo>
                <a:lnTo>
                  <a:pt x="9588" y="8305"/>
                </a:lnTo>
                <a:lnTo>
                  <a:pt x="10871" y="8039"/>
                </a:lnTo>
                <a:close/>
              </a:path>
              <a:path w="102234" h="10795">
                <a:moveTo>
                  <a:pt x="11417" y="9029"/>
                </a:moveTo>
                <a:lnTo>
                  <a:pt x="11214" y="9029"/>
                </a:lnTo>
                <a:lnTo>
                  <a:pt x="10960" y="9029"/>
                </a:lnTo>
                <a:lnTo>
                  <a:pt x="10325" y="9321"/>
                </a:lnTo>
                <a:lnTo>
                  <a:pt x="9779" y="9220"/>
                </a:lnTo>
                <a:lnTo>
                  <a:pt x="9525" y="9766"/>
                </a:lnTo>
                <a:lnTo>
                  <a:pt x="10325" y="9766"/>
                </a:lnTo>
                <a:lnTo>
                  <a:pt x="11315" y="9664"/>
                </a:lnTo>
                <a:lnTo>
                  <a:pt x="11417" y="9029"/>
                </a:lnTo>
                <a:close/>
              </a:path>
              <a:path w="102234" h="10795">
                <a:moveTo>
                  <a:pt x="13538" y="8382"/>
                </a:moveTo>
                <a:lnTo>
                  <a:pt x="13347" y="8382"/>
                </a:lnTo>
                <a:lnTo>
                  <a:pt x="13538" y="8382"/>
                </a:lnTo>
                <a:close/>
              </a:path>
              <a:path w="102234" h="10795">
                <a:moveTo>
                  <a:pt x="17856" y="8280"/>
                </a:moveTo>
                <a:lnTo>
                  <a:pt x="17665" y="8280"/>
                </a:lnTo>
                <a:lnTo>
                  <a:pt x="17856" y="8280"/>
                </a:lnTo>
                <a:close/>
              </a:path>
              <a:path w="102234" h="10795">
                <a:moveTo>
                  <a:pt x="40386" y="8826"/>
                </a:moveTo>
                <a:lnTo>
                  <a:pt x="40182" y="8724"/>
                </a:lnTo>
                <a:lnTo>
                  <a:pt x="39941" y="8928"/>
                </a:lnTo>
                <a:lnTo>
                  <a:pt x="39738" y="9029"/>
                </a:lnTo>
                <a:lnTo>
                  <a:pt x="39941" y="9118"/>
                </a:lnTo>
                <a:lnTo>
                  <a:pt x="40386" y="9118"/>
                </a:lnTo>
                <a:lnTo>
                  <a:pt x="40386" y="8826"/>
                </a:lnTo>
                <a:close/>
              </a:path>
              <a:path w="102234" h="10795">
                <a:moveTo>
                  <a:pt x="43357" y="7289"/>
                </a:moveTo>
                <a:lnTo>
                  <a:pt x="43205" y="7340"/>
                </a:lnTo>
                <a:lnTo>
                  <a:pt x="43357" y="7289"/>
                </a:lnTo>
                <a:close/>
              </a:path>
              <a:path w="102234" h="10795">
                <a:moveTo>
                  <a:pt x="43446" y="8877"/>
                </a:moveTo>
                <a:lnTo>
                  <a:pt x="43065" y="8483"/>
                </a:lnTo>
                <a:lnTo>
                  <a:pt x="42811" y="8674"/>
                </a:lnTo>
                <a:lnTo>
                  <a:pt x="43065" y="8928"/>
                </a:lnTo>
                <a:lnTo>
                  <a:pt x="43446" y="8877"/>
                </a:lnTo>
                <a:close/>
              </a:path>
              <a:path w="102234" h="10795">
                <a:moveTo>
                  <a:pt x="43751" y="8813"/>
                </a:moveTo>
                <a:lnTo>
                  <a:pt x="43446" y="8877"/>
                </a:lnTo>
                <a:lnTo>
                  <a:pt x="43611" y="9029"/>
                </a:lnTo>
                <a:lnTo>
                  <a:pt x="43751" y="8813"/>
                </a:lnTo>
                <a:close/>
              </a:path>
              <a:path w="102234" h="10795">
                <a:moveTo>
                  <a:pt x="44196" y="6451"/>
                </a:moveTo>
                <a:lnTo>
                  <a:pt x="44056" y="6350"/>
                </a:lnTo>
                <a:lnTo>
                  <a:pt x="43700" y="6451"/>
                </a:lnTo>
                <a:lnTo>
                  <a:pt x="44157" y="6540"/>
                </a:lnTo>
                <a:close/>
              </a:path>
              <a:path w="102234" h="10795">
                <a:moveTo>
                  <a:pt x="44399" y="6985"/>
                </a:moveTo>
                <a:lnTo>
                  <a:pt x="43510" y="6985"/>
                </a:lnTo>
                <a:lnTo>
                  <a:pt x="43611" y="6451"/>
                </a:lnTo>
                <a:lnTo>
                  <a:pt x="43408" y="5994"/>
                </a:lnTo>
                <a:lnTo>
                  <a:pt x="43408" y="6350"/>
                </a:lnTo>
                <a:lnTo>
                  <a:pt x="43167" y="6451"/>
                </a:lnTo>
                <a:lnTo>
                  <a:pt x="43256" y="6743"/>
                </a:lnTo>
                <a:lnTo>
                  <a:pt x="43408" y="6985"/>
                </a:lnTo>
                <a:lnTo>
                  <a:pt x="43357" y="7289"/>
                </a:lnTo>
                <a:lnTo>
                  <a:pt x="43662" y="7188"/>
                </a:lnTo>
                <a:lnTo>
                  <a:pt x="44157" y="7086"/>
                </a:lnTo>
                <a:lnTo>
                  <a:pt x="44399" y="6985"/>
                </a:lnTo>
                <a:close/>
              </a:path>
              <a:path w="102234" h="10795">
                <a:moveTo>
                  <a:pt x="44704" y="8674"/>
                </a:moveTo>
                <a:lnTo>
                  <a:pt x="44056" y="8382"/>
                </a:lnTo>
                <a:lnTo>
                  <a:pt x="43751" y="8813"/>
                </a:lnTo>
                <a:lnTo>
                  <a:pt x="44602" y="8674"/>
                </a:lnTo>
                <a:close/>
              </a:path>
              <a:path w="102234" h="10795">
                <a:moveTo>
                  <a:pt x="45046" y="6248"/>
                </a:moveTo>
                <a:lnTo>
                  <a:pt x="44843" y="6350"/>
                </a:lnTo>
                <a:lnTo>
                  <a:pt x="44704" y="6451"/>
                </a:lnTo>
                <a:lnTo>
                  <a:pt x="44602" y="6248"/>
                </a:lnTo>
                <a:lnTo>
                  <a:pt x="44284" y="6451"/>
                </a:lnTo>
                <a:lnTo>
                  <a:pt x="44602" y="6743"/>
                </a:lnTo>
                <a:lnTo>
                  <a:pt x="44704" y="6540"/>
                </a:lnTo>
                <a:lnTo>
                  <a:pt x="44945" y="6451"/>
                </a:lnTo>
                <a:lnTo>
                  <a:pt x="45046" y="6248"/>
                </a:lnTo>
                <a:close/>
              </a:path>
              <a:path w="102234" h="10795">
                <a:moveTo>
                  <a:pt x="46189" y="8483"/>
                </a:moveTo>
                <a:lnTo>
                  <a:pt x="45148" y="8483"/>
                </a:lnTo>
                <a:lnTo>
                  <a:pt x="45046" y="8674"/>
                </a:lnTo>
                <a:lnTo>
                  <a:pt x="44945" y="8826"/>
                </a:lnTo>
                <a:lnTo>
                  <a:pt x="45389" y="8585"/>
                </a:lnTo>
                <a:lnTo>
                  <a:pt x="45745" y="8674"/>
                </a:lnTo>
                <a:lnTo>
                  <a:pt x="46189" y="8483"/>
                </a:lnTo>
                <a:close/>
              </a:path>
              <a:path w="102234" h="10795">
                <a:moveTo>
                  <a:pt x="46482" y="6451"/>
                </a:moveTo>
                <a:lnTo>
                  <a:pt x="46291" y="6350"/>
                </a:lnTo>
                <a:lnTo>
                  <a:pt x="46037" y="6096"/>
                </a:lnTo>
                <a:lnTo>
                  <a:pt x="45834" y="5994"/>
                </a:lnTo>
                <a:lnTo>
                  <a:pt x="45593" y="6096"/>
                </a:lnTo>
                <a:lnTo>
                  <a:pt x="45389" y="6451"/>
                </a:lnTo>
                <a:lnTo>
                  <a:pt x="45288" y="6743"/>
                </a:lnTo>
                <a:lnTo>
                  <a:pt x="45491" y="6642"/>
                </a:lnTo>
                <a:lnTo>
                  <a:pt x="45834" y="6642"/>
                </a:lnTo>
                <a:lnTo>
                  <a:pt x="45745" y="7086"/>
                </a:lnTo>
                <a:lnTo>
                  <a:pt x="45491" y="7289"/>
                </a:lnTo>
                <a:lnTo>
                  <a:pt x="46037" y="7289"/>
                </a:lnTo>
                <a:lnTo>
                  <a:pt x="46139" y="7086"/>
                </a:lnTo>
                <a:lnTo>
                  <a:pt x="46189" y="6642"/>
                </a:lnTo>
                <a:lnTo>
                  <a:pt x="46189" y="6451"/>
                </a:lnTo>
                <a:lnTo>
                  <a:pt x="46482" y="6451"/>
                </a:lnTo>
                <a:close/>
              </a:path>
              <a:path w="102234" h="10795">
                <a:moveTo>
                  <a:pt x="47828" y="8483"/>
                </a:moveTo>
                <a:lnTo>
                  <a:pt x="46380" y="8483"/>
                </a:lnTo>
                <a:lnTo>
                  <a:pt x="46736" y="8674"/>
                </a:lnTo>
                <a:lnTo>
                  <a:pt x="47472" y="8674"/>
                </a:lnTo>
                <a:lnTo>
                  <a:pt x="47828" y="8483"/>
                </a:lnTo>
                <a:close/>
              </a:path>
              <a:path w="102234" h="10795">
                <a:moveTo>
                  <a:pt x="48717" y="6248"/>
                </a:moveTo>
                <a:lnTo>
                  <a:pt x="47917" y="6248"/>
                </a:lnTo>
                <a:lnTo>
                  <a:pt x="47625" y="6451"/>
                </a:lnTo>
                <a:lnTo>
                  <a:pt x="47282" y="6350"/>
                </a:lnTo>
                <a:lnTo>
                  <a:pt x="47078" y="6248"/>
                </a:lnTo>
                <a:lnTo>
                  <a:pt x="46634" y="6248"/>
                </a:lnTo>
                <a:lnTo>
                  <a:pt x="46482" y="6451"/>
                </a:lnTo>
                <a:lnTo>
                  <a:pt x="47078" y="6451"/>
                </a:lnTo>
                <a:lnTo>
                  <a:pt x="46964" y="6985"/>
                </a:lnTo>
                <a:lnTo>
                  <a:pt x="46837" y="7086"/>
                </a:lnTo>
                <a:lnTo>
                  <a:pt x="47472" y="7086"/>
                </a:lnTo>
                <a:lnTo>
                  <a:pt x="48463" y="6642"/>
                </a:lnTo>
                <a:lnTo>
                  <a:pt x="48717" y="6248"/>
                </a:lnTo>
                <a:close/>
              </a:path>
              <a:path w="102234" h="10795">
                <a:moveTo>
                  <a:pt x="48920" y="8585"/>
                </a:moveTo>
                <a:lnTo>
                  <a:pt x="48615" y="8382"/>
                </a:lnTo>
                <a:lnTo>
                  <a:pt x="48374" y="8585"/>
                </a:lnTo>
                <a:lnTo>
                  <a:pt x="48615" y="8674"/>
                </a:lnTo>
                <a:lnTo>
                  <a:pt x="48818" y="8585"/>
                </a:lnTo>
                <a:close/>
              </a:path>
              <a:path w="102234" h="10795">
                <a:moveTo>
                  <a:pt x="50406" y="6248"/>
                </a:moveTo>
                <a:lnTo>
                  <a:pt x="49606" y="6248"/>
                </a:lnTo>
                <a:lnTo>
                  <a:pt x="49606" y="6540"/>
                </a:lnTo>
                <a:lnTo>
                  <a:pt x="49606" y="6896"/>
                </a:lnTo>
                <a:lnTo>
                  <a:pt x="49364" y="6896"/>
                </a:lnTo>
                <a:lnTo>
                  <a:pt x="49263" y="6743"/>
                </a:lnTo>
                <a:lnTo>
                  <a:pt x="49161" y="6896"/>
                </a:lnTo>
                <a:lnTo>
                  <a:pt x="49161" y="7086"/>
                </a:lnTo>
                <a:lnTo>
                  <a:pt x="49364" y="6985"/>
                </a:lnTo>
                <a:lnTo>
                  <a:pt x="50253" y="6985"/>
                </a:lnTo>
                <a:lnTo>
                  <a:pt x="50152" y="6642"/>
                </a:lnTo>
                <a:lnTo>
                  <a:pt x="50152" y="6451"/>
                </a:lnTo>
                <a:lnTo>
                  <a:pt x="50406" y="6248"/>
                </a:lnTo>
                <a:close/>
              </a:path>
              <a:path w="102234" h="10795">
                <a:moveTo>
                  <a:pt x="50698" y="8382"/>
                </a:moveTo>
                <a:lnTo>
                  <a:pt x="49263" y="8382"/>
                </a:lnTo>
                <a:lnTo>
                  <a:pt x="48920" y="8585"/>
                </a:lnTo>
                <a:lnTo>
                  <a:pt x="49961" y="8585"/>
                </a:lnTo>
                <a:lnTo>
                  <a:pt x="50406" y="8674"/>
                </a:lnTo>
                <a:lnTo>
                  <a:pt x="50698" y="8382"/>
                </a:lnTo>
                <a:close/>
              </a:path>
              <a:path w="102234" h="10795">
                <a:moveTo>
                  <a:pt x="51841" y="8585"/>
                </a:moveTo>
                <a:lnTo>
                  <a:pt x="51739" y="8382"/>
                </a:lnTo>
                <a:lnTo>
                  <a:pt x="51498" y="8382"/>
                </a:lnTo>
                <a:lnTo>
                  <a:pt x="51600" y="8585"/>
                </a:lnTo>
                <a:lnTo>
                  <a:pt x="51841" y="8585"/>
                </a:lnTo>
                <a:close/>
              </a:path>
              <a:path w="102234" h="10795">
                <a:moveTo>
                  <a:pt x="52539" y="5994"/>
                </a:moveTo>
                <a:lnTo>
                  <a:pt x="52387" y="5994"/>
                </a:lnTo>
                <a:lnTo>
                  <a:pt x="52235" y="5943"/>
                </a:lnTo>
                <a:lnTo>
                  <a:pt x="52146" y="6642"/>
                </a:lnTo>
                <a:lnTo>
                  <a:pt x="51841" y="6642"/>
                </a:lnTo>
                <a:lnTo>
                  <a:pt x="51841" y="6248"/>
                </a:lnTo>
                <a:lnTo>
                  <a:pt x="51498" y="6248"/>
                </a:lnTo>
                <a:lnTo>
                  <a:pt x="51142" y="6096"/>
                </a:lnTo>
                <a:lnTo>
                  <a:pt x="51054" y="6350"/>
                </a:lnTo>
                <a:lnTo>
                  <a:pt x="51054" y="6743"/>
                </a:lnTo>
                <a:lnTo>
                  <a:pt x="51689" y="6743"/>
                </a:lnTo>
                <a:lnTo>
                  <a:pt x="51943" y="6985"/>
                </a:lnTo>
                <a:lnTo>
                  <a:pt x="52146" y="6985"/>
                </a:lnTo>
                <a:lnTo>
                  <a:pt x="52489" y="6743"/>
                </a:lnTo>
                <a:lnTo>
                  <a:pt x="52425" y="6350"/>
                </a:lnTo>
                <a:lnTo>
                  <a:pt x="52539" y="5994"/>
                </a:lnTo>
                <a:close/>
              </a:path>
              <a:path w="102234" h="10795">
                <a:moveTo>
                  <a:pt x="53378" y="8382"/>
                </a:moveTo>
                <a:lnTo>
                  <a:pt x="52590" y="8382"/>
                </a:lnTo>
                <a:lnTo>
                  <a:pt x="52933" y="8483"/>
                </a:lnTo>
                <a:lnTo>
                  <a:pt x="53276" y="8483"/>
                </a:lnTo>
                <a:close/>
              </a:path>
              <a:path w="102234" h="10795">
                <a:moveTo>
                  <a:pt x="53479" y="5702"/>
                </a:moveTo>
                <a:lnTo>
                  <a:pt x="53378" y="5448"/>
                </a:lnTo>
                <a:lnTo>
                  <a:pt x="53378" y="5600"/>
                </a:lnTo>
                <a:lnTo>
                  <a:pt x="53187" y="5702"/>
                </a:lnTo>
                <a:lnTo>
                  <a:pt x="53378" y="5803"/>
                </a:lnTo>
                <a:close/>
              </a:path>
              <a:path w="102234" h="10795">
                <a:moveTo>
                  <a:pt x="54076" y="5994"/>
                </a:moveTo>
                <a:lnTo>
                  <a:pt x="53822" y="5994"/>
                </a:lnTo>
                <a:lnTo>
                  <a:pt x="53581" y="5905"/>
                </a:lnTo>
                <a:lnTo>
                  <a:pt x="53378" y="5994"/>
                </a:lnTo>
                <a:lnTo>
                  <a:pt x="53187" y="6248"/>
                </a:lnTo>
                <a:lnTo>
                  <a:pt x="52933" y="6642"/>
                </a:lnTo>
                <a:lnTo>
                  <a:pt x="52933" y="6985"/>
                </a:lnTo>
                <a:lnTo>
                  <a:pt x="53276" y="6743"/>
                </a:lnTo>
                <a:lnTo>
                  <a:pt x="53187" y="6350"/>
                </a:lnTo>
                <a:lnTo>
                  <a:pt x="53378" y="6248"/>
                </a:lnTo>
                <a:lnTo>
                  <a:pt x="53581" y="6096"/>
                </a:lnTo>
                <a:lnTo>
                  <a:pt x="53822" y="6248"/>
                </a:lnTo>
                <a:lnTo>
                  <a:pt x="54076" y="5994"/>
                </a:lnTo>
                <a:close/>
              </a:path>
              <a:path w="102234" h="10795">
                <a:moveTo>
                  <a:pt x="55016" y="8382"/>
                </a:moveTo>
                <a:lnTo>
                  <a:pt x="54724" y="8382"/>
                </a:lnTo>
                <a:lnTo>
                  <a:pt x="54914" y="8585"/>
                </a:lnTo>
                <a:lnTo>
                  <a:pt x="55016" y="8382"/>
                </a:lnTo>
                <a:close/>
              </a:path>
              <a:path w="102234" h="10795">
                <a:moveTo>
                  <a:pt x="55168" y="6350"/>
                </a:moveTo>
                <a:lnTo>
                  <a:pt x="54813" y="6248"/>
                </a:lnTo>
                <a:lnTo>
                  <a:pt x="54813" y="5994"/>
                </a:lnTo>
                <a:lnTo>
                  <a:pt x="54622" y="6248"/>
                </a:lnTo>
                <a:lnTo>
                  <a:pt x="54470" y="6096"/>
                </a:lnTo>
                <a:lnTo>
                  <a:pt x="54470" y="6248"/>
                </a:lnTo>
                <a:lnTo>
                  <a:pt x="54622" y="6642"/>
                </a:lnTo>
                <a:lnTo>
                  <a:pt x="54178" y="6896"/>
                </a:lnTo>
                <a:lnTo>
                  <a:pt x="54368" y="6985"/>
                </a:lnTo>
                <a:lnTo>
                  <a:pt x="54914" y="6985"/>
                </a:lnTo>
                <a:lnTo>
                  <a:pt x="54813" y="6642"/>
                </a:lnTo>
                <a:lnTo>
                  <a:pt x="55168" y="6350"/>
                </a:lnTo>
                <a:close/>
              </a:path>
              <a:path w="102234" h="10795">
                <a:moveTo>
                  <a:pt x="58242" y="8483"/>
                </a:moveTo>
                <a:lnTo>
                  <a:pt x="58039" y="8178"/>
                </a:lnTo>
                <a:lnTo>
                  <a:pt x="57797" y="8382"/>
                </a:lnTo>
                <a:lnTo>
                  <a:pt x="57594" y="8382"/>
                </a:lnTo>
                <a:lnTo>
                  <a:pt x="58242" y="8483"/>
                </a:lnTo>
                <a:close/>
              </a:path>
              <a:path w="102234" h="10795">
                <a:moveTo>
                  <a:pt x="58940" y="8382"/>
                </a:moveTo>
                <a:lnTo>
                  <a:pt x="58585" y="8178"/>
                </a:lnTo>
                <a:lnTo>
                  <a:pt x="58242" y="8483"/>
                </a:lnTo>
                <a:lnTo>
                  <a:pt x="58496" y="8483"/>
                </a:lnTo>
                <a:lnTo>
                  <a:pt x="58940" y="8382"/>
                </a:lnTo>
                <a:close/>
              </a:path>
              <a:path w="102234" h="10795">
                <a:moveTo>
                  <a:pt x="61163" y="8178"/>
                </a:moveTo>
                <a:lnTo>
                  <a:pt x="59575" y="8178"/>
                </a:lnTo>
                <a:lnTo>
                  <a:pt x="59728" y="8585"/>
                </a:lnTo>
                <a:lnTo>
                  <a:pt x="60921" y="8483"/>
                </a:lnTo>
                <a:lnTo>
                  <a:pt x="61163" y="8178"/>
                </a:lnTo>
                <a:close/>
              </a:path>
              <a:path w="102234" h="10795">
                <a:moveTo>
                  <a:pt x="62166" y="8178"/>
                </a:moveTo>
                <a:lnTo>
                  <a:pt x="61468" y="8178"/>
                </a:lnTo>
                <a:lnTo>
                  <a:pt x="61569" y="8585"/>
                </a:lnTo>
                <a:lnTo>
                  <a:pt x="62064" y="8585"/>
                </a:lnTo>
                <a:lnTo>
                  <a:pt x="62166" y="8178"/>
                </a:lnTo>
                <a:close/>
              </a:path>
              <a:path w="102234" h="10795">
                <a:moveTo>
                  <a:pt x="63055" y="8280"/>
                </a:moveTo>
                <a:lnTo>
                  <a:pt x="62903" y="8178"/>
                </a:lnTo>
                <a:lnTo>
                  <a:pt x="62903" y="8382"/>
                </a:lnTo>
                <a:lnTo>
                  <a:pt x="63055" y="8483"/>
                </a:lnTo>
                <a:lnTo>
                  <a:pt x="63055" y="8280"/>
                </a:lnTo>
                <a:close/>
              </a:path>
              <a:path w="102234" h="10795">
                <a:moveTo>
                  <a:pt x="64249" y="8178"/>
                </a:moveTo>
                <a:lnTo>
                  <a:pt x="63703" y="8178"/>
                </a:lnTo>
                <a:lnTo>
                  <a:pt x="63792" y="8585"/>
                </a:lnTo>
                <a:lnTo>
                  <a:pt x="64147" y="8382"/>
                </a:lnTo>
                <a:lnTo>
                  <a:pt x="64249" y="8178"/>
                </a:lnTo>
                <a:close/>
              </a:path>
              <a:path w="102234" h="10795">
                <a:moveTo>
                  <a:pt x="64935" y="8280"/>
                </a:moveTo>
                <a:lnTo>
                  <a:pt x="64795" y="8178"/>
                </a:lnTo>
                <a:lnTo>
                  <a:pt x="64795" y="8382"/>
                </a:lnTo>
                <a:lnTo>
                  <a:pt x="64935" y="8483"/>
                </a:lnTo>
                <a:lnTo>
                  <a:pt x="64935" y="8280"/>
                </a:lnTo>
                <a:close/>
              </a:path>
              <a:path w="102234" h="10795">
                <a:moveTo>
                  <a:pt x="66471" y="7391"/>
                </a:moveTo>
                <a:lnTo>
                  <a:pt x="65925" y="7086"/>
                </a:lnTo>
                <a:lnTo>
                  <a:pt x="65392" y="7289"/>
                </a:lnTo>
                <a:lnTo>
                  <a:pt x="65925" y="7289"/>
                </a:lnTo>
                <a:lnTo>
                  <a:pt x="66128" y="7391"/>
                </a:lnTo>
                <a:lnTo>
                  <a:pt x="66471" y="7391"/>
                </a:lnTo>
                <a:close/>
              </a:path>
              <a:path w="102234" h="10795">
                <a:moveTo>
                  <a:pt x="66725" y="7086"/>
                </a:moveTo>
                <a:lnTo>
                  <a:pt x="66573" y="6896"/>
                </a:lnTo>
                <a:lnTo>
                  <a:pt x="66471" y="7391"/>
                </a:lnTo>
                <a:lnTo>
                  <a:pt x="66725" y="7391"/>
                </a:lnTo>
                <a:lnTo>
                  <a:pt x="66725" y="7086"/>
                </a:lnTo>
                <a:close/>
              </a:path>
              <a:path w="102234" h="10795">
                <a:moveTo>
                  <a:pt x="67919" y="7391"/>
                </a:moveTo>
                <a:lnTo>
                  <a:pt x="67716" y="7289"/>
                </a:lnTo>
                <a:lnTo>
                  <a:pt x="67564" y="7188"/>
                </a:lnTo>
                <a:lnTo>
                  <a:pt x="67716" y="7391"/>
                </a:lnTo>
                <a:lnTo>
                  <a:pt x="67919" y="7391"/>
                </a:lnTo>
                <a:close/>
              </a:path>
              <a:path w="102234" h="10795">
                <a:moveTo>
                  <a:pt x="69011" y="7391"/>
                </a:moveTo>
                <a:lnTo>
                  <a:pt x="68707" y="7289"/>
                </a:lnTo>
                <a:lnTo>
                  <a:pt x="68910" y="7391"/>
                </a:lnTo>
                <a:close/>
              </a:path>
              <a:path w="102234" h="10795">
                <a:moveTo>
                  <a:pt x="69278" y="8509"/>
                </a:moveTo>
                <a:lnTo>
                  <a:pt x="69011" y="8178"/>
                </a:lnTo>
                <a:lnTo>
                  <a:pt x="68567" y="8483"/>
                </a:lnTo>
                <a:lnTo>
                  <a:pt x="68465" y="8280"/>
                </a:lnTo>
                <a:lnTo>
                  <a:pt x="67919" y="8178"/>
                </a:lnTo>
                <a:lnTo>
                  <a:pt x="68262" y="8585"/>
                </a:lnTo>
                <a:lnTo>
                  <a:pt x="69278" y="8509"/>
                </a:lnTo>
                <a:close/>
              </a:path>
              <a:path w="102234" h="10795">
                <a:moveTo>
                  <a:pt x="69430" y="8496"/>
                </a:moveTo>
                <a:lnTo>
                  <a:pt x="69278" y="8509"/>
                </a:lnTo>
                <a:lnTo>
                  <a:pt x="69430" y="8496"/>
                </a:lnTo>
                <a:close/>
              </a:path>
              <a:path w="102234" h="10795">
                <a:moveTo>
                  <a:pt x="69900" y="8382"/>
                </a:moveTo>
                <a:lnTo>
                  <a:pt x="69608" y="8280"/>
                </a:lnTo>
                <a:lnTo>
                  <a:pt x="69430" y="8496"/>
                </a:lnTo>
                <a:lnTo>
                  <a:pt x="69900" y="8382"/>
                </a:lnTo>
                <a:close/>
              </a:path>
              <a:path w="102234" h="10795">
                <a:moveTo>
                  <a:pt x="70243" y="7289"/>
                </a:moveTo>
                <a:lnTo>
                  <a:pt x="69608" y="7289"/>
                </a:lnTo>
                <a:lnTo>
                  <a:pt x="69799" y="7391"/>
                </a:lnTo>
                <a:lnTo>
                  <a:pt x="70243" y="7289"/>
                </a:lnTo>
                <a:close/>
              </a:path>
              <a:path w="102234" h="10795">
                <a:moveTo>
                  <a:pt x="71780" y="7391"/>
                </a:moveTo>
                <a:lnTo>
                  <a:pt x="71589" y="7391"/>
                </a:lnTo>
                <a:lnTo>
                  <a:pt x="71691" y="7531"/>
                </a:lnTo>
                <a:lnTo>
                  <a:pt x="71780" y="7391"/>
                </a:lnTo>
                <a:close/>
              </a:path>
              <a:path w="102234" h="10795">
                <a:moveTo>
                  <a:pt x="71932" y="8382"/>
                </a:moveTo>
                <a:lnTo>
                  <a:pt x="70599" y="8382"/>
                </a:lnTo>
                <a:lnTo>
                  <a:pt x="71145" y="8585"/>
                </a:lnTo>
                <a:lnTo>
                  <a:pt x="71488" y="8483"/>
                </a:lnTo>
                <a:lnTo>
                  <a:pt x="71932" y="8382"/>
                </a:lnTo>
                <a:close/>
              </a:path>
              <a:path w="102234" h="10795">
                <a:moveTo>
                  <a:pt x="72783" y="8382"/>
                </a:moveTo>
                <a:lnTo>
                  <a:pt x="72136" y="8382"/>
                </a:lnTo>
                <a:lnTo>
                  <a:pt x="72377" y="8585"/>
                </a:lnTo>
                <a:lnTo>
                  <a:pt x="72580" y="8585"/>
                </a:lnTo>
                <a:lnTo>
                  <a:pt x="72783" y="8382"/>
                </a:lnTo>
                <a:close/>
              </a:path>
              <a:path w="102234" h="10795">
                <a:moveTo>
                  <a:pt x="73672" y="8382"/>
                </a:moveTo>
                <a:lnTo>
                  <a:pt x="73228" y="8382"/>
                </a:lnTo>
                <a:lnTo>
                  <a:pt x="73367" y="8585"/>
                </a:lnTo>
                <a:lnTo>
                  <a:pt x="73571" y="8483"/>
                </a:lnTo>
                <a:close/>
              </a:path>
              <a:path w="102234" h="10795">
                <a:moveTo>
                  <a:pt x="73825" y="7531"/>
                </a:moveTo>
                <a:lnTo>
                  <a:pt x="73228" y="7531"/>
                </a:lnTo>
                <a:lnTo>
                  <a:pt x="73367" y="7632"/>
                </a:lnTo>
                <a:lnTo>
                  <a:pt x="73571" y="7632"/>
                </a:lnTo>
                <a:lnTo>
                  <a:pt x="73825" y="7531"/>
                </a:lnTo>
                <a:close/>
              </a:path>
              <a:path w="102234" h="10795">
                <a:moveTo>
                  <a:pt x="74460" y="8585"/>
                </a:moveTo>
                <a:lnTo>
                  <a:pt x="74269" y="8382"/>
                </a:lnTo>
                <a:lnTo>
                  <a:pt x="74117" y="8585"/>
                </a:lnTo>
                <a:lnTo>
                  <a:pt x="74460" y="8585"/>
                </a:lnTo>
                <a:close/>
              </a:path>
              <a:path w="102234" h="10795">
                <a:moveTo>
                  <a:pt x="76796" y="7531"/>
                </a:moveTo>
                <a:lnTo>
                  <a:pt x="75552" y="7531"/>
                </a:lnTo>
                <a:lnTo>
                  <a:pt x="75996" y="7632"/>
                </a:lnTo>
                <a:lnTo>
                  <a:pt x="76352" y="7632"/>
                </a:lnTo>
                <a:lnTo>
                  <a:pt x="76796" y="7531"/>
                </a:lnTo>
                <a:close/>
              </a:path>
              <a:path w="102234" h="10795">
                <a:moveTo>
                  <a:pt x="76796" y="3962"/>
                </a:moveTo>
                <a:lnTo>
                  <a:pt x="69456" y="3670"/>
                </a:lnTo>
                <a:lnTo>
                  <a:pt x="69456" y="4064"/>
                </a:lnTo>
                <a:lnTo>
                  <a:pt x="70243" y="4165"/>
                </a:lnTo>
                <a:lnTo>
                  <a:pt x="70688" y="4165"/>
                </a:lnTo>
                <a:lnTo>
                  <a:pt x="70688" y="4508"/>
                </a:lnTo>
                <a:lnTo>
                  <a:pt x="70345" y="4953"/>
                </a:lnTo>
                <a:lnTo>
                  <a:pt x="70688" y="5156"/>
                </a:lnTo>
                <a:lnTo>
                  <a:pt x="71043" y="5257"/>
                </a:lnTo>
                <a:lnTo>
                  <a:pt x="71145" y="4711"/>
                </a:lnTo>
                <a:lnTo>
                  <a:pt x="71488" y="4610"/>
                </a:lnTo>
                <a:lnTo>
                  <a:pt x="71932" y="4508"/>
                </a:lnTo>
                <a:lnTo>
                  <a:pt x="72136" y="4953"/>
                </a:lnTo>
                <a:lnTo>
                  <a:pt x="72580" y="4813"/>
                </a:lnTo>
                <a:lnTo>
                  <a:pt x="72783" y="4711"/>
                </a:lnTo>
                <a:lnTo>
                  <a:pt x="72783" y="4508"/>
                </a:lnTo>
                <a:lnTo>
                  <a:pt x="73228" y="4508"/>
                </a:lnTo>
                <a:lnTo>
                  <a:pt x="75260" y="4406"/>
                </a:lnTo>
                <a:lnTo>
                  <a:pt x="76250" y="4508"/>
                </a:lnTo>
                <a:lnTo>
                  <a:pt x="76796" y="3962"/>
                </a:lnTo>
                <a:close/>
              </a:path>
              <a:path w="102234" h="10795">
                <a:moveTo>
                  <a:pt x="78232" y="7632"/>
                </a:moveTo>
                <a:lnTo>
                  <a:pt x="77685" y="7632"/>
                </a:lnTo>
                <a:lnTo>
                  <a:pt x="77889" y="7734"/>
                </a:lnTo>
                <a:lnTo>
                  <a:pt x="78041" y="7734"/>
                </a:lnTo>
                <a:lnTo>
                  <a:pt x="78232" y="7632"/>
                </a:lnTo>
                <a:close/>
              </a:path>
              <a:path w="102234" h="10795">
                <a:moveTo>
                  <a:pt x="78778" y="6489"/>
                </a:moveTo>
                <a:lnTo>
                  <a:pt x="78625" y="6400"/>
                </a:lnTo>
                <a:lnTo>
                  <a:pt x="78536" y="6146"/>
                </a:lnTo>
                <a:lnTo>
                  <a:pt x="78232" y="5994"/>
                </a:lnTo>
                <a:lnTo>
                  <a:pt x="77584" y="5803"/>
                </a:lnTo>
                <a:lnTo>
                  <a:pt x="77584" y="6350"/>
                </a:lnTo>
                <a:lnTo>
                  <a:pt x="77444" y="6350"/>
                </a:lnTo>
                <a:lnTo>
                  <a:pt x="76542" y="6096"/>
                </a:lnTo>
                <a:lnTo>
                  <a:pt x="76149" y="5994"/>
                </a:lnTo>
                <a:lnTo>
                  <a:pt x="75996" y="6540"/>
                </a:lnTo>
                <a:lnTo>
                  <a:pt x="75552" y="6451"/>
                </a:lnTo>
                <a:lnTo>
                  <a:pt x="75006" y="6248"/>
                </a:lnTo>
                <a:lnTo>
                  <a:pt x="74561" y="5994"/>
                </a:lnTo>
                <a:lnTo>
                  <a:pt x="74015" y="6451"/>
                </a:lnTo>
                <a:lnTo>
                  <a:pt x="73571" y="5994"/>
                </a:lnTo>
                <a:lnTo>
                  <a:pt x="73228" y="6642"/>
                </a:lnTo>
                <a:lnTo>
                  <a:pt x="74663" y="6451"/>
                </a:lnTo>
                <a:lnTo>
                  <a:pt x="75260" y="6743"/>
                </a:lnTo>
                <a:lnTo>
                  <a:pt x="75450" y="6451"/>
                </a:lnTo>
                <a:lnTo>
                  <a:pt x="75806" y="6743"/>
                </a:lnTo>
                <a:lnTo>
                  <a:pt x="77241" y="6743"/>
                </a:lnTo>
                <a:lnTo>
                  <a:pt x="77787" y="6642"/>
                </a:lnTo>
                <a:lnTo>
                  <a:pt x="78676" y="6985"/>
                </a:lnTo>
                <a:lnTo>
                  <a:pt x="78333" y="6642"/>
                </a:lnTo>
                <a:lnTo>
                  <a:pt x="78486" y="6642"/>
                </a:lnTo>
                <a:lnTo>
                  <a:pt x="78676" y="6489"/>
                </a:lnTo>
                <a:close/>
              </a:path>
              <a:path w="102234" h="10795">
                <a:moveTo>
                  <a:pt x="80022" y="8928"/>
                </a:moveTo>
                <a:lnTo>
                  <a:pt x="79768" y="8585"/>
                </a:lnTo>
                <a:lnTo>
                  <a:pt x="78676" y="8724"/>
                </a:lnTo>
                <a:lnTo>
                  <a:pt x="78333" y="8724"/>
                </a:lnTo>
                <a:lnTo>
                  <a:pt x="78778" y="8826"/>
                </a:lnTo>
                <a:lnTo>
                  <a:pt x="79133" y="8724"/>
                </a:lnTo>
                <a:lnTo>
                  <a:pt x="80022" y="8928"/>
                </a:lnTo>
                <a:close/>
              </a:path>
              <a:path w="102234" h="10795">
                <a:moveTo>
                  <a:pt x="80670" y="6578"/>
                </a:moveTo>
                <a:lnTo>
                  <a:pt x="80467" y="6540"/>
                </a:lnTo>
                <a:lnTo>
                  <a:pt x="80022" y="6540"/>
                </a:lnTo>
                <a:lnTo>
                  <a:pt x="80111" y="6121"/>
                </a:lnTo>
                <a:lnTo>
                  <a:pt x="80213" y="5994"/>
                </a:lnTo>
                <a:lnTo>
                  <a:pt x="79222" y="5994"/>
                </a:lnTo>
                <a:lnTo>
                  <a:pt x="79032" y="6096"/>
                </a:lnTo>
                <a:lnTo>
                  <a:pt x="79146" y="6350"/>
                </a:lnTo>
                <a:lnTo>
                  <a:pt x="79171" y="6540"/>
                </a:lnTo>
                <a:lnTo>
                  <a:pt x="79375" y="6540"/>
                </a:lnTo>
                <a:lnTo>
                  <a:pt x="79578" y="6451"/>
                </a:lnTo>
                <a:lnTo>
                  <a:pt x="79578" y="6743"/>
                </a:lnTo>
                <a:lnTo>
                  <a:pt x="79324" y="6985"/>
                </a:lnTo>
                <a:lnTo>
                  <a:pt x="80568" y="6985"/>
                </a:lnTo>
                <a:lnTo>
                  <a:pt x="80670" y="6578"/>
                </a:lnTo>
                <a:close/>
              </a:path>
              <a:path w="102234" h="10795">
                <a:moveTo>
                  <a:pt x="80822" y="6616"/>
                </a:moveTo>
                <a:lnTo>
                  <a:pt x="80670" y="6540"/>
                </a:lnTo>
                <a:lnTo>
                  <a:pt x="80822" y="6616"/>
                </a:lnTo>
                <a:close/>
              </a:path>
              <a:path w="102234" h="10795">
                <a:moveTo>
                  <a:pt x="81013" y="8928"/>
                </a:moveTo>
                <a:lnTo>
                  <a:pt x="80810" y="8674"/>
                </a:lnTo>
                <a:lnTo>
                  <a:pt x="80657" y="8826"/>
                </a:lnTo>
                <a:lnTo>
                  <a:pt x="80670" y="9029"/>
                </a:lnTo>
                <a:lnTo>
                  <a:pt x="81013" y="8928"/>
                </a:lnTo>
                <a:close/>
              </a:path>
              <a:path w="102234" h="10795">
                <a:moveTo>
                  <a:pt x="82257" y="6743"/>
                </a:moveTo>
                <a:lnTo>
                  <a:pt x="82219" y="6616"/>
                </a:lnTo>
                <a:lnTo>
                  <a:pt x="82003" y="6350"/>
                </a:lnTo>
                <a:lnTo>
                  <a:pt x="81559" y="6642"/>
                </a:lnTo>
                <a:lnTo>
                  <a:pt x="81572" y="6489"/>
                </a:lnTo>
                <a:lnTo>
                  <a:pt x="81216" y="6248"/>
                </a:lnTo>
                <a:lnTo>
                  <a:pt x="81013" y="6642"/>
                </a:lnTo>
                <a:lnTo>
                  <a:pt x="81216" y="7086"/>
                </a:lnTo>
                <a:lnTo>
                  <a:pt x="81457" y="7086"/>
                </a:lnTo>
                <a:lnTo>
                  <a:pt x="81800" y="7188"/>
                </a:lnTo>
                <a:lnTo>
                  <a:pt x="82257" y="6743"/>
                </a:lnTo>
                <a:close/>
              </a:path>
              <a:path w="102234" h="10795">
                <a:moveTo>
                  <a:pt x="82702" y="8928"/>
                </a:moveTo>
                <a:lnTo>
                  <a:pt x="82550" y="8826"/>
                </a:lnTo>
                <a:lnTo>
                  <a:pt x="82550" y="9118"/>
                </a:lnTo>
                <a:lnTo>
                  <a:pt x="82702" y="9118"/>
                </a:lnTo>
                <a:lnTo>
                  <a:pt x="82702" y="8928"/>
                </a:lnTo>
                <a:close/>
              </a:path>
              <a:path w="102234" h="10795">
                <a:moveTo>
                  <a:pt x="82702" y="5994"/>
                </a:moveTo>
                <a:lnTo>
                  <a:pt x="82448" y="6248"/>
                </a:lnTo>
                <a:lnTo>
                  <a:pt x="82702" y="6248"/>
                </a:lnTo>
                <a:lnTo>
                  <a:pt x="82702" y="5994"/>
                </a:lnTo>
                <a:close/>
              </a:path>
              <a:path w="102234" h="10795">
                <a:moveTo>
                  <a:pt x="82956" y="6121"/>
                </a:moveTo>
                <a:lnTo>
                  <a:pt x="82778" y="6210"/>
                </a:lnTo>
                <a:lnTo>
                  <a:pt x="82956" y="6121"/>
                </a:lnTo>
                <a:close/>
              </a:path>
              <a:path w="102234" h="10795">
                <a:moveTo>
                  <a:pt x="82994" y="6096"/>
                </a:moveTo>
                <a:close/>
              </a:path>
              <a:path w="102234" h="10795">
                <a:moveTo>
                  <a:pt x="83096" y="8039"/>
                </a:moveTo>
                <a:lnTo>
                  <a:pt x="82448" y="8039"/>
                </a:lnTo>
                <a:lnTo>
                  <a:pt x="82702" y="8178"/>
                </a:lnTo>
                <a:lnTo>
                  <a:pt x="82892" y="8178"/>
                </a:lnTo>
                <a:lnTo>
                  <a:pt x="83096" y="8039"/>
                </a:lnTo>
                <a:close/>
              </a:path>
              <a:path w="102234" h="10795">
                <a:moveTo>
                  <a:pt x="83350" y="9118"/>
                </a:moveTo>
                <a:lnTo>
                  <a:pt x="83096" y="9029"/>
                </a:lnTo>
                <a:lnTo>
                  <a:pt x="83350" y="9118"/>
                </a:lnTo>
                <a:close/>
              </a:path>
              <a:path w="102234" h="10795">
                <a:moveTo>
                  <a:pt x="84886" y="9220"/>
                </a:moveTo>
                <a:lnTo>
                  <a:pt x="84188" y="9118"/>
                </a:lnTo>
                <a:lnTo>
                  <a:pt x="83794" y="9118"/>
                </a:lnTo>
                <a:lnTo>
                  <a:pt x="84188" y="9321"/>
                </a:lnTo>
                <a:lnTo>
                  <a:pt x="84632" y="9271"/>
                </a:lnTo>
                <a:lnTo>
                  <a:pt x="84886" y="9220"/>
                </a:lnTo>
                <a:close/>
              </a:path>
              <a:path w="102234" h="10795">
                <a:moveTo>
                  <a:pt x="85026" y="9220"/>
                </a:moveTo>
                <a:lnTo>
                  <a:pt x="84886" y="9220"/>
                </a:lnTo>
                <a:lnTo>
                  <a:pt x="85026" y="9271"/>
                </a:lnTo>
                <a:close/>
              </a:path>
              <a:path w="102234" h="10795">
                <a:moveTo>
                  <a:pt x="85572" y="6985"/>
                </a:moveTo>
                <a:lnTo>
                  <a:pt x="85128" y="7086"/>
                </a:lnTo>
                <a:lnTo>
                  <a:pt x="85039" y="6896"/>
                </a:lnTo>
                <a:lnTo>
                  <a:pt x="84886" y="6540"/>
                </a:lnTo>
                <a:lnTo>
                  <a:pt x="84442" y="6896"/>
                </a:lnTo>
                <a:lnTo>
                  <a:pt x="84137" y="6451"/>
                </a:lnTo>
                <a:lnTo>
                  <a:pt x="83985" y="6540"/>
                </a:lnTo>
                <a:lnTo>
                  <a:pt x="83794" y="6540"/>
                </a:lnTo>
                <a:lnTo>
                  <a:pt x="83693" y="6743"/>
                </a:lnTo>
                <a:lnTo>
                  <a:pt x="83540" y="6642"/>
                </a:lnTo>
                <a:lnTo>
                  <a:pt x="83350" y="6642"/>
                </a:lnTo>
                <a:lnTo>
                  <a:pt x="83540" y="6350"/>
                </a:lnTo>
                <a:lnTo>
                  <a:pt x="83350" y="6248"/>
                </a:lnTo>
                <a:lnTo>
                  <a:pt x="83096" y="5994"/>
                </a:lnTo>
                <a:lnTo>
                  <a:pt x="83248" y="6642"/>
                </a:lnTo>
                <a:lnTo>
                  <a:pt x="82804" y="6642"/>
                </a:lnTo>
                <a:lnTo>
                  <a:pt x="82346" y="6743"/>
                </a:lnTo>
                <a:lnTo>
                  <a:pt x="82804" y="6985"/>
                </a:lnTo>
                <a:lnTo>
                  <a:pt x="83794" y="7289"/>
                </a:lnTo>
                <a:lnTo>
                  <a:pt x="84442" y="6985"/>
                </a:lnTo>
                <a:lnTo>
                  <a:pt x="84975" y="7086"/>
                </a:lnTo>
                <a:lnTo>
                  <a:pt x="84886" y="7289"/>
                </a:lnTo>
                <a:lnTo>
                  <a:pt x="85229" y="7289"/>
                </a:lnTo>
                <a:lnTo>
                  <a:pt x="85331" y="7086"/>
                </a:lnTo>
                <a:lnTo>
                  <a:pt x="85572" y="6985"/>
                </a:lnTo>
                <a:close/>
              </a:path>
              <a:path w="102234" h="10795">
                <a:moveTo>
                  <a:pt x="85775" y="9321"/>
                </a:moveTo>
                <a:lnTo>
                  <a:pt x="85280" y="9321"/>
                </a:lnTo>
                <a:lnTo>
                  <a:pt x="85026" y="9271"/>
                </a:lnTo>
                <a:lnTo>
                  <a:pt x="85331" y="9474"/>
                </a:lnTo>
                <a:lnTo>
                  <a:pt x="85775" y="9321"/>
                </a:lnTo>
                <a:close/>
              </a:path>
              <a:path w="102234" h="10795">
                <a:moveTo>
                  <a:pt x="87655" y="9474"/>
                </a:moveTo>
                <a:lnTo>
                  <a:pt x="87566" y="9321"/>
                </a:lnTo>
                <a:lnTo>
                  <a:pt x="87210" y="9321"/>
                </a:lnTo>
                <a:lnTo>
                  <a:pt x="87312" y="9474"/>
                </a:lnTo>
                <a:lnTo>
                  <a:pt x="87655" y="9474"/>
                </a:lnTo>
                <a:close/>
              </a:path>
              <a:path w="102234" h="10795">
                <a:moveTo>
                  <a:pt x="88112" y="5448"/>
                </a:moveTo>
                <a:lnTo>
                  <a:pt x="86410" y="5257"/>
                </a:lnTo>
                <a:lnTo>
                  <a:pt x="82448" y="4813"/>
                </a:lnTo>
                <a:lnTo>
                  <a:pt x="81902" y="5257"/>
                </a:lnTo>
                <a:lnTo>
                  <a:pt x="81648" y="5054"/>
                </a:lnTo>
                <a:lnTo>
                  <a:pt x="81356" y="4813"/>
                </a:lnTo>
                <a:lnTo>
                  <a:pt x="80670" y="4711"/>
                </a:lnTo>
                <a:lnTo>
                  <a:pt x="80213" y="5054"/>
                </a:lnTo>
                <a:lnTo>
                  <a:pt x="79921" y="4711"/>
                </a:lnTo>
                <a:lnTo>
                  <a:pt x="80022" y="5054"/>
                </a:lnTo>
                <a:lnTo>
                  <a:pt x="80124" y="5257"/>
                </a:lnTo>
                <a:lnTo>
                  <a:pt x="88112" y="5448"/>
                </a:lnTo>
                <a:close/>
              </a:path>
              <a:path w="102234" h="10795">
                <a:moveTo>
                  <a:pt x="89789" y="8674"/>
                </a:moveTo>
                <a:lnTo>
                  <a:pt x="89446" y="8674"/>
                </a:lnTo>
                <a:lnTo>
                  <a:pt x="89446" y="8826"/>
                </a:lnTo>
                <a:lnTo>
                  <a:pt x="89789" y="8674"/>
                </a:lnTo>
                <a:close/>
              </a:path>
              <a:path w="102234" h="10795">
                <a:moveTo>
                  <a:pt x="90093" y="5702"/>
                </a:moveTo>
                <a:lnTo>
                  <a:pt x="89890" y="5702"/>
                </a:lnTo>
                <a:lnTo>
                  <a:pt x="90093" y="5702"/>
                </a:lnTo>
                <a:close/>
              </a:path>
              <a:path w="102234" h="10795">
                <a:moveTo>
                  <a:pt x="90436" y="4813"/>
                </a:moveTo>
                <a:lnTo>
                  <a:pt x="90246" y="4711"/>
                </a:lnTo>
                <a:lnTo>
                  <a:pt x="90093" y="4711"/>
                </a:lnTo>
                <a:lnTo>
                  <a:pt x="90246" y="4813"/>
                </a:lnTo>
                <a:lnTo>
                  <a:pt x="90436" y="4813"/>
                </a:lnTo>
                <a:close/>
              </a:path>
              <a:path w="102234" h="10795">
                <a:moveTo>
                  <a:pt x="92329" y="4813"/>
                </a:moveTo>
                <a:lnTo>
                  <a:pt x="91681" y="4813"/>
                </a:lnTo>
                <a:lnTo>
                  <a:pt x="91871" y="4953"/>
                </a:lnTo>
                <a:lnTo>
                  <a:pt x="92125" y="4953"/>
                </a:lnTo>
                <a:lnTo>
                  <a:pt x="92329" y="4813"/>
                </a:lnTo>
                <a:close/>
              </a:path>
              <a:path w="102234" h="10795">
                <a:moveTo>
                  <a:pt x="92773" y="8483"/>
                </a:moveTo>
                <a:lnTo>
                  <a:pt x="91440" y="8382"/>
                </a:lnTo>
                <a:lnTo>
                  <a:pt x="90119" y="8280"/>
                </a:lnTo>
                <a:lnTo>
                  <a:pt x="88798" y="8178"/>
                </a:lnTo>
                <a:lnTo>
                  <a:pt x="84340" y="7835"/>
                </a:lnTo>
                <a:lnTo>
                  <a:pt x="84137" y="8382"/>
                </a:lnTo>
                <a:lnTo>
                  <a:pt x="84785" y="8178"/>
                </a:lnTo>
                <a:lnTo>
                  <a:pt x="85331" y="8280"/>
                </a:lnTo>
                <a:lnTo>
                  <a:pt x="86017" y="8483"/>
                </a:lnTo>
                <a:lnTo>
                  <a:pt x="86423" y="8280"/>
                </a:lnTo>
                <a:lnTo>
                  <a:pt x="87109" y="8483"/>
                </a:lnTo>
                <a:lnTo>
                  <a:pt x="87464" y="8585"/>
                </a:lnTo>
                <a:lnTo>
                  <a:pt x="87566" y="8382"/>
                </a:lnTo>
                <a:lnTo>
                  <a:pt x="87757" y="8280"/>
                </a:lnTo>
                <a:lnTo>
                  <a:pt x="87909" y="9029"/>
                </a:lnTo>
                <a:lnTo>
                  <a:pt x="88011" y="8382"/>
                </a:lnTo>
                <a:lnTo>
                  <a:pt x="88798" y="8585"/>
                </a:lnTo>
                <a:lnTo>
                  <a:pt x="89001" y="8585"/>
                </a:lnTo>
                <a:lnTo>
                  <a:pt x="89446" y="8585"/>
                </a:lnTo>
                <a:lnTo>
                  <a:pt x="89827" y="8585"/>
                </a:lnTo>
                <a:lnTo>
                  <a:pt x="90093" y="8585"/>
                </a:lnTo>
                <a:lnTo>
                  <a:pt x="90982" y="8928"/>
                </a:lnTo>
                <a:lnTo>
                  <a:pt x="91325" y="8674"/>
                </a:lnTo>
                <a:lnTo>
                  <a:pt x="91579" y="8826"/>
                </a:lnTo>
                <a:lnTo>
                  <a:pt x="92125" y="9029"/>
                </a:lnTo>
                <a:lnTo>
                  <a:pt x="92773" y="9118"/>
                </a:lnTo>
                <a:lnTo>
                  <a:pt x="92773" y="8674"/>
                </a:lnTo>
                <a:lnTo>
                  <a:pt x="92773" y="8483"/>
                </a:lnTo>
                <a:close/>
              </a:path>
              <a:path w="102234" h="10795">
                <a:moveTo>
                  <a:pt x="93865" y="7188"/>
                </a:moveTo>
                <a:lnTo>
                  <a:pt x="93116" y="7188"/>
                </a:lnTo>
                <a:lnTo>
                  <a:pt x="93319" y="6642"/>
                </a:lnTo>
                <a:lnTo>
                  <a:pt x="92227" y="6642"/>
                </a:lnTo>
                <a:lnTo>
                  <a:pt x="92227" y="6985"/>
                </a:lnTo>
                <a:lnTo>
                  <a:pt x="91973" y="6985"/>
                </a:lnTo>
                <a:lnTo>
                  <a:pt x="91973" y="6743"/>
                </a:lnTo>
                <a:lnTo>
                  <a:pt x="91782" y="6642"/>
                </a:lnTo>
                <a:lnTo>
                  <a:pt x="89547" y="6642"/>
                </a:lnTo>
                <a:lnTo>
                  <a:pt x="88353" y="6540"/>
                </a:lnTo>
                <a:lnTo>
                  <a:pt x="87757" y="6350"/>
                </a:lnTo>
                <a:lnTo>
                  <a:pt x="87109" y="6248"/>
                </a:lnTo>
                <a:lnTo>
                  <a:pt x="86321" y="6743"/>
                </a:lnTo>
                <a:lnTo>
                  <a:pt x="85877" y="6350"/>
                </a:lnTo>
                <a:lnTo>
                  <a:pt x="85572" y="6985"/>
                </a:lnTo>
                <a:lnTo>
                  <a:pt x="85877" y="6896"/>
                </a:lnTo>
                <a:lnTo>
                  <a:pt x="86220" y="6985"/>
                </a:lnTo>
                <a:lnTo>
                  <a:pt x="86321" y="7289"/>
                </a:lnTo>
                <a:lnTo>
                  <a:pt x="86563" y="7086"/>
                </a:lnTo>
                <a:lnTo>
                  <a:pt x="86868" y="7188"/>
                </a:lnTo>
                <a:lnTo>
                  <a:pt x="87083" y="7086"/>
                </a:lnTo>
                <a:lnTo>
                  <a:pt x="87312" y="6985"/>
                </a:lnTo>
                <a:lnTo>
                  <a:pt x="87464" y="6743"/>
                </a:lnTo>
                <a:lnTo>
                  <a:pt x="87757" y="6743"/>
                </a:lnTo>
                <a:lnTo>
                  <a:pt x="87757" y="7289"/>
                </a:lnTo>
                <a:lnTo>
                  <a:pt x="88112" y="6642"/>
                </a:lnTo>
                <a:lnTo>
                  <a:pt x="88798" y="7086"/>
                </a:lnTo>
                <a:lnTo>
                  <a:pt x="89001" y="7086"/>
                </a:lnTo>
                <a:lnTo>
                  <a:pt x="89103" y="6896"/>
                </a:lnTo>
                <a:lnTo>
                  <a:pt x="89344" y="6985"/>
                </a:lnTo>
                <a:lnTo>
                  <a:pt x="89446" y="7391"/>
                </a:lnTo>
                <a:lnTo>
                  <a:pt x="89992" y="7391"/>
                </a:lnTo>
                <a:lnTo>
                  <a:pt x="90246" y="7632"/>
                </a:lnTo>
                <a:lnTo>
                  <a:pt x="90335" y="7391"/>
                </a:lnTo>
                <a:lnTo>
                  <a:pt x="90538" y="7632"/>
                </a:lnTo>
                <a:lnTo>
                  <a:pt x="90792" y="7391"/>
                </a:lnTo>
                <a:lnTo>
                  <a:pt x="90792" y="7086"/>
                </a:lnTo>
                <a:lnTo>
                  <a:pt x="90982" y="6985"/>
                </a:lnTo>
                <a:lnTo>
                  <a:pt x="91579" y="7188"/>
                </a:lnTo>
                <a:lnTo>
                  <a:pt x="91427" y="7289"/>
                </a:lnTo>
                <a:lnTo>
                  <a:pt x="91579" y="7391"/>
                </a:lnTo>
                <a:lnTo>
                  <a:pt x="91782" y="7188"/>
                </a:lnTo>
                <a:lnTo>
                  <a:pt x="92417" y="6985"/>
                </a:lnTo>
                <a:lnTo>
                  <a:pt x="92773" y="7086"/>
                </a:lnTo>
                <a:lnTo>
                  <a:pt x="92964" y="7188"/>
                </a:lnTo>
                <a:lnTo>
                  <a:pt x="92875" y="7391"/>
                </a:lnTo>
                <a:lnTo>
                  <a:pt x="92875" y="7734"/>
                </a:lnTo>
                <a:lnTo>
                  <a:pt x="93116" y="7632"/>
                </a:lnTo>
                <a:lnTo>
                  <a:pt x="93459" y="7734"/>
                </a:lnTo>
                <a:lnTo>
                  <a:pt x="93662" y="7632"/>
                </a:lnTo>
                <a:lnTo>
                  <a:pt x="93637" y="7391"/>
                </a:lnTo>
                <a:lnTo>
                  <a:pt x="93865" y="7188"/>
                </a:lnTo>
                <a:close/>
              </a:path>
              <a:path w="102234" h="10795">
                <a:moveTo>
                  <a:pt x="94310" y="5054"/>
                </a:moveTo>
                <a:lnTo>
                  <a:pt x="93560" y="5054"/>
                </a:lnTo>
                <a:lnTo>
                  <a:pt x="92875" y="4813"/>
                </a:lnTo>
                <a:lnTo>
                  <a:pt x="93218" y="5156"/>
                </a:lnTo>
                <a:lnTo>
                  <a:pt x="94005" y="5156"/>
                </a:lnTo>
                <a:lnTo>
                  <a:pt x="94310" y="5054"/>
                </a:lnTo>
                <a:close/>
              </a:path>
              <a:path w="102234" h="10795">
                <a:moveTo>
                  <a:pt x="95300" y="5994"/>
                </a:moveTo>
                <a:lnTo>
                  <a:pt x="95008" y="5994"/>
                </a:lnTo>
                <a:lnTo>
                  <a:pt x="95097" y="6248"/>
                </a:lnTo>
                <a:lnTo>
                  <a:pt x="95199" y="6096"/>
                </a:lnTo>
                <a:close/>
              </a:path>
              <a:path w="102234" h="10795">
                <a:moveTo>
                  <a:pt x="95796" y="1587"/>
                </a:moveTo>
                <a:lnTo>
                  <a:pt x="95453" y="1587"/>
                </a:lnTo>
                <a:lnTo>
                  <a:pt x="95542" y="1828"/>
                </a:lnTo>
                <a:lnTo>
                  <a:pt x="95643" y="1689"/>
                </a:lnTo>
                <a:lnTo>
                  <a:pt x="95796" y="1587"/>
                </a:lnTo>
                <a:close/>
              </a:path>
              <a:path w="102234" h="10795">
                <a:moveTo>
                  <a:pt x="96088" y="5994"/>
                </a:moveTo>
                <a:lnTo>
                  <a:pt x="95745" y="6248"/>
                </a:lnTo>
                <a:lnTo>
                  <a:pt x="95897" y="6248"/>
                </a:lnTo>
                <a:lnTo>
                  <a:pt x="96088" y="6096"/>
                </a:lnTo>
                <a:close/>
              </a:path>
              <a:path w="102234" h="10795">
                <a:moveTo>
                  <a:pt x="96189" y="5257"/>
                </a:moveTo>
                <a:lnTo>
                  <a:pt x="95999" y="5257"/>
                </a:lnTo>
                <a:lnTo>
                  <a:pt x="96189" y="5257"/>
                </a:lnTo>
                <a:close/>
              </a:path>
              <a:path w="102234" h="10795">
                <a:moveTo>
                  <a:pt x="97434" y="5156"/>
                </a:moveTo>
                <a:lnTo>
                  <a:pt x="97231" y="5257"/>
                </a:lnTo>
                <a:lnTo>
                  <a:pt x="97091" y="5156"/>
                </a:lnTo>
                <a:lnTo>
                  <a:pt x="96989" y="5359"/>
                </a:lnTo>
                <a:lnTo>
                  <a:pt x="97231" y="5448"/>
                </a:lnTo>
                <a:lnTo>
                  <a:pt x="97434" y="5257"/>
                </a:lnTo>
                <a:close/>
              </a:path>
              <a:path w="102234" h="10795">
                <a:moveTo>
                  <a:pt x="98082" y="7188"/>
                </a:moveTo>
                <a:lnTo>
                  <a:pt x="97434" y="7188"/>
                </a:lnTo>
                <a:lnTo>
                  <a:pt x="97256" y="7086"/>
                </a:lnTo>
                <a:lnTo>
                  <a:pt x="97091" y="6985"/>
                </a:lnTo>
                <a:lnTo>
                  <a:pt x="95796" y="6985"/>
                </a:lnTo>
                <a:lnTo>
                  <a:pt x="95453" y="7086"/>
                </a:lnTo>
                <a:lnTo>
                  <a:pt x="94462" y="6743"/>
                </a:lnTo>
                <a:lnTo>
                  <a:pt x="94208" y="6985"/>
                </a:lnTo>
                <a:lnTo>
                  <a:pt x="94462" y="7086"/>
                </a:lnTo>
                <a:lnTo>
                  <a:pt x="94310" y="7188"/>
                </a:lnTo>
                <a:lnTo>
                  <a:pt x="94107" y="7188"/>
                </a:lnTo>
                <a:lnTo>
                  <a:pt x="94462" y="7391"/>
                </a:lnTo>
                <a:lnTo>
                  <a:pt x="94373" y="7531"/>
                </a:lnTo>
                <a:lnTo>
                  <a:pt x="94449" y="7734"/>
                </a:lnTo>
                <a:lnTo>
                  <a:pt x="94754" y="7937"/>
                </a:lnTo>
                <a:lnTo>
                  <a:pt x="94907" y="7632"/>
                </a:lnTo>
                <a:lnTo>
                  <a:pt x="95199" y="7391"/>
                </a:lnTo>
                <a:lnTo>
                  <a:pt x="95453" y="7289"/>
                </a:lnTo>
                <a:lnTo>
                  <a:pt x="95897" y="7632"/>
                </a:lnTo>
                <a:lnTo>
                  <a:pt x="96545" y="7734"/>
                </a:lnTo>
                <a:lnTo>
                  <a:pt x="96545" y="7391"/>
                </a:lnTo>
                <a:lnTo>
                  <a:pt x="97777" y="7531"/>
                </a:lnTo>
                <a:lnTo>
                  <a:pt x="98031" y="7289"/>
                </a:lnTo>
                <a:close/>
              </a:path>
              <a:path w="102234" h="10795">
                <a:moveTo>
                  <a:pt x="98221" y="1930"/>
                </a:moveTo>
                <a:lnTo>
                  <a:pt x="97434" y="1930"/>
                </a:lnTo>
                <a:lnTo>
                  <a:pt x="97777" y="2032"/>
                </a:lnTo>
                <a:lnTo>
                  <a:pt x="97980" y="2032"/>
                </a:lnTo>
                <a:lnTo>
                  <a:pt x="98221" y="1930"/>
                </a:lnTo>
                <a:close/>
              </a:path>
              <a:path w="102234" h="10795">
                <a:moveTo>
                  <a:pt x="98526" y="5448"/>
                </a:moveTo>
                <a:lnTo>
                  <a:pt x="98323" y="5359"/>
                </a:lnTo>
                <a:lnTo>
                  <a:pt x="98526" y="5448"/>
                </a:lnTo>
                <a:close/>
              </a:path>
              <a:path w="102234" h="10795">
                <a:moveTo>
                  <a:pt x="98526" y="3314"/>
                </a:moveTo>
                <a:lnTo>
                  <a:pt x="98221" y="3314"/>
                </a:lnTo>
                <a:lnTo>
                  <a:pt x="98082" y="3225"/>
                </a:lnTo>
                <a:lnTo>
                  <a:pt x="97777" y="3124"/>
                </a:lnTo>
                <a:lnTo>
                  <a:pt x="97980" y="3314"/>
                </a:lnTo>
                <a:lnTo>
                  <a:pt x="98526" y="3314"/>
                </a:lnTo>
                <a:close/>
              </a:path>
              <a:path w="102234" h="10795">
                <a:moveTo>
                  <a:pt x="99123" y="2133"/>
                </a:moveTo>
                <a:lnTo>
                  <a:pt x="98323" y="2133"/>
                </a:lnTo>
                <a:lnTo>
                  <a:pt x="98679" y="2235"/>
                </a:lnTo>
                <a:lnTo>
                  <a:pt x="98869" y="2235"/>
                </a:lnTo>
                <a:lnTo>
                  <a:pt x="99123" y="2133"/>
                </a:lnTo>
                <a:close/>
              </a:path>
              <a:path w="102234" h="10795">
                <a:moveTo>
                  <a:pt x="99415" y="5448"/>
                </a:moveTo>
                <a:lnTo>
                  <a:pt x="99225" y="5359"/>
                </a:lnTo>
                <a:lnTo>
                  <a:pt x="99415" y="5448"/>
                </a:lnTo>
                <a:close/>
              </a:path>
              <a:path w="102234" h="10795">
                <a:moveTo>
                  <a:pt x="100406" y="5448"/>
                </a:moveTo>
                <a:lnTo>
                  <a:pt x="100215" y="5359"/>
                </a:lnTo>
                <a:lnTo>
                  <a:pt x="100406" y="5448"/>
                </a:lnTo>
                <a:close/>
              </a:path>
              <a:path w="102234" h="10795">
                <a:moveTo>
                  <a:pt x="101206" y="5448"/>
                </a:moveTo>
                <a:lnTo>
                  <a:pt x="101003" y="5359"/>
                </a:lnTo>
                <a:lnTo>
                  <a:pt x="100850" y="5359"/>
                </a:lnTo>
                <a:lnTo>
                  <a:pt x="101003" y="5448"/>
                </a:lnTo>
                <a:lnTo>
                  <a:pt x="101206" y="5448"/>
                </a:lnTo>
                <a:close/>
              </a:path>
              <a:path w="102234" h="10795">
                <a:moveTo>
                  <a:pt x="101307" y="393"/>
                </a:moveTo>
                <a:lnTo>
                  <a:pt x="100761" y="190"/>
                </a:lnTo>
                <a:lnTo>
                  <a:pt x="100317" y="0"/>
                </a:lnTo>
                <a:lnTo>
                  <a:pt x="99961" y="292"/>
                </a:lnTo>
                <a:lnTo>
                  <a:pt x="99771" y="546"/>
                </a:lnTo>
                <a:lnTo>
                  <a:pt x="100215" y="736"/>
                </a:lnTo>
                <a:lnTo>
                  <a:pt x="100850" y="838"/>
                </a:lnTo>
                <a:lnTo>
                  <a:pt x="101307" y="393"/>
                </a:lnTo>
                <a:close/>
              </a:path>
              <a:path w="102234" h="10795">
                <a:moveTo>
                  <a:pt x="101650" y="5600"/>
                </a:moveTo>
                <a:lnTo>
                  <a:pt x="101549" y="5359"/>
                </a:lnTo>
                <a:lnTo>
                  <a:pt x="101447" y="5600"/>
                </a:lnTo>
                <a:lnTo>
                  <a:pt x="101650" y="5600"/>
                </a:lnTo>
                <a:close/>
              </a:path>
            </a:pathLst>
          </a:custGeom>
          <a:solidFill>
            <a:srgbClr val="C5403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bg object 21"/>
          <p:cNvSpPr/>
          <p:nvPr/>
        </p:nvSpPr>
        <p:spPr>
          <a:xfrm>
            <a:off x="8733879" y="6960641"/>
            <a:ext cx="403225" cy="313055"/>
          </a:xfrm>
          <a:custGeom>
            <a:avLst/>
            <a:gdLst/>
            <a:ahLst/>
            <a:cxnLst/>
            <a:rect l="l" t="t" r="r" b="b"/>
            <a:pathLst>
              <a:path w="403225" h="313054">
                <a:moveTo>
                  <a:pt x="889" y="17856"/>
                </a:moveTo>
                <a:lnTo>
                  <a:pt x="101" y="17856"/>
                </a:lnTo>
                <a:lnTo>
                  <a:pt x="101" y="18110"/>
                </a:lnTo>
                <a:lnTo>
                  <a:pt x="101" y="18300"/>
                </a:lnTo>
                <a:lnTo>
                  <a:pt x="342" y="18110"/>
                </a:lnTo>
                <a:lnTo>
                  <a:pt x="546" y="18110"/>
                </a:lnTo>
                <a:lnTo>
                  <a:pt x="698" y="18008"/>
                </a:lnTo>
                <a:lnTo>
                  <a:pt x="889" y="17856"/>
                </a:lnTo>
                <a:close/>
              </a:path>
              <a:path w="403225" h="313054">
                <a:moveTo>
                  <a:pt x="1981" y="16573"/>
                </a:moveTo>
                <a:lnTo>
                  <a:pt x="1790" y="16573"/>
                </a:lnTo>
                <a:lnTo>
                  <a:pt x="1536" y="16471"/>
                </a:lnTo>
                <a:lnTo>
                  <a:pt x="1333" y="16573"/>
                </a:lnTo>
                <a:lnTo>
                  <a:pt x="889" y="16814"/>
                </a:lnTo>
                <a:lnTo>
                  <a:pt x="647" y="16916"/>
                </a:lnTo>
                <a:lnTo>
                  <a:pt x="101" y="17119"/>
                </a:lnTo>
                <a:lnTo>
                  <a:pt x="647" y="17310"/>
                </a:lnTo>
                <a:lnTo>
                  <a:pt x="1790" y="17018"/>
                </a:lnTo>
                <a:lnTo>
                  <a:pt x="1981" y="16573"/>
                </a:lnTo>
                <a:close/>
              </a:path>
              <a:path w="403225" h="313054">
                <a:moveTo>
                  <a:pt x="2679" y="18757"/>
                </a:moveTo>
                <a:lnTo>
                  <a:pt x="2235" y="18503"/>
                </a:lnTo>
                <a:lnTo>
                  <a:pt x="1435" y="18846"/>
                </a:lnTo>
                <a:lnTo>
                  <a:pt x="990" y="18948"/>
                </a:lnTo>
                <a:lnTo>
                  <a:pt x="889" y="19253"/>
                </a:lnTo>
                <a:lnTo>
                  <a:pt x="2133" y="19253"/>
                </a:lnTo>
                <a:lnTo>
                  <a:pt x="2679" y="18757"/>
                </a:lnTo>
                <a:close/>
              </a:path>
              <a:path w="403225" h="313054">
                <a:moveTo>
                  <a:pt x="3568" y="14084"/>
                </a:moveTo>
                <a:lnTo>
                  <a:pt x="3327" y="14084"/>
                </a:lnTo>
                <a:lnTo>
                  <a:pt x="3124" y="14084"/>
                </a:lnTo>
                <a:lnTo>
                  <a:pt x="2971" y="14084"/>
                </a:lnTo>
                <a:lnTo>
                  <a:pt x="2971" y="14236"/>
                </a:lnTo>
                <a:lnTo>
                  <a:pt x="3124" y="14338"/>
                </a:lnTo>
                <a:lnTo>
                  <a:pt x="3327" y="14236"/>
                </a:lnTo>
                <a:lnTo>
                  <a:pt x="3568" y="14084"/>
                </a:lnTo>
                <a:close/>
              </a:path>
              <a:path w="403225" h="313054">
                <a:moveTo>
                  <a:pt x="3987" y="14668"/>
                </a:moveTo>
                <a:lnTo>
                  <a:pt x="3771" y="14732"/>
                </a:lnTo>
                <a:lnTo>
                  <a:pt x="3124" y="14986"/>
                </a:lnTo>
                <a:lnTo>
                  <a:pt x="2882" y="15176"/>
                </a:lnTo>
                <a:lnTo>
                  <a:pt x="1981" y="15532"/>
                </a:lnTo>
                <a:lnTo>
                  <a:pt x="3670" y="15532"/>
                </a:lnTo>
                <a:lnTo>
                  <a:pt x="3987" y="14668"/>
                </a:lnTo>
                <a:close/>
              </a:path>
              <a:path w="403225" h="313054">
                <a:moveTo>
                  <a:pt x="4114" y="14630"/>
                </a:moveTo>
                <a:lnTo>
                  <a:pt x="3987" y="14668"/>
                </a:lnTo>
                <a:lnTo>
                  <a:pt x="4114" y="14630"/>
                </a:lnTo>
                <a:close/>
              </a:path>
              <a:path w="403225" h="313054">
                <a:moveTo>
                  <a:pt x="4775" y="14630"/>
                </a:moveTo>
                <a:lnTo>
                  <a:pt x="4114" y="14630"/>
                </a:lnTo>
                <a:lnTo>
                  <a:pt x="4660" y="14732"/>
                </a:lnTo>
                <a:close/>
              </a:path>
              <a:path w="403225" h="313054">
                <a:moveTo>
                  <a:pt x="5207" y="18110"/>
                </a:moveTo>
                <a:lnTo>
                  <a:pt x="5105" y="17957"/>
                </a:lnTo>
                <a:lnTo>
                  <a:pt x="5016" y="17754"/>
                </a:lnTo>
                <a:lnTo>
                  <a:pt x="4762" y="17754"/>
                </a:lnTo>
                <a:lnTo>
                  <a:pt x="4013" y="17957"/>
                </a:lnTo>
                <a:lnTo>
                  <a:pt x="3873" y="18211"/>
                </a:lnTo>
                <a:lnTo>
                  <a:pt x="3124" y="18211"/>
                </a:lnTo>
                <a:lnTo>
                  <a:pt x="3225" y="18605"/>
                </a:lnTo>
                <a:lnTo>
                  <a:pt x="3670" y="18605"/>
                </a:lnTo>
                <a:lnTo>
                  <a:pt x="4013" y="18503"/>
                </a:lnTo>
                <a:lnTo>
                  <a:pt x="4114" y="18211"/>
                </a:lnTo>
                <a:lnTo>
                  <a:pt x="4470" y="18110"/>
                </a:lnTo>
                <a:lnTo>
                  <a:pt x="4559" y="18300"/>
                </a:lnTo>
                <a:lnTo>
                  <a:pt x="4914" y="18300"/>
                </a:lnTo>
                <a:lnTo>
                  <a:pt x="5016" y="18110"/>
                </a:lnTo>
                <a:lnTo>
                  <a:pt x="5207" y="18110"/>
                </a:lnTo>
                <a:close/>
              </a:path>
              <a:path w="403225" h="313054">
                <a:moveTo>
                  <a:pt x="5207" y="14630"/>
                </a:moveTo>
                <a:lnTo>
                  <a:pt x="5105" y="14439"/>
                </a:lnTo>
                <a:lnTo>
                  <a:pt x="4775" y="14630"/>
                </a:lnTo>
                <a:lnTo>
                  <a:pt x="5207" y="14630"/>
                </a:lnTo>
                <a:close/>
              </a:path>
              <a:path w="403225" h="313054">
                <a:moveTo>
                  <a:pt x="5207" y="13589"/>
                </a:moveTo>
                <a:lnTo>
                  <a:pt x="5016" y="13589"/>
                </a:lnTo>
                <a:lnTo>
                  <a:pt x="4762" y="13449"/>
                </a:lnTo>
                <a:lnTo>
                  <a:pt x="4470" y="13589"/>
                </a:lnTo>
                <a:lnTo>
                  <a:pt x="4318" y="13690"/>
                </a:lnTo>
                <a:lnTo>
                  <a:pt x="4114" y="13995"/>
                </a:lnTo>
                <a:lnTo>
                  <a:pt x="4470" y="13995"/>
                </a:lnTo>
                <a:lnTo>
                  <a:pt x="5016" y="13792"/>
                </a:lnTo>
                <a:lnTo>
                  <a:pt x="5207" y="13589"/>
                </a:lnTo>
                <a:close/>
              </a:path>
              <a:path w="403225" h="313054">
                <a:moveTo>
                  <a:pt x="6997" y="17462"/>
                </a:moveTo>
                <a:lnTo>
                  <a:pt x="6642" y="17310"/>
                </a:lnTo>
                <a:lnTo>
                  <a:pt x="6197" y="17221"/>
                </a:lnTo>
                <a:lnTo>
                  <a:pt x="6299" y="17754"/>
                </a:lnTo>
                <a:lnTo>
                  <a:pt x="6451" y="17754"/>
                </a:lnTo>
                <a:lnTo>
                  <a:pt x="6997" y="17462"/>
                </a:lnTo>
                <a:close/>
              </a:path>
              <a:path w="403225" h="313054">
                <a:moveTo>
                  <a:pt x="8877" y="16675"/>
                </a:moveTo>
                <a:lnTo>
                  <a:pt x="8534" y="17018"/>
                </a:lnTo>
                <a:lnTo>
                  <a:pt x="8877" y="17018"/>
                </a:lnTo>
                <a:lnTo>
                  <a:pt x="8877" y="16675"/>
                </a:lnTo>
                <a:close/>
              </a:path>
              <a:path w="403225" h="313054">
                <a:moveTo>
                  <a:pt x="10858" y="16370"/>
                </a:moveTo>
                <a:lnTo>
                  <a:pt x="10414" y="16370"/>
                </a:lnTo>
                <a:lnTo>
                  <a:pt x="10223" y="16268"/>
                </a:lnTo>
                <a:lnTo>
                  <a:pt x="9867" y="16027"/>
                </a:lnTo>
                <a:lnTo>
                  <a:pt x="9779" y="16370"/>
                </a:lnTo>
                <a:lnTo>
                  <a:pt x="9423" y="16471"/>
                </a:lnTo>
                <a:lnTo>
                  <a:pt x="9321" y="16814"/>
                </a:lnTo>
                <a:lnTo>
                  <a:pt x="9969" y="16814"/>
                </a:lnTo>
                <a:lnTo>
                  <a:pt x="10668" y="16573"/>
                </a:lnTo>
                <a:lnTo>
                  <a:pt x="10858" y="16370"/>
                </a:lnTo>
                <a:close/>
              </a:path>
              <a:path w="403225" h="313054">
                <a:moveTo>
                  <a:pt x="10858" y="13589"/>
                </a:moveTo>
                <a:lnTo>
                  <a:pt x="9779" y="13589"/>
                </a:lnTo>
                <a:lnTo>
                  <a:pt x="9525" y="13982"/>
                </a:lnTo>
                <a:lnTo>
                  <a:pt x="10858" y="13589"/>
                </a:lnTo>
                <a:close/>
              </a:path>
              <a:path w="403225" h="313054">
                <a:moveTo>
                  <a:pt x="11315" y="15722"/>
                </a:moveTo>
                <a:lnTo>
                  <a:pt x="11112" y="15722"/>
                </a:lnTo>
                <a:lnTo>
                  <a:pt x="11214" y="15925"/>
                </a:lnTo>
                <a:lnTo>
                  <a:pt x="11315" y="15722"/>
                </a:lnTo>
                <a:close/>
              </a:path>
              <a:path w="403225" h="313054">
                <a:moveTo>
                  <a:pt x="11861" y="11010"/>
                </a:moveTo>
                <a:lnTo>
                  <a:pt x="11658" y="11010"/>
                </a:lnTo>
                <a:lnTo>
                  <a:pt x="11658" y="11214"/>
                </a:lnTo>
                <a:lnTo>
                  <a:pt x="11861" y="11010"/>
                </a:lnTo>
                <a:close/>
              </a:path>
              <a:path w="403225" h="313054">
                <a:moveTo>
                  <a:pt x="12204" y="10121"/>
                </a:moveTo>
                <a:lnTo>
                  <a:pt x="11861" y="10020"/>
                </a:lnTo>
                <a:lnTo>
                  <a:pt x="11658" y="10223"/>
                </a:lnTo>
                <a:lnTo>
                  <a:pt x="11658" y="10464"/>
                </a:lnTo>
                <a:lnTo>
                  <a:pt x="11861" y="10325"/>
                </a:lnTo>
                <a:lnTo>
                  <a:pt x="12001" y="10223"/>
                </a:lnTo>
                <a:lnTo>
                  <a:pt x="12204" y="10121"/>
                </a:lnTo>
                <a:close/>
              </a:path>
              <a:path w="403225" h="313054">
                <a:moveTo>
                  <a:pt x="12750" y="15925"/>
                </a:moveTo>
                <a:lnTo>
                  <a:pt x="12649" y="15722"/>
                </a:lnTo>
                <a:lnTo>
                  <a:pt x="12649" y="15532"/>
                </a:lnTo>
                <a:lnTo>
                  <a:pt x="12306" y="15379"/>
                </a:lnTo>
                <a:lnTo>
                  <a:pt x="12001" y="15532"/>
                </a:lnTo>
                <a:lnTo>
                  <a:pt x="11760" y="15824"/>
                </a:lnTo>
                <a:lnTo>
                  <a:pt x="11760" y="16167"/>
                </a:lnTo>
                <a:lnTo>
                  <a:pt x="12204" y="16167"/>
                </a:lnTo>
                <a:lnTo>
                  <a:pt x="12306" y="15925"/>
                </a:lnTo>
                <a:lnTo>
                  <a:pt x="12750" y="15925"/>
                </a:lnTo>
                <a:close/>
              </a:path>
              <a:path w="403225" h="313054">
                <a:moveTo>
                  <a:pt x="12750" y="9817"/>
                </a:moveTo>
                <a:lnTo>
                  <a:pt x="12458" y="9817"/>
                </a:lnTo>
                <a:lnTo>
                  <a:pt x="12306" y="9918"/>
                </a:lnTo>
                <a:lnTo>
                  <a:pt x="12649" y="10020"/>
                </a:lnTo>
                <a:lnTo>
                  <a:pt x="12750" y="9817"/>
                </a:lnTo>
                <a:close/>
              </a:path>
              <a:path w="403225" h="313054">
                <a:moveTo>
                  <a:pt x="13093" y="15379"/>
                </a:moveTo>
                <a:lnTo>
                  <a:pt x="12852" y="15379"/>
                </a:lnTo>
                <a:lnTo>
                  <a:pt x="12992" y="15532"/>
                </a:lnTo>
                <a:lnTo>
                  <a:pt x="13093" y="15379"/>
                </a:lnTo>
                <a:close/>
              </a:path>
              <a:path w="403225" h="313054">
                <a:moveTo>
                  <a:pt x="13449" y="15722"/>
                </a:moveTo>
                <a:lnTo>
                  <a:pt x="13195" y="15722"/>
                </a:lnTo>
                <a:lnTo>
                  <a:pt x="13449" y="15824"/>
                </a:lnTo>
                <a:close/>
              </a:path>
              <a:path w="403225" h="313054">
                <a:moveTo>
                  <a:pt x="14084" y="15621"/>
                </a:moveTo>
                <a:lnTo>
                  <a:pt x="13893" y="15621"/>
                </a:lnTo>
                <a:lnTo>
                  <a:pt x="14084" y="15621"/>
                </a:lnTo>
                <a:close/>
              </a:path>
              <a:path w="403225" h="313054">
                <a:moveTo>
                  <a:pt x="14986" y="11861"/>
                </a:moveTo>
                <a:lnTo>
                  <a:pt x="10566" y="13144"/>
                </a:lnTo>
                <a:lnTo>
                  <a:pt x="14884" y="12153"/>
                </a:lnTo>
                <a:lnTo>
                  <a:pt x="14986" y="11861"/>
                </a:lnTo>
                <a:close/>
              </a:path>
              <a:path w="403225" h="313054">
                <a:moveTo>
                  <a:pt x="16217" y="14630"/>
                </a:moveTo>
                <a:lnTo>
                  <a:pt x="15773" y="14236"/>
                </a:lnTo>
                <a:lnTo>
                  <a:pt x="15087" y="14541"/>
                </a:lnTo>
                <a:lnTo>
                  <a:pt x="14541" y="14732"/>
                </a:lnTo>
                <a:lnTo>
                  <a:pt x="14541" y="15532"/>
                </a:lnTo>
                <a:lnTo>
                  <a:pt x="15087" y="15532"/>
                </a:lnTo>
                <a:lnTo>
                  <a:pt x="15087" y="14732"/>
                </a:lnTo>
                <a:lnTo>
                  <a:pt x="15875" y="14732"/>
                </a:lnTo>
                <a:lnTo>
                  <a:pt x="15875" y="14884"/>
                </a:lnTo>
                <a:lnTo>
                  <a:pt x="15976" y="14732"/>
                </a:lnTo>
                <a:lnTo>
                  <a:pt x="16217" y="14630"/>
                </a:lnTo>
                <a:close/>
              </a:path>
              <a:path w="403225" h="313054">
                <a:moveTo>
                  <a:pt x="16738" y="14452"/>
                </a:moveTo>
                <a:lnTo>
                  <a:pt x="16217" y="14630"/>
                </a:lnTo>
                <a:lnTo>
                  <a:pt x="16421" y="14884"/>
                </a:lnTo>
                <a:lnTo>
                  <a:pt x="16624" y="14986"/>
                </a:lnTo>
                <a:lnTo>
                  <a:pt x="16738" y="14452"/>
                </a:lnTo>
                <a:close/>
              </a:path>
              <a:path w="403225" h="313054">
                <a:moveTo>
                  <a:pt x="18402" y="14338"/>
                </a:moveTo>
                <a:lnTo>
                  <a:pt x="18211" y="14338"/>
                </a:lnTo>
                <a:lnTo>
                  <a:pt x="17513" y="14541"/>
                </a:lnTo>
                <a:lnTo>
                  <a:pt x="17564" y="14401"/>
                </a:lnTo>
                <a:lnTo>
                  <a:pt x="17310" y="14084"/>
                </a:lnTo>
                <a:lnTo>
                  <a:pt x="16967" y="14338"/>
                </a:lnTo>
                <a:lnTo>
                  <a:pt x="17043" y="14541"/>
                </a:lnTo>
                <a:lnTo>
                  <a:pt x="17665" y="14986"/>
                </a:lnTo>
                <a:lnTo>
                  <a:pt x="18110" y="14732"/>
                </a:lnTo>
                <a:lnTo>
                  <a:pt x="18110" y="14541"/>
                </a:lnTo>
                <a:lnTo>
                  <a:pt x="18402" y="14338"/>
                </a:lnTo>
                <a:close/>
              </a:path>
              <a:path w="403225" h="313054">
                <a:moveTo>
                  <a:pt x="19100" y="13792"/>
                </a:moveTo>
                <a:lnTo>
                  <a:pt x="18757" y="13690"/>
                </a:lnTo>
                <a:lnTo>
                  <a:pt x="18402" y="13792"/>
                </a:lnTo>
                <a:lnTo>
                  <a:pt x="18300" y="14084"/>
                </a:lnTo>
                <a:lnTo>
                  <a:pt x="18999" y="14084"/>
                </a:lnTo>
                <a:lnTo>
                  <a:pt x="19100" y="13792"/>
                </a:lnTo>
                <a:close/>
              </a:path>
              <a:path w="403225" h="313054">
                <a:moveTo>
                  <a:pt x="22466" y="10668"/>
                </a:moveTo>
                <a:lnTo>
                  <a:pt x="22428" y="10325"/>
                </a:lnTo>
                <a:lnTo>
                  <a:pt x="21729" y="10769"/>
                </a:lnTo>
                <a:lnTo>
                  <a:pt x="21983" y="10769"/>
                </a:lnTo>
                <a:lnTo>
                  <a:pt x="22174" y="10668"/>
                </a:lnTo>
                <a:lnTo>
                  <a:pt x="22326" y="10871"/>
                </a:lnTo>
                <a:lnTo>
                  <a:pt x="22466" y="10668"/>
                </a:lnTo>
                <a:close/>
              </a:path>
              <a:path w="403225" h="313054">
                <a:moveTo>
                  <a:pt x="23063" y="13042"/>
                </a:moveTo>
                <a:lnTo>
                  <a:pt x="22872" y="12801"/>
                </a:lnTo>
                <a:lnTo>
                  <a:pt x="22517" y="12598"/>
                </a:lnTo>
                <a:lnTo>
                  <a:pt x="22174" y="12801"/>
                </a:lnTo>
                <a:lnTo>
                  <a:pt x="22263" y="12954"/>
                </a:lnTo>
                <a:lnTo>
                  <a:pt x="21983" y="13144"/>
                </a:lnTo>
                <a:lnTo>
                  <a:pt x="21526" y="12954"/>
                </a:lnTo>
                <a:lnTo>
                  <a:pt x="21183" y="13042"/>
                </a:lnTo>
                <a:lnTo>
                  <a:pt x="21082" y="13347"/>
                </a:lnTo>
                <a:lnTo>
                  <a:pt x="20891" y="13347"/>
                </a:lnTo>
                <a:lnTo>
                  <a:pt x="20637" y="13449"/>
                </a:lnTo>
                <a:lnTo>
                  <a:pt x="20193" y="13246"/>
                </a:lnTo>
                <a:lnTo>
                  <a:pt x="19850" y="13347"/>
                </a:lnTo>
                <a:lnTo>
                  <a:pt x="19304" y="13589"/>
                </a:lnTo>
                <a:lnTo>
                  <a:pt x="19545" y="14084"/>
                </a:lnTo>
                <a:lnTo>
                  <a:pt x="19100" y="14338"/>
                </a:lnTo>
                <a:lnTo>
                  <a:pt x="18402" y="14338"/>
                </a:lnTo>
                <a:lnTo>
                  <a:pt x="18656" y="14541"/>
                </a:lnTo>
                <a:lnTo>
                  <a:pt x="18821" y="14452"/>
                </a:lnTo>
                <a:lnTo>
                  <a:pt x="19202" y="14338"/>
                </a:lnTo>
                <a:lnTo>
                  <a:pt x="19850" y="13995"/>
                </a:lnTo>
                <a:lnTo>
                  <a:pt x="20193" y="14439"/>
                </a:lnTo>
                <a:lnTo>
                  <a:pt x="20739" y="14236"/>
                </a:lnTo>
                <a:lnTo>
                  <a:pt x="20599" y="13995"/>
                </a:lnTo>
                <a:lnTo>
                  <a:pt x="20434" y="13690"/>
                </a:lnTo>
                <a:lnTo>
                  <a:pt x="20980" y="13690"/>
                </a:lnTo>
                <a:lnTo>
                  <a:pt x="21082" y="13449"/>
                </a:lnTo>
                <a:lnTo>
                  <a:pt x="21628" y="13449"/>
                </a:lnTo>
                <a:lnTo>
                  <a:pt x="21526" y="13792"/>
                </a:lnTo>
                <a:lnTo>
                  <a:pt x="21437" y="13995"/>
                </a:lnTo>
                <a:lnTo>
                  <a:pt x="21882" y="13995"/>
                </a:lnTo>
                <a:lnTo>
                  <a:pt x="21983" y="13589"/>
                </a:lnTo>
                <a:lnTo>
                  <a:pt x="21729" y="13449"/>
                </a:lnTo>
                <a:lnTo>
                  <a:pt x="22072" y="13347"/>
                </a:lnTo>
                <a:lnTo>
                  <a:pt x="22326" y="13144"/>
                </a:lnTo>
                <a:lnTo>
                  <a:pt x="22618" y="13144"/>
                </a:lnTo>
                <a:lnTo>
                  <a:pt x="22517" y="13347"/>
                </a:lnTo>
                <a:lnTo>
                  <a:pt x="22326" y="13449"/>
                </a:lnTo>
                <a:lnTo>
                  <a:pt x="23063" y="13296"/>
                </a:lnTo>
                <a:lnTo>
                  <a:pt x="23063" y="13042"/>
                </a:lnTo>
                <a:close/>
              </a:path>
              <a:path w="403225" h="313054">
                <a:moveTo>
                  <a:pt x="23063" y="12052"/>
                </a:moveTo>
                <a:lnTo>
                  <a:pt x="22872" y="12052"/>
                </a:lnTo>
                <a:lnTo>
                  <a:pt x="22428" y="12306"/>
                </a:lnTo>
                <a:lnTo>
                  <a:pt x="21983" y="12153"/>
                </a:lnTo>
                <a:lnTo>
                  <a:pt x="21729" y="12598"/>
                </a:lnTo>
                <a:lnTo>
                  <a:pt x="22174" y="12306"/>
                </a:lnTo>
                <a:lnTo>
                  <a:pt x="22771" y="12496"/>
                </a:lnTo>
                <a:lnTo>
                  <a:pt x="23063" y="12052"/>
                </a:lnTo>
                <a:close/>
              </a:path>
              <a:path w="403225" h="313054">
                <a:moveTo>
                  <a:pt x="23329" y="13233"/>
                </a:moveTo>
                <a:lnTo>
                  <a:pt x="23063" y="13296"/>
                </a:lnTo>
                <a:lnTo>
                  <a:pt x="23215" y="13347"/>
                </a:lnTo>
                <a:close/>
              </a:path>
              <a:path w="403225" h="313054">
                <a:moveTo>
                  <a:pt x="23520" y="8534"/>
                </a:moveTo>
                <a:lnTo>
                  <a:pt x="20091" y="8534"/>
                </a:lnTo>
                <a:lnTo>
                  <a:pt x="20193" y="8826"/>
                </a:lnTo>
                <a:lnTo>
                  <a:pt x="19989" y="8928"/>
                </a:lnTo>
                <a:lnTo>
                  <a:pt x="19748" y="8636"/>
                </a:lnTo>
                <a:lnTo>
                  <a:pt x="19304" y="8534"/>
                </a:lnTo>
                <a:lnTo>
                  <a:pt x="19202" y="8737"/>
                </a:lnTo>
                <a:lnTo>
                  <a:pt x="18757" y="8928"/>
                </a:lnTo>
                <a:lnTo>
                  <a:pt x="18554" y="8636"/>
                </a:lnTo>
                <a:lnTo>
                  <a:pt x="18300" y="8826"/>
                </a:lnTo>
                <a:lnTo>
                  <a:pt x="18300" y="9182"/>
                </a:lnTo>
                <a:lnTo>
                  <a:pt x="17957" y="9372"/>
                </a:lnTo>
                <a:lnTo>
                  <a:pt x="17754" y="8826"/>
                </a:lnTo>
                <a:lnTo>
                  <a:pt x="17411" y="8928"/>
                </a:lnTo>
                <a:lnTo>
                  <a:pt x="16967" y="9182"/>
                </a:lnTo>
                <a:lnTo>
                  <a:pt x="16421" y="9372"/>
                </a:lnTo>
                <a:lnTo>
                  <a:pt x="17665" y="9575"/>
                </a:lnTo>
                <a:lnTo>
                  <a:pt x="15328" y="10223"/>
                </a:lnTo>
                <a:lnTo>
                  <a:pt x="14986" y="9817"/>
                </a:lnTo>
                <a:lnTo>
                  <a:pt x="13893" y="10566"/>
                </a:lnTo>
                <a:lnTo>
                  <a:pt x="12306" y="10223"/>
                </a:lnTo>
                <a:lnTo>
                  <a:pt x="12306" y="11214"/>
                </a:lnTo>
                <a:lnTo>
                  <a:pt x="11658" y="11214"/>
                </a:lnTo>
                <a:lnTo>
                  <a:pt x="11658" y="11404"/>
                </a:lnTo>
                <a:lnTo>
                  <a:pt x="11112" y="11404"/>
                </a:lnTo>
                <a:lnTo>
                  <a:pt x="10769" y="11658"/>
                </a:lnTo>
                <a:lnTo>
                  <a:pt x="10223" y="11404"/>
                </a:lnTo>
                <a:lnTo>
                  <a:pt x="10325" y="11010"/>
                </a:lnTo>
                <a:lnTo>
                  <a:pt x="10668" y="11010"/>
                </a:lnTo>
                <a:lnTo>
                  <a:pt x="10414" y="10871"/>
                </a:lnTo>
                <a:lnTo>
                  <a:pt x="9677" y="11010"/>
                </a:lnTo>
                <a:lnTo>
                  <a:pt x="9525" y="11214"/>
                </a:lnTo>
                <a:lnTo>
                  <a:pt x="9525" y="11658"/>
                </a:lnTo>
                <a:lnTo>
                  <a:pt x="9131" y="11861"/>
                </a:lnTo>
                <a:lnTo>
                  <a:pt x="8636" y="11658"/>
                </a:lnTo>
                <a:lnTo>
                  <a:pt x="8432" y="11760"/>
                </a:lnTo>
                <a:lnTo>
                  <a:pt x="8089" y="11861"/>
                </a:lnTo>
                <a:lnTo>
                  <a:pt x="8229" y="12306"/>
                </a:lnTo>
                <a:lnTo>
                  <a:pt x="7188" y="13246"/>
                </a:lnTo>
                <a:lnTo>
                  <a:pt x="6007" y="12496"/>
                </a:lnTo>
                <a:lnTo>
                  <a:pt x="5651" y="13449"/>
                </a:lnTo>
                <a:lnTo>
                  <a:pt x="6007" y="13246"/>
                </a:lnTo>
                <a:lnTo>
                  <a:pt x="6350" y="13246"/>
                </a:lnTo>
                <a:lnTo>
                  <a:pt x="6642" y="13449"/>
                </a:lnTo>
                <a:lnTo>
                  <a:pt x="12090" y="11861"/>
                </a:lnTo>
                <a:lnTo>
                  <a:pt x="12788" y="11658"/>
                </a:lnTo>
                <a:lnTo>
                  <a:pt x="16535" y="10566"/>
                </a:lnTo>
                <a:lnTo>
                  <a:pt x="17716" y="10223"/>
                </a:lnTo>
                <a:lnTo>
                  <a:pt x="20637" y="9372"/>
                </a:lnTo>
                <a:lnTo>
                  <a:pt x="22161" y="8928"/>
                </a:lnTo>
                <a:lnTo>
                  <a:pt x="23520" y="8534"/>
                </a:lnTo>
                <a:close/>
              </a:path>
              <a:path w="403225" h="313054">
                <a:moveTo>
                  <a:pt x="25107" y="11760"/>
                </a:moveTo>
                <a:lnTo>
                  <a:pt x="24206" y="11760"/>
                </a:lnTo>
                <a:lnTo>
                  <a:pt x="24409" y="12153"/>
                </a:lnTo>
                <a:lnTo>
                  <a:pt x="24650" y="11950"/>
                </a:lnTo>
                <a:lnTo>
                  <a:pt x="25107" y="11760"/>
                </a:lnTo>
                <a:close/>
              </a:path>
              <a:path w="403225" h="313054">
                <a:moveTo>
                  <a:pt x="25400" y="10566"/>
                </a:moveTo>
                <a:lnTo>
                  <a:pt x="24561" y="10464"/>
                </a:lnTo>
                <a:lnTo>
                  <a:pt x="24409" y="10668"/>
                </a:lnTo>
                <a:lnTo>
                  <a:pt x="24206" y="10223"/>
                </a:lnTo>
                <a:lnTo>
                  <a:pt x="24206" y="10020"/>
                </a:lnTo>
                <a:lnTo>
                  <a:pt x="24650" y="10020"/>
                </a:lnTo>
                <a:lnTo>
                  <a:pt x="24307" y="9817"/>
                </a:lnTo>
                <a:lnTo>
                  <a:pt x="24066" y="9766"/>
                </a:lnTo>
                <a:lnTo>
                  <a:pt x="24066" y="10668"/>
                </a:lnTo>
                <a:lnTo>
                  <a:pt x="23418" y="10668"/>
                </a:lnTo>
                <a:lnTo>
                  <a:pt x="23520" y="10464"/>
                </a:lnTo>
                <a:lnTo>
                  <a:pt x="23660" y="10464"/>
                </a:lnTo>
                <a:lnTo>
                  <a:pt x="23964" y="10223"/>
                </a:lnTo>
                <a:lnTo>
                  <a:pt x="24066" y="10668"/>
                </a:lnTo>
                <a:lnTo>
                  <a:pt x="24066" y="9766"/>
                </a:lnTo>
                <a:lnTo>
                  <a:pt x="23660" y="9677"/>
                </a:lnTo>
                <a:lnTo>
                  <a:pt x="23418" y="10020"/>
                </a:lnTo>
                <a:lnTo>
                  <a:pt x="23406" y="10452"/>
                </a:lnTo>
                <a:lnTo>
                  <a:pt x="22872" y="10325"/>
                </a:lnTo>
                <a:lnTo>
                  <a:pt x="22872" y="10960"/>
                </a:lnTo>
                <a:lnTo>
                  <a:pt x="22072" y="11214"/>
                </a:lnTo>
                <a:lnTo>
                  <a:pt x="21336" y="10960"/>
                </a:lnTo>
                <a:lnTo>
                  <a:pt x="21526" y="10871"/>
                </a:lnTo>
                <a:lnTo>
                  <a:pt x="20637" y="10668"/>
                </a:lnTo>
                <a:lnTo>
                  <a:pt x="20193" y="10769"/>
                </a:lnTo>
                <a:lnTo>
                  <a:pt x="19646" y="10960"/>
                </a:lnTo>
                <a:lnTo>
                  <a:pt x="19304" y="10871"/>
                </a:lnTo>
                <a:lnTo>
                  <a:pt x="18999" y="11112"/>
                </a:lnTo>
                <a:lnTo>
                  <a:pt x="18846" y="11112"/>
                </a:lnTo>
                <a:lnTo>
                  <a:pt x="18846" y="11404"/>
                </a:lnTo>
                <a:lnTo>
                  <a:pt x="18554" y="11506"/>
                </a:lnTo>
                <a:lnTo>
                  <a:pt x="17856" y="11315"/>
                </a:lnTo>
                <a:lnTo>
                  <a:pt x="17665" y="11404"/>
                </a:lnTo>
                <a:lnTo>
                  <a:pt x="17513" y="11404"/>
                </a:lnTo>
                <a:lnTo>
                  <a:pt x="17411" y="11760"/>
                </a:lnTo>
                <a:lnTo>
                  <a:pt x="17208" y="11861"/>
                </a:lnTo>
                <a:lnTo>
                  <a:pt x="16865" y="11404"/>
                </a:lnTo>
                <a:lnTo>
                  <a:pt x="16421" y="11607"/>
                </a:lnTo>
                <a:lnTo>
                  <a:pt x="16319" y="12153"/>
                </a:lnTo>
                <a:lnTo>
                  <a:pt x="15773" y="11950"/>
                </a:lnTo>
                <a:lnTo>
                  <a:pt x="15532" y="12052"/>
                </a:lnTo>
                <a:lnTo>
                  <a:pt x="15087" y="12153"/>
                </a:lnTo>
                <a:lnTo>
                  <a:pt x="14986" y="12407"/>
                </a:lnTo>
                <a:lnTo>
                  <a:pt x="14986" y="12153"/>
                </a:lnTo>
                <a:lnTo>
                  <a:pt x="14782" y="12496"/>
                </a:lnTo>
                <a:lnTo>
                  <a:pt x="13195" y="12954"/>
                </a:lnTo>
                <a:lnTo>
                  <a:pt x="12750" y="12954"/>
                </a:lnTo>
                <a:lnTo>
                  <a:pt x="12903" y="13042"/>
                </a:lnTo>
                <a:lnTo>
                  <a:pt x="12992" y="13347"/>
                </a:lnTo>
                <a:lnTo>
                  <a:pt x="12407" y="13347"/>
                </a:lnTo>
                <a:lnTo>
                  <a:pt x="12306" y="13042"/>
                </a:lnTo>
                <a:lnTo>
                  <a:pt x="11861" y="13246"/>
                </a:lnTo>
                <a:lnTo>
                  <a:pt x="11557" y="13246"/>
                </a:lnTo>
                <a:lnTo>
                  <a:pt x="11112" y="13449"/>
                </a:lnTo>
                <a:lnTo>
                  <a:pt x="11557" y="13690"/>
                </a:lnTo>
                <a:lnTo>
                  <a:pt x="11861" y="13347"/>
                </a:lnTo>
                <a:lnTo>
                  <a:pt x="12103" y="13792"/>
                </a:lnTo>
                <a:lnTo>
                  <a:pt x="17805" y="12407"/>
                </a:lnTo>
                <a:lnTo>
                  <a:pt x="18846" y="12153"/>
                </a:lnTo>
                <a:lnTo>
                  <a:pt x="20053" y="11861"/>
                </a:lnTo>
                <a:lnTo>
                  <a:pt x="21526" y="11506"/>
                </a:lnTo>
                <a:lnTo>
                  <a:pt x="22733" y="11214"/>
                </a:lnTo>
                <a:lnTo>
                  <a:pt x="24980" y="10668"/>
                </a:lnTo>
                <a:lnTo>
                  <a:pt x="25400" y="10566"/>
                </a:lnTo>
                <a:close/>
              </a:path>
              <a:path w="403225" h="313054">
                <a:moveTo>
                  <a:pt x="25400" y="8826"/>
                </a:moveTo>
                <a:lnTo>
                  <a:pt x="25107" y="8826"/>
                </a:lnTo>
                <a:lnTo>
                  <a:pt x="24853" y="8737"/>
                </a:lnTo>
                <a:lnTo>
                  <a:pt x="23761" y="9182"/>
                </a:lnTo>
                <a:lnTo>
                  <a:pt x="23418" y="9182"/>
                </a:lnTo>
                <a:lnTo>
                  <a:pt x="22517" y="9575"/>
                </a:lnTo>
                <a:lnTo>
                  <a:pt x="22771" y="9575"/>
                </a:lnTo>
                <a:lnTo>
                  <a:pt x="23063" y="9677"/>
                </a:lnTo>
                <a:lnTo>
                  <a:pt x="23317" y="9575"/>
                </a:lnTo>
                <a:lnTo>
                  <a:pt x="23418" y="9271"/>
                </a:lnTo>
                <a:lnTo>
                  <a:pt x="24066" y="9182"/>
                </a:lnTo>
                <a:lnTo>
                  <a:pt x="24955" y="8928"/>
                </a:lnTo>
                <a:lnTo>
                  <a:pt x="25196" y="9271"/>
                </a:lnTo>
                <a:lnTo>
                  <a:pt x="25349" y="8928"/>
                </a:lnTo>
                <a:close/>
              </a:path>
              <a:path w="403225" h="313054">
                <a:moveTo>
                  <a:pt x="25831" y="12382"/>
                </a:moveTo>
                <a:lnTo>
                  <a:pt x="25654" y="12153"/>
                </a:lnTo>
                <a:lnTo>
                  <a:pt x="25298" y="12306"/>
                </a:lnTo>
                <a:lnTo>
                  <a:pt x="25654" y="12496"/>
                </a:lnTo>
                <a:lnTo>
                  <a:pt x="25793" y="12407"/>
                </a:lnTo>
                <a:close/>
              </a:path>
              <a:path w="403225" h="313054">
                <a:moveTo>
                  <a:pt x="26136" y="12598"/>
                </a:moveTo>
                <a:lnTo>
                  <a:pt x="25654" y="12598"/>
                </a:lnTo>
                <a:lnTo>
                  <a:pt x="24307" y="12954"/>
                </a:lnTo>
                <a:lnTo>
                  <a:pt x="24485" y="12496"/>
                </a:lnTo>
                <a:lnTo>
                  <a:pt x="24206" y="12496"/>
                </a:lnTo>
                <a:lnTo>
                  <a:pt x="24066" y="12598"/>
                </a:lnTo>
                <a:lnTo>
                  <a:pt x="23761" y="12598"/>
                </a:lnTo>
                <a:lnTo>
                  <a:pt x="24066" y="12700"/>
                </a:lnTo>
                <a:lnTo>
                  <a:pt x="24066" y="13042"/>
                </a:lnTo>
                <a:lnTo>
                  <a:pt x="23520" y="13042"/>
                </a:lnTo>
                <a:lnTo>
                  <a:pt x="23329" y="13233"/>
                </a:lnTo>
                <a:lnTo>
                  <a:pt x="24549" y="12954"/>
                </a:lnTo>
                <a:lnTo>
                  <a:pt x="26136" y="12598"/>
                </a:lnTo>
                <a:close/>
              </a:path>
              <a:path w="403225" h="313054">
                <a:moveTo>
                  <a:pt x="26200" y="12153"/>
                </a:moveTo>
                <a:lnTo>
                  <a:pt x="25831" y="12382"/>
                </a:lnTo>
                <a:lnTo>
                  <a:pt x="26098" y="12306"/>
                </a:lnTo>
                <a:lnTo>
                  <a:pt x="26200" y="12153"/>
                </a:lnTo>
                <a:close/>
              </a:path>
              <a:path w="403225" h="313054">
                <a:moveTo>
                  <a:pt x="26289" y="12598"/>
                </a:moveTo>
                <a:lnTo>
                  <a:pt x="26136" y="12598"/>
                </a:lnTo>
                <a:lnTo>
                  <a:pt x="26289" y="12598"/>
                </a:lnTo>
                <a:close/>
              </a:path>
              <a:path w="403225" h="313054">
                <a:moveTo>
                  <a:pt x="27432" y="9372"/>
                </a:moveTo>
                <a:lnTo>
                  <a:pt x="27190" y="9271"/>
                </a:lnTo>
                <a:lnTo>
                  <a:pt x="26835" y="9182"/>
                </a:lnTo>
                <a:lnTo>
                  <a:pt x="26022" y="9423"/>
                </a:lnTo>
                <a:lnTo>
                  <a:pt x="26987" y="9918"/>
                </a:lnTo>
                <a:lnTo>
                  <a:pt x="27432" y="9372"/>
                </a:lnTo>
                <a:close/>
              </a:path>
              <a:path w="403225" h="313054">
                <a:moveTo>
                  <a:pt x="30873" y="11544"/>
                </a:moveTo>
                <a:lnTo>
                  <a:pt x="30467" y="11645"/>
                </a:lnTo>
                <a:lnTo>
                  <a:pt x="30505" y="11861"/>
                </a:lnTo>
                <a:lnTo>
                  <a:pt x="30873" y="11544"/>
                </a:lnTo>
                <a:close/>
              </a:path>
              <a:path w="403225" h="313054">
                <a:moveTo>
                  <a:pt x="31064" y="11188"/>
                </a:moveTo>
                <a:lnTo>
                  <a:pt x="30657" y="10960"/>
                </a:lnTo>
                <a:lnTo>
                  <a:pt x="30314" y="11112"/>
                </a:lnTo>
                <a:lnTo>
                  <a:pt x="28422" y="11760"/>
                </a:lnTo>
                <a:lnTo>
                  <a:pt x="26644" y="11760"/>
                </a:lnTo>
                <a:lnTo>
                  <a:pt x="26289" y="11861"/>
                </a:lnTo>
                <a:lnTo>
                  <a:pt x="26276" y="12573"/>
                </a:lnTo>
                <a:lnTo>
                  <a:pt x="30467" y="11645"/>
                </a:lnTo>
                <a:lnTo>
                  <a:pt x="30416" y="11315"/>
                </a:lnTo>
                <a:lnTo>
                  <a:pt x="31064" y="11188"/>
                </a:lnTo>
                <a:close/>
              </a:path>
              <a:path w="403225" h="313054">
                <a:moveTo>
                  <a:pt x="31508" y="11404"/>
                </a:moveTo>
                <a:lnTo>
                  <a:pt x="31051" y="11404"/>
                </a:lnTo>
                <a:lnTo>
                  <a:pt x="30873" y="11544"/>
                </a:lnTo>
                <a:lnTo>
                  <a:pt x="31508" y="11404"/>
                </a:lnTo>
                <a:close/>
              </a:path>
              <a:path w="403225" h="313054">
                <a:moveTo>
                  <a:pt x="31508" y="10325"/>
                </a:moveTo>
                <a:lnTo>
                  <a:pt x="30505" y="10325"/>
                </a:lnTo>
                <a:lnTo>
                  <a:pt x="30441" y="10020"/>
                </a:lnTo>
                <a:lnTo>
                  <a:pt x="30416" y="9817"/>
                </a:lnTo>
                <a:lnTo>
                  <a:pt x="29768" y="9474"/>
                </a:lnTo>
                <a:lnTo>
                  <a:pt x="29514" y="10020"/>
                </a:lnTo>
                <a:lnTo>
                  <a:pt x="29171" y="9677"/>
                </a:lnTo>
                <a:lnTo>
                  <a:pt x="29413" y="9474"/>
                </a:lnTo>
                <a:lnTo>
                  <a:pt x="29070" y="9271"/>
                </a:lnTo>
                <a:lnTo>
                  <a:pt x="28727" y="9575"/>
                </a:lnTo>
                <a:lnTo>
                  <a:pt x="28524" y="9575"/>
                </a:lnTo>
                <a:lnTo>
                  <a:pt x="28181" y="9677"/>
                </a:lnTo>
                <a:lnTo>
                  <a:pt x="27978" y="9474"/>
                </a:lnTo>
                <a:lnTo>
                  <a:pt x="27635" y="9575"/>
                </a:lnTo>
                <a:lnTo>
                  <a:pt x="26644" y="10121"/>
                </a:lnTo>
                <a:lnTo>
                  <a:pt x="25742" y="10121"/>
                </a:lnTo>
                <a:lnTo>
                  <a:pt x="25793" y="9918"/>
                </a:lnTo>
                <a:lnTo>
                  <a:pt x="25920" y="9461"/>
                </a:lnTo>
                <a:lnTo>
                  <a:pt x="25107" y="9474"/>
                </a:lnTo>
                <a:lnTo>
                  <a:pt x="24955" y="10020"/>
                </a:lnTo>
                <a:lnTo>
                  <a:pt x="25107" y="10020"/>
                </a:lnTo>
                <a:lnTo>
                  <a:pt x="25400" y="9918"/>
                </a:lnTo>
                <a:lnTo>
                  <a:pt x="25400" y="10566"/>
                </a:lnTo>
                <a:lnTo>
                  <a:pt x="27228" y="10121"/>
                </a:lnTo>
                <a:lnTo>
                  <a:pt x="29070" y="9677"/>
                </a:lnTo>
                <a:lnTo>
                  <a:pt x="28867" y="10325"/>
                </a:lnTo>
                <a:lnTo>
                  <a:pt x="28524" y="9918"/>
                </a:lnTo>
                <a:lnTo>
                  <a:pt x="27876" y="10121"/>
                </a:lnTo>
                <a:lnTo>
                  <a:pt x="26644" y="10668"/>
                </a:lnTo>
                <a:lnTo>
                  <a:pt x="26289" y="10769"/>
                </a:lnTo>
                <a:lnTo>
                  <a:pt x="25946" y="10566"/>
                </a:lnTo>
                <a:lnTo>
                  <a:pt x="25654" y="10668"/>
                </a:lnTo>
                <a:lnTo>
                  <a:pt x="25400" y="10871"/>
                </a:lnTo>
                <a:lnTo>
                  <a:pt x="25196" y="10960"/>
                </a:lnTo>
                <a:lnTo>
                  <a:pt x="23520" y="11112"/>
                </a:lnTo>
                <a:lnTo>
                  <a:pt x="21336" y="11861"/>
                </a:lnTo>
                <a:lnTo>
                  <a:pt x="18846" y="12598"/>
                </a:lnTo>
                <a:lnTo>
                  <a:pt x="18656" y="12598"/>
                </a:lnTo>
                <a:lnTo>
                  <a:pt x="18300" y="12496"/>
                </a:lnTo>
                <a:lnTo>
                  <a:pt x="15532" y="13449"/>
                </a:lnTo>
                <a:lnTo>
                  <a:pt x="14986" y="13246"/>
                </a:lnTo>
                <a:lnTo>
                  <a:pt x="11760" y="14439"/>
                </a:lnTo>
                <a:lnTo>
                  <a:pt x="11315" y="14236"/>
                </a:lnTo>
                <a:lnTo>
                  <a:pt x="10769" y="14439"/>
                </a:lnTo>
                <a:lnTo>
                  <a:pt x="10566" y="14439"/>
                </a:lnTo>
                <a:lnTo>
                  <a:pt x="10566" y="14630"/>
                </a:lnTo>
                <a:lnTo>
                  <a:pt x="10414" y="14732"/>
                </a:lnTo>
                <a:lnTo>
                  <a:pt x="9969" y="14884"/>
                </a:lnTo>
                <a:lnTo>
                  <a:pt x="9677" y="14732"/>
                </a:lnTo>
                <a:lnTo>
                  <a:pt x="8877" y="14986"/>
                </a:lnTo>
                <a:lnTo>
                  <a:pt x="8877" y="15176"/>
                </a:lnTo>
                <a:lnTo>
                  <a:pt x="8636" y="15176"/>
                </a:lnTo>
                <a:lnTo>
                  <a:pt x="8331" y="15278"/>
                </a:lnTo>
                <a:lnTo>
                  <a:pt x="8089" y="14732"/>
                </a:lnTo>
                <a:lnTo>
                  <a:pt x="7785" y="14884"/>
                </a:lnTo>
                <a:lnTo>
                  <a:pt x="7188" y="15087"/>
                </a:lnTo>
                <a:lnTo>
                  <a:pt x="6896" y="15532"/>
                </a:lnTo>
                <a:lnTo>
                  <a:pt x="6553" y="15176"/>
                </a:lnTo>
                <a:lnTo>
                  <a:pt x="6197" y="15824"/>
                </a:lnTo>
                <a:lnTo>
                  <a:pt x="5105" y="16027"/>
                </a:lnTo>
                <a:lnTo>
                  <a:pt x="5105" y="15278"/>
                </a:lnTo>
                <a:lnTo>
                  <a:pt x="7607" y="14541"/>
                </a:lnTo>
                <a:lnTo>
                  <a:pt x="9169" y="14084"/>
                </a:lnTo>
                <a:lnTo>
                  <a:pt x="9448" y="14008"/>
                </a:lnTo>
                <a:lnTo>
                  <a:pt x="8432" y="14084"/>
                </a:lnTo>
                <a:lnTo>
                  <a:pt x="8534" y="13690"/>
                </a:lnTo>
                <a:lnTo>
                  <a:pt x="8877" y="13690"/>
                </a:lnTo>
                <a:lnTo>
                  <a:pt x="9321" y="13589"/>
                </a:lnTo>
                <a:lnTo>
                  <a:pt x="8877" y="13589"/>
                </a:lnTo>
                <a:lnTo>
                  <a:pt x="8775" y="13449"/>
                </a:lnTo>
                <a:lnTo>
                  <a:pt x="8534" y="13589"/>
                </a:lnTo>
                <a:lnTo>
                  <a:pt x="8331" y="13792"/>
                </a:lnTo>
                <a:lnTo>
                  <a:pt x="7886" y="13995"/>
                </a:lnTo>
                <a:lnTo>
                  <a:pt x="7442" y="14084"/>
                </a:lnTo>
                <a:lnTo>
                  <a:pt x="7543" y="14439"/>
                </a:lnTo>
                <a:lnTo>
                  <a:pt x="7188" y="14439"/>
                </a:lnTo>
                <a:lnTo>
                  <a:pt x="6743" y="14541"/>
                </a:lnTo>
                <a:lnTo>
                  <a:pt x="6896" y="14338"/>
                </a:lnTo>
                <a:lnTo>
                  <a:pt x="6997" y="14084"/>
                </a:lnTo>
                <a:lnTo>
                  <a:pt x="6451" y="14084"/>
                </a:lnTo>
                <a:lnTo>
                  <a:pt x="6350" y="14236"/>
                </a:lnTo>
                <a:lnTo>
                  <a:pt x="5905" y="14236"/>
                </a:lnTo>
                <a:lnTo>
                  <a:pt x="6007" y="14732"/>
                </a:lnTo>
                <a:lnTo>
                  <a:pt x="5105" y="14732"/>
                </a:lnTo>
                <a:lnTo>
                  <a:pt x="4114" y="14986"/>
                </a:lnTo>
                <a:lnTo>
                  <a:pt x="4114" y="15722"/>
                </a:lnTo>
                <a:lnTo>
                  <a:pt x="3670" y="15722"/>
                </a:lnTo>
                <a:lnTo>
                  <a:pt x="3429" y="15925"/>
                </a:lnTo>
                <a:lnTo>
                  <a:pt x="2882" y="15925"/>
                </a:lnTo>
                <a:lnTo>
                  <a:pt x="2984" y="16268"/>
                </a:lnTo>
                <a:lnTo>
                  <a:pt x="3568" y="16268"/>
                </a:lnTo>
                <a:lnTo>
                  <a:pt x="3429" y="16713"/>
                </a:lnTo>
                <a:lnTo>
                  <a:pt x="2425" y="17360"/>
                </a:lnTo>
                <a:lnTo>
                  <a:pt x="2235" y="17462"/>
                </a:lnTo>
                <a:lnTo>
                  <a:pt x="1981" y="17462"/>
                </a:lnTo>
                <a:lnTo>
                  <a:pt x="1790" y="17221"/>
                </a:lnTo>
                <a:lnTo>
                  <a:pt x="1536" y="17462"/>
                </a:lnTo>
                <a:lnTo>
                  <a:pt x="1333" y="17564"/>
                </a:lnTo>
                <a:lnTo>
                  <a:pt x="990" y="17754"/>
                </a:lnTo>
                <a:lnTo>
                  <a:pt x="1244" y="17856"/>
                </a:lnTo>
                <a:lnTo>
                  <a:pt x="1333" y="18211"/>
                </a:lnTo>
                <a:lnTo>
                  <a:pt x="990" y="18300"/>
                </a:lnTo>
                <a:lnTo>
                  <a:pt x="647" y="18656"/>
                </a:lnTo>
                <a:lnTo>
                  <a:pt x="1435" y="18402"/>
                </a:lnTo>
                <a:lnTo>
                  <a:pt x="1879" y="18503"/>
                </a:lnTo>
                <a:lnTo>
                  <a:pt x="1536" y="17754"/>
                </a:lnTo>
                <a:lnTo>
                  <a:pt x="2705" y="17462"/>
                </a:lnTo>
                <a:lnTo>
                  <a:pt x="8496" y="16027"/>
                </a:lnTo>
                <a:lnTo>
                  <a:pt x="9321" y="15824"/>
                </a:lnTo>
                <a:lnTo>
                  <a:pt x="9321" y="15532"/>
                </a:lnTo>
                <a:lnTo>
                  <a:pt x="9321" y="15278"/>
                </a:lnTo>
                <a:lnTo>
                  <a:pt x="10325" y="15532"/>
                </a:lnTo>
                <a:lnTo>
                  <a:pt x="11557" y="15087"/>
                </a:lnTo>
                <a:lnTo>
                  <a:pt x="11722" y="14884"/>
                </a:lnTo>
                <a:lnTo>
                  <a:pt x="11861" y="14732"/>
                </a:lnTo>
                <a:lnTo>
                  <a:pt x="12001" y="14630"/>
                </a:lnTo>
                <a:lnTo>
                  <a:pt x="12547" y="14439"/>
                </a:lnTo>
                <a:lnTo>
                  <a:pt x="12903" y="14732"/>
                </a:lnTo>
                <a:lnTo>
                  <a:pt x="13893" y="14541"/>
                </a:lnTo>
                <a:lnTo>
                  <a:pt x="13893" y="14084"/>
                </a:lnTo>
                <a:lnTo>
                  <a:pt x="14338" y="13995"/>
                </a:lnTo>
                <a:lnTo>
                  <a:pt x="14630" y="14084"/>
                </a:lnTo>
                <a:lnTo>
                  <a:pt x="14782" y="14236"/>
                </a:lnTo>
                <a:lnTo>
                  <a:pt x="15506" y="14008"/>
                </a:lnTo>
                <a:lnTo>
                  <a:pt x="15773" y="13995"/>
                </a:lnTo>
                <a:lnTo>
                  <a:pt x="15976" y="13893"/>
                </a:lnTo>
                <a:lnTo>
                  <a:pt x="15976" y="13690"/>
                </a:lnTo>
                <a:lnTo>
                  <a:pt x="16217" y="13690"/>
                </a:lnTo>
                <a:lnTo>
                  <a:pt x="16662" y="13449"/>
                </a:lnTo>
                <a:lnTo>
                  <a:pt x="16865" y="13347"/>
                </a:lnTo>
                <a:lnTo>
                  <a:pt x="17208" y="13690"/>
                </a:lnTo>
                <a:lnTo>
                  <a:pt x="17754" y="13449"/>
                </a:lnTo>
                <a:lnTo>
                  <a:pt x="18110" y="13347"/>
                </a:lnTo>
                <a:lnTo>
                  <a:pt x="18656" y="13246"/>
                </a:lnTo>
                <a:lnTo>
                  <a:pt x="19100" y="12954"/>
                </a:lnTo>
                <a:lnTo>
                  <a:pt x="19202" y="12700"/>
                </a:lnTo>
                <a:lnTo>
                  <a:pt x="19469" y="12598"/>
                </a:lnTo>
                <a:lnTo>
                  <a:pt x="19748" y="12496"/>
                </a:lnTo>
                <a:lnTo>
                  <a:pt x="19989" y="12700"/>
                </a:lnTo>
                <a:lnTo>
                  <a:pt x="20612" y="12496"/>
                </a:lnTo>
                <a:lnTo>
                  <a:pt x="20891" y="12407"/>
                </a:lnTo>
                <a:lnTo>
                  <a:pt x="21183" y="12153"/>
                </a:lnTo>
                <a:lnTo>
                  <a:pt x="21882" y="11950"/>
                </a:lnTo>
                <a:lnTo>
                  <a:pt x="22428" y="11760"/>
                </a:lnTo>
                <a:lnTo>
                  <a:pt x="22872" y="11950"/>
                </a:lnTo>
                <a:lnTo>
                  <a:pt x="23520" y="11861"/>
                </a:lnTo>
                <a:lnTo>
                  <a:pt x="23787" y="11760"/>
                </a:lnTo>
                <a:lnTo>
                  <a:pt x="26200" y="10871"/>
                </a:lnTo>
                <a:lnTo>
                  <a:pt x="26543" y="10960"/>
                </a:lnTo>
                <a:lnTo>
                  <a:pt x="26733" y="10960"/>
                </a:lnTo>
                <a:lnTo>
                  <a:pt x="26835" y="11214"/>
                </a:lnTo>
                <a:lnTo>
                  <a:pt x="27089" y="11315"/>
                </a:lnTo>
                <a:lnTo>
                  <a:pt x="27089" y="10871"/>
                </a:lnTo>
                <a:lnTo>
                  <a:pt x="27089" y="10668"/>
                </a:lnTo>
                <a:lnTo>
                  <a:pt x="28524" y="10464"/>
                </a:lnTo>
                <a:lnTo>
                  <a:pt x="28079" y="10960"/>
                </a:lnTo>
                <a:lnTo>
                  <a:pt x="28867" y="10960"/>
                </a:lnTo>
                <a:lnTo>
                  <a:pt x="29324" y="10871"/>
                </a:lnTo>
                <a:lnTo>
                  <a:pt x="29171" y="10769"/>
                </a:lnTo>
                <a:lnTo>
                  <a:pt x="29171" y="10566"/>
                </a:lnTo>
                <a:lnTo>
                  <a:pt x="29324" y="10464"/>
                </a:lnTo>
                <a:lnTo>
                  <a:pt x="29870" y="10960"/>
                </a:lnTo>
                <a:lnTo>
                  <a:pt x="30505" y="10769"/>
                </a:lnTo>
                <a:lnTo>
                  <a:pt x="30962" y="10566"/>
                </a:lnTo>
                <a:lnTo>
                  <a:pt x="31305" y="10668"/>
                </a:lnTo>
                <a:lnTo>
                  <a:pt x="31419" y="10464"/>
                </a:lnTo>
                <a:lnTo>
                  <a:pt x="31508" y="10325"/>
                </a:lnTo>
                <a:close/>
              </a:path>
              <a:path w="403225" h="313054">
                <a:moveTo>
                  <a:pt x="31927" y="11023"/>
                </a:moveTo>
                <a:lnTo>
                  <a:pt x="31064" y="11188"/>
                </a:lnTo>
                <a:lnTo>
                  <a:pt x="31305" y="11315"/>
                </a:lnTo>
                <a:lnTo>
                  <a:pt x="31927" y="11023"/>
                </a:lnTo>
                <a:close/>
              </a:path>
              <a:path w="403225" h="313054">
                <a:moveTo>
                  <a:pt x="32194" y="11404"/>
                </a:moveTo>
                <a:lnTo>
                  <a:pt x="31953" y="11214"/>
                </a:lnTo>
                <a:lnTo>
                  <a:pt x="32092" y="11404"/>
                </a:lnTo>
                <a:close/>
              </a:path>
              <a:path w="403225" h="313054">
                <a:moveTo>
                  <a:pt x="34277" y="11112"/>
                </a:moveTo>
                <a:lnTo>
                  <a:pt x="33629" y="10871"/>
                </a:lnTo>
                <a:lnTo>
                  <a:pt x="33286" y="11112"/>
                </a:lnTo>
                <a:lnTo>
                  <a:pt x="32943" y="10871"/>
                </a:lnTo>
                <a:lnTo>
                  <a:pt x="33185" y="10668"/>
                </a:lnTo>
                <a:lnTo>
                  <a:pt x="32740" y="10566"/>
                </a:lnTo>
                <a:lnTo>
                  <a:pt x="31927" y="11023"/>
                </a:lnTo>
                <a:lnTo>
                  <a:pt x="32639" y="10871"/>
                </a:lnTo>
                <a:lnTo>
                  <a:pt x="32550" y="11404"/>
                </a:lnTo>
                <a:lnTo>
                  <a:pt x="32943" y="11404"/>
                </a:lnTo>
                <a:lnTo>
                  <a:pt x="33629" y="11315"/>
                </a:lnTo>
                <a:lnTo>
                  <a:pt x="34277" y="11112"/>
                </a:lnTo>
                <a:close/>
              </a:path>
              <a:path w="403225" h="313054">
                <a:moveTo>
                  <a:pt x="41275" y="12700"/>
                </a:moveTo>
                <a:lnTo>
                  <a:pt x="40728" y="12801"/>
                </a:lnTo>
                <a:lnTo>
                  <a:pt x="40284" y="12598"/>
                </a:lnTo>
                <a:lnTo>
                  <a:pt x="40284" y="12407"/>
                </a:lnTo>
                <a:lnTo>
                  <a:pt x="39941" y="12407"/>
                </a:lnTo>
                <a:lnTo>
                  <a:pt x="40081" y="12700"/>
                </a:lnTo>
                <a:lnTo>
                  <a:pt x="40982" y="13144"/>
                </a:lnTo>
                <a:lnTo>
                  <a:pt x="41275" y="13144"/>
                </a:lnTo>
                <a:lnTo>
                  <a:pt x="41275" y="12700"/>
                </a:lnTo>
                <a:close/>
              </a:path>
              <a:path w="403225" h="313054">
                <a:moveTo>
                  <a:pt x="49161" y="14732"/>
                </a:moveTo>
                <a:lnTo>
                  <a:pt x="48818" y="14541"/>
                </a:lnTo>
                <a:lnTo>
                  <a:pt x="48374" y="14439"/>
                </a:lnTo>
                <a:lnTo>
                  <a:pt x="48514" y="14630"/>
                </a:lnTo>
                <a:lnTo>
                  <a:pt x="48717" y="14732"/>
                </a:lnTo>
                <a:lnTo>
                  <a:pt x="49161" y="14732"/>
                </a:lnTo>
                <a:close/>
              </a:path>
              <a:path w="403225" h="313054">
                <a:moveTo>
                  <a:pt x="60921" y="17564"/>
                </a:moveTo>
                <a:lnTo>
                  <a:pt x="60477" y="17564"/>
                </a:lnTo>
                <a:lnTo>
                  <a:pt x="59728" y="17221"/>
                </a:lnTo>
                <a:lnTo>
                  <a:pt x="59131" y="17119"/>
                </a:lnTo>
                <a:lnTo>
                  <a:pt x="59029" y="17310"/>
                </a:lnTo>
                <a:lnTo>
                  <a:pt x="60121" y="17856"/>
                </a:lnTo>
                <a:lnTo>
                  <a:pt x="60477" y="17754"/>
                </a:lnTo>
                <a:lnTo>
                  <a:pt x="60820" y="17957"/>
                </a:lnTo>
                <a:lnTo>
                  <a:pt x="60921" y="17754"/>
                </a:lnTo>
                <a:lnTo>
                  <a:pt x="60921" y="17564"/>
                </a:lnTo>
                <a:close/>
              </a:path>
              <a:path w="403225" h="313054">
                <a:moveTo>
                  <a:pt x="61366" y="21234"/>
                </a:moveTo>
                <a:lnTo>
                  <a:pt x="61163" y="20980"/>
                </a:lnTo>
                <a:lnTo>
                  <a:pt x="60375" y="20688"/>
                </a:lnTo>
                <a:lnTo>
                  <a:pt x="60032" y="20586"/>
                </a:lnTo>
                <a:lnTo>
                  <a:pt x="60121" y="21082"/>
                </a:lnTo>
                <a:lnTo>
                  <a:pt x="60820" y="21234"/>
                </a:lnTo>
                <a:lnTo>
                  <a:pt x="61366" y="21234"/>
                </a:lnTo>
                <a:close/>
              </a:path>
              <a:path w="403225" h="313054">
                <a:moveTo>
                  <a:pt x="62014" y="18008"/>
                </a:moveTo>
                <a:lnTo>
                  <a:pt x="61810" y="17856"/>
                </a:lnTo>
                <a:lnTo>
                  <a:pt x="61620" y="17754"/>
                </a:lnTo>
                <a:lnTo>
                  <a:pt x="61468" y="17856"/>
                </a:lnTo>
                <a:lnTo>
                  <a:pt x="61468" y="18008"/>
                </a:lnTo>
                <a:lnTo>
                  <a:pt x="61810" y="18110"/>
                </a:lnTo>
                <a:lnTo>
                  <a:pt x="62014" y="18008"/>
                </a:lnTo>
                <a:close/>
              </a:path>
              <a:path w="403225" h="313054">
                <a:moveTo>
                  <a:pt x="70688" y="5511"/>
                </a:moveTo>
                <a:lnTo>
                  <a:pt x="70446" y="5410"/>
                </a:lnTo>
                <a:lnTo>
                  <a:pt x="70243" y="5257"/>
                </a:lnTo>
                <a:lnTo>
                  <a:pt x="70345" y="5702"/>
                </a:lnTo>
                <a:lnTo>
                  <a:pt x="70688" y="5511"/>
                </a:lnTo>
                <a:close/>
              </a:path>
              <a:path w="403225" h="313054">
                <a:moveTo>
                  <a:pt x="72783" y="4965"/>
                </a:moveTo>
                <a:lnTo>
                  <a:pt x="72580" y="4965"/>
                </a:lnTo>
                <a:lnTo>
                  <a:pt x="72326" y="4965"/>
                </a:lnTo>
                <a:lnTo>
                  <a:pt x="71691" y="5257"/>
                </a:lnTo>
                <a:lnTo>
                  <a:pt x="71145" y="5156"/>
                </a:lnTo>
                <a:lnTo>
                  <a:pt x="70891" y="5702"/>
                </a:lnTo>
                <a:lnTo>
                  <a:pt x="71691" y="5702"/>
                </a:lnTo>
                <a:lnTo>
                  <a:pt x="72682" y="5600"/>
                </a:lnTo>
                <a:lnTo>
                  <a:pt x="72783" y="4965"/>
                </a:lnTo>
                <a:close/>
              </a:path>
              <a:path w="403225" h="313054">
                <a:moveTo>
                  <a:pt x="124523" y="1384"/>
                </a:moveTo>
                <a:lnTo>
                  <a:pt x="124269" y="546"/>
                </a:lnTo>
                <a:lnTo>
                  <a:pt x="122491" y="546"/>
                </a:lnTo>
                <a:lnTo>
                  <a:pt x="121742" y="647"/>
                </a:lnTo>
                <a:lnTo>
                  <a:pt x="121742" y="101"/>
                </a:lnTo>
                <a:lnTo>
                  <a:pt x="121488" y="0"/>
                </a:lnTo>
                <a:lnTo>
                  <a:pt x="120942" y="0"/>
                </a:lnTo>
                <a:lnTo>
                  <a:pt x="121094" y="444"/>
                </a:lnTo>
                <a:lnTo>
                  <a:pt x="120942" y="546"/>
                </a:lnTo>
                <a:lnTo>
                  <a:pt x="120307" y="444"/>
                </a:lnTo>
                <a:lnTo>
                  <a:pt x="120053" y="1092"/>
                </a:lnTo>
                <a:lnTo>
                  <a:pt x="120751" y="1092"/>
                </a:lnTo>
                <a:lnTo>
                  <a:pt x="120942" y="1384"/>
                </a:lnTo>
                <a:lnTo>
                  <a:pt x="121488" y="1536"/>
                </a:lnTo>
                <a:lnTo>
                  <a:pt x="121945" y="1739"/>
                </a:lnTo>
                <a:lnTo>
                  <a:pt x="122732" y="1384"/>
                </a:lnTo>
                <a:lnTo>
                  <a:pt x="124523" y="1384"/>
                </a:lnTo>
                <a:close/>
              </a:path>
              <a:path w="403225" h="313054">
                <a:moveTo>
                  <a:pt x="188658" y="257175"/>
                </a:moveTo>
                <a:lnTo>
                  <a:pt x="184950" y="257175"/>
                </a:lnTo>
                <a:lnTo>
                  <a:pt x="184950" y="286550"/>
                </a:lnTo>
                <a:lnTo>
                  <a:pt x="184950" y="296418"/>
                </a:lnTo>
                <a:lnTo>
                  <a:pt x="184353" y="300139"/>
                </a:lnTo>
                <a:lnTo>
                  <a:pt x="181965" y="305396"/>
                </a:lnTo>
                <a:lnTo>
                  <a:pt x="180428" y="306679"/>
                </a:lnTo>
                <a:lnTo>
                  <a:pt x="176161" y="306679"/>
                </a:lnTo>
                <a:lnTo>
                  <a:pt x="174383" y="305295"/>
                </a:lnTo>
                <a:lnTo>
                  <a:pt x="172199" y="299643"/>
                </a:lnTo>
                <a:lnTo>
                  <a:pt x="171691" y="296418"/>
                </a:lnTo>
                <a:lnTo>
                  <a:pt x="171729" y="286550"/>
                </a:lnTo>
                <a:lnTo>
                  <a:pt x="172288" y="283273"/>
                </a:lnTo>
                <a:lnTo>
                  <a:pt x="173583" y="280746"/>
                </a:lnTo>
                <a:lnTo>
                  <a:pt x="174828" y="278206"/>
                </a:lnTo>
                <a:lnTo>
                  <a:pt x="176466" y="276974"/>
                </a:lnTo>
                <a:lnTo>
                  <a:pt x="180327" y="276974"/>
                </a:lnTo>
                <a:lnTo>
                  <a:pt x="181864" y="278155"/>
                </a:lnTo>
                <a:lnTo>
                  <a:pt x="184353" y="282867"/>
                </a:lnTo>
                <a:lnTo>
                  <a:pt x="184950" y="286550"/>
                </a:lnTo>
                <a:lnTo>
                  <a:pt x="184950" y="257175"/>
                </a:lnTo>
                <a:lnTo>
                  <a:pt x="184797" y="257175"/>
                </a:lnTo>
                <a:lnTo>
                  <a:pt x="184797" y="276974"/>
                </a:lnTo>
                <a:lnTo>
                  <a:pt x="183908" y="275132"/>
                </a:lnTo>
                <a:lnTo>
                  <a:pt x="183057" y="273850"/>
                </a:lnTo>
                <a:lnTo>
                  <a:pt x="182359" y="273100"/>
                </a:lnTo>
                <a:lnTo>
                  <a:pt x="181127" y="271856"/>
                </a:lnTo>
                <a:lnTo>
                  <a:pt x="179590" y="271221"/>
                </a:lnTo>
                <a:lnTo>
                  <a:pt x="174421" y="271221"/>
                </a:lnTo>
                <a:lnTo>
                  <a:pt x="171843" y="273304"/>
                </a:lnTo>
                <a:lnTo>
                  <a:pt x="168275" y="281686"/>
                </a:lnTo>
                <a:lnTo>
                  <a:pt x="167386" y="286550"/>
                </a:lnTo>
                <a:lnTo>
                  <a:pt x="167386" y="298399"/>
                </a:lnTo>
                <a:lnTo>
                  <a:pt x="168376" y="303263"/>
                </a:lnTo>
                <a:lnTo>
                  <a:pt x="172288" y="310603"/>
                </a:lnTo>
                <a:lnTo>
                  <a:pt x="174625" y="312445"/>
                </a:lnTo>
                <a:lnTo>
                  <a:pt x="178943" y="312445"/>
                </a:lnTo>
                <a:lnTo>
                  <a:pt x="184619" y="306679"/>
                </a:lnTo>
                <a:lnTo>
                  <a:pt x="185039" y="305600"/>
                </a:lnTo>
                <a:lnTo>
                  <a:pt x="185039" y="311048"/>
                </a:lnTo>
                <a:lnTo>
                  <a:pt x="188658" y="311048"/>
                </a:lnTo>
                <a:lnTo>
                  <a:pt x="188658" y="305600"/>
                </a:lnTo>
                <a:lnTo>
                  <a:pt x="188658" y="257175"/>
                </a:lnTo>
                <a:close/>
              </a:path>
              <a:path w="403225" h="313054">
                <a:moveTo>
                  <a:pt x="215252" y="293585"/>
                </a:moveTo>
                <a:lnTo>
                  <a:pt x="213385" y="278358"/>
                </a:lnTo>
                <a:lnTo>
                  <a:pt x="212750" y="276771"/>
                </a:lnTo>
                <a:lnTo>
                  <a:pt x="212432" y="275971"/>
                </a:lnTo>
                <a:lnTo>
                  <a:pt x="211239" y="274294"/>
                </a:lnTo>
                <a:lnTo>
                  <a:pt x="211086" y="274180"/>
                </a:lnTo>
                <a:lnTo>
                  <a:pt x="211086" y="288328"/>
                </a:lnTo>
                <a:lnTo>
                  <a:pt x="197789" y="288328"/>
                </a:lnTo>
                <a:lnTo>
                  <a:pt x="202603" y="276771"/>
                </a:lnTo>
                <a:lnTo>
                  <a:pt x="207022" y="276771"/>
                </a:lnTo>
                <a:lnTo>
                  <a:pt x="211086" y="288328"/>
                </a:lnTo>
                <a:lnTo>
                  <a:pt x="211086" y="274180"/>
                </a:lnTo>
                <a:lnTo>
                  <a:pt x="208064" y="271716"/>
                </a:lnTo>
                <a:lnTo>
                  <a:pt x="206375" y="271018"/>
                </a:lnTo>
                <a:lnTo>
                  <a:pt x="201320" y="271018"/>
                </a:lnTo>
                <a:lnTo>
                  <a:pt x="198589" y="272999"/>
                </a:lnTo>
                <a:lnTo>
                  <a:pt x="194424" y="280835"/>
                </a:lnTo>
                <a:lnTo>
                  <a:pt x="193471" y="285496"/>
                </a:lnTo>
                <a:lnTo>
                  <a:pt x="193421" y="298792"/>
                </a:lnTo>
                <a:lnTo>
                  <a:pt x="194424" y="303555"/>
                </a:lnTo>
                <a:lnTo>
                  <a:pt x="198539" y="310654"/>
                </a:lnTo>
                <a:lnTo>
                  <a:pt x="201066" y="312445"/>
                </a:lnTo>
                <a:lnTo>
                  <a:pt x="205282" y="312445"/>
                </a:lnTo>
                <a:lnTo>
                  <a:pt x="206375" y="312242"/>
                </a:lnTo>
                <a:lnTo>
                  <a:pt x="207365" y="311848"/>
                </a:lnTo>
                <a:lnTo>
                  <a:pt x="209156" y="311200"/>
                </a:lnTo>
                <a:lnTo>
                  <a:pt x="214909" y="298792"/>
                </a:lnTo>
                <a:lnTo>
                  <a:pt x="210934" y="298792"/>
                </a:lnTo>
                <a:lnTo>
                  <a:pt x="210642" y="300482"/>
                </a:lnTo>
                <a:lnTo>
                  <a:pt x="210146" y="302018"/>
                </a:lnTo>
                <a:lnTo>
                  <a:pt x="209448" y="303364"/>
                </a:lnTo>
                <a:lnTo>
                  <a:pt x="208216" y="305638"/>
                </a:lnTo>
                <a:lnTo>
                  <a:pt x="206527" y="306781"/>
                </a:lnTo>
                <a:lnTo>
                  <a:pt x="202158" y="306781"/>
                </a:lnTo>
                <a:lnTo>
                  <a:pt x="200520" y="305600"/>
                </a:lnTo>
                <a:lnTo>
                  <a:pt x="198335" y="300736"/>
                </a:lnTo>
                <a:lnTo>
                  <a:pt x="197789" y="297561"/>
                </a:lnTo>
                <a:lnTo>
                  <a:pt x="197688" y="293585"/>
                </a:lnTo>
                <a:lnTo>
                  <a:pt x="215252" y="293585"/>
                </a:lnTo>
                <a:close/>
              </a:path>
              <a:path w="403225" h="313054">
                <a:moveTo>
                  <a:pt x="239064" y="296113"/>
                </a:moveTo>
                <a:lnTo>
                  <a:pt x="238277" y="293484"/>
                </a:lnTo>
                <a:lnTo>
                  <a:pt x="236689" y="291807"/>
                </a:lnTo>
                <a:lnTo>
                  <a:pt x="235699" y="290715"/>
                </a:lnTo>
                <a:lnTo>
                  <a:pt x="233705" y="289623"/>
                </a:lnTo>
                <a:lnTo>
                  <a:pt x="230733" y="288480"/>
                </a:lnTo>
                <a:lnTo>
                  <a:pt x="228003" y="287388"/>
                </a:lnTo>
                <a:lnTo>
                  <a:pt x="223685" y="283413"/>
                </a:lnTo>
                <a:lnTo>
                  <a:pt x="223685" y="280149"/>
                </a:lnTo>
                <a:lnTo>
                  <a:pt x="224091" y="278904"/>
                </a:lnTo>
                <a:lnTo>
                  <a:pt x="224929" y="277964"/>
                </a:lnTo>
                <a:lnTo>
                  <a:pt x="225717" y="277025"/>
                </a:lnTo>
                <a:lnTo>
                  <a:pt x="226910" y="276567"/>
                </a:lnTo>
                <a:lnTo>
                  <a:pt x="230835" y="276567"/>
                </a:lnTo>
                <a:lnTo>
                  <a:pt x="234403" y="283171"/>
                </a:lnTo>
                <a:lnTo>
                  <a:pt x="238226" y="283171"/>
                </a:lnTo>
                <a:lnTo>
                  <a:pt x="232473" y="270865"/>
                </a:lnTo>
                <a:lnTo>
                  <a:pt x="225971" y="270865"/>
                </a:lnTo>
                <a:lnTo>
                  <a:pt x="223735" y="272059"/>
                </a:lnTo>
                <a:lnTo>
                  <a:pt x="222097" y="274345"/>
                </a:lnTo>
                <a:lnTo>
                  <a:pt x="220408" y="276618"/>
                </a:lnTo>
                <a:lnTo>
                  <a:pt x="219570" y="279603"/>
                </a:lnTo>
                <a:lnTo>
                  <a:pt x="219570" y="286448"/>
                </a:lnTo>
                <a:lnTo>
                  <a:pt x="220459" y="288925"/>
                </a:lnTo>
                <a:lnTo>
                  <a:pt x="223240" y="291706"/>
                </a:lnTo>
                <a:lnTo>
                  <a:pt x="224777" y="292646"/>
                </a:lnTo>
                <a:lnTo>
                  <a:pt x="231876" y="295478"/>
                </a:lnTo>
                <a:lnTo>
                  <a:pt x="233070" y="296113"/>
                </a:lnTo>
                <a:lnTo>
                  <a:pt x="234607" y="297561"/>
                </a:lnTo>
                <a:lnTo>
                  <a:pt x="235026" y="298742"/>
                </a:lnTo>
                <a:lnTo>
                  <a:pt x="235051" y="302717"/>
                </a:lnTo>
                <a:lnTo>
                  <a:pt x="234454" y="304355"/>
                </a:lnTo>
                <a:lnTo>
                  <a:pt x="232117" y="306489"/>
                </a:lnTo>
                <a:lnTo>
                  <a:pt x="230784" y="306984"/>
                </a:lnTo>
                <a:lnTo>
                  <a:pt x="226669" y="306984"/>
                </a:lnTo>
                <a:lnTo>
                  <a:pt x="222796" y="298742"/>
                </a:lnTo>
                <a:lnTo>
                  <a:pt x="218922" y="298742"/>
                </a:lnTo>
                <a:lnTo>
                  <a:pt x="219024" y="302717"/>
                </a:lnTo>
                <a:lnTo>
                  <a:pt x="219824" y="305943"/>
                </a:lnTo>
                <a:lnTo>
                  <a:pt x="222846" y="311251"/>
                </a:lnTo>
                <a:lnTo>
                  <a:pt x="225425" y="312534"/>
                </a:lnTo>
                <a:lnTo>
                  <a:pt x="232422" y="312534"/>
                </a:lnTo>
                <a:lnTo>
                  <a:pt x="234950" y="311302"/>
                </a:lnTo>
                <a:lnTo>
                  <a:pt x="237705" y="306984"/>
                </a:lnTo>
                <a:lnTo>
                  <a:pt x="238226" y="306184"/>
                </a:lnTo>
                <a:lnTo>
                  <a:pt x="239064" y="303212"/>
                </a:lnTo>
                <a:lnTo>
                  <a:pt x="239064" y="296113"/>
                </a:lnTo>
                <a:close/>
              </a:path>
              <a:path w="403225" h="313054">
                <a:moveTo>
                  <a:pt x="282346" y="291160"/>
                </a:moveTo>
                <a:lnTo>
                  <a:pt x="281635" y="288036"/>
                </a:lnTo>
                <a:lnTo>
                  <a:pt x="280301" y="285953"/>
                </a:lnTo>
                <a:lnTo>
                  <a:pt x="279298" y="284365"/>
                </a:lnTo>
                <a:lnTo>
                  <a:pt x="278015" y="283222"/>
                </a:lnTo>
                <a:lnTo>
                  <a:pt x="277863" y="283133"/>
                </a:lnTo>
                <a:lnTo>
                  <a:pt x="277863" y="291160"/>
                </a:lnTo>
                <a:lnTo>
                  <a:pt x="277863" y="297357"/>
                </a:lnTo>
                <a:lnTo>
                  <a:pt x="277520" y="299339"/>
                </a:lnTo>
                <a:lnTo>
                  <a:pt x="275577" y="303555"/>
                </a:lnTo>
                <a:lnTo>
                  <a:pt x="273596" y="304850"/>
                </a:lnTo>
                <a:lnTo>
                  <a:pt x="261099" y="304850"/>
                </a:lnTo>
                <a:lnTo>
                  <a:pt x="261099" y="285953"/>
                </a:lnTo>
                <a:lnTo>
                  <a:pt x="271957" y="285953"/>
                </a:lnTo>
                <a:lnTo>
                  <a:pt x="273443" y="286346"/>
                </a:lnTo>
                <a:lnTo>
                  <a:pt x="274637" y="287096"/>
                </a:lnTo>
                <a:lnTo>
                  <a:pt x="276771" y="288480"/>
                </a:lnTo>
                <a:lnTo>
                  <a:pt x="277863" y="291160"/>
                </a:lnTo>
                <a:lnTo>
                  <a:pt x="277863" y="283133"/>
                </a:lnTo>
                <a:lnTo>
                  <a:pt x="276326" y="282130"/>
                </a:lnTo>
                <a:lnTo>
                  <a:pt x="277469" y="281190"/>
                </a:lnTo>
                <a:lnTo>
                  <a:pt x="278358" y="280149"/>
                </a:lnTo>
                <a:lnTo>
                  <a:pt x="279006" y="279006"/>
                </a:lnTo>
                <a:lnTo>
                  <a:pt x="280149" y="276821"/>
                </a:lnTo>
                <a:lnTo>
                  <a:pt x="280733" y="274040"/>
                </a:lnTo>
                <a:lnTo>
                  <a:pt x="280733" y="267792"/>
                </a:lnTo>
                <a:lnTo>
                  <a:pt x="280289" y="265214"/>
                </a:lnTo>
                <a:lnTo>
                  <a:pt x="279488" y="263423"/>
                </a:lnTo>
                <a:lnTo>
                  <a:pt x="277660" y="259257"/>
                </a:lnTo>
                <a:lnTo>
                  <a:pt x="276275" y="258318"/>
                </a:lnTo>
                <a:lnTo>
                  <a:pt x="276275" y="275031"/>
                </a:lnTo>
                <a:lnTo>
                  <a:pt x="275437" y="277469"/>
                </a:lnTo>
                <a:lnTo>
                  <a:pt x="273799" y="278803"/>
                </a:lnTo>
                <a:lnTo>
                  <a:pt x="272707" y="279654"/>
                </a:lnTo>
                <a:lnTo>
                  <a:pt x="271208" y="280047"/>
                </a:lnTo>
                <a:lnTo>
                  <a:pt x="261099" y="280047"/>
                </a:lnTo>
                <a:lnTo>
                  <a:pt x="261099" y="263423"/>
                </a:lnTo>
                <a:lnTo>
                  <a:pt x="271119" y="263423"/>
                </a:lnTo>
                <a:lnTo>
                  <a:pt x="272605" y="263779"/>
                </a:lnTo>
                <a:lnTo>
                  <a:pt x="273596" y="264464"/>
                </a:lnTo>
                <a:lnTo>
                  <a:pt x="275386" y="265658"/>
                </a:lnTo>
                <a:lnTo>
                  <a:pt x="276174" y="267792"/>
                </a:lnTo>
                <a:lnTo>
                  <a:pt x="276275" y="275031"/>
                </a:lnTo>
                <a:lnTo>
                  <a:pt x="276275" y="258318"/>
                </a:lnTo>
                <a:lnTo>
                  <a:pt x="274891" y="257378"/>
                </a:lnTo>
                <a:lnTo>
                  <a:pt x="256679" y="257378"/>
                </a:lnTo>
                <a:lnTo>
                  <a:pt x="256679" y="311048"/>
                </a:lnTo>
                <a:lnTo>
                  <a:pt x="275132" y="311048"/>
                </a:lnTo>
                <a:lnTo>
                  <a:pt x="278307" y="308965"/>
                </a:lnTo>
                <a:lnTo>
                  <a:pt x="280289" y="304850"/>
                </a:lnTo>
                <a:lnTo>
                  <a:pt x="281686" y="301967"/>
                </a:lnTo>
                <a:lnTo>
                  <a:pt x="282257" y="299339"/>
                </a:lnTo>
                <a:lnTo>
                  <a:pt x="282346" y="291160"/>
                </a:lnTo>
                <a:close/>
              </a:path>
              <a:path w="403225" h="313054">
                <a:moveTo>
                  <a:pt x="308724" y="306387"/>
                </a:moveTo>
                <a:lnTo>
                  <a:pt x="307771" y="306590"/>
                </a:lnTo>
                <a:lnTo>
                  <a:pt x="306832" y="306590"/>
                </a:lnTo>
                <a:lnTo>
                  <a:pt x="306438" y="306387"/>
                </a:lnTo>
                <a:lnTo>
                  <a:pt x="306209" y="305841"/>
                </a:lnTo>
                <a:lnTo>
                  <a:pt x="306095" y="305549"/>
                </a:lnTo>
                <a:lnTo>
                  <a:pt x="306044" y="291160"/>
                </a:lnTo>
                <a:lnTo>
                  <a:pt x="306044" y="278066"/>
                </a:lnTo>
                <a:lnTo>
                  <a:pt x="305523" y="276517"/>
                </a:lnTo>
                <a:lnTo>
                  <a:pt x="305142" y="275336"/>
                </a:lnTo>
                <a:lnTo>
                  <a:pt x="303415" y="273596"/>
                </a:lnTo>
                <a:lnTo>
                  <a:pt x="301625" y="271856"/>
                </a:lnTo>
                <a:lnTo>
                  <a:pt x="299339" y="270967"/>
                </a:lnTo>
                <a:lnTo>
                  <a:pt x="294030" y="270967"/>
                </a:lnTo>
                <a:lnTo>
                  <a:pt x="291896" y="271907"/>
                </a:lnTo>
                <a:lnTo>
                  <a:pt x="290068" y="273799"/>
                </a:lnTo>
                <a:lnTo>
                  <a:pt x="288175" y="275678"/>
                </a:lnTo>
                <a:lnTo>
                  <a:pt x="287235" y="279057"/>
                </a:lnTo>
                <a:lnTo>
                  <a:pt x="287134" y="283921"/>
                </a:lnTo>
                <a:lnTo>
                  <a:pt x="290906" y="283921"/>
                </a:lnTo>
                <a:lnTo>
                  <a:pt x="291109" y="281876"/>
                </a:lnTo>
                <a:lnTo>
                  <a:pt x="291401" y="280339"/>
                </a:lnTo>
                <a:lnTo>
                  <a:pt x="292798" y="277469"/>
                </a:lnTo>
                <a:lnTo>
                  <a:pt x="294284" y="276517"/>
                </a:lnTo>
                <a:lnTo>
                  <a:pt x="298246" y="276517"/>
                </a:lnTo>
                <a:lnTo>
                  <a:pt x="299643" y="277025"/>
                </a:lnTo>
                <a:lnTo>
                  <a:pt x="300583" y="278066"/>
                </a:lnTo>
                <a:lnTo>
                  <a:pt x="301574" y="279057"/>
                </a:lnTo>
                <a:lnTo>
                  <a:pt x="301955" y="280339"/>
                </a:lnTo>
                <a:lnTo>
                  <a:pt x="301967" y="284861"/>
                </a:lnTo>
                <a:lnTo>
                  <a:pt x="301967" y="291160"/>
                </a:lnTo>
                <a:lnTo>
                  <a:pt x="301967" y="300482"/>
                </a:lnTo>
                <a:lnTo>
                  <a:pt x="300837" y="303415"/>
                </a:lnTo>
                <a:lnTo>
                  <a:pt x="298602" y="305142"/>
                </a:lnTo>
                <a:lnTo>
                  <a:pt x="297256" y="306235"/>
                </a:lnTo>
                <a:lnTo>
                  <a:pt x="295871" y="306781"/>
                </a:lnTo>
                <a:lnTo>
                  <a:pt x="293293" y="306781"/>
                </a:lnTo>
                <a:lnTo>
                  <a:pt x="292252" y="306235"/>
                </a:lnTo>
                <a:lnTo>
                  <a:pt x="290563" y="304050"/>
                </a:lnTo>
                <a:lnTo>
                  <a:pt x="290118" y="302564"/>
                </a:lnTo>
                <a:lnTo>
                  <a:pt x="290118" y="298157"/>
                </a:lnTo>
                <a:lnTo>
                  <a:pt x="290766" y="296316"/>
                </a:lnTo>
                <a:lnTo>
                  <a:pt x="292747" y="294487"/>
                </a:lnTo>
                <a:lnTo>
                  <a:pt x="293839" y="293979"/>
                </a:lnTo>
                <a:lnTo>
                  <a:pt x="298500" y="293039"/>
                </a:lnTo>
                <a:lnTo>
                  <a:pt x="299288" y="292798"/>
                </a:lnTo>
                <a:lnTo>
                  <a:pt x="300037" y="292442"/>
                </a:lnTo>
                <a:lnTo>
                  <a:pt x="300837" y="292100"/>
                </a:lnTo>
                <a:lnTo>
                  <a:pt x="301472" y="291655"/>
                </a:lnTo>
                <a:lnTo>
                  <a:pt x="301967" y="291160"/>
                </a:lnTo>
                <a:lnTo>
                  <a:pt x="301967" y="284861"/>
                </a:lnTo>
                <a:lnTo>
                  <a:pt x="301828" y="285457"/>
                </a:lnTo>
                <a:lnTo>
                  <a:pt x="301472" y="286550"/>
                </a:lnTo>
                <a:lnTo>
                  <a:pt x="300875" y="287185"/>
                </a:lnTo>
                <a:lnTo>
                  <a:pt x="299935" y="287388"/>
                </a:lnTo>
                <a:lnTo>
                  <a:pt x="291211" y="289128"/>
                </a:lnTo>
                <a:lnTo>
                  <a:pt x="289369" y="290360"/>
                </a:lnTo>
                <a:lnTo>
                  <a:pt x="286588" y="294386"/>
                </a:lnTo>
                <a:lnTo>
                  <a:pt x="285902" y="297154"/>
                </a:lnTo>
                <a:lnTo>
                  <a:pt x="285902" y="304101"/>
                </a:lnTo>
                <a:lnTo>
                  <a:pt x="286588" y="306832"/>
                </a:lnTo>
                <a:lnTo>
                  <a:pt x="288036" y="309067"/>
                </a:lnTo>
                <a:lnTo>
                  <a:pt x="289420" y="311251"/>
                </a:lnTo>
                <a:lnTo>
                  <a:pt x="291261" y="312394"/>
                </a:lnTo>
                <a:lnTo>
                  <a:pt x="295376" y="312394"/>
                </a:lnTo>
                <a:lnTo>
                  <a:pt x="297065" y="311696"/>
                </a:lnTo>
                <a:lnTo>
                  <a:pt x="300139" y="309118"/>
                </a:lnTo>
                <a:lnTo>
                  <a:pt x="301332" y="307632"/>
                </a:lnTo>
                <a:lnTo>
                  <a:pt x="301726" y="306781"/>
                </a:lnTo>
                <a:lnTo>
                  <a:pt x="302171" y="305841"/>
                </a:lnTo>
                <a:lnTo>
                  <a:pt x="302361" y="307632"/>
                </a:lnTo>
                <a:lnTo>
                  <a:pt x="302564" y="308622"/>
                </a:lnTo>
                <a:lnTo>
                  <a:pt x="303504" y="311099"/>
                </a:lnTo>
                <a:lnTo>
                  <a:pt x="304507" y="311899"/>
                </a:lnTo>
                <a:lnTo>
                  <a:pt x="306489" y="311899"/>
                </a:lnTo>
                <a:lnTo>
                  <a:pt x="307276" y="311797"/>
                </a:lnTo>
                <a:lnTo>
                  <a:pt x="308076" y="311543"/>
                </a:lnTo>
                <a:lnTo>
                  <a:pt x="308724" y="311251"/>
                </a:lnTo>
                <a:lnTo>
                  <a:pt x="308724" y="306590"/>
                </a:lnTo>
                <a:lnTo>
                  <a:pt x="308724" y="306387"/>
                </a:lnTo>
                <a:close/>
              </a:path>
              <a:path w="403225" h="313054">
                <a:moveTo>
                  <a:pt x="316852" y="257378"/>
                </a:moveTo>
                <a:lnTo>
                  <a:pt x="312788" y="257378"/>
                </a:lnTo>
                <a:lnTo>
                  <a:pt x="312788" y="311061"/>
                </a:lnTo>
                <a:lnTo>
                  <a:pt x="316852" y="311061"/>
                </a:lnTo>
                <a:lnTo>
                  <a:pt x="316852" y="257378"/>
                </a:lnTo>
                <a:close/>
              </a:path>
              <a:path w="403225" h="313054">
                <a:moveTo>
                  <a:pt x="327075" y="257378"/>
                </a:moveTo>
                <a:lnTo>
                  <a:pt x="323011" y="257378"/>
                </a:lnTo>
                <a:lnTo>
                  <a:pt x="323011" y="311061"/>
                </a:lnTo>
                <a:lnTo>
                  <a:pt x="327075" y="311061"/>
                </a:lnTo>
                <a:lnTo>
                  <a:pt x="327075" y="257378"/>
                </a:lnTo>
                <a:close/>
              </a:path>
              <a:path w="403225" h="313054">
                <a:moveTo>
                  <a:pt x="353809" y="284111"/>
                </a:moveTo>
                <a:lnTo>
                  <a:pt x="352767" y="279146"/>
                </a:lnTo>
                <a:lnTo>
                  <a:pt x="351066" y="276517"/>
                </a:lnTo>
                <a:lnTo>
                  <a:pt x="349592" y="274193"/>
                </a:lnTo>
                <a:lnTo>
                  <a:pt x="349592" y="287185"/>
                </a:lnTo>
                <a:lnTo>
                  <a:pt x="349592" y="294881"/>
                </a:lnTo>
                <a:lnTo>
                  <a:pt x="349097" y="298551"/>
                </a:lnTo>
                <a:lnTo>
                  <a:pt x="347116" y="305142"/>
                </a:lnTo>
                <a:lnTo>
                  <a:pt x="345287" y="306781"/>
                </a:lnTo>
                <a:lnTo>
                  <a:pt x="340220" y="306781"/>
                </a:lnTo>
                <a:lnTo>
                  <a:pt x="338429" y="305396"/>
                </a:lnTo>
                <a:lnTo>
                  <a:pt x="336257" y="299834"/>
                </a:lnTo>
                <a:lnTo>
                  <a:pt x="335762" y="296964"/>
                </a:lnTo>
                <a:lnTo>
                  <a:pt x="335762" y="287185"/>
                </a:lnTo>
                <a:lnTo>
                  <a:pt x="336245" y="284213"/>
                </a:lnTo>
                <a:lnTo>
                  <a:pt x="338429" y="278066"/>
                </a:lnTo>
                <a:lnTo>
                  <a:pt x="340220" y="276517"/>
                </a:lnTo>
                <a:lnTo>
                  <a:pt x="345427" y="276517"/>
                </a:lnTo>
                <a:lnTo>
                  <a:pt x="347408" y="278307"/>
                </a:lnTo>
                <a:lnTo>
                  <a:pt x="348500" y="281927"/>
                </a:lnTo>
                <a:lnTo>
                  <a:pt x="349250" y="284213"/>
                </a:lnTo>
                <a:lnTo>
                  <a:pt x="349592" y="287185"/>
                </a:lnTo>
                <a:lnTo>
                  <a:pt x="349592" y="274193"/>
                </a:lnTo>
                <a:lnTo>
                  <a:pt x="348500" y="272453"/>
                </a:lnTo>
                <a:lnTo>
                  <a:pt x="345871" y="270764"/>
                </a:lnTo>
                <a:lnTo>
                  <a:pt x="339382" y="270764"/>
                </a:lnTo>
                <a:lnTo>
                  <a:pt x="336600" y="272707"/>
                </a:lnTo>
                <a:lnTo>
                  <a:pt x="332536" y="280492"/>
                </a:lnTo>
                <a:lnTo>
                  <a:pt x="331495" y="285750"/>
                </a:lnTo>
                <a:lnTo>
                  <a:pt x="331508" y="298551"/>
                </a:lnTo>
                <a:lnTo>
                  <a:pt x="332486" y="303364"/>
                </a:lnTo>
                <a:lnTo>
                  <a:pt x="336346" y="310603"/>
                </a:lnTo>
                <a:lnTo>
                  <a:pt x="338975" y="312445"/>
                </a:lnTo>
                <a:lnTo>
                  <a:pt x="346227" y="312445"/>
                </a:lnTo>
                <a:lnTo>
                  <a:pt x="349148" y="310362"/>
                </a:lnTo>
                <a:lnTo>
                  <a:pt x="350774" y="306781"/>
                </a:lnTo>
                <a:lnTo>
                  <a:pt x="352869" y="302171"/>
                </a:lnTo>
                <a:lnTo>
                  <a:pt x="353809" y="296964"/>
                </a:lnTo>
                <a:lnTo>
                  <a:pt x="353809" y="284111"/>
                </a:lnTo>
                <a:close/>
              </a:path>
              <a:path w="403225" h="313054">
                <a:moveTo>
                  <a:pt x="378472" y="311048"/>
                </a:moveTo>
                <a:lnTo>
                  <a:pt x="376237" y="272948"/>
                </a:lnTo>
                <a:lnTo>
                  <a:pt x="373951" y="271018"/>
                </a:lnTo>
                <a:lnTo>
                  <a:pt x="368947" y="271018"/>
                </a:lnTo>
                <a:lnTo>
                  <a:pt x="367550" y="271513"/>
                </a:lnTo>
                <a:lnTo>
                  <a:pt x="366268" y="272554"/>
                </a:lnTo>
                <a:lnTo>
                  <a:pt x="364972" y="273545"/>
                </a:lnTo>
                <a:lnTo>
                  <a:pt x="363791" y="275183"/>
                </a:lnTo>
                <a:lnTo>
                  <a:pt x="362648" y="277469"/>
                </a:lnTo>
                <a:lnTo>
                  <a:pt x="362648" y="271907"/>
                </a:lnTo>
                <a:lnTo>
                  <a:pt x="358775" y="271907"/>
                </a:lnTo>
                <a:lnTo>
                  <a:pt x="358775" y="311048"/>
                </a:lnTo>
                <a:lnTo>
                  <a:pt x="362839" y="311048"/>
                </a:lnTo>
                <a:lnTo>
                  <a:pt x="362940" y="286004"/>
                </a:lnTo>
                <a:lnTo>
                  <a:pt x="363334" y="283273"/>
                </a:lnTo>
                <a:lnTo>
                  <a:pt x="368795" y="276974"/>
                </a:lnTo>
                <a:lnTo>
                  <a:pt x="371678" y="276974"/>
                </a:lnTo>
                <a:lnTo>
                  <a:pt x="374357" y="311048"/>
                </a:lnTo>
                <a:lnTo>
                  <a:pt x="378472" y="311048"/>
                </a:lnTo>
                <a:close/>
              </a:path>
              <a:path w="403225" h="313054">
                <a:moveTo>
                  <a:pt x="403123" y="296113"/>
                </a:moveTo>
                <a:lnTo>
                  <a:pt x="402336" y="293484"/>
                </a:lnTo>
                <a:lnTo>
                  <a:pt x="400748" y="291807"/>
                </a:lnTo>
                <a:lnTo>
                  <a:pt x="399757" y="290715"/>
                </a:lnTo>
                <a:lnTo>
                  <a:pt x="397764" y="289623"/>
                </a:lnTo>
                <a:lnTo>
                  <a:pt x="394792" y="288480"/>
                </a:lnTo>
                <a:lnTo>
                  <a:pt x="392061" y="287388"/>
                </a:lnTo>
                <a:lnTo>
                  <a:pt x="387743" y="283413"/>
                </a:lnTo>
                <a:lnTo>
                  <a:pt x="387743" y="280149"/>
                </a:lnTo>
                <a:lnTo>
                  <a:pt x="388150" y="278904"/>
                </a:lnTo>
                <a:lnTo>
                  <a:pt x="388937" y="277964"/>
                </a:lnTo>
                <a:lnTo>
                  <a:pt x="389775" y="277025"/>
                </a:lnTo>
                <a:lnTo>
                  <a:pt x="390969" y="276567"/>
                </a:lnTo>
                <a:lnTo>
                  <a:pt x="394893" y="276567"/>
                </a:lnTo>
                <a:lnTo>
                  <a:pt x="398462" y="283171"/>
                </a:lnTo>
                <a:lnTo>
                  <a:pt x="402285" y="283171"/>
                </a:lnTo>
                <a:lnTo>
                  <a:pt x="402221" y="280149"/>
                </a:lnTo>
                <a:lnTo>
                  <a:pt x="401840" y="278257"/>
                </a:lnTo>
                <a:lnTo>
                  <a:pt x="401027" y="276567"/>
                </a:lnTo>
                <a:lnTo>
                  <a:pt x="399161" y="272605"/>
                </a:lnTo>
                <a:lnTo>
                  <a:pt x="396532" y="270865"/>
                </a:lnTo>
                <a:lnTo>
                  <a:pt x="390029" y="270865"/>
                </a:lnTo>
                <a:lnTo>
                  <a:pt x="387794" y="272059"/>
                </a:lnTo>
                <a:lnTo>
                  <a:pt x="386105" y="274345"/>
                </a:lnTo>
                <a:lnTo>
                  <a:pt x="384467" y="276618"/>
                </a:lnTo>
                <a:lnTo>
                  <a:pt x="383628" y="279603"/>
                </a:lnTo>
                <a:lnTo>
                  <a:pt x="383628" y="286448"/>
                </a:lnTo>
                <a:lnTo>
                  <a:pt x="384517" y="288925"/>
                </a:lnTo>
                <a:lnTo>
                  <a:pt x="387299" y="291706"/>
                </a:lnTo>
                <a:lnTo>
                  <a:pt x="388835" y="292646"/>
                </a:lnTo>
                <a:lnTo>
                  <a:pt x="395935" y="295478"/>
                </a:lnTo>
                <a:lnTo>
                  <a:pt x="397129" y="296113"/>
                </a:lnTo>
                <a:lnTo>
                  <a:pt x="397713" y="296659"/>
                </a:lnTo>
                <a:lnTo>
                  <a:pt x="398614" y="297561"/>
                </a:lnTo>
                <a:lnTo>
                  <a:pt x="399084" y="298742"/>
                </a:lnTo>
                <a:lnTo>
                  <a:pt x="399110" y="302717"/>
                </a:lnTo>
                <a:lnTo>
                  <a:pt x="398513" y="304355"/>
                </a:lnTo>
                <a:lnTo>
                  <a:pt x="396176" y="306489"/>
                </a:lnTo>
                <a:lnTo>
                  <a:pt x="394843" y="306984"/>
                </a:lnTo>
                <a:lnTo>
                  <a:pt x="390728" y="306984"/>
                </a:lnTo>
                <a:lnTo>
                  <a:pt x="388937" y="305943"/>
                </a:lnTo>
                <a:lnTo>
                  <a:pt x="387299" y="302615"/>
                </a:lnTo>
                <a:lnTo>
                  <a:pt x="386956" y="300977"/>
                </a:lnTo>
                <a:lnTo>
                  <a:pt x="386854" y="298742"/>
                </a:lnTo>
                <a:lnTo>
                  <a:pt x="382930" y="298742"/>
                </a:lnTo>
                <a:lnTo>
                  <a:pt x="383082" y="302717"/>
                </a:lnTo>
                <a:lnTo>
                  <a:pt x="383882" y="305943"/>
                </a:lnTo>
                <a:lnTo>
                  <a:pt x="386905" y="311251"/>
                </a:lnTo>
                <a:lnTo>
                  <a:pt x="389483" y="312534"/>
                </a:lnTo>
                <a:lnTo>
                  <a:pt x="396481" y="312534"/>
                </a:lnTo>
                <a:lnTo>
                  <a:pt x="399008" y="311302"/>
                </a:lnTo>
                <a:lnTo>
                  <a:pt x="401764" y="306984"/>
                </a:lnTo>
                <a:lnTo>
                  <a:pt x="402285" y="306184"/>
                </a:lnTo>
                <a:lnTo>
                  <a:pt x="403123" y="303212"/>
                </a:lnTo>
                <a:lnTo>
                  <a:pt x="403123" y="296113"/>
                </a:lnTo>
                <a:close/>
              </a:path>
            </a:pathLst>
          </a:custGeom>
          <a:solidFill>
            <a:srgbClr val="C54038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2" name="bg object 2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901213" y="7295261"/>
            <a:ext cx="235788" cy="70396"/>
          </a:xfrm>
          <a:prstGeom prst="rect">
            <a:avLst/>
          </a:prstGeom>
        </p:spPr>
      </p:pic>
      <p:sp>
        <p:nvSpPr>
          <p:cNvPr id="23" name="bg object 23"/>
          <p:cNvSpPr/>
          <p:nvPr/>
        </p:nvSpPr>
        <p:spPr>
          <a:xfrm>
            <a:off x="8733650" y="6788848"/>
            <a:ext cx="404495" cy="420370"/>
          </a:xfrm>
          <a:custGeom>
            <a:avLst/>
            <a:gdLst/>
            <a:ahLst/>
            <a:cxnLst/>
            <a:rect l="l" t="t" r="r" b="b"/>
            <a:pathLst>
              <a:path w="404495" h="420370">
                <a:moveTo>
                  <a:pt x="66357" y="187960"/>
                </a:moveTo>
                <a:lnTo>
                  <a:pt x="65024" y="186690"/>
                </a:lnTo>
                <a:lnTo>
                  <a:pt x="65468" y="187960"/>
                </a:lnTo>
                <a:lnTo>
                  <a:pt x="66357" y="187960"/>
                </a:lnTo>
                <a:close/>
              </a:path>
              <a:path w="404495" h="420370">
                <a:moveTo>
                  <a:pt x="69037" y="176530"/>
                </a:moveTo>
                <a:lnTo>
                  <a:pt x="68148" y="176530"/>
                </a:lnTo>
                <a:lnTo>
                  <a:pt x="68694" y="177800"/>
                </a:lnTo>
                <a:lnTo>
                  <a:pt x="69037" y="176530"/>
                </a:lnTo>
                <a:close/>
              </a:path>
              <a:path w="404495" h="420370">
                <a:moveTo>
                  <a:pt x="70497" y="54686"/>
                </a:moveTo>
                <a:lnTo>
                  <a:pt x="70231" y="55880"/>
                </a:lnTo>
                <a:lnTo>
                  <a:pt x="70497" y="54686"/>
                </a:lnTo>
                <a:close/>
              </a:path>
              <a:path w="404495" h="420370">
                <a:moveTo>
                  <a:pt x="80251" y="55880"/>
                </a:moveTo>
                <a:lnTo>
                  <a:pt x="79857" y="54610"/>
                </a:lnTo>
                <a:lnTo>
                  <a:pt x="79159" y="54610"/>
                </a:lnTo>
                <a:lnTo>
                  <a:pt x="79756" y="55880"/>
                </a:lnTo>
                <a:lnTo>
                  <a:pt x="80251" y="55880"/>
                </a:lnTo>
                <a:close/>
              </a:path>
              <a:path w="404495" h="420370">
                <a:moveTo>
                  <a:pt x="80543" y="40640"/>
                </a:moveTo>
                <a:lnTo>
                  <a:pt x="80492" y="40513"/>
                </a:lnTo>
                <a:lnTo>
                  <a:pt x="80441" y="40640"/>
                </a:lnTo>
                <a:close/>
              </a:path>
              <a:path w="404495" h="420370">
                <a:moveTo>
                  <a:pt x="80848" y="72390"/>
                </a:moveTo>
                <a:lnTo>
                  <a:pt x="80479" y="72047"/>
                </a:lnTo>
                <a:lnTo>
                  <a:pt x="80352" y="72390"/>
                </a:lnTo>
                <a:lnTo>
                  <a:pt x="80848" y="72390"/>
                </a:lnTo>
                <a:close/>
              </a:path>
              <a:path w="404495" h="420370">
                <a:moveTo>
                  <a:pt x="81292" y="36830"/>
                </a:moveTo>
                <a:lnTo>
                  <a:pt x="81292" y="37680"/>
                </a:lnTo>
                <a:lnTo>
                  <a:pt x="81292" y="36830"/>
                </a:lnTo>
                <a:close/>
              </a:path>
              <a:path w="404495" h="420370">
                <a:moveTo>
                  <a:pt x="85902" y="48260"/>
                </a:moveTo>
                <a:lnTo>
                  <a:pt x="85458" y="46990"/>
                </a:lnTo>
                <a:lnTo>
                  <a:pt x="85013" y="48260"/>
                </a:lnTo>
                <a:lnTo>
                  <a:pt x="85013" y="49530"/>
                </a:lnTo>
                <a:lnTo>
                  <a:pt x="85559" y="48260"/>
                </a:lnTo>
                <a:lnTo>
                  <a:pt x="85356" y="49530"/>
                </a:lnTo>
                <a:lnTo>
                  <a:pt x="85801" y="48260"/>
                </a:lnTo>
                <a:close/>
              </a:path>
              <a:path w="404495" h="420370">
                <a:moveTo>
                  <a:pt x="87744" y="49530"/>
                </a:moveTo>
                <a:lnTo>
                  <a:pt x="87439" y="49530"/>
                </a:lnTo>
                <a:lnTo>
                  <a:pt x="87147" y="50800"/>
                </a:lnTo>
                <a:lnTo>
                  <a:pt x="87744" y="50800"/>
                </a:lnTo>
                <a:lnTo>
                  <a:pt x="87744" y="49530"/>
                </a:lnTo>
                <a:close/>
              </a:path>
              <a:path w="404495" h="420370">
                <a:moveTo>
                  <a:pt x="88734" y="73660"/>
                </a:moveTo>
                <a:lnTo>
                  <a:pt x="88430" y="72390"/>
                </a:lnTo>
                <a:lnTo>
                  <a:pt x="87388" y="73660"/>
                </a:lnTo>
                <a:lnTo>
                  <a:pt x="88734" y="73660"/>
                </a:lnTo>
                <a:close/>
              </a:path>
              <a:path w="404495" h="420370">
                <a:moveTo>
                  <a:pt x="88925" y="72390"/>
                </a:moveTo>
                <a:lnTo>
                  <a:pt x="88734" y="73660"/>
                </a:lnTo>
                <a:lnTo>
                  <a:pt x="88925" y="72390"/>
                </a:lnTo>
                <a:close/>
              </a:path>
              <a:path w="404495" h="420370">
                <a:moveTo>
                  <a:pt x="89027" y="72390"/>
                </a:moveTo>
                <a:lnTo>
                  <a:pt x="88976" y="72720"/>
                </a:lnTo>
                <a:lnTo>
                  <a:pt x="89027" y="72390"/>
                </a:lnTo>
                <a:close/>
              </a:path>
              <a:path w="404495" h="420370">
                <a:moveTo>
                  <a:pt x="89827" y="72390"/>
                </a:moveTo>
                <a:lnTo>
                  <a:pt x="89027" y="72390"/>
                </a:lnTo>
                <a:lnTo>
                  <a:pt x="89674" y="73660"/>
                </a:lnTo>
                <a:lnTo>
                  <a:pt x="89827" y="72390"/>
                </a:lnTo>
                <a:close/>
              </a:path>
              <a:path w="404495" h="420370">
                <a:moveTo>
                  <a:pt x="90919" y="53340"/>
                </a:moveTo>
                <a:lnTo>
                  <a:pt x="90601" y="53581"/>
                </a:lnTo>
                <a:lnTo>
                  <a:pt x="90843" y="54216"/>
                </a:lnTo>
                <a:lnTo>
                  <a:pt x="90919" y="53340"/>
                </a:lnTo>
                <a:close/>
              </a:path>
              <a:path w="404495" h="420370">
                <a:moveTo>
                  <a:pt x="91008" y="54610"/>
                </a:moveTo>
                <a:lnTo>
                  <a:pt x="90843" y="54216"/>
                </a:lnTo>
                <a:lnTo>
                  <a:pt x="90817" y="54610"/>
                </a:lnTo>
                <a:lnTo>
                  <a:pt x="91008" y="54610"/>
                </a:lnTo>
                <a:close/>
              </a:path>
              <a:path w="404495" h="420370">
                <a:moveTo>
                  <a:pt x="91211" y="73660"/>
                </a:moveTo>
                <a:lnTo>
                  <a:pt x="90970" y="72390"/>
                </a:lnTo>
                <a:lnTo>
                  <a:pt x="90817" y="73660"/>
                </a:lnTo>
                <a:lnTo>
                  <a:pt x="91211" y="73660"/>
                </a:lnTo>
                <a:close/>
              </a:path>
              <a:path w="404495" h="420370">
                <a:moveTo>
                  <a:pt x="93141" y="78740"/>
                </a:moveTo>
                <a:lnTo>
                  <a:pt x="92951" y="78740"/>
                </a:lnTo>
                <a:lnTo>
                  <a:pt x="92811" y="79311"/>
                </a:lnTo>
                <a:lnTo>
                  <a:pt x="93141" y="78740"/>
                </a:lnTo>
                <a:close/>
              </a:path>
              <a:path w="404495" h="420370">
                <a:moveTo>
                  <a:pt x="94145" y="80010"/>
                </a:moveTo>
                <a:lnTo>
                  <a:pt x="92951" y="80010"/>
                </a:lnTo>
                <a:lnTo>
                  <a:pt x="92951" y="81102"/>
                </a:lnTo>
                <a:lnTo>
                  <a:pt x="94145" y="80010"/>
                </a:lnTo>
                <a:close/>
              </a:path>
              <a:path w="404495" h="420370">
                <a:moveTo>
                  <a:pt x="97066" y="77470"/>
                </a:moveTo>
                <a:lnTo>
                  <a:pt x="96621" y="77470"/>
                </a:lnTo>
                <a:lnTo>
                  <a:pt x="96672" y="78740"/>
                </a:lnTo>
                <a:lnTo>
                  <a:pt x="97066" y="77470"/>
                </a:lnTo>
                <a:close/>
              </a:path>
              <a:path w="404495" h="420370">
                <a:moveTo>
                  <a:pt x="97205" y="253301"/>
                </a:moveTo>
                <a:lnTo>
                  <a:pt x="96964" y="253301"/>
                </a:lnTo>
                <a:lnTo>
                  <a:pt x="96964" y="253504"/>
                </a:lnTo>
                <a:lnTo>
                  <a:pt x="97205" y="253504"/>
                </a:lnTo>
                <a:lnTo>
                  <a:pt x="97205" y="253301"/>
                </a:lnTo>
                <a:close/>
              </a:path>
              <a:path w="404495" h="420370">
                <a:moveTo>
                  <a:pt x="97917" y="253199"/>
                </a:moveTo>
                <a:lnTo>
                  <a:pt x="97713" y="253199"/>
                </a:lnTo>
                <a:lnTo>
                  <a:pt x="97917" y="253301"/>
                </a:lnTo>
                <a:close/>
              </a:path>
              <a:path w="404495" h="420370">
                <a:moveTo>
                  <a:pt x="99301" y="253009"/>
                </a:moveTo>
                <a:lnTo>
                  <a:pt x="98996" y="253009"/>
                </a:lnTo>
                <a:lnTo>
                  <a:pt x="98450" y="253199"/>
                </a:lnTo>
                <a:lnTo>
                  <a:pt x="98259" y="253199"/>
                </a:lnTo>
                <a:lnTo>
                  <a:pt x="98552" y="253301"/>
                </a:lnTo>
                <a:lnTo>
                  <a:pt x="98996" y="253199"/>
                </a:lnTo>
                <a:lnTo>
                  <a:pt x="99301" y="253009"/>
                </a:lnTo>
                <a:close/>
              </a:path>
              <a:path w="404495" h="420370">
                <a:moveTo>
                  <a:pt x="100495" y="31750"/>
                </a:moveTo>
                <a:close/>
              </a:path>
              <a:path w="404495" h="420370">
                <a:moveTo>
                  <a:pt x="100698" y="50457"/>
                </a:moveTo>
                <a:lnTo>
                  <a:pt x="100634" y="49530"/>
                </a:lnTo>
                <a:lnTo>
                  <a:pt x="99453" y="49530"/>
                </a:lnTo>
                <a:lnTo>
                  <a:pt x="100698" y="50457"/>
                </a:lnTo>
                <a:close/>
              </a:path>
              <a:path w="404495" h="420370">
                <a:moveTo>
                  <a:pt x="101879" y="46990"/>
                </a:moveTo>
                <a:lnTo>
                  <a:pt x="101041" y="48018"/>
                </a:lnTo>
                <a:lnTo>
                  <a:pt x="101041" y="46990"/>
                </a:lnTo>
                <a:lnTo>
                  <a:pt x="100736" y="46990"/>
                </a:lnTo>
                <a:lnTo>
                  <a:pt x="100139" y="48260"/>
                </a:lnTo>
                <a:lnTo>
                  <a:pt x="100838" y="48260"/>
                </a:lnTo>
                <a:lnTo>
                  <a:pt x="101130" y="49530"/>
                </a:lnTo>
                <a:lnTo>
                  <a:pt x="101434" y="48260"/>
                </a:lnTo>
                <a:lnTo>
                  <a:pt x="101879" y="48260"/>
                </a:lnTo>
                <a:lnTo>
                  <a:pt x="101879" y="46990"/>
                </a:lnTo>
                <a:close/>
              </a:path>
              <a:path w="404495" h="420370">
                <a:moveTo>
                  <a:pt x="105346" y="50800"/>
                </a:moveTo>
                <a:lnTo>
                  <a:pt x="104800" y="49530"/>
                </a:lnTo>
                <a:lnTo>
                  <a:pt x="104660" y="49530"/>
                </a:lnTo>
                <a:lnTo>
                  <a:pt x="105295" y="50800"/>
                </a:lnTo>
                <a:close/>
              </a:path>
              <a:path w="404495" h="420370">
                <a:moveTo>
                  <a:pt x="106045" y="82550"/>
                </a:moveTo>
                <a:lnTo>
                  <a:pt x="106045" y="82905"/>
                </a:lnTo>
                <a:lnTo>
                  <a:pt x="106045" y="82550"/>
                </a:lnTo>
                <a:close/>
              </a:path>
              <a:path w="404495" h="420370">
                <a:moveTo>
                  <a:pt x="106984" y="82550"/>
                </a:moveTo>
                <a:lnTo>
                  <a:pt x="106045" y="82550"/>
                </a:lnTo>
                <a:lnTo>
                  <a:pt x="106934" y="83820"/>
                </a:lnTo>
                <a:lnTo>
                  <a:pt x="106984" y="82550"/>
                </a:lnTo>
                <a:close/>
              </a:path>
              <a:path w="404495" h="420370">
                <a:moveTo>
                  <a:pt x="107035" y="82550"/>
                </a:moveTo>
                <a:lnTo>
                  <a:pt x="107022" y="82867"/>
                </a:lnTo>
                <a:lnTo>
                  <a:pt x="107035" y="82550"/>
                </a:lnTo>
                <a:close/>
              </a:path>
              <a:path w="404495" h="420370">
                <a:moveTo>
                  <a:pt x="107340" y="82550"/>
                </a:moveTo>
                <a:lnTo>
                  <a:pt x="107035" y="82550"/>
                </a:lnTo>
                <a:lnTo>
                  <a:pt x="107137" y="83820"/>
                </a:lnTo>
                <a:lnTo>
                  <a:pt x="107340" y="83820"/>
                </a:lnTo>
                <a:lnTo>
                  <a:pt x="107340" y="82550"/>
                </a:lnTo>
                <a:close/>
              </a:path>
              <a:path w="404495" h="420370">
                <a:moveTo>
                  <a:pt x="107340" y="73660"/>
                </a:moveTo>
                <a:lnTo>
                  <a:pt x="107200" y="74498"/>
                </a:lnTo>
                <a:lnTo>
                  <a:pt x="107327" y="74295"/>
                </a:lnTo>
                <a:lnTo>
                  <a:pt x="107340" y="73660"/>
                </a:lnTo>
                <a:close/>
              </a:path>
              <a:path w="404495" h="420370">
                <a:moveTo>
                  <a:pt x="107480" y="36830"/>
                </a:moveTo>
                <a:lnTo>
                  <a:pt x="106489" y="36830"/>
                </a:lnTo>
                <a:lnTo>
                  <a:pt x="106794" y="38100"/>
                </a:lnTo>
                <a:lnTo>
                  <a:pt x="107086" y="38100"/>
                </a:lnTo>
                <a:lnTo>
                  <a:pt x="107480" y="36830"/>
                </a:lnTo>
                <a:close/>
              </a:path>
              <a:path w="404495" h="420370">
                <a:moveTo>
                  <a:pt x="108178" y="34290"/>
                </a:moveTo>
                <a:lnTo>
                  <a:pt x="107734" y="34290"/>
                </a:lnTo>
                <a:lnTo>
                  <a:pt x="107886" y="35560"/>
                </a:lnTo>
                <a:lnTo>
                  <a:pt x="108178" y="34290"/>
                </a:lnTo>
                <a:close/>
              </a:path>
              <a:path w="404495" h="420370">
                <a:moveTo>
                  <a:pt x="110959" y="251460"/>
                </a:moveTo>
                <a:lnTo>
                  <a:pt x="110109" y="251460"/>
                </a:lnTo>
                <a:lnTo>
                  <a:pt x="108572" y="251764"/>
                </a:lnTo>
                <a:lnTo>
                  <a:pt x="110959" y="251460"/>
                </a:lnTo>
                <a:close/>
              </a:path>
              <a:path w="404495" h="420370">
                <a:moveTo>
                  <a:pt x="112052" y="90170"/>
                </a:moveTo>
                <a:lnTo>
                  <a:pt x="111252" y="88900"/>
                </a:lnTo>
                <a:lnTo>
                  <a:pt x="110909" y="88900"/>
                </a:lnTo>
                <a:lnTo>
                  <a:pt x="111150" y="90170"/>
                </a:lnTo>
                <a:lnTo>
                  <a:pt x="111455" y="90170"/>
                </a:lnTo>
                <a:lnTo>
                  <a:pt x="111556" y="91440"/>
                </a:lnTo>
                <a:lnTo>
                  <a:pt x="111848" y="90170"/>
                </a:lnTo>
                <a:lnTo>
                  <a:pt x="112052" y="90170"/>
                </a:lnTo>
                <a:close/>
              </a:path>
              <a:path w="404495" h="420370">
                <a:moveTo>
                  <a:pt x="112941" y="80010"/>
                </a:moveTo>
                <a:lnTo>
                  <a:pt x="112649" y="80010"/>
                </a:lnTo>
                <a:lnTo>
                  <a:pt x="112052" y="81280"/>
                </a:lnTo>
                <a:lnTo>
                  <a:pt x="112598" y="81280"/>
                </a:lnTo>
                <a:lnTo>
                  <a:pt x="112839" y="81102"/>
                </a:lnTo>
                <a:lnTo>
                  <a:pt x="112941" y="80010"/>
                </a:lnTo>
                <a:close/>
              </a:path>
              <a:path w="404495" h="420370">
                <a:moveTo>
                  <a:pt x="116459" y="45720"/>
                </a:moveTo>
                <a:lnTo>
                  <a:pt x="116217" y="44450"/>
                </a:lnTo>
                <a:lnTo>
                  <a:pt x="115862" y="44450"/>
                </a:lnTo>
                <a:lnTo>
                  <a:pt x="115912" y="45720"/>
                </a:lnTo>
                <a:lnTo>
                  <a:pt x="116459" y="45720"/>
                </a:lnTo>
                <a:close/>
              </a:path>
              <a:path w="404495" h="420370">
                <a:moveTo>
                  <a:pt x="117462" y="66040"/>
                </a:moveTo>
                <a:lnTo>
                  <a:pt x="117309" y="64770"/>
                </a:lnTo>
                <a:lnTo>
                  <a:pt x="117259" y="66040"/>
                </a:lnTo>
                <a:lnTo>
                  <a:pt x="117462" y="66040"/>
                </a:lnTo>
                <a:close/>
              </a:path>
              <a:path w="404495" h="420370">
                <a:moveTo>
                  <a:pt x="117856" y="64770"/>
                </a:moveTo>
                <a:lnTo>
                  <a:pt x="117652" y="63500"/>
                </a:lnTo>
                <a:lnTo>
                  <a:pt x="117551" y="64770"/>
                </a:lnTo>
                <a:lnTo>
                  <a:pt x="117856" y="64770"/>
                </a:lnTo>
                <a:close/>
              </a:path>
              <a:path w="404495" h="420370">
                <a:moveTo>
                  <a:pt x="118351" y="87630"/>
                </a:moveTo>
                <a:lnTo>
                  <a:pt x="118046" y="87388"/>
                </a:lnTo>
                <a:lnTo>
                  <a:pt x="117957" y="87630"/>
                </a:lnTo>
                <a:lnTo>
                  <a:pt x="116217" y="87630"/>
                </a:lnTo>
                <a:lnTo>
                  <a:pt x="117652" y="88900"/>
                </a:lnTo>
                <a:lnTo>
                  <a:pt x="118300" y="88023"/>
                </a:lnTo>
                <a:lnTo>
                  <a:pt x="118351" y="87630"/>
                </a:lnTo>
                <a:close/>
              </a:path>
              <a:path w="404495" h="420370">
                <a:moveTo>
                  <a:pt x="118452" y="86360"/>
                </a:moveTo>
                <a:lnTo>
                  <a:pt x="117856" y="86360"/>
                </a:lnTo>
                <a:lnTo>
                  <a:pt x="117259" y="86360"/>
                </a:lnTo>
                <a:lnTo>
                  <a:pt x="118046" y="87388"/>
                </a:lnTo>
                <a:lnTo>
                  <a:pt x="118452" y="86360"/>
                </a:lnTo>
                <a:close/>
              </a:path>
              <a:path w="404495" h="420370">
                <a:moveTo>
                  <a:pt x="118592" y="64770"/>
                </a:moveTo>
                <a:close/>
              </a:path>
              <a:path w="404495" h="420370">
                <a:moveTo>
                  <a:pt x="118846" y="87630"/>
                </a:moveTo>
                <a:lnTo>
                  <a:pt x="118592" y="87630"/>
                </a:lnTo>
                <a:lnTo>
                  <a:pt x="118351" y="87630"/>
                </a:lnTo>
                <a:lnTo>
                  <a:pt x="118313" y="87998"/>
                </a:lnTo>
                <a:lnTo>
                  <a:pt x="118249" y="88900"/>
                </a:lnTo>
                <a:lnTo>
                  <a:pt x="118452" y="88900"/>
                </a:lnTo>
                <a:lnTo>
                  <a:pt x="118846" y="87630"/>
                </a:lnTo>
                <a:close/>
              </a:path>
              <a:path w="404495" h="420370">
                <a:moveTo>
                  <a:pt x="120180" y="88900"/>
                </a:moveTo>
                <a:lnTo>
                  <a:pt x="120129" y="87630"/>
                </a:lnTo>
                <a:lnTo>
                  <a:pt x="119634" y="87630"/>
                </a:lnTo>
                <a:lnTo>
                  <a:pt x="120180" y="88900"/>
                </a:lnTo>
                <a:close/>
              </a:path>
              <a:path w="404495" h="420370">
                <a:moveTo>
                  <a:pt x="120281" y="172720"/>
                </a:moveTo>
                <a:close/>
              </a:path>
              <a:path w="404495" h="420370">
                <a:moveTo>
                  <a:pt x="120332" y="87630"/>
                </a:moveTo>
                <a:lnTo>
                  <a:pt x="120129" y="87630"/>
                </a:lnTo>
                <a:lnTo>
                  <a:pt x="120281" y="88023"/>
                </a:lnTo>
                <a:lnTo>
                  <a:pt x="120332" y="87630"/>
                </a:lnTo>
                <a:close/>
              </a:path>
              <a:path w="404495" h="420370">
                <a:moveTo>
                  <a:pt x="123761" y="64770"/>
                </a:moveTo>
                <a:lnTo>
                  <a:pt x="123113" y="64770"/>
                </a:lnTo>
                <a:lnTo>
                  <a:pt x="123761" y="65824"/>
                </a:lnTo>
                <a:lnTo>
                  <a:pt x="123761" y="64770"/>
                </a:lnTo>
                <a:close/>
              </a:path>
              <a:path w="404495" h="420370">
                <a:moveTo>
                  <a:pt x="127482" y="66040"/>
                </a:moveTo>
                <a:lnTo>
                  <a:pt x="126784" y="66040"/>
                </a:lnTo>
                <a:lnTo>
                  <a:pt x="126530" y="67310"/>
                </a:lnTo>
                <a:lnTo>
                  <a:pt x="127228" y="67310"/>
                </a:lnTo>
                <a:lnTo>
                  <a:pt x="127482" y="66040"/>
                </a:lnTo>
                <a:close/>
              </a:path>
              <a:path w="404495" h="420370">
                <a:moveTo>
                  <a:pt x="128816" y="68580"/>
                </a:moveTo>
                <a:lnTo>
                  <a:pt x="127622" y="68580"/>
                </a:lnTo>
                <a:lnTo>
                  <a:pt x="127571" y="69850"/>
                </a:lnTo>
                <a:lnTo>
                  <a:pt x="128168" y="69850"/>
                </a:lnTo>
                <a:lnTo>
                  <a:pt x="128765" y="69850"/>
                </a:lnTo>
                <a:lnTo>
                  <a:pt x="128816" y="68580"/>
                </a:lnTo>
                <a:close/>
              </a:path>
              <a:path w="404495" h="420370">
                <a:moveTo>
                  <a:pt x="129463" y="62230"/>
                </a:moveTo>
                <a:lnTo>
                  <a:pt x="129311" y="60960"/>
                </a:lnTo>
                <a:lnTo>
                  <a:pt x="129070" y="62230"/>
                </a:lnTo>
                <a:lnTo>
                  <a:pt x="129463" y="62230"/>
                </a:lnTo>
                <a:close/>
              </a:path>
              <a:path w="404495" h="420370">
                <a:moveTo>
                  <a:pt x="135458" y="64770"/>
                </a:moveTo>
                <a:lnTo>
                  <a:pt x="135420" y="64617"/>
                </a:lnTo>
                <a:lnTo>
                  <a:pt x="135318" y="64770"/>
                </a:lnTo>
                <a:lnTo>
                  <a:pt x="135458" y="64770"/>
                </a:lnTo>
                <a:close/>
              </a:path>
              <a:path w="404495" h="420370">
                <a:moveTo>
                  <a:pt x="135458" y="64350"/>
                </a:moveTo>
                <a:lnTo>
                  <a:pt x="135255" y="63931"/>
                </a:lnTo>
                <a:lnTo>
                  <a:pt x="135420" y="64617"/>
                </a:lnTo>
                <a:lnTo>
                  <a:pt x="135458" y="64350"/>
                </a:lnTo>
                <a:close/>
              </a:path>
              <a:path w="404495" h="420370">
                <a:moveTo>
                  <a:pt x="135661" y="64770"/>
                </a:moveTo>
                <a:lnTo>
                  <a:pt x="135509" y="64477"/>
                </a:lnTo>
                <a:lnTo>
                  <a:pt x="135458" y="64770"/>
                </a:lnTo>
                <a:lnTo>
                  <a:pt x="135661" y="64770"/>
                </a:lnTo>
                <a:close/>
              </a:path>
              <a:path w="404495" h="420370">
                <a:moveTo>
                  <a:pt x="139039" y="250723"/>
                </a:moveTo>
                <a:lnTo>
                  <a:pt x="138493" y="250520"/>
                </a:lnTo>
                <a:lnTo>
                  <a:pt x="137452" y="250520"/>
                </a:lnTo>
                <a:lnTo>
                  <a:pt x="139039" y="250723"/>
                </a:lnTo>
                <a:close/>
              </a:path>
              <a:path w="404495" h="420370">
                <a:moveTo>
                  <a:pt x="149745" y="251764"/>
                </a:moveTo>
                <a:lnTo>
                  <a:pt x="149212" y="251561"/>
                </a:lnTo>
                <a:lnTo>
                  <a:pt x="149212" y="251764"/>
                </a:lnTo>
                <a:lnTo>
                  <a:pt x="149745" y="251764"/>
                </a:lnTo>
                <a:close/>
              </a:path>
              <a:path w="404495" h="420370">
                <a:moveTo>
                  <a:pt x="151244" y="263652"/>
                </a:moveTo>
                <a:lnTo>
                  <a:pt x="150990" y="262382"/>
                </a:lnTo>
                <a:lnTo>
                  <a:pt x="150876" y="262826"/>
                </a:lnTo>
                <a:lnTo>
                  <a:pt x="151244" y="263652"/>
                </a:lnTo>
                <a:close/>
              </a:path>
              <a:path w="404495" h="420370">
                <a:moveTo>
                  <a:pt x="151536" y="259842"/>
                </a:moveTo>
                <a:lnTo>
                  <a:pt x="151434" y="258572"/>
                </a:lnTo>
                <a:lnTo>
                  <a:pt x="150990" y="259842"/>
                </a:lnTo>
                <a:lnTo>
                  <a:pt x="151536" y="259842"/>
                </a:lnTo>
                <a:close/>
              </a:path>
              <a:path w="404495" h="420370">
                <a:moveTo>
                  <a:pt x="151739" y="251968"/>
                </a:moveTo>
                <a:lnTo>
                  <a:pt x="150393" y="251764"/>
                </a:lnTo>
                <a:lnTo>
                  <a:pt x="149948" y="251764"/>
                </a:lnTo>
                <a:lnTo>
                  <a:pt x="151739" y="251968"/>
                </a:lnTo>
                <a:close/>
              </a:path>
              <a:path w="404495" h="420370">
                <a:moveTo>
                  <a:pt x="152285" y="262382"/>
                </a:moveTo>
                <a:lnTo>
                  <a:pt x="150990" y="262382"/>
                </a:lnTo>
                <a:lnTo>
                  <a:pt x="151739" y="263652"/>
                </a:lnTo>
                <a:lnTo>
                  <a:pt x="152285" y="262382"/>
                </a:lnTo>
                <a:close/>
              </a:path>
              <a:path w="404495" h="420370">
                <a:moveTo>
                  <a:pt x="152577" y="258813"/>
                </a:moveTo>
                <a:lnTo>
                  <a:pt x="152285" y="259003"/>
                </a:lnTo>
                <a:lnTo>
                  <a:pt x="152476" y="259003"/>
                </a:lnTo>
                <a:lnTo>
                  <a:pt x="152577" y="258813"/>
                </a:lnTo>
                <a:close/>
              </a:path>
              <a:path w="404495" h="420370">
                <a:moveTo>
                  <a:pt x="152831" y="261340"/>
                </a:moveTo>
                <a:lnTo>
                  <a:pt x="152577" y="261340"/>
                </a:lnTo>
                <a:lnTo>
                  <a:pt x="152577" y="261543"/>
                </a:lnTo>
                <a:lnTo>
                  <a:pt x="152831" y="261543"/>
                </a:lnTo>
                <a:lnTo>
                  <a:pt x="152831" y="261340"/>
                </a:lnTo>
                <a:close/>
              </a:path>
              <a:path w="404495" h="420370">
                <a:moveTo>
                  <a:pt x="153771" y="259994"/>
                </a:moveTo>
                <a:lnTo>
                  <a:pt x="153327" y="259994"/>
                </a:lnTo>
                <a:lnTo>
                  <a:pt x="153327" y="260248"/>
                </a:lnTo>
                <a:lnTo>
                  <a:pt x="153517" y="260248"/>
                </a:lnTo>
                <a:lnTo>
                  <a:pt x="153771" y="259994"/>
                </a:lnTo>
                <a:close/>
              </a:path>
              <a:path w="404495" h="420370">
                <a:moveTo>
                  <a:pt x="153873" y="261035"/>
                </a:moveTo>
                <a:lnTo>
                  <a:pt x="153123" y="261035"/>
                </a:lnTo>
                <a:lnTo>
                  <a:pt x="152781" y="261239"/>
                </a:lnTo>
                <a:lnTo>
                  <a:pt x="153327" y="261340"/>
                </a:lnTo>
                <a:lnTo>
                  <a:pt x="153771" y="261340"/>
                </a:lnTo>
                <a:lnTo>
                  <a:pt x="153873" y="261035"/>
                </a:lnTo>
                <a:close/>
              </a:path>
              <a:path w="404495" h="420370">
                <a:moveTo>
                  <a:pt x="154711" y="168910"/>
                </a:moveTo>
                <a:lnTo>
                  <a:pt x="154609" y="167640"/>
                </a:lnTo>
                <a:lnTo>
                  <a:pt x="154368" y="167640"/>
                </a:lnTo>
                <a:lnTo>
                  <a:pt x="154165" y="168910"/>
                </a:lnTo>
                <a:lnTo>
                  <a:pt x="154711" y="168910"/>
                </a:lnTo>
                <a:close/>
              </a:path>
              <a:path w="404495" h="420370">
                <a:moveTo>
                  <a:pt x="155956" y="259308"/>
                </a:moveTo>
                <a:lnTo>
                  <a:pt x="155651" y="259003"/>
                </a:lnTo>
                <a:lnTo>
                  <a:pt x="155409" y="259499"/>
                </a:lnTo>
                <a:lnTo>
                  <a:pt x="155854" y="259499"/>
                </a:lnTo>
                <a:lnTo>
                  <a:pt x="155956" y="259308"/>
                </a:lnTo>
                <a:close/>
              </a:path>
              <a:path w="404495" h="420370">
                <a:moveTo>
                  <a:pt x="156895" y="260248"/>
                </a:moveTo>
                <a:lnTo>
                  <a:pt x="156692" y="259994"/>
                </a:lnTo>
                <a:lnTo>
                  <a:pt x="156692" y="259803"/>
                </a:lnTo>
                <a:lnTo>
                  <a:pt x="156502" y="259803"/>
                </a:lnTo>
                <a:lnTo>
                  <a:pt x="156400" y="260350"/>
                </a:lnTo>
                <a:lnTo>
                  <a:pt x="156692" y="260350"/>
                </a:lnTo>
                <a:lnTo>
                  <a:pt x="156895" y="260248"/>
                </a:lnTo>
                <a:close/>
              </a:path>
              <a:path w="404495" h="420370">
                <a:moveTo>
                  <a:pt x="157937" y="256425"/>
                </a:moveTo>
                <a:lnTo>
                  <a:pt x="157734" y="256425"/>
                </a:lnTo>
                <a:lnTo>
                  <a:pt x="157734" y="256578"/>
                </a:lnTo>
                <a:lnTo>
                  <a:pt x="157937" y="256425"/>
                </a:lnTo>
                <a:close/>
              </a:path>
              <a:path w="404495" h="420370">
                <a:moveTo>
                  <a:pt x="159727" y="262280"/>
                </a:moveTo>
                <a:lnTo>
                  <a:pt x="158775" y="262280"/>
                </a:lnTo>
                <a:lnTo>
                  <a:pt x="158483" y="263080"/>
                </a:lnTo>
                <a:lnTo>
                  <a:pt x="157734" y="262978"/>
                </a:lnTo>
                <a:lnTo>
                  <a:pt x="157441" y="263080"/>
                </a:lnTo>
                <a:lnTo>
                  <a:pt x="157441" y="263474"/>
                </a:lnTo>
                <a:lnTo>
                  <a:pt x="158140" y="263575"/>
                </a:lnTo>
                <a:lnTo>
                  <a:pt x="158686" y="263271"/>
                </a:lnTo>
                <a:lnTo>
                  <a:pt x="159092" y="263080"/>
                </a:lnTo>
                <a:lnTo>
                  <a:pt x="159321" y="262978"/>
                </a:lnTo>
                <a:lnTo>
                  <a:pt x="159232" y="262572"/>
                </a:lnTo>
                <a:lnTo>
                  <a:pt x="159727" y="262775"/>
                </a:lnTo>
                <a:lnTo>
                  <a:pt x="159727" y="262572"/>
                </a:lnTo>
                <a:lnTo>
                  <a:pt x="159727" y="262280"/>
                </a:lnTo>
                <a:close/>
              </a:path>
              <a:path w="404495" h="420370">
                <a:moveTo>
                  <a:pt x="160464" y="265010"/>
                </a:moveTo>
                <a:lnTo>
                  <a:pt x="160274" y="265112"/>
                </a:lnTo>
                <a:lnTo>
                  <a:pt x="160070" y="265010"/>
                </a:lnTo>
                <a:lnTo>
                  <a:pt x="160070" y="265303"/>
                </a:lnTo>
                <a:lnTo>
                  <a:pt x="160274" y="265506"/>
                </a:lnTo>
                <a:lnTo>
                  <a:pt x="160464" y="265303"/>
                </a:lnTo>
                <a:lnTo>
                  <a:pt x="160464" y="265112"/>
                </a:lnTo>
                <a:close/>
              </a:path>
              <a:path w="404495" h="420370">
                <a:moveTo>
                  <a:pt x="163093" y="264807"/>
                </a:moveTo>
                <a:lnTo>
                  <a:pt x="162902" y="265010"/>
                </a:lnTo>
                <a:lnTo>
                  <a:pt x="163093" y="265010"/>
                </a:lnTo>
                <a:lnTo>
                  <a:pt x="163093" y="264807"/>
                </a:lnTo>
                <a:close/>
              </a:path>
              <a:path w="404495" h="420370">
                <a:moveTo>
                  <a:pt x="164338" y="270814"/>
                </a:moveTo>
                <a:lnTo>
                  <a:pt x="164198" y="270611"/>
                </a:lnTo>
                <a:lnTo>
                  <a:pt x="163639" y="270014"/>
                </a:lnTo>
                <a:lnTo>
                  <a:pt x="162699" y="270116"/>
                </a:lnTo>
                <a:lnTo>
                  <a:pt x="162547" y="270510"/>
                </a:lnTo>
                <a:lnTo>
                  <a:pt x="162052" y="270510"/>
                </a:lnTo>
                <a:lnTo>
                  <a:pt x="162052" y="271018"/>
                </a:lnTo>
                <a:lnTo>
                  <a:pt x="162407" y="271272"/>
                </a:lnTo>
                <a:lnTo>
                  <a:pt x="162217" y="271272"/>
                </a:lnTo>
                <a:lnTo>
                  <a:pt x="161607" y="270814"/>
                </a:lnTo>
                <a:lnTo>
                  <a:pt x="161556" y="271272"/>
                </a:lnTo>
                <a:lnTo>
                  <a:pt x="161315" y="271272"/>
                </a:lnTo>
                <a:lnTo>
                  <a:pt x="161112" y="272542"/>
                </a:lnTo>
                <a:lnTo>
                  <a:pt x="162699" y="272542"/>
                </a:lnTo>
                <a:lnTo>
                  <a:pt x="162699" y="271627"/>
                </a:lnTo>
                <a:lnTo>
                  <a:pt x="162902" y="271754"/>
                </a:lnTo>
                <a:lnTo>
                  <a:pt x="163296" y="271018"/>
                </a:lnTo>
                <a:lnTo>
                  <a:pt x="162699" y="271487"/>
                </a:lnTo>
                <a:lnTo>
                  <a:pt x="162699" y="271272"/>
                </a:lnTo>
                <a:lnTo>
                  <a:pt x="162902" y="270611"/>
                </a:lnTo>
                <a:lnTo>
                  <a:pt x="163093" y="270814"/>
                </a:lnTo>
                <a:lnTo>
                  <a:pt x="163296" y="270814"/>
                </a:lnTo>
                <a:lnTo>
                  <a:pt x="164338" y="270814"/>
                </a:lnTo>
                <a:close/>
              </a:path>
              <a:path w="404495" h="420370">
                <a:moveTo>
                  <a:pt x="164680" y="265709"/>
                </a:moveTo>
                <a:lnTo>
                  <a:pt x="164490" y="265303"/>
                </a:lnTo>
                <a:lnTo>
                  <a:pt x="164388" y="265506"/>
                </a:lnTo>
                <a:lnTo>
                  <a:pt x="164134" y="265798"/>
                </a:lnTo>
                <a:lnTo>
                  <a:pt x="164388" y="265798"/>
                </a:lnTo>
                <a:lnTo>
                  <a:pt x="164388" y="266255"/>
                </a:lnTo>
                <a:lnTo>
                  <a:pt x="164490" y="266052"/>
                </a:lnTo>
                <a:lnTo>
                  <a:pt x="164680" y="265709"/>
                </a:lnTo>
                <a:close/>
              </a:path>
              <a:path w="404495" h="420370">
                <a:moveTo>
                  <a:pt x="165430" y="265709"/>
                </a:moveTo>
                <a:lnTo>
                  <a:pt x="165176" y="265506"/>
                </a:lnTo>
                <a:lnTo>
                  <a:pt x="164985" y="265709"/>
                </a:lnTo>
                <a:lnTo>
                  <a:pt x="165430" y="265798"/>
                </a:lnTo>
                <a:close/>
              </a:path>
              <a:path w="404495" h="420370">
                <a:moveTo>
                  <a:pt x="165722" y="267462"/>
                </a:moveTo>
                <a:lnTo>
                  <a:pt x="164731" y="267462"/>
                </a:lnTo>
                <a:lnTo>
                  <a:pt x="164680" y="267335"/>
                </a:lnTo>
                <a:lnTo>
                  <a:pt x="164985" y="267246"/>
                </a:lnTo>
                <a:lnTo>
                  <a:pt x="164680" y="267042"/>
                </a:lnTo>
                <a:lnTo>
                  <a:pt x="164490" y="267335"/>
                </a:lnTo>
                <a:lnTo>
                  <a:pt x="164680" y="267538"/>
                </a:lnTo>
                <a:lnTo>
                  <a:pt x="164985" y="268732"/>
                </a:lnTo>
                <a:lnTo>
                  <a:pt x="165722" y="267462"/>
                </a:lnTo>
                <a:close/>
              </a:path>
              <a:path w="404495" h="420370">
                <a:moveTo>
                  <a:pt x="166662" y="267792"/>
                </a:moveTo>
                <a:lnTo>
                  <a:pt x="166471" y="267538"/>
                </a:lnTo>
                <a:lnTo>
                  <a:pt x="166027" y="267792"/>
                </a:lnTo>
                <a:lnTo>
                  <a:pt x="166027" y="268084"/>
                </a:lnTo>
                <a:lnTo>
                  <a:pt x="166268" y="268084"/>
                </a:lnTo>
                <a:lnTo>
                  <a:pt x="166268" y="268287"/>
                </a:lnTo>
                <a:lnTo>
                  <a:pt x="166471" y="268287"/>
                </a:lnTo>
                <a:lnTo>
                  <a:pt x="166662" y="268084"/>
                </a:lnTo>
                <a:lnTo>
                  <a:pt x="166662" y="267792"/>
                </a:lnTo>
                <a:close/>
              </a:path>
              <a:path w="404495" h="420370">
                <a:moveTo>
                  <a:pt x="167805" y="267042"/>
                </a:moveTo>
                <a:lnTo>
                  <a:pt x="167716" y="266839"/>
                </a:lnTo>
                <a:lnTo>
                  <a:pt x="167309" y="267246"/>
                </a:lnTo>
                <a:lnTo>
                  <a:pt x="167513" y="267246"/>
                </a:lnTo>
                <a:lnTo>
                  <a:pt x="167716" y="267335"/>
                </a:lnTo>
                <a:lnTo>
                  <a:pt x="167805" y="267042"/>
                </a:lnTo>
                <a:close/>
              </a:path>
              <a:path w="404495" h="420370">
                <a:moveTo>
                  <a:pt x="167855" y="265112"/>
                </a:moveTo>
                <a:lnTo>
                  <a:pt x="167716" y="265112"/>
                </a:lnTo>
                <a:lnTo>
                  <a:pt x="167716" y="265315"/>
                </a:lnTo>
                <a:lnTo>
                  <a:pt x="167855" y="265315"/>
                </a:lnTo>
                <a:lnTo>
                  <a:pt x="167855" y="265112"/>
                </a:lnTo>
                <a:close/>
              </a:path>
              <a:path w="404495" h="420370">
                <a:moveTo>
                  <a:pt x="169595" y="264807"/>
                </a:moveTo>
                <a:lnTo>
                  <a:pt x="169303" y="264807"/>
                </a:lnTo>
                <a:lnTo>
                  <a:pt x="169303" y="265010"/>
                </a:lnTo>
                <a:lnTo>
                  <a:pt x="169595" y="265010"/>
                </a:lnTo>
                <a:lnTo>
                  <a:pt x="169595" y="264807"/>
                </a:lnTo>
                <a:close/>
              </a:path>
              <a:path w="404495" h="420370">
                <a:moveTo>
                  <a:pt x="202196" y="272313"/>
                </a:moveTo>
                <a:lnTo>
                  <a:pt x="201993" y="272453"/>
                </a:lnTo>
                <a:lnTo>
                  <a:pt x="202196" y="272313"/>
                </a:lnTo>
                <a:close/>
              </a:path>
              <a:path w="404495" h="420370">
                <a:moveTo>
                  <a:pt x="211848" y="272503"/>
                </a:moveTo>
                <a:lnTo>
                  <a:pt x="210718" y="272453"/>
                </a:lnTo>
                <a:lnTo>
                  <a:pt x="211658" y="272554"/>
                </a:lnTo>
                <a:lnTo>
                  <a:pt x="211848" y="272503"/>
                </a:lnTo>
                <a:close/>
              </a:path>
              <a:path w="404495" h="420370">
                <a:moveTo>
                  <a:pt x="215341" y="272554"/>
                </a:moveTo>
                <a:lnTo>
                  <a:pt x="214795" y="272554"/>
                </a:lnTo>
                <a:lnTo>
                  <a:pt x="214388" y="272453"/>
                </a:lnTo>
                <a:lnTo>
                  <a:pt x="213753" y="272453"/>
                </a:lnTo>
                <a:lnTo>
                  <a:pt x="212801" y="272249"/>
                </a:lnTo>
                <a:lnTo>
                  <a:pt x="211848" y="272503"/>
                </a:lnTo>
                <a:lnTo>
                  <a:pt x="212712" y="272542"/>
                </a:lnTo>
                <a:lnTo>
                  <a:pt x="213004" y="272554"/>
                </a:lnTo>
                <a:lnTo>
                  <a:pt x="213448" y="272846"/>
                </a:lnTo>
                <a:lnTo>
                  <a:pt x="213652" y="272453"/>
                </a:lnTo>
                <a:lnTo>
                  <a:pt x="213944" y="272846"/>
                </a:lnTo>
                <a:lnTo>
                  <a:pt x="214591" y="272846"/>
                </a:lnTo>
                <a:lnTo>
                  <a:pt x="215036" y="273050"/>
                </a:lnTo>
                <a:lnTo>
                  <a:pt x="215341" y="272554"/>
                </a:lnTo>
                <a:close/>
              </a:path>
              <a:path w="404495" h="420370">
                <a:moveTo>
                  <a:pt x="217424" y="272453"/>
                </a:moveTo>
                <a:lnTo>
                  <a:pt x="216471" y="272554"/>
                </a:lnTo>
                <a:lnTo>
                  <a:pt x="215785" y="272554"/>
                </a:lnTo>
                <a:lnTo>
                  <a:pt x="215785" y="272846"/>
                </a:lnTo>
                <a:lnTo>
                  <a:pt x="216281" y="273050"/>
                </a:lnTo>
                <a:lnTo>
                  <a:pt x="217119" y="273050"/>
                </a:lnTo>
                <a:lnTo>
                  <a:pt x="217424" y="273138"/>
                </a:lnTo>
                <a:lnTo>
                  <a:pt x="217424" y="272453"/>
                </a:lnTo>
                <a:close/>
              </a:path>
              <a:path w="404495" h="420370">
                <a:moveTo>
                  <a:pt x="218262" y="272554"/>
                </a:moveTo>
                <a:lnTo>
                  <a:pt x="217868" y="273392"/>
                </a:lnTo>
                <a:lnTo>
                  <a:pt x="218160" y="273392"/>
                </a:lnTo>
                <a:lnTo>
                  <a:pt x="218262" y="272554"/>
                </a:lnTo>
                <a:close/>
              </a:path>
              <a:path w="404495" h="420370">
                <a:moveTo>
                  <a:pt x="224713" y="245110"/>
                </a:moveTo>
                <a:lnTo>
                  <a:pt x="224561" y="243840"/>
                </a:lnTo>
                <a:lnTo>
                  <a:pt x="224167" y="245110"/>
                </a:lnTo>
                <a:lnTo>
                  <a:pt x="224713" y="245110"/>
                </a:lnTo>
                <a:close/>
              </a:path>
              <a:path w="404495" h="420370">
                <a:moveTo>
                  <a:pt x="225209" y="242570"/>
                </a:moveTo>
                <a:lnTo>
                  <a:pt x="225107" y="240030"/>
                </a:lnTo>
                <a:lnTo>
                  <a:pt x="224726" y="241249"/>
                </a:lnTo>
                <a:lnTo>
                  <a:pt x="224713" y="241693"/>
                </a:lnTo>
                <a:lnTo>
                  <a:pt x="224866" y="241693"/>
                </a:lnTo>
                <a:lnTo>
                  <a:pt x="225209" y="242570"/>
                </a:lnTo>
                <a:close/>
              </a:path>
              <a:path w="404495" h="420370">
                <a:moveTo>
                  <a:pt x="240690" y="371424"/>
                </a:moveTo>
                <a:lnTo>
                  <a:pt x="236969" y="371373"/>
                </a:lnTo>
                <a:lnTo>
                  <a:pt x="234734" y="372567"/>
                </a:lnTo>
                <a:lnTo>
                  <a:pt x="233045" y="375831"/>
                </a:lnTo>
                <a:lnTo>
                  <a:pt x="232943" y="372211"/>
                </a:lnTo>
                <a:lnTo>
                  <a:pt x="229717" y="372211"/>
                </a:lnTo>
                <a:lnTo>
                  <a:pt x="229717" y="403466"/>
                </a:lnTo>
                <a:lnTo>
                  <a:pt x="233095" y="403466"/>
                </a:lnTo>
                <a:lnTo>
                  <a:pt x="233095" y="378066"/>
                </a:lnTo>
                <a:lnTo>
                  <a:pt x="235432" y="374789"/>
                </a:lnTo>
                <a:lnTo>
                  <a:pt x="240690" y="374891"/>
                </a:lnTo>
                <a:lnTo>
                  <a:pt x="240690" y="371424"/>
                </a:lnTo>
                <a:close/>
              </a:path>
              <a:path w="404495" h="420370">
                <a:moveTo>
                  <a:pt x="245198" y="277863"/>
                </a:moveTo>
                <a:lnTo>
                  <a:pt x="244652" y="277761"/>
                </a:lnTo>
                <a:lnTo>
                  <a:pt x="244005" y="277507"/>
                </a:lnTo>
                <a:lnTo>
                  <a:pt x="242468" y="277622"/>
                </a:lnTo>
                <a:lnTo>
                  <a:pt x="242963" y="276352"/>
                </a:lnTo>
                <a:lnTo>
                  <a:pt x="240880" y="276352"/>
                </a:lnTo>
                <a:lnTo>
                  <a:pt x="240880" y="275082"/>
                </a:lnTo>
                <a:lnTo>
                  <a:pt x="240690" y="275082"/>
                </a:lnTo>
                <a:lnTo>
                  <a:pt x="240233" y="276352"/>
                </a:lnTo>
                <a:lnTo>
                  <a:pt x="239191" y="275082"/>
                </a:lnTo>
                <a:lnTo>
                  <a:pt x="235724" y="275082"/>
                </a:lnTo>
                <a:lnTo>
                  <a:pt x="234975" y="273812"/>
                </a:lnTo>
                <a:lnTo>
                  <a:pt x="234683" y="275082"/>
                </a:lnTo>
                <a:lnTo>
                  <a:pt x="233934" y="275082"/>
                </a:lnTo>
                <a:lnTo>
                  <a:pt x="234137" y="276352"/>
                </a:lnTo>
                <a:lnTo>
                  <a:pt x="231952" y="276352"/>
                </a:lnTo>
                <a:lnTo>
                  <a:pt x="230809" y="275082"/>
                </a:lnTo>
                <a:lnTo>
                  <a:pt x="228079" y="275082"/>
                </a:lnTo>
                <a:lnTo>
                  <a:pt x="227241" y="276352"/>
                </a:lnTo>
                <a:lnTo>
                  <a:pt x="226796" y="275082"/>
                </a:lnTo>
                <a:lnTo>
                  <a:pt x="226250" y="275082"/>
                </a:lnTo>
                <a:lnTo>
                  <a:pt x="226148" y="273812"/>
                </a:lnTo>
                <a:lnTo>
                  <a:pt x="223862" y="273812"/>
                </a:lnTo>
                <a:lnTo>
                  <a:pt x="224358" y="275082"/>
                </a:lnTo>
                <a:lnTo>
                  <a:pt x="223964" y="275082"/>
                </a:lnTo>
                <a:lnTo>
                  <a:pt x="223316" y="273812"/>
                </a:lnTo>
                <a:lnTo>
                  <a:pt x="222923" y="275082"/>
                </a:lnTo>
                <a:lnTo>
                  <a:pt x="221335" y="275082"/>
                </a:lnTo>
                <a:lnTo>
                  <a:pt x="221881" y="273812"/>
                </a:lnTo>
                <a:lnTo>
                  <a:pt x="213753" y="273812"/>
                </a:lnTo>
                <a:lnTo>
                  <a:pt x="212712" y="272542"/>
                </a:lnTo>
                <a:lnTo>
                  <a:pt x="211759" y="273812"/>
                </a:lnTo>
                <a:lnTo>
                  <a:pt x="210718" y="273812"/>
                </a:lnTo>
                <a:lnTo>
                  <a:pt x="208838" y="272542"/>
                </a:lnTo>
                <a:lnTo>
                  <a:pt x="208584" y="272542"/>
                </a:lnTo>
                <a:lnTo>
                  <a:pt x="208584" y="273812"/>
                </a:lnTo>
                <a:lnTo>
                  <a:pt x="207899" y="272542"/>
                </a:lnTo>
                <a:lnTo>
                  <a:pt x="206806" y="272542"/>
                </a:lnTo>
                <a:lnTo>
                  <a:pt x="206502" y="273812"/>
                </a:lnTo>
                <a:lnTo>
                  <a:pt x="205460" y="272542"/>
                </a:lnTo>
                <a:lnTo>
                  <a:pt x="204317" y="272542"/>
                </a:lnTo>
                <a:lnTo>
                  <a:pt x="203974" y="272453"/>
                </a:lnTo>
                <a:lnTo>
                  <a:pt x="203708" y="272542"/>
                </a:lnTo>
                <a:lnTo>
                  <a:pt x="203136" y="272542"/>
                </a:lnTo>
                <a:lnTo>
                  <a:pt x="203136" y="272249"/>
                </a:lnTo>
                <a:lnTo>
                  <a:pt x="202641" y="271957"/>
                </a:lnTo>
                <a:lnTo>
                  <a:pt x="202196" y="272313"/>
                </a:lnTo>
                <a:lnTo>
                  <a:pt x="202590" y="272542"/>
                </a:lnTo>
                <a:lnTo>
                  <a:pt x="188201" y="272542"/>
                </a:lnTo>
                <a:lnTo>
                  <a:pt x="187706" y="273812"/>
                </a:lnTo>
                <a:lnTo>
                  <a:pt x="186309" y="271272"/>
                </a:lnTo>
                <a:lnTo>
                  <a:pt x="185369" y="272542"/>
                </a:lnTo>
                <a:lnTo>
                  <a:pt x="178130" y="272542"/>
                </a:lnTo>
                <a:lnTo>
                  <a:pt x="177088" y="273812"/>
                </a:lnTo>
                <a:lnTo>
                  <a:pt x="176047" y="273812"/>
                </a:lnTo>
                <a:lnTo>
                  <a:pt x="176237" y="272542"/>
                </a:lnTo>
                <a:lnTo>
                  <a:pt x="174955" y="272542"/>
                </a:lnTo>
                <a:lnTo>
                  <a:pt x="174459" y="273812"/>
                </a:lnTo>
                <a:lnTo>
                  <a:pt x="165925" y="273812"/>
                </a:lnTo>
                <a:lnTo>
                  <a:pt x="165506" y="272745"/>
                </a:lnTo>
                <a:lnTo>
                  <a:pt x="165531" y="272554"/>
                </a:lnTo>
                <a:lnTo>
                  <a:pt x="165430" y="272351"/>
                </a:lnTo>
                <a:lnTo>
                  <a:pt x="165176" y="272745"/>
                </a:lnTo>
                <a:lnTo>
                  <a:pt x="165430" y="272745"/>
                </a:lnTo>
                <a:lnTo>
                  <a:pt x="165430" y="273812"/>
                </a:lnTo>
                <a:lnTo>
                  <a:pt x="164884" y="272542"/>
                </a:lnTo>
                <a:lnTo>
                  <a:pt x="164680" y="273812"/>
                </a:lnTo>
                <a:lnTo>
                  <a:pt x="164985" y="273812"/>
                </a:lnTo>
                <a:lnTo>
                  <a:pt x="163842" y="275082"/>
                </a:lnTo>
                <a:lnTo>
                  <a:pt x="162699" y="273812"/>
                </a:lnTo>
                <a:lnTo>
                  <a:pt x="164680" y="273812"/>
                </a:lnTo>
                <a:lnTo>
                  <a:pt x="164680" y="272542"/>
                </a:lnTo>
                <a:lnTo>
                  <a:pt x="164515" y="271462"/>
                </a:lnTo>
                <a:lnTo>
                  <a:pt x="164680" y="271360"/>
                </a:lnTo>
                <a:lnTo>
                  <a:pt x="164414" y="270929"/>
                </a:lnTo>
                <a:lnTo>
                  <a:pt x="163372" y="270929"/>
                </a:lnTo>
                <a:lnTo>
                  <a:pt x="163944" y="271754"/>
                </a:lnTo>
                <a:lnTo>
                  <a:pt x="164338" y="271564"/>
                </a:lnTo>
                <a:lnTo>
                  <a:pt x="163944" y="272542"/>
                </a:lnTo>
                <a:lnTo>
                  <a:pt x="163398" y="271272"/>
                </a:lnTo>
                <a:lnTo>
                  <a:pt x="162699" y="272542"/>
                </a:lnTo>
                <a:lnTo>
                  <a:pt x="161861" y="273812"/>
                </a:lnTo>
                <a:lnTo>
                  <a:pt x="161315" y="273812"/>
                </a:lnTo>
                <a:lnTo>
                  <a:pt x="160769" y="272542"/>
                </a:lnTo>
                <a:lnTo>
                  <a:pt x="161112" y="272542"/>
                </a:lnTo>
                <a:lnTo>
                  <a:pt x="160769" y="271272"/>
                </a:lnTo>
                <a:lnTo>
                  <a:pt x="160985" y="271272"/>
                </a:lnTo>
                <a:lnTo>
                  <a:pt x="161505" y="271018"/>
                </a:lnTo>
                <a:lnTo>
                  <a:pt x="161315" y="270814"/>
                </a:lnTo>
                <a:lnTo>
                  <a:pt x="161607" y="270319"/>
                </a:lnTo>
                <a:lnTo>
                  <a:pt x="161315" y="270319"/>
                </a:lnTo>
                <a:lnTo>
                  <a:pt x="161010" y="270510"/>
                </a:lnTo>
                <a:lnTo>
                  <a:pt x="160896" y="270802"/>
                </a:lnTo>
                <a:lnTo>
                  <a:pt x="160566" y="270002"/>
                </a:lnTo>
                <a:lnTo>
                  <a:pt x="160477" y="270344"/>
                </a:lnTo>
                <a:lnTo>
                  <a:pt x="160566" y="271272"/>
                </a:lnTo>
                <a:lnTo>
                  <a:pt x="160413" y="270637"/>
                </a:lnTo>
                <a:lnTo>
                  <a:pt x="160274" y="271272"/>
                </a:lnTo>
                <a:lnTo>
                  <a:pt x="160350" y="270344"/>
                </a:lnTo>
                <a:lnTo>
                  <a:pt x="160274" y="270002"/>
                </a:lnTo>
                <a:lnTo>
                  <a:pt x="160070" y="270002"/>
                </a:lnTo>
                <a:lnTo>
                  <a:pt x="160070" y="271272"/>
                </a:lnTo>
                <a:lnTo>
                  <a:pt x="159829" y="270725"/>
                </a:lnTo>
                <a:lnTo>
                  <a:pt x="159918" y="271272"/>
                </a:lnTo>
                <a:lnTo>
                  <a:pt x="159524" y="271272"/>
                </a:lnTo>
                <a:lnTo>
                  <a:pt x="159524" y="270002"/>
                </a:lnTo>
                <a:lnTo>
                  <a:pt x="159727" y="270002"/>
                </a:lnTo>
                <a:lnTo>
                  <a:pt x="160070" y="271272"/>
                </a:lnTo>
                <a:lnTo>
                  <a:pt x="160070" y="270002"/>
                </a:lnTo>
                <a:lnTo>
                  <a:pt x="159321" y="268732"/>
                </a:lnTo>
                <a:lnTo>
                  <a:pt x="161607" y="268732"/>
                </a:lnTo>
                <a:lnTo>
                  <a:pt x="162153" y="267462"/>
                </a:lnTo>
                <a:lnTo>
                  <a:pt x="162902" y="268732"/>
                </a:lnTo>
                <a:lnTo>
                  <a:pt x="163296" y="267462"/>
                </a:lnTo>
                <a:lnTo>
                  <a:pt x="162699" y="267462"/>
                </a:lnTo>
                <a:lnTo>
                  <a:pt x="162560" y="267195"/>
                </a:lnTo>
                <a:lnTo>
                  <a:pt x="162699" y="266750"/>
                </a:lnTo>
                <a:lnTo>
                  <a:pt x="163093" y="266839"/>
                </a:lnTo>
                <a:lnTo>
                  <a:pt x="162699" y="267246"/>
                </a:lnTo>
                <a:lnTo>
                  <a:pt x="163296" y="267042"/>
                </a:lnTo>
                <a:lnTo>
                  <a:pt x="163766" y="267462"/>
                </a:lnTo>
                <a:lnTo>
                  <a:pt x="163296" y="267462"/>
                </a:lnTo>
                <a:lnTo>
                  <a:pt x="163842" y="268732"/>
                </a:lnTo>
                <a:lnTo>
                  <a:pt x="163931" y="267601"/>
                </a:lnTo>
                <a:lnTo>
                  <a:pt x="164490" y="268084"/>
                </a:lnTo>
                <a:lnTo>
                  <a:pt x="164388" y="266839"/>
                </a:lnTo>
                <a:lnTo>
                  <a:pt x="164134" y="266839"/>
                </a:lnTo>
                <a:lnTo>
                  <a:pt x="163944" y="267042"/>
                </a:lnTo>
                <a:lnTo>
                  <a:pt x="163639" y="266750"/>
                </a:lnTo>
                <a:lnTo>
                  <a:pt x="163296" y="266750"/>
                </a:lnTo>
                <a:lnTo>
                  <a:pt x="163093" y="266255"/>
                </a:lnTo>
                <a:lnTo>
                  <a:pt x="162547" y="266052"/>
                </a:lnTo>
                <a:lnTo>
                  <a:pt x="163093" y="265709"/>
                </a:lnTo>
                <a:lnTo>
                  <a:pt x="163842" y="265506"/>
                </a:lnTo>
                <a:lnTo>
                  <a:pt x="163296" y="266255"/>
                </a:lnTo>
                <a:lnTo>
                  <a:pt x="163842" y="266255"/>
                </a:lnTo>
                <a:lnTo>
                  <a:pt x="163944" y="266052"/>
                </a:lnTo>
                <a:lnTo>
                  <a:pt x="163944" y="265506"/>
                </a:lnTo>
                <a:lnTo>
                  <a:pt x="163842" y="265303"/>
                </a:lnTo>
                <a:lnTo>
                  <a:pt x="163398" y="265506"/>
                </a:lnTo>
                <a:lnTo>
                  <a:pt x="163398" y="265112"/>
                </a:lnTo>
                <a:lnTo>
                  <a:pt x="162902" y="265112"/>
                </a:lnTo>
                <a:lnTo>
                  <a:pt x="162547" y="265506"/>
                </a:lnTo>
                <a:lnTo>
                  <a:pt x="162356" y="265798"/>
                </a:lnTo>
                <a:lnTo>
                  <a:pt x="162356" y="265506"/>
                </a:lnTo>
                <a:lnTo>
                  <a:pt x="161861" y="265709"/>
                </a:lnTo>
                <a:lnTo>
                  <a:pt x="161607" y="265506"/>
                </a:lnTo>
                <a:lnTo>
                  <a:pt x="161315" y="265709"/>
                </a:lnTo>
                <a:lnTo>
                  <a:pt x="161112" y="266052"/>
                </a:lnTo>
                <a:lnTo>
                  <a:pt x="160820" y="266344"/>
                </a:lnTo>
                <a:lnTo>
                  <a:pt x="161798" y="266547"/>
                </a:lnTo>
                <a:lnTo>
                  <a:pt x="161531" y="266890"/>
                </a:lnTo>
                <a:lnTo>
                  <a:pt x="161112" y="266750"/>
                </a:lnTo>
                <a:lnTo>
                  <a:pt x="161277" y="267246"/>
                </a:lnTo>
                <a:lnTo>
                  <a:pt x="161112" y="267462"/>
                </a:lnTo>
                <a:lnTo>
                  <a:pt x="160896" y="267042"/>
                </a:lnTo>
                <a:lnTo>
                  <a:pt x="161112" y="267042"/>
                </a:lnTo>
                <a:lnTo>
                  <a:pt x="161010" y="266839"/>
                </a:lnTo>
                <a:lnTo>
                  <a:pt x="160820" y="266839"/>
                </a:lnTo>
                <a:lnTo>
                  <a:pt x="160464" y="266192"/>
                </a:lnTo>
                <a:lnTo>
                  <a:pt x="159918" y="266192"/>
                </a:lnTo>
                <a:lnTo>
                  <a:pt x="160070" y="264922"/>
                </a:lnTo>
                <a:lnTo>
                  <a:pt x="158140" y="264922"/>
                </a:lnTo>
                <a:lnTo>
                  <a:pt x="158978" y="266192"/>
                </a:lnTo>
                <a:lnTo>
                  <a:pt x="159524" y="266192"/>
                </a:lnTo>
                <a:lnTo>
                  <a:pt x="159524" y="267462"/>
                </a:lnTo>
                <a:lnTo>
                  <a:pt x="158978" y="267462"/>
                </a:lnTo>
                <a:lnTo>
                  <a:pt x="158978" y="266192"/>
                </a:lnTo>
                <a:lnTo>
                  <a:pt x="158686" y="266192"/>
                </a:lnTo>
                <a:lnTo>
                  <a:pt x="157734" y="267462"/>
                </a:lnTo>
                <a:lnTo>
                  <a:pt x="157683" y="266192"/>
                </a:lnTo>
                <a:lnTo>
                  <a:pt x="157645" y="264922"/>
                </a:lnTo>
                <a:lnTo>
                  <a:pt x="156895" y="266192"/>
                </a:lnTo>
                <a:lnTo>
                  <a:pt x="156502" y="266192"/>
                </a:lnTo>
                <a:lnTo>
                  <a:pt x="156692" y="264922"/>
                </a:lnTo>
                <a:lnTo>
                  <a:pt x="155105" y="264922"/>
                </a:lnTo>
                <a:lnTo>
                  <a:pt x="155409" y="263652"/>
                </a:lnTo>
                <a:lnTo>
                  <a:pt x="156502" y="263652"/>
                </a:lnTo>
                <a:lnTo>
                  <a:pt x="157099" y="262382"/>
                </a:lnTo>
                <a:lnTo>
                  <a:pt x="156692" y="262382"/>
                </a:lnTo>
                <a:lnTo>
                  <a:pt x="156692" y="261112"/>
                </a:lnTo>
                <a:lnTo>
                  <a:pt x="155956" y="262382"/>
                </a:lnTo>
                <a:lnTo>
                  <a:pt x="155651" y="262382"/>
                </a:lnTo>
                <a:lnTo>
                  <a:pt x="155105" y="262280"/>
                </a:lnTo>
                <a:lnTo>
                  <a:pt x="154952" y="262382"/>
                </a:lnTo>
                <a:lnTo>
                  <a:pt x="154813" y="262280"/>
                </a:lnTo>
                <a:lnTo>
                  <a:pt x="152781" y="262382"/>
                </a:lnTo>
                <a:lnTo>
                  <a:pt x="152082" y="263652"/>
                </a:lnTo>
                <a:lnTo>
                  <a:pt x="151739" y="263652"/>
                </a:lnTo>
                <a:lnTo>
                  <a:pt x="151244" y="263652"/>
                </a:lnTo>
                <a:lnTo>
                  <a:pt x="150698" y="263652"/>
                </a:lnTo>
                <a:lnTo>
                  <a:pt x="150876" y="262826"/>
                </a:lnTo>
                <a:lnTo>
                  <a:pt x="150698" y="262382"/>
                </a:lnTo>
                <a:lnTo>
                  <a:pt x="150990" y="262382"/>
                </a:lnTo>
                <a:lnTo>
                  <a:pt x="151244" y="261112"/>
                </a:lnTo>
                <a:lnTo>
                  <a:pt x="150698" y="261112"/>
                </a:lnTo>
                <a:lnTo>
                  <a:pt x="150990" y="259842"/>
                </a:lnTo>
                <a:lnTo>
                  <a:pt x="150990" y="258572"/>
                </a:lnTo>
                <a:lnTo>
                  <a:pt x="153022" y="257302"/>
                </a:lnTo>
                <a:lnTo>
                  <a:pt x="154063" y="257302"/>
                </a:lnTo>
                <a:lnTo>
                  <a:pt x="155308" y="256032"/>
                </a:lnTo>
                <a:lnTo>
                  <a:pt x="156692" y="256032"/>
                </a:lnTo>
                <a:lnTo>
                  <a:pt x="157099" y="256032"/>
                </a:lnTo>
                <a:lnTo>
                  <a:pt x="158140" y="256032"/>
                </a:lnTo>
                <a:lnTo>
                  <a:pt x="158775" y="254762"/>
                </a:lnTo>
                <a:lnTo>
                  <a:pt x="159524" y="254762"/>
                </a:lnTo>
                <a:lnTo>
                  <a:pt x="159232" y="253492"/>
                </a:lnTo>
                <a:lnTo>
                  <a:pt x="158686" y="254762"/>
                </a:lnTo>
                <a:lnTo>
                  <a:pt x="157441" y="254762"/>
                </a:lnTo>
                <a:lnTo>
                  <a:pt x="158280" y="253492"/>
                </a:lnTo>
                <a:lnTo>
                  <a:pt x="159232" y="253492"/>
                </a:lnTo>
                <a:lnTo>
                  <a:pt x="159727" y="253492"/>
                </a:lnTo>
                <a:lnTo>
                  <a:pt x="159524" y="254762"/>
                </a:lnTo>
                <a:lnTo>
                  <a:pt x="160566" y="254762"/>
                </a:lnTo>
                <a:lnTo>
                  <a:pt x="161607" y="253492"/>
                </a:lnTo>
                <a:lnTo>
                  <a:pt x="161010" y="253492"/>
                </a:lnTo>
                <a:lnTo>
                  <a:pt x="139877" y="250952"/>
                </a:lnTo>
                <a:lnTo>
                  <a:pt x="118872" y="250952"/>
                </a:lnTo>
                <a:lnTo>
                  <a:pt x="119392" y="250723"/>
                </a:lnTo>
                <a:lnTo>
                  <a:pt x="118846" y="250520"/>
                </a:lnTo>
                <a:lnTo>
                  <a:pt x="118097" y="250964"/>
                </a:lnTo>
                <a:lnTo>
                  <a:pt x="118376" y="250964"/>
                </a:lnTo>
                <a:lnTo>
                  <a:pt x="97548" y="253492"/>
                </a:lnTo>
                <a:lnTo>
                  <a:pt x="77762" y="258572"/>
                </a:lnTo>
                <a:lnTo>
                  <a:pt x="71323" y="261112"/>
                </a:lnTo>
                <a:lnTo>
                  <a:pt x="65468" y="263652"/>
                </a:lnTo>
                <a:lnTo>
                  <a:pt x="59766" y="268732"/>
                </a:lnTo>
                <a:lnTo>
                  <a:pt x="57378" y="270002"/>
                </a:lnTo>
                <a:lnTo>
                  <a:pt x="55791" y="270002"/>
                </a:lnTo>
                <a:lnTo>
                  <a:pt x="56083" y="271272"/>
                </a:lnTo>
                <a:lnTo>
                  <a:pt x="55892" y="271272"/>
                </a:lnTo>
                <a:lnTo>
                  <a:pt x="55245" y="270002"/>
                </a:lnTo>
                <a:lnTo>
                  <a:pt x="54508" y="271005"/>
                </a:lnTo>
                <a:lnTo>
                  <a:pt x="54749" y="270611"/>
                </a:lnTo>
                <a:lnTo>
                  <a:pt x="54851" y="270319"/>
                </a:lnTo>
                <a:lnTo>
                  <a:pt x="54851" y="270116"/>
                </a:lnTo>
                <a:lnTo>
                  <a:pt x="54495" y="270014"/>
                </a:lnTo>
                <a:lnTo>
                  <a:pt x="54203" y="270319"/>
                </a:lnTo>
                <a:lnTo>
                  <a:pt x="54203" y="270814"/>
                </a:lnTo>
                <a:lnTo>
                  <a:pt x="54483" y="271018"/>
                </a:lnTo>
                <a:lnTo>
                  <a:pt x="54305" y="271272"/>
                </a:lnTo>
                <a:lnTo>
                  <a:pt x="54000" y="270002"/>
                </a:lnTo>
                <a:lnTo>
                  <a:pt x="53454" y="270002"/>
                </a:lnTo>
                <a:lnTo>
                  <a:pt x="53060" y="271272"/>
                </a:lnTo>
                <a:lnTo>
                  <a:pt x="51676" y="271272"/>
                </a:lnTo>
                <a:lnTo>
                  <a:pt x="51181" y="272542"/>
                </a:lnTo>
                <a:lnTo>
                  <a:pt x="50088" y="272542"/>
                </a:lnTo>
                <a:lnTo>
                  <a:pt x="49695" y="271272"/>
                </a:lnTo>
                <a:lnTo>
                  <a:pt x="49047" y="271272"/>
                </a:lnTo>
                <a:lnTo>
                  <a:pt x="48298" y="270002"/>
                </a:lnTo>
                <a:lnTo>
                  <a:pt x="48552" y="268732"/>
                </a:lnTo>
                <a:lnTo>
                  <a:pt x="49047" y="268732"/>
                </a:lnTo>
                <a:lnTo>
                  <a:pt x="49149" y="267462"/>
                </a:lnTo>
                <a:lnTo>
                  <a:pt x="48298" y="267462"/>
                </a:lnTo>
                <a:lnTo>
                  <a:pt x="45478" y="270002"/>
                </a:lnTo>
                <a:lnTo>
                  <a:pt x="45173" y="268732"/>
                </a:lnTo>
                <a:lnTo>
                  <a:pt x="44234" y="268732"/>
                </a:lnTo>
                <a:lnTo>
                  <a:pt x="43929" y="270002"/>
                </a:lnTo>
                <a:lnTo>
                  <a:pt x="43192" y="270002"/>
                </a:lnTo>
                <a:lnTo>
                  <a:pt x="42100" y="268732"/>
                </a:lnTo>
                <a:lnTo>
                  <a:pt x="43192" y="267462"/>
                </a:lnTo>
                <a:lnTo>
                  <a:pt x="43192" y="264922"/>
                </a:lnTo>
                <a:lnTo>
                  <a:pt x="43929" y="264922"/>
                </a:lnTo>
                <a:lnTo>
                  <a:pt x="43484" y="263652"/>
                </a:lnTo>
                <a:lnTo>
                  <a:pt x="44234" y="262382"/>
                </a:lnTo>
                <a:lnTo>
                  <a:pt x="43688" y="262382"/>
                </a:lnTo>
                <a:lnTo>
                  <a:pt x="42837" y="263652"/>
                </a:lnTo>
                <a:lnTo>
                  <a:pt x="41262" y="263652"/>
                </a:lnTo>
                <a:lnTo>
                  <a:pt x="41262" y="264922"/>
                </a:lnTo>
                <a:lnTo>
                  <a:pt x="40309" y="266192"/>
                </a:lnTo>
                <a:lnTo>
                  <a:pt x="39624" y="267462"/>
                </a:lnTo>
                <a:lnTo>
                  <a:pt x="38227" y="267462"/>
                </a:lnTo>
                <a:lnTo>
                  <a:pt x="37287" y="268732"/>
                </a:lnTo>
                <a:lnTo>
                  <a:pt x="37490" y="268732"/>
                </a:lnTo>
                <a:lnTo>
                  <a:pt x="37185" y="270002"/>
                </a:lnTo>
                <a:lnTo>
                  <a:pt x="36995" y="270002"/>
                </a:lnTo>
                <a:lnTo>
                  <a:pt x="37185" y="268732"/>
                </a:lnTo>
                <a:lnTo>
                  <a:pt x="36144" y="268732"/>
                </a:lnTo>
                <a:lnTo>
                  <a:pt x="37490" y="267462"/>
                </a:lnTo>
                <a:lnTo>
                  <a:pt x="38773" y="266192"/>
                </a:lnTo>
                <a:lnTo>
                  <a:pt x="40119" y="266192"/>
                </a:lnTo>
                <a:lnTo>
                  <a:pt x="40119" y="264922"/>
                </a:lnTo>
                <a:lnTo>
                  <a:pt x="41262" y="264922"/>
                </a:lnTo>
                <a:lnTo>
                  <a:pt x="41262" y="263652"/>
                </a:lnTo>
                <a:lnTo>
                  <a:pt x="40665" y="263652"/>
                </a:lnTo>
                <a:lnTo>
                  <a:pt x="39370" y="264922"/>
                </a:lnTo>
                <a:lnTo>
                  <a:pt x="36893" y="267462"/>
                </a:lnTo>
                <a:lnTo>
                  <a:pt x="35902" y="267462"/>
                </a:lnTo>
                <a:lnTo>
                  <a:pt x="35902" y="268732"/>
                </a:lnTo>
                <a:lnTo>
                  <a:pt x="35699" y="268732"/>
                </a:lnTo>
                <a:lnTo>
                  <a:pt x="35661" y="269201"/>
                </a:lnTo>
                <a:lnTo>
                  <a:pt x="35598" y="270002"/>
                </a:lnTo>
                <a:lnTo>
                  <a:pt x="35407" y="270002"/>
                </a:lnTo>
                <a:lnTo>
                  <a:pt x="32778" y="272542"/>
                </a:lnTo>
                <a:lnTo>
                  <a:pt x="32321" y="272542"/>
                </a:lnTo>
                <a:lnTo>
                  <a:pt x="31191" y="273812"/>
                </a:lnTo>
                <a:lnTo>
                  <a:pt x="29972" y="273812"/>
                </a:lnTo>
                <a:lnTo>
                  <a:pt x="32232" y="272542"/>
                </a:lnTo>
                <a:lnTo>
                  <a:pt x="35661" y="269201"/>
                </a:lnTo>
                <a:lnTo>
                  <a:pt x="35661" y="268732"/>
                </a:lnTo>
                <a:lnTo>
                  <a:pt x="34112" y="268732"/>
                </a:lnTo>
                <a:lnTo>
                  <a:pt x="29502" y="273812"/>
                </a:lnTo>
                <a:lnTo>
                  <a:pt x="24041" y="277622"/>
                </a:lnTo>
                <a:lnTo>
                  <a:pt x="19824" y="281432"/>
                </a:lnTo>
                <a:lnTo>
                  <a:pt x="21209" y="281432"/>
                </a:lnTo>
                <a:lnTo>
                  <a:pt x="22250" y="280162"/>
                </a:lnTo>
                <a:lnTo>
                  <a:pt x="23749" y="278892"/>
                </a:lnTo>
                <a:lnTo>
                  <a:pt x="27711" y="275082"/>
                </a:lnTo>
                <a:lnTo>
                  <a:pt x="29362" y="274154"/>
                </a:lnTo>
                <a:lnTo>
                  <a:pt x="29006" y="275082"/>
                </a:lnTo>
                <a:lnTo>
                  <a:pt x="29197" y="275082"/>
                </a:lnTo>
                <a:lnTo>
                  <a:pt x="29197" y="276352"/>
                </a:lnTo>
                <a:lnTo>
                  <a:pt x="28854" y="275082"/>
                </a:lnTo>
                <a:lnTo>
                  <a:pt x="27711" y="275082"/>
                </a:lnTo>
                <a:lnTo>
                  <a:pt x="27609" y="276352"/>
                </a:lnTo>
                <a:lnTo>
                  <a:pt x="26873" y="277622"/>
                </a:lnTo>
                <a:lnTo>
                  <a:pt x="27114" y="277622"/>
                </a:lnTo>
                <a:lnTo>
                  <a:pt x="25082" y="278892"/>
                </a:lnTo>
                <a:lnTo>
                  <a:pt x="22707" y="281432"/>
                </a:lnTo>
                <a:lnTo>
                  <a:pt x="20866" y="282702"/>
                </a:lnTo>
                <a:lnTo>
                  <a:pt x="19824" y="282702"/>
                </a:lnTo>
                <a:lnTo>
                  <a:pt x="19126" y="281432"/>
                </a:lnTo>
                <a:lnTo>
                  <a:pt x="17843" y="282702"/>
                </a:lnTo>
                <a:lnTo>
                  <a:pt x="17640" y="281432"/>
                </a:lnTo>
                <a:lnTo>
                  <a:pt x="16802" y="281432"/>
                </a:lnTo>
                <a:lnTo>
                  <a:pt x="13131" y="283972"/>
                </a:lnTo>
                <a:lnTo>
                  <a:pt x="12585" y="283972"/>
                </a:lnTo>
                <a:lnTo>
                  <a:pt x="12090" y="285242"/>
                </a:lnTo>
                <a:lnTo>
                  <a:pt x="11341" y="285242"/>
                </a:lnTo>
                <a:lnTo>
                  <a:pt x="12687" y="282702"/>
                </a:lnTo>
                <a:lnTo>
                  <a:pt x="14808" y="281432"/>
                </a:lnTo>
                <a:lnTo>
                  <a:pt x="16446" y="280162"/>
                </a:lnTo>
                <a:lnTo>
                  <a:pt x="16256" y="280162"/>
                </a:lnTo>
                <a:lnTo>
                  <a:pt x="14173" y="281432"/>
                </a:lnTo>
                <a:lnTo>
                  <a:pt x="12179" y="282702"/>
                </a:lnTo>
                <a:lnTo>
                  <a:pt x="10401" y="283972"/>
                </a:lnTo>
                <a:lnTo>
                  <a:pt x="10045" y="283972"/>
                </a:lnTo>
                <a:lnTo>
                  <a:pt x="9753" y="285242"/>
                </a:lnTo>
                <a:lnTo>
                  <a:pt x="9207" y="285242"/>
                </a:lnTo>
                <a:lnTo>
                  <a:pt x="9207" y="283972"/>
                </a:lnTo>
                <a:lnTo>
                  <a:pt x="9550" y="282702"/>
                </a:lnTo>
                <a:lnTo>
                  <a:pt x="7772" y="282702"/>
                </a:lnTo>
                <a:lnTo>
                  <a:pt x="9309" y="281432"/>
                </a:lnTo>
                <a:lnTo>
                  <a:pt x="7912" y="281432"/>
                </a:lnTo>
                <a:lnTo>
                  <a:pt x="25946" y="337312"/>
                </a:lnTo>
                <a:lnTo>
                  <a:pt x="53060" y="380492"/>
                </a:lnTo>
                <a:lnTo>
                  <a:pt x="87020" y="409702"/>
                </a:lnTo>
                <a:lnTo>
                  <a:pt x="125895" y="419862"/>
                </a:lnTo>
                <a:lnTo>
                  <a:pt x="165328" y="409702"/>
                </a:lnTo>
                <a:lnTo>
                  <a:pt x="199669" y="380492"/>
                </a:lnTo>
                <a:lnTo>
                  <a:pt x="226872" y="334772"/>
                </a:lnTo>
                <a:lnTo>
                  <a:pt x="242900" y="285242"/>
                </a:lnTo>
                <a:lnTo>
                  <a:pt x="243713" y="282702"/>
                </a:lnTo>
                <a:lnTo>
                  <a:pt x="244957" y="278892"/>
                </a:lnTo>
                <a:lnTo>
                  <a:pt x="243713" y="278892"/>
                </a:lnTo>
                <a:lnTo>
                  <a:pt x="244005" y="277812"/>
                </a:lnTo>
                <a:lnTo>
                  <a:pt x="244005" y="278358"/>
                </a:lnTo>
                <a:lnTo>
                  <a:pt x="244462" y="278752"/>
                </a:lnTo>
                <a:lnTo>
                  <a:pt x="244805" y="278549"/>
                </a:lnTo>
                <a:lnTo>
                  <a:pt x="245097" y="278447"/>
                </a:lnTo>
                <a:lnTo>
                  <a:pt x="245148" y="278257"/>
                </a:lnTo>
                <a:lnTo>
                  <a:pt x="245198" y="278053"/>
                </a:lnTo>
                <a:lnTo>
                  <a:pt x="245198" y="277863"/>
                </a:lnTo>
                <a:close/>
              </a:path>
              <a:path w="404495" h="420370">
                <a:moveTo>
                  <a:pt x="251942" y="209550"/>
                </a:moveTo>
                <a:lnTo>
                  <a:pt x="248348" y="165100"/>
                </a:lnTo>
                <a:lnTo>
                  <a:pt x="247942" y="160020"/>
                </a:lnTo>
                <a:lnTo>
                  <a:pt x="247738" y="157480"/>
                </a:lnTo>
                <a:lnTo>
                  <a:pt x="247535" y="154940"/>
                </a:lnTo>
                <a:lnTo>
                  <a:pt x="247434" y="153670"/>
                </a:lnTo>
                <a:lnTo>
                  <a:pt x="246786" y="151130"/>
                </a:lnTo>
                <a:lnTo>
                  <a:pt x="234721" y="104140"/>
                </a:lnTo>
                <a:lnTo>
                  <a:pt x="230085" y="93980"/>
                </a:lnTo>
                <a:lnTo>
                  <a:pt x="228930" y="91440"/>
                </a:lnTo>
                <a:lnTo>
                  <a:pt x="227190" y="87630"/>
                </a:lnTo>
                <a:lnTo>
                  <a:pt x="216179" y="63500"/>
                </a:lnTo>
                <a:lnTo>
                  <a:pt x="215011" y="60960"/>
                </a:lnTo>
                <a:lnTo>
                  <a:pt x="214033" y="59690"/>
                </a:lnTo>
                <a:lnTo>
                  <a:pt x="202260" y="44450"/>
                </a:lnTo>
                <a:lnTo>
                  <a:pt x="197358" y="38100"/>
                </a:lnTo>
                <a:lnTo>
                  <a:pt x="193433" y="33020"/>
                </a:lnTo>
                <a:lnTo>
                  <a:pt x="190487" y="29210"/>
                </a:lnTo>
                <a:lnTo>
                  <a:pt x="189509" y="27940"/>
                </a:lnTo>
                <a:lnTo>
                  <a:pt x="159410" y="6350"/>
                </a:lnTo>
                <a:lnTo>
                  <a:pt x="137845" y="2260"/>
                </a:lnTo>
                <a:lnTo>
                  <a:pt x="137845" y="67310"/>
                </a:lnTo>
                <a:lnTo>
                  <a:pt x="137248" y="67310"/>
                </a:lnTo>
                <a:lnTo>
                  <a:pt x="137452" y="68580"/>
                </a:lnTo>
                <a:lnTo>
                  <a:pt x="137198" y="68580"/>
                </a:lnTo>
                <a:lnTo>
                  <a:pt x="137248" y="69850"/>
                </a:lnTo>
                <a:lnTo>
                  <a:pt x="137045" y="71120"/>
                </a:lnTo>
                <a:lnTo>
                  <a:pt x="137198" y="69850"/>
                </a:lnTo>
                <a:lnTo>
                  <a:pt x="135509" y="69850"/>
                </a:lnTo>
                <a:lnTo>
                  <a:pt x="135864" y="68580"/>
                </a:lnTo>
                <a:lnTo>
                  <a:pt x="135369" y="68580"/>
                </a:lnTo>
                <a:lnTo>
                  <a:pt x="134962" y="69850"/>
                </a:lnTo>
                <a:lnTo>
                  <a:pt x="134772" y="71120"/>
                </a:lnTo>
                <a:lnTo>
                  <a:pt x="134467" y="69850"/>
                </a:lnTo>
                <a:lnTo>
                  <a:pt x="134569" y="71120"/>
                </a:lnTo>
                <a:lnTo>
                  <a:pt x="134353" y="70434"/>
                </a:lnTo>
                <a:lnTo>
                  <a:pt x="134226" y="71120"/>
                </a:lnTo>
                <a:lnTo>
                  <a:pt x="134289" y="70243"/>
                </a:lnTo>
                <a:lnTo>
                  <a:pt x="134175" y="69850"/>
                </a:lnTo>
                <a:lnTo>
                  <a:pt x="133921" y="71120"/>
                </a:lnTo>
                <a:lnTo>
                  <a:pt x="133527" y="69850"/>
                </a:lnTo>
                <a:lnTo>
                  <a:pt x="132829" y="69850"/>
                </a:lnTo>
                <a:lnTo>
                  <a:pt x="132829" y="71120"/>
                </a:lnTo>
                <a:lnTo>
                  <a:pt x="132283" y="71120"/>
                </a:lnTo>
                <a:lnTo>
                  <a:pt x="132092" y="70612"/>
                </a:lnTo>
                <a:lnTo>
                  <a:pt x="132829" y="69850"/>
                </a:lnTo>
                <a:lnTo>
                  <a:pt x="132537" y="69850"/>
                </a:lnTo>
                <a:lnTo>
                  <a:pt x="132829" y="68580"/>
                </a:lnTo>
                <a:lnTo>
                  <a:pt x="132245" y="69850"/>
                </a:lnTo>
                <a:lnTo>
                  <a:pt x="131965" y="70243"/>
                </a:lnTo>
                <a:lnTo>
                  <a:pt x="131813" y="70612"/>
                </a:lnTo>
                <a:lnTo>
                  <a:pt x="131838" y="69850"/>
                </a:lnTo>
                <a:lnTo>
                  <a:pt x="132245" y="68580"/>
                </a:lnTo>
                <a:lnTo>
                  <a:pt x="131940" y="68580"/>
                </a:lnTo>
                <a:lnTo>
                  <a:pt x="131597" y="69850"/>
                </a:lnTo>
                <a:lnTo>
                  <a:pt x="131241" y="68580"/>
                </a:lnTo>
                <a:lnTo>
                  <a:pt x="130403" y="69850"/>
                </a:lnTo>
                <a:lnTo>
                  <a:pt x="131445" y="69850"/>
                </a:lnTo>
                <a:lnTo>
                  <a:pt x="130746" y="71120"/>
                </a:lnTo>
                <a:lnTo>
                  <a:pt x="130251" y="69850"/>
                </a:lnTo>
                <a:lnTo>
                  <a:pt x="129209" y="71120"/>
                </a:lnTo>
                <a:lnTo>
                  <a:pt x="128028" y="71120"/>
                </a:lnTo>
                <a:lnTo>
                  <a:pt x="128168" y="69850"/>
                </a:lnTo>
                <a:lnTo>
                  <a:pt x="127571" y="71120"/>
                </a:lnTo>
                <a:lnTo>
                  <a:pt x="127431" y="69850"/>
                </a:lnTo>
                <a:lnTo>
                  <a:pt x="127571" y="68580"/>
                </a:lnTo>
                <a:lnTo>
                  <a:pt x="127622" y="67310"/>
                </a:lnTo>
                <a:lnTo>
                  <a:pt x="127431" y="67310"/>
                </a:lnTo>
                <a:lnTo>
                  <a:pt x="126936" y="68580"/>
                </a:lnTo>
                <a:lnTo>
                  <a:pt x="125247" y="68580"/>
                </a:lnTo>
                <a:lnTo>
                  <a:pt x="125539" y="67310"/>
                </a:lnTo>
                <a:lnTo>
                  <a:pt x="124053" y="67310"/>
                </a:lnTo>
                <a:lnTo>
                  <a:pt x="123850" y="66040"/>
                </a:lnTo>
                <a:lnTo>
                  <a:pt x="123761" y="65824"/>
                </a:lnTo>
                <a:lnTo>
                  <a:pt x="123761" y="66040"/>
                </a:lnTo>
                <a:lnTo>
                  <a:pt x="123609" y="66040"/>
                </a:lnTo>
                <a:lnTo>
                  <a:pt x="123507" y="67310"/>
                </a:lnTo>
                <a:lnTo>
                  <a:pt x="123558" y="66040"/>
                </a:lnTo>
                <a:lnTo>
                  <a:pt x="122720" y="66040"/>
                </a:lnTo>
                <a:lnTo>
                  <a:pt x="123355" y="67310"/>
                </a:lnTo>
                <a:lnTo>
                  <a:pt x="121716" y="67310"/>
                </a:lnTo>
                <a:lnTo>
                  <a:pt x="121716" y="88900"/>
                </a:lnTo>
                <a:lnTo>
                  <a:pt x="121424" y="88900"/>
                </a:lnTo>
                <a:lnTo>
                  <a:pt x="121323" y="88011"/>
                </a:lnTo>
                <a:lnTo>
                  <a:pt x="121437" y="88277"/>
                </a:lnTo>
                <a:lnTo>
                  <a:pt x="121716" y="88900"/>
                </a:lnTo>
                <a:lnTo>
                  <a:pt x="121716" y="67310"/>
                </a:lnTo>
                <a:lnTo>
                  <a:pt x="121323" y="67310"/>
                </a:lnTo>
                <a:lnTo>
                  <a:pt x="121170" y="66040"/>
                </a:lnTo>
                <a:lnTo>
                  <a:pt x="120777" y="66040"/>
                </a:lnTo>
                <a:lnTo>
                  <a:pt x="120777" y="64770"/>
                </a:lnTo>
                <a:lnTo>
                  <a:pt x="120040" y="64770"/>
                </a:lnTo>
                <a:lnTo>
                  <a:pt x="120040" y="66040"/>
                </a:lnTo>
                <a:lnTo>
                  <a:pt x="119494" y="66040"/>
                </a:lnTo>
                <a:lnTo>
                  <a:pt x="119341" y="64770"/>
                </a:lnTo>
                <a:lnTo>
                  <a:pt x="119138" y="65430"/>
                </a:lnTo>
                <a:lnTo>
                  <a:pt x="119138" y="85090"/>
                </a:lnTo>
                <a:lnTo>
                  <a:pt x="118795" y="84556"/>
                </a:lnTo>
                <a:lnTo>
                  <a:pt x="118592" y="85090"/>
                </a:lnTo>
                <a:lnTo>
                  <a:pt x="118668" y="84353"/>
                </a:lnTo>
                <a:lnTo>
                  <a:pt x="118351" y="83820"/>
                </a:lnTo>
                <a:lnTo>
                  <a:pt x="119087" y="83820"/>
                </a:lnTo>
                <a:lnTo>
                  <a:pt x="118872" y="84353"/>
                </a:lnTo>
                <a:lnTo>
                  <a:pt x="118935" y="84772"/>
                </a:lnTo>
                <a:lnTo>
                  <a:pt x="119138" y="85090"/>
                </a:lnTo>
                <a:lnTo>
                  <a:pt x="119138" y="65430"/>
                </a:lnTo>
                <a:lnTo>
                  <a:pt x="118948" y="66040"/>
                </a:lnTo>
                <a:lnTo>
                  <a:pt x="118948" y="67310"/>
                </a:lnTo>
                <a:lnTo>
                  <a:pt x="118541" y="67310"/>
                </a:lnTo>
                <a:lnTo>
                  <a:pt x="118643" y="66040"/>
                </a:lnTo>
                <a:lnTo>
                  <a:pt x="118897" y="66040"/>
                </a:lnTo>
                <a:lnTo>
                  <a:pt x="118948" y="67310"/>
                </a:lnTo>
                <a:lnTo>
                  <a:pt x="118948" y="66040"/>
                </a:lnTo>
                <a:lnTo>
                  <a:pt x="118567" y="64858"/>
                </a:lnTo>
                <a:lnTo>
                  <a:pt x="118249" y="66040"/>
                </a:lnTo>
                <a:lnTo>
                  <a:pt x="118097" y="66040"/>
                </a:lnTo>
                <a:lnTo>
                  <a:pt x="117462" y="67310"/>
                </a:lnTo>
                <a:lnTo>
                  <a:pt x="117259" y="66040"/>
                </a:lnTo>
                <a:lnTo>
                  <a:pt x="117259" y="64770"/>
                </a:lnTo>
                <a:lnTo>
                  <a:pt x="117551" y="64770"/>
                </a:lnTo>
                <a:lnTo>
                  <a:pt x="117259" y="63500"/>
                </a:lnTo>
                <a:lnTo>
                  <a:pt x="116865" y="64770"/>
                </a:lnTo>
                <a:lnTo>
                  <a:pt x="116459" y="64770"/>
                </a:lnTo>
                <a:lnTo>
                  <a:pt x="116014" y="63500"/>
                </a:lnTo>
                <a:lnTo>
                  <a:pt x="115608" y="64350"/>
                </a:lnTo>
                <a:lnTo>
                  <a:pt x="115570" y="64770"/>
                </a:lnTo>
                <a:lnTo>
                  <a:pt x="115506" y="64579"/>
                </a:lnTo>
                <a:lnTo>
                  <a:pt x="115417" y="64770"/>
                </a:lnTo>
                <a:lnTo>
                  <a:pt x="115468" y="64477"/>
                </a:lnTo>
                <a:lnTo>
                  <a:pt x="115328" y="64020"/>
                </a:lnTo>
                <a:lnTo>
                  <a:pt x="115328" y="82550"/>
                </a:lnTo>
                <a:lnTo>
                  <a:pt x="114960" y="81851"/>
                </a:lnTo>
                <a:lnTo>
                  <a:pt x="114973" y="81991"/>
                </a:lnTo>
                <a:lnTo>
                  <a:pt x="114846" y="81622"/>
                </a:lnTo>
                <a:lnTo>
                  <a:pt x="114681" y="81280"/>
                </a:lnTo>
                <a:lnTo>
                  <a:pt x="114922" y="81280"/>
                </a:lnTo>
                <a:lnTo>
                  <a:pt x="115036" y="81991"/>
                </a:lnTo>
                <a:lnTo>
                  <a:pt x="115328" y="82550"/>
                </a:lnTo>
                <a:lnTo>
                  <a:pt x="115328" y="64020"/>
                </a:lnTo>
                <a:lnTo>
                  <a:pt x="115176" y="63500"/>
                </a:lnTo>
                <a:lnTo>
                  <a:pt x="114376" y="64770"/>
                </a:lnTo>
                <a:lnTo>
                  <a:pt x="114325" y="64592"/>
                </a:lnTo>
                <a:lnTo>
                  <a:pt x="114325" y="77470"/>
                </a:lnTo>
                <a:lnTo>
                  <a:pt x="114185" y="78740"/>
                </a:lnTo>
                <a:lnTo>
                  <a:pt x="114185" y="77470"/>
                </a:lnTo>
                <a:lnTo>
                  <a:pt x="114325" y="77470"/>
                </a:lnTo>
                <a:lnTo>
                  <a:pt x="114325" y="64592"/>
                </a:lnTo>
                <a:lnTo>
                  <a:pt x="114033" y="63500"/>
                </a:lnTo>
                <a:lnTo>
                  <a:pt x="113931" y="64770"/>
                </a:lnTo>
                <a:lnTo>
                  <a:pt x="113931" y="76200"/>
                </a:lnTo>
                <a:lnTo>
                  <a:pt x="113538" y="76200"/>
                </a:lnTo>
                <a:lnTo>
                  <a:pt x="113233" y="75971"/>
                </a:lnTo>
                <a:lnTo>
                  <a:pt x="113233" y="77470"/>
                </a:lnTo>
                <a:lnTo>
                  <a:pt x="111874" y="78562"/>
                </a:lnTo>
                <a:lnTo>
                  <a:pt x="112052" y="77470"/>
                </a:lnTo>
                <a:lnTo>
                  <a:pt x="113233" y="77470"/>
                </a:lnTo>
                <a:lnTo>
                  <a:pt x="113233" y="75971"/>
                </a:lnTo>
                <a:lnTo>
                  <a:pt x="112014" y="75057"/>
                </a:lnTo>
                <a:lnTo>
                  <a:pt x="111696" y="76200"/>
                </a:lnTo>
                <a:lnTo>
                  <a:pt x="111645" y="77470"/>
                </a:lnTo>
                <a:lnTo>
                  <a:pt x="111556" y="76200"/>
                </a:lnTo>
                <a:lnTo>
                  <a:pt x="111556" y="74930"/>
                </a:lnTo>
                <a:lnTo>
                  <a:pt x="111848" y="74930"/>
                </a:lnTo>
                <a:lnTo>
                  <a:pt x="112014" y="75057"/>
                </a:lnTo>
                <a:lnTo>
                  <a:pt x="112052" y="74930"/>
                </a:lnTo>
                <a:lnTo>
                  <a:pt x="113588" y="74930"/>
                </a:lnTo>
                <a:lnTo>
                  <a:pt x="113931" y="76200"/>
                </a:lnTo>
                <a:lnTo>
                  <a:pt x="113931" y="64770"/>
                </a:lnTo>
                <a:lnTo>
                  <a:pt x="112737" y="64770"/>
                </a:lnTo>
                <a:lnTo>
                  <a:pt x="112737" y="63500"/>
                </a:lnTo>
                <a:lnTo>
                  <a:pt x="111747" y="63500"/>
                </a:lnTo>
                <a:lnTo>
                  <a:pt x="111950" y="64770"/>
                </a:lnTo>
                <a:lnTo>
                  <a:pt x="111747" y="63500"/>
                </a:lnTo>
                <a:lnTo>
                  <a:pt x="111455" y="63500"/>
                </a:lnTo>
                <a:lnTo>
                  <a:pt x="111493" y="63906"/>
                </a:lnTo>
                <a:lnTo>
                  <a:pt x="111607" y="64770"/>
                </a:lnTo>
                <a:lnTo>
                  <a:pt x="111150" y="64770"/>
                </a:lnTo>
                <a:lnTo>
                  <a:pt x="111150" y="76200"/>
                </a:lnTo>
                <a:lnTo>
                  <a:pt x="110655" y="76200"/>
                </a:lnTo>
                <a:lnTo>
                  <a:pt x="110261" y="74930"/>
                </a:lnTo>
                <a:lnTo>
                  <a:pt x="111150" y="76200"/>
                </a:lnTo>
                <a:lnTo>
                  <a:pt x="111150" y="64770"/>
                </a:lnTo>
                <a:lnTo>
                  <a:pt x="110959" y="64770"/>
                </a:lnTo>
                <a:lnTo>
                  <a:pt x="111379" y="64084"/>
                </a:lnTo>
                <a:lnTo>
                  <a:pt x="111455" y="63500"/>
                </a:lnTo>
                <a:lnTo>
                  <a:pt x="110566" y="63500"/>
                </a:lnTo>
                <a:lnTo>
                  <a:pt x="110655" y="62230"/>
                </a:lnTo>
                <a:lnTo>
                  <a:pt x="110464" y="63500"/>
                </a:lnTo>
                <a:lnTo>
                  <a:pt x="109816" y="63500"/>
                </a:lnTo>
                <a:lnTo>
                  <a:pt x="109816" y="73660"/>
                </a:lnTo>
                <a:lnTo>
                  <a:pt x="109562" y="74930"/>
                </a:lnTo>
                <a:lnTo>
                  <a:pt x="109474" y="73660"/>
                </a:lnTo>
                <a:lnTo>
                  <a:pt x="109816" y="73660"/>
                </a:lnTo>
                <a:lnTo>
                  <a:pt x="109816" y="63500"/>
                </a:lnTo>
                <a:lnTo>
                  <a:pt x="109016" y="63500"/>
                </a:lnTo>
                <a:lnTo>
                  <a:pt x="109016" y="73660"/>
                </a:lnTo>
                <a:lnTo>
                  <a:pt x="109016" y="74930"/>
                </a:lnTo>
                <a:lnTo>
                  <a:pt x="108991" y="74295"/>
                </a:lnTo>
                <a:lnTo>
                  <a:pt x="108978" y="74930"/>
                </a:lnTo>
                <a:lnTo>
                  <a:pt x="108978" y="73660"/>
                </a:lnTo>
                <a:lnTo>
                  <a:pt x="109016" y="63500"/>
                </a:lnTo>
                <a:lnTo>
                  <a:pt x="108724" y="62230"/>
                </a:lnTo>
                <a:lnTo>
                  <a:pt x="108572" y="62230"/>
                </a:lnTo>
                <a:lnTo>
                  <a:pt x="108572" y="63500"/>
                </a:lnTo>
                <a:lnTo>
                  <a:pt x="108458" y="63080"/>
                </a:lnTo>
                <a:lnTo>
                  <a:pt x="108572" y="63500"/>
                </a:lnTo>
                <a:lnTo>
                  <a:pt x="108572" y="62230"/>
                </a:lnTo>
                <a:lnTo>
                  <a:pt x="108331" y="62230"/>
                </a:lnTo>
                <a:lnTo>
                  <a:pt x="107480" y="62230"/>
                </a:lnTo>
                <a:lnTo>
                  <a:pt x="107530" y="63500"/>
                </a:lnTo>
                <a:lnTo>
                  <a:pt x="107188" y="63500"/>
                </a:lnTo>
                <a:lnTo>
                  <a:pt x="107188" y="72390"/>
                </a:lnTo>
                <a:lnTo>
                  <a:pt x="106984" y="71120"/>
                </a:lnTo>
                <a:lnTo>
                  <a:pt x="107188" y="72390"/>
                </a:lnTo>
                <a:lnTo>
                  <a:pt x="107188" y="63500"/>
                </a:lnTo>
                <a:lnTo>
                  <a:pt x="107035" y="63500"/>
                </a:lnTo>
                <a:lnTo>
                  <a:pt x="107035" y="68580"/>
                </a:lnTo>
                <a:lnTo>
                  <a:pt x="107035" y="69850"/>
                </a:lnTo>
                <a:lnTo>
                  <a:pt x="106934" y="68580"/>
                </a:lnTo>
                <a:lnTo>
                  <a:pt x="107035" y="63500"/>
                </a:lnTo>
                <a:lnTo>
                  <a:pt x="106845" y="63500"/>
                </a:lnTo>
                <a:lnTo>
                  <a:pt x="106794" y="62230"/>
                </a:lnTo>
                <a:lnTo>
                  <a:pt x="106489" y="62230"/>
                </a:lnTo>
                <a:lnTo>
                  <a:pt x="106489" y="68580"/>
                </a:lnTo>
                <a:lnTo>
                  <a:pt x="106337" y="69850"/>
                </a:lnTo>
                <a:lnTo>
                  <a:pt x="106045" y="68580"/>
                </a:lnTo>
                <a:lnTo>
                  <a:pt x="106045" y="72390"/>
                </a:lnTo>
                <a:lnTo>
                  <a:pt x="105295" y="72390"/>
                </a:lnTo>
                <a:lnTo>
                  <a:pt x="105397" y="71120"/>
                </a:lnTo>
                <a:lnTo>
                  <a:pt x="104800" y="69850"/>
                </a:lnTo>
                <a:lnTo>
                  <a:pt x="104013" y="69850"/>
                </a:lnTo>
                <a:lnTo>
                  <a:pt x="104355" y="68580"/>
                </a:lnTo>
                <a:lnTo>
                  <a:pt x="104508" y="68580"/>
                </a:lnTo>
                <a:lnTo>
                  <a:pt x="104800" y="69850"/>
                </a:lnTo>
                <a:lnTo>
                  <a:pt x="105105" y="69850"/>
                </a:lnTo>
                <a:lnTo>
                  <a:pt x="105549" y="71120"/>
                </a:lnTo>
                <a:lnTo>
                  <a:pt x="105892" y="71120"/>
                </a:lnTo>
                <a:lnTo>
                  <a:pt x="106045" y="72390"/>
                </a:lnTo>
                <a:lnTo>
                  <a:pt x="106045" y="68580"/>
                </a:lnTo>
                <a:lnTo>
                  <a:pt x="106489" y="68580"/>
                </a:lnTo>
                <a:lnTo>
                  <a:pt x="106489" y="62230"/>
                </a:lnTo>
                <a:lnTo>
                  <a:pt x="106337" y="62230"/>
                </a:lnTo>
                <a:lnTo>
                  <a:pt x="106095" y="63500"/>
                </a:lnTo>
                <a:lnTo>
                  <a:pt x="105498" y="62230"/>
                </a:lnTo>
                <a:lnTo>
                  <a:pt x="105549" y="63500"/>
                </a:lnTo>
                <a:lnTo>
                  <a:pt x="105257" y="63500"/>
                </a:lnTo>
                <a:lnTo>
                  <a:pt x="105257" y="66040"/>
                </a:lnTo>
                <a:lnTo>
                  <a:pt x="104711" y="66040"/>
                </a:lnTo>
                <a:lnTo>
                  <a:pt x="104660" y="67310"/>
                </a:lnTo>
                <a:lnTo>
                  <a:pt x="103962" y="66040"/>
                </a:lnTo>
                <a:lnTo>
                  <a:pt x="104305" y="64770"/>
                </a:lnTo>
                <a:lnTo>
                  <a:pt x="105257" y="66040"/>
                </a:lnTo>
                <a:lnTo>
                  <a:pt x="105257" y="63500"/>
                </a:lnTo>
                <a:lnTo>
                  <a:pt x="105003" y="63500"/>
                </a:lnTo>
                <a:lnTo>
                  <a:pt x="105079" y="64566"/>
                </a:lnTo>
                <a:lnTo>
                  <a:pt x="104902" y="64325"/>
                </a:lnTo>
                <a:lnTo>
                  <a:pt x="104254" y="63500"/>
                </a:lnTo>
                <a:lnTo>
                  <a:pt x="103962" y="64770"/>
                </a:lnTo>
                <a:lnTo>
                  <a:pt x="103670" y="64770"/>
                </a:lnTo>
                <a:lnTo>
                  <a:pt x="103568" y="66040"/>
                </a:lnTo>
                <a:lnTo>
                  <a:pt x="103416" y="64770"/>
                </a:lnTo>
                <a:lnTo>
                  <a:pt x="102717" y="66040"/>
                </a:lnTo>
                <a:lnTo>
                  <a:pt x="103314" y="67310"/>
                </a:lnTo>
                <a:lnTo>
                  <a:pt x="103670" y="68580"/>
                </a:lnTo>
                <a:lnTo>
                  <a:pt x="103466" y="68580"/>
                </a:lnTo>
                <a:lnTo>
                  <a:pt x="103314" y="69850"/>
                </a:lnTo>
                <a:lnTo>
                  <a:pt x="103962" y="71120"/>
                </a:lnTo>
                <a:lnTo>
                  <a:pt x="102819" y="71120"/>
                </a:lnTo>
                <a:lnTo>
                  <a:pt x="102870" y="72390"/>
                </a:lnTo>
                <a:lnTo>
                  <a:pt x="104114" y="72390"/>
                </a:lnTo>
                <a:lnTo>
                  <a:pt x="104254" y="71120"/>
                </a:lnTo>
                <a:lnTo>
                  <a:pt x="104660" y="71120"/>
                </a:lnTo>
                <a:lnTo>
                  <a:pt x="104114" y="72390"/>
                </a:lnTo>
                <a:lnTo>
                  <a:pt x="104762" y="72390"/>
                </a:lnTo>
                <a:lnTo>
                  <a:pt x="104559" y="73660"/>
                </a:lnTo>
                <a:lnTo>
                  <a:pt x="104762" y="73660"/>
                </a:lnTo>
                <a:lnTo>
                  <a:pt x="105054" y="73660"/>
                </a:lnTo>
                <a:lnTo>
                  <a:pt x="104952" y="72923"/>
                </a:lnTo>
                <a:lnTo>
                  <a:pt x="104902" y="72390"/>
                </a:lnTo>
                <a:lnTo>
                  <a:pt x="105105" y="72390"/>
                </a:lnTo>
                <a:lnTo>
                  <a:pt x="105016" y="72720"/>
                </a:lnTo>
                <a:lnTo>
                  <a:pt x="105054" y="73660"/>
                </a:lnTo>
                <a:lnTo>
                  <a:pt x="106794" y="73660"/>
                </a:lnTo>
                <a:lnTo>
                  <a:pt x="105994" y="74930"/>
                </a:lnTo>
                <a:lnTo>
                  <a:pt x="106934" y="74930"/>
                </a:lnTo>
                <a:lnTo>
                  <a:pt x="106934" y="73660"/>
                </a:lnTo>
                <a:lnTo>
                  <a:pt x="107340" y="73660"/>
                </a:lnTo>
                <a:lnTo>
                  <a:pt x="107683" y="73660"/>
                </a:lnTo>
                <a:lnTo>
                  <a:pt x="107632" y="72390"/>
                </a:lnTo>
                <a:lnTo>
                  <a:pt x="108521" y="72390"/>
                </a:lnTo>
                <a:lnTo>
                  <a:pt x="108623" y="73660"/>
                </a:lnTo>
                <a:lnTo>
                  <a:pt x="107734" y="73660"/>
                </a:lnTo>
                <a:lnTo>
                  <a:pt x="107353" y="74256"/>
                </a:lnTo>
                <a:lnTo>
                  <a:pt x="107391" y="74930"/>
                </a:lnTo>
                <a:lnTo>
                  <a:pt x="107137" y="74930"/>
                </a:lnTo>
                <a:lnTo>
                  <a:pt x="107200" y="74498"/>
                </a:lnTo>
                <a:lnTo>
                  <a:pt x="106934" y="74930"/>
                </a:lnTo>
                <a:lnTo>
                  <a:pt x="107086" y="74930"/>
                </a:lnTo>
                <a:lnTo>
                  <a:pt x="107530" y="76200"/>
                </a:lnTo>
                <a:lnTo>
                  <a:pt x="107632" y="74930"/>
                </a:lnTo>
                <a:lnTo>
                  <a:pt x="107886" y="76200"/>
                </a:lnTo>
                <a:lnTo>
                  <a:pt x="109220" y="76200"/>
                </a:lnTo>
                <a:lnTo>
                  <a:pt x="109169" y="74930"/>
                </a:lnTo>
                <a:lnTo>
                  <a:pt x="109562" y="76200"/>
                </a:lnTo>
                <a:lnTo>
                  <a:pt x="109270" y="76200"/>
                </a:lnTo>
                <a:lnTo>
                  <a:pt x="109969" y="77470"/>
                </a:lnTo>
                <a:lnTo>
                  <a:pt x="109969" y="76200"/>
                </a:lnTo>
                <a:lnTo>
                  <a:pt x="110858" y="77470"/>
                </a:lnTo>
                <a:lnTo>
                  <a:pt x="110655" y="77470"/>
                </a:lnTo>
                <a:lnTo>
                  <a:pt x="110464" y="78740"/>
                </a:lnTo>
                <a:lnTo>
                  <a:pt x="111645" y="78740"/>
                </a:lnTo>
                <a:lnTo>
                  <a:pt x="111848" y="78740"/>
                </a:lnTo>
                <a:lnTo>
                  <a:pt x="112242" y="80010"/>
                </a:lnTo>
                <a:lnTo>
                  <a:pt x="112649" y="78740"/>
                </a:lnTo>
                <a:lnTo>
                  <a:pt x="112941" y="80010"/>
                </a:lnTo>
                <a:lnTo>
                  <a:pt x="113487" y="80010"/>
                </a:lnTo>
                <a:lnTo>
                  <a:pt x="113982" y="78740"/>
                </a:lnTo>
                <a:lnTo>
                  <a:pt x="114185" y="80010"/>
                </a:lnTo>
                <a:lnTo>
                  <a:pt x="113487" y="80010"/>
                </a:lnTo>
                <a:lnTo>
                  <a:pt x="113195" y="80835"/>
                </a:lnTo>
                <a:lnTo>
                  <a:pt x="114287" y="80010"/>
                </a:lnTo>
                <a:lnTo>
                  <a:pt x="114477" y="80010"/>
                </a:lnTo>
                <a:lnTo>
                  <a:pt x="114185" y="80454"/>
                </a:lnTo>
                <a:lnTo>
                  <a:pt x="114185" y="81280"/>
                </a:lnTo>
                <a:lnTo>
                  <a:pt x="114033" y="81622"/>
                </a:lnTo>
                <a:lnTo>
                  <a:pt x="113982" y="81991"/>
                </a:lnTo>
                <a:lnTo>
                  <a:pt x="113931" y="81851"/>
                </a:lnTo>
                <a:lnTo>
                  <a:pt x="113868" y="81978"/>
                </a:lnTo>
                <a:lnTo>
                  <a:pt x="113804" y="81495"/>
                </a:lnTo>
                <a:lnTo>
                  <a:pt x="113614" y="81851"/>
                </a:lnTo>
                <a:lnTo>
                  <a:pt x="113741" y="81280"/>
                </a:lnTo>
                <a:lnTo>
                  <a:pt x="113804" y="81495"/>
                </a:lnTo>
                <a:lnTo>
                  <a:pt x="113931" y="81280"/>
                </a:lnTo>
                <a:lnTo>
                  <a:pt x="114185" y="81280"/>
                </a:lnTo>
                <a:lnTo>
                  <a:pt x="114185" y="80454"/>
                </a:lnTo>
                <a:lnTo>
                  <a:pt x="113639" y="81280"/>
                </a:lnTo>
                <a:lnTo>
                  <a:pt x="113042" y="81280"/>
                </a:lnTo>
                <a:lnTo>
                  <a:pt x="113195" y="80835"/>
                </a:lnTo>
                <a:lnTo>
                  <a:pt x="112852" y="81089"/>
                </a:lnTo>
                <a:lnTo>
                  <a:pt x="112839" y="81280"/>
                </a:lnTo>
                <a:lnTo>
                  <a:pt x="113233" y="82550"/>
                </a:lnTo>
                <a:lnTo>
                  <a:pt x="113538" y="81991"/>
                </a:lnTo>
                <a:lnTo>
                  <a:pt x="113385" y="82550"/>
                </a:lnTo>
                <a:lnTo>
                  <a:pt x="113639" y="82550"/>
                </a:lnTo>
                <a:lnTo>
                  <a:pt x="113538" y="83820"/>
                </a:lnTo>
                <a:lnTo>
                  <a:pt x="113931" y="85090"/>
                </a:lnTo>
                <a:lnTo>
                  <a:pt x="115277" y="85090"/>
                </a:lnTo>
                <a:lnTo>
                  <a:pt x="115328" y="83820"/>
                </a:lnTo>
                <a:lnTo>
                  <a:pt x="115570" y="85090"/>
                </a:lnTo>
                <a:lnTo>
                  <a:pt x="115912" y="83820"/>
                </a:lnTo>
                <a:lnTo>
                  <a:pt x="116166" y="85090"/>
                </a:lnTo>
                <a:lnTo>
                  <a:pt x="116319" y="85090"/>
                </a:lnTo>
                <a:lnTo>
                  <a:pt x="116319" y="86360"/>
                </a:lnTo>
                <a:lnTo>
                  <a:pt x="117157" y="86360"/>
                </a:lnTo>
                <a:lnTo>
                  <a:pt x="117652" y="85090"/>
                </a:lnTo>
                <a:lnTo>
                  <a:pt x="117513" y="84772"/>
                </a:lnTo>
                <a:lnTo>
                  <a:pt x="117500" y="85090"/>
                </a:lnTo>
                <a:lnTo>
                  <a:pt x="117411" y="84556"/>
                </a:lnTo>
                <a:lnTo>
                  <a:pt x="117106" y="83820"/>
                </a:lnTo>
                <a:lnTo>
                  <a:pt x="117157" y="85090"/>
                </a:lnTo>
                <a:lnTo>
                  <a:pt x="116560" y="85090"/>
                </a:lnTo>
                <a:lnTo>
                  <a:pt x="116560" y="83820"/>
                </a:lnTo>
                <a:lnTo>
                  <a:pt x="117106" y="83820"/>
                </a:lnTo>
                <a:lnTo>
                  <a:pt x="117551" y="83820"/>
                </a:lnTo>
                <a:lnTo>
                  <a:pt x="117652" y="85090"/>
                </a:lnTo>
                <a:lnTo>
                  <a:pt x="117944" y="84556"/>
                </a:lnTo>
                <a:lnTo>
                  <a:pt x="117995" y="83820"/>
                </a:lnTo>
                <a:lnTo>
                  <a:pt x="118059" y="84353"/>
                </a:lnTo>
                <a:lnTo>
                  <a:pt x="118148" y="85090"/>
                </a:lnTo>
                <a:lnTo>
                  <a:pt x="117856" y="85090"/>
                </a:lnTo>
                <a:lnTo>
                  <a:pt x="117856" y="86360"/>
                </a:lnTo>
                <a:lnTo>
                  <a:pt x="118249" y="85090"/>
                </a:lnTo>
                <a:lnTo>
                  <a:pt x="118592" y="86360"/>
                </a:lnTo>
                <a:lnTo>
                  <a:pt x="118846" y="86360"/>
                </a:lnTo>
                <a:lnTo>
                  <a:pt x="118999" y="87630"/>
                </a:lnTo>
                <a:lnTo>
                  <a:pt x="118846" y="88900"/>
                </a:lnTo>
                <a:lnTo>
                  <a:pt x="119240" y="88900"/>
                </a:lnTo>
                <a:lnTo>
                  <a:pt x="119634" y="87630"/>
                </a:lnTo>
                <a:lnTo>
                  <a:pt x="119545" y="86360"/>
                </a:lnTo>
                <a:lnTo>
                  <a:pt x="120091" y="86360"/>
                </a:lnTo>
                <a:lnTo>
                  <a:pt x="120091" y="87630"/>
                </a:lnTo>
                <a:lnTo>
                  <a:pt x="120637" y="86360"/>
                </a:lnTo>
                <a:lnTo>
                  <a:pt x="121158" y="87630"/>
                </a:lnTo>
                <a:lnTo>
                  <a:pt x="120332" y="87630"/>
                </a:lnTo>
                <a:lnTo>
                  <a:pt x="120383" y="88277"/>
                </a:lnTo>
                <a:lnTo>
                  <a:pt x="120637" y="88900"/>
                </a:lnTo>
                <a:lnTo>
                  <a:pt x="120434" y="88900"/>
                </a:lnTo>
                <a:lnTo>
                  <a:pt x="120383" y="88277"/>
                </a:lnTo>
                <a:lnTo>
                  <a:pt x="120281" y="88023"/>
                </a:lnTo>
                <a:lnTo>
                  <a:pt x="120180" y="88900"/>
                </a:lnTo>
                <a:lnTo>
                  <a:pt x="119938" y="88900"/>
                </a:lnTo>
                <a:lnTo>
                  <a:pt x="120180" y="90170"/>
                </a:lnTo>
                <a:lnTo>
                  <a:pt x="118351" y="90170"/>
                </a:lnTo>
                <a:lnTo>
                  <a:pt x="118694" y="91440"/>
                </a:lnTo>
                <a:lnTo>
                  <a:pt x="118541" y="91440"/>
                </a:lnTo>
                <a:lnTo>
                  <a:pt x="117995" y="90170"/>
                </a:lnTo>
                <a:lnTo>
                  <a:pt x="117856" y="90170"/>
                </a:lnTo>
                <a:lnTo>
                  <a:pt x="117462" y="91440"/>
                </a:lnTo>
                <a:lnTo>
                  <a:pt x="117602" y="92710"/>
                </a:lnTo>
                <a:lnTo>
                  <a:pt x="117106" y="91440"/>
                </a:lnTo>
                <a:lnTo>
                  <a:pt x="116509" y="91440"/>
                </a:lnTo>
                <a:lnTo>
                  <a:pt x="116459" y="92710"/>
                </a:lnTo>
                <a:lnTo>
                  <a:pt x="115570" y="92710"/>
                </a:lnTo>
                <a:lnTo>
                  <a:pt x="115023" y="91440"/>
                </a:lnTo>
                <a:lnTo>
                  <a:pt x="114579" y="91440"/>
                </a:lnTo>
                <a:lnTo>
                  <a:pt x="114084" y="91440"/>
                </a:lnTo>
                <a:lnTo>
                  <a:pt x="114046" y="92113"/>
                </a:lnTo>
                <a:lnTo>
                  <a:pt x="114033" y="92710"/>
                </a:lnTo>
                <a:lnTo>
                  <a:pt x="113588" y="92710"/>
                </a:lnTo>
                <a:lnTo>
                  <a:pt x="114046" y="92113"/>
                </a:lnTo>
                <a:lnTo>
                  <a:pt x="114046" y="91440"/>
                </a:lnTo>
                <a:lnTo>
                  <a:pt x="111556" y="91440"/>
                </a:lnTo>
                <a:lnTo>
                  <a:pt x="110705" y="91440"/>
                </a:lnTo>
                <a:lnTo>
                  <a:pt x="110464" y="90170"/>
                </a:lnTo>
                <a:lnTo>
                  <a:pt x="111150" y="90170"/>
                </a:lnTo>
                <a:lnTo>
                  <a:pt x="110261" y="88900"/>
                </a:lnTo>
                <a:lnTo>
                  <a:pt x="110109" y="87630"/>
                </a:lnTo>
                <a:lnTo>
                  <a:pt x="110413" y="88900"/>
                </a:lnTo>
                <a:lnTo>
                  <a:pt x="110655" y="88900"/>
                </a:lnTo>
                <a:lnTo>
                  <a:pt x="110909" y="87630"/>
                </a:lnTo>
                <a:lnTo>
                  <a:pt x="110159" y="87630"/>
                </a:lnTo>
                <a:lnTo>
                  <a:pt x="109816" y="86360"/>
                </a:lnTo>
                <a:lnTo>
                  <a:pt x="109220" y="85090"/>
                </a:lnTo>
                <a:lnTo>
                  <a:pt x="108077" y="85090"/>
                </a:lnTo>
                <a:lnTo>
                  <a:pt x="107340" y="85090"/>
                </a:lnTo>
                <a:lnTo>
                  <a:pt x="106845" y="83820"/>
                </a:lnTo>
                <a:lnTo>
                  <a:pt x="106045" y="82905"/>
                </a:lnTo>
                <a:lnTo>
                  <a:pt x="106045" y="83820"/>
                </a:lnTo>
                <a:lnTo>
                  <a:pt x="105943" y="82804"/>
                </a:lnTo>
                <a:lnTo>
                  <a:pt x="105702" y="82550"/>
                </a:lnTo>
                <a:lnTo>
                  <a:pt x="104800" y="82550"/>
                </a:lnTo>
                <a:lnTo>
                  <a:pt x="104952" y="81280"/>
                </a:lnTo>
                <a:lnTo>
                  <a:pt x="104355" y="81280"/>
                </a:lnTo>
                <a:lnTo>
                  <a:pt x="104013" y="80010"/>
                </a:lnTo>
                <a:lnTo>
                  <a:pt x="102819" y="80010"/>
                </a:lnTo>
                <a:lnTo>
                  <a:pt x="102870" y="78740"/>
                </a:lnTo>
                <a:lnTo>
                  <a:pt x="100990" y="78740"/>
                </a:lnTo>
                <a:lnTo>
                  <a:pt x="100088" y="77470"/>
                </a:lnTo>
                <a:lnTo>
                  <a:pt x="99148" y="77470"/>
                </a:lnTo>
                <a:lnTo>
                  <a:pt x="98945" y="76200"/>
                </a:lnTo>
                <a:lnTo>
                  <a:pt x="98755" y="76200"/>
                </a:lnTo>
                <a:lnTo>
                  <a:pt x="98552" y="77470"/>
                </a:lnTo>
                <a:lnTo>
                  <a:pt x="98412" y="77470"/>
                </a:lnTo>
                <a:lnTo>
                  <a:pt x="98412" y="76200"/>
                </a:lnTo>
                <a:lnTo>
                  <a:pt x="97663" y="76200"/>
                </a:lnTo>
                <a:lnTo>
                  <a:pt x="97955" y="77470"/>
                </a:lnTo>
                <a:lnTo>
                  <a:pt x="97561" y="77470"/>
                </a:lnTo>
                <a:lnTo>
                  <a:pt x="98107" y="78740"/>
                </a:lnTo>
                <a:lnTo>
                  <a:pt x="97358" y="78740"/>
                </a:lnTo>
                <a:lnTo>
                  <a:pt x="98310" y="80010"/>
                </a:lnTo>
                <a:lnTo>
                  <a:pt x="98552" y="81280"/>
                </a:lnTo>
                <a:lnTo>
                  <a:pt x="98653" y="80010"/>
                </a:lnTo>
                <a:lnTo>
                  <a:pt x="98602" y="81280"/>
                </a:lnTo>
                <a:lnTo>
                  <a:pt x="98755" y="81280"/>
                </a:lnTo>
                <a:lnTo>
                  <a:pt x="98361" y="82550"/>
                </a:lnTo>
                <a:lnTo>
                  <a:pt x="97904" y="81280"/>
                </a:lnTo>
                <a:lnTo>
                  <a:pt x="98056" y="81280"/>
                </a:lnTo>
                <a:lnTo>
                  <a:pt x="98209" y="80010"/>
                </a:lnTo>
                <a:lnTo>
                  <a:pt x="97764" y="80010"/>
                </a:lnTo>
                <a:lnTo>
                  <a:pt x="97218" y="80010"/>
                </a:lnTo>
                <a:lnTo>
                  <a:pt x="97218" y="81280"/>
                </a:lnTo>
                <a:lnTo>
                  <a:pt x="97066" y="80010"/>
                </a:lnTo>
                <a:lnTo>
                  <a:pt x="96672" y="80010"/>
                </a:lnTo>
                <a:lnTo>
                  <a:pt x="95821" y="80010"/>
                </a:lnTo>
                <a:lnTo>
                  <a:pt x="95377" y="80010"/>
                </a:lnTo>
                <a:lnTo>
                  <a:pt x="95275" y="81280"/>
                </a:lnTo>
                <a:lnTo>
                  <a:pt x="94830" y="81280"/>
                </a:lnTo>
                <a:lnTo>
                  <a:pt x="95275" y="82550"/>
                </a:lnTo>
                <a:lnTo>
                  <a:pt x="95770" y="82550"/>
                </a:lnTo>
                <a:lnTo>
                  <a:pt x="96075" y="81280"/>
                </a:lnTo>
                <a:lnTo>
                  <a:pt x="96278" y="81280"/>
                </a:lnTo>
                <a:lnTo>
                  <a:pt x="96075" y="82550"/>
                </a:lnTo>
                <a:lnTo>
                  <a:pt x="96520" y="82550"/>
                </a:lnTo>
                <a:lnTo>
                  <a:pt x="96672" y="81280"/>
                </a:lnTo>
                <a:lnTo>
                  <a:pt x="96786" y="82804"/>
                </a:lnTo>
                <a:lnTo>
                  <a:pt x="97320" y="83820"/>
                </a:lnTo>
                <a:lnTo>
                  <a:pt x="96621" y="85090"/>
                </a:lnTo>
                <a:lnTo>
                  <a:pt x="97866" y="86360"/>
                </a:lnTo>
                <a:lnTo>
                  <a:pt x="97320" y="86360"/>
                </a:lnTo>
                <a:lnTo>
                  <a:pt x="98107" y="87630"/>
                </a:lnTo>
                <a:lnTo>
                  <a:pt x="98602" y="88900"/>
                </a:lnTo>
                <a:lnTo>
                  <a:pt x="97218" y="87630"/>
                </a:lnTo>
                <a:lnTo>
                  <a:pt x="97764" y="88900"/>
                </a:lnTo>
                <a:lnTo>
                  <a:pt x="96964" y="88900"/>
                </a:lnTo>
                <a:lnTo>
                  <a:pt x="97866" y="90170"/>
                </a:lnTo>
                <a:lnTo>
                  <a:pt x="98259" y="90170"/>
                </a:lnTo>
                <a:lnTo>
                  <a:pt x="97904" y="91440"/>
                </a:lnTo>
                <a:lnTo>
                  <a:pt x="98755" y="91440"/>
                </a:lnTo>
                <a:lnTo>
                  <a:pt x="99123" y="92316"/>
                </a:lnTo>
                <a:lnTo>
                  <a:pt x="99250" y="91440"/>
                </a:lnTo>
                <a:lnTo>
                  <a:pt x="99263" y="91630"/>
                </a:lnTo>
                <a:lnTo>
                  <a:pt x="99301" y="91440"/>
                </a:lnTo>
                <a:lnTo>
                  <a:pt x="99352" y="92710"/>
                </a:lnTo>
                <a:lnTo>
                  <a:pt x="99123" y="92316"/>
                </a:lnTo>
                <a:lnTo>
                  <a:pt x="99047" y="92710"/>
                </a:lnTo>
                <a:lnTo>
                  <a:pt x="97561" y="92710"/>
                </a:lnTo>
                <a:lnTo>
                  <a:pt x="97320" y="91440"/>
                </a:lnTo>
                <a:lnTo>
                  <a:pt x="96812" y="91440"/>
                </a:lnTo>
                <a:lnTo>
                  <a:pt x="96621" y="92710"/>
                </a:lnTo>
                <a:lnTo>
                  <a:pt x="94386" y="92710"/>
                </a:lnTo>
                <a:lnTo>
                  <a:pt x="93141" y="93980"/>
                </a:lnTo>
                <a:lnTo>
                  <a:pt x="93052" y="92710"/>
                </a:lnTo>
                <a:lnTo>
                  <a:pt x="91859" y="92710"/>
                </a:lnTo>
                <a:lnTo>
                  <a:pt x="92798" y="91440"/>
                </a:lnTo>
                <a:lnTo>
                  <a:pt x="92303" y="91440"/>
                </a:lnTo>
                <a:lnTo>
                  <a:pt x="92011" y="90170"/>
                </a:lnTo>
                <a:lnTo>
                  <a:pt x="91960" y="88900"/>
                </a:lnTo>
                <a:lnTo>
                  <a:pt x="91211" y="87630"/>
                </a:lnTo>
                <a:lnTo>
                  <a:pt x="92202" y="87630"/>
                </a:lnTo>
                <a:lnTo>
                  <a:pt x="91655" y="86360"/>
                </a:lnTo>
                <a:lnTo>
                  <a:pt x="91313" y="86360"/>
                </a:lnTo>
                <a:lnTo>
                  <a:pt x="91554" y="85090"/>
                </a:lnTo>
                <a:lnTo>
                  <a:pt x="92354" y="83820"/>
                </a:lnTo>
                <a:lnTo>
                  <a:pt x="90817" y="83820"/>
                </a:lnTo>
                <a:lnTo>
                  <a:pt x="91059" y="82550"/>
                </a:lnTo>
                <a:lnTo>
                  <a:pt x="92011" y="82550"/>
                </a:lnTo>
                <a:lnTo>
                  <a:pt x="91554" y="81280"/>
                </a:lnTo>
                <a:lnTo>
                  <a:pt x="92100" y="81280"/>
                </a:lnTo>
                <a:lnTo>
                  <a:pt x="92456" y="82550"/>
                </a:lnTo>
                <a:lnTo>
                  <a:pt x="92798" y="82550"/>
                </a:lnTo>
                <a:lnTo>
                  <a:pt x="92697" y="81280"/>
                </a:lnTo>
                <a:lnTo>
                  <a:pt x="92913" y="81127"/>
                </a:lnTo>
                <a:lnTo>
                  <a:pt x="92748" y="80010"/>
                </a:lnTo>
                <a:lnTo>
                  <a:pt x="92557" y="81280"/>
                </a:lnTo>
                <a:lnTo>
                  <a:pt x="92456" y="80010"/>
                </a:lnTo>
                <a:lnTo>
                  <a:pt x="92646" y="80010"/>
                </a:lnTo>
                <a:lnTo>
                  <a:pt x="92811" y="79311"/>
                </a:lnTo>
                <a:lnTo>
                  <a:pt x="92405" y="80010"/>
                </a:lnTo>
                <a:lnTo>
                  <a:pt x="92506" y="78740"/>
                </a:lnTo>
                <a:lnTo>
                  <a:pt x="92354" y="77470"/>
                </a:lnTo>
                <a:lnTo>
                  <a:pt x="91655" y="76200"/>
                </a:lnTo>
                <a:lnTo>
                  <a:pt x="90817" y="76200"/>
                </a:lnTo>
                <a:lnTo>
                  <a:pt x="91160" y="74930"/>
                </a:lnTo>
                <a:lnTo>
                  <a:pt x="90512" y="73660"/>
                </a:lnTo>
                <a:lnTo>
                  <a:pt x="90817" y="73660"/>
                </a:lnTo>
                <a:lnTo>
                  <a:pt x="90563" y="72390"/>
                </a:lnTo>
                <a:lnTo>
                  <a:pt x="90817" y="72390"/>
                </a:lnTo>
                <a:lnTo>
                  <a:pt x="90271" y="71120"/>
                </a:lnTo>
                <a:lnTo>
                  <a:pt x="90271" y="72390"/>
                </a:lnTo>
                <a:lnTo>
                  <a:pt x="89827" y="72390"/>
                </a:lnTo>
                <a:lnTo>
                  <a:pt x="89827" y="73660"/>
                </a:lnTo>
                <a:lnTo>
                  <a:pt x="89471" y="74930"/>
                </a:lnTo>
                <a:lnTo>
                  <a:pt x="89281" y="74930"/>
                </a:lnTo>
                <a:lnTo>
                  <a:pt x="89827" y="76200"/>
                </a:lnTo>
                <a:lnTo>
                  <a:pt x="89522" y="76200"/>
                </a:lnTo>
                <a:lnTo>
                  <a:pt x="89522" y="78740"/>
                </a:lnTo>
                <a:lnTo>
                  <a:pt x="89522" y="80010"/>
                </a:lnTo>
                <a:lnTo>
                  <a:pt x="89420" y="78740"/>
                </a:lnTo>
                <a:lnTo>
                  <a:pt x="89522" y="76200"/>
                </a:lnTo>
                <a:lnTo>
                  <a:pt x="88734" y="76200"/>
                </a:lnTo>
                <a:lnTo>
                  <a:pt x="88734" y="78740"/>
                </a:lnTo>
                <a:lnTo>
                  <a:pt x="88430" y="80010"/>
                </a:lnTo>
                <a:lnTo>
                  <a:pt x="88239" y="80010"/>
                </a:lnTo>
                <a:lnTo>
                  <a:pt x="88239" y="78740"/>
                </a:lnTo>
                <a:lnTo>
                  <a:pt x="88036" y="78740"/>
                </a:lnTo>
                <a:lnTo>
                  <a:pt x="87757" y="79324"/>
                </a:lnTo>
                <a:lnTo>
                  <a:pt x="87490" y="78740"/>
                </a:lnTo>
                <a:lnTo>
                  <a:pt x="87947" y="77660"/>
                </a:lnTo>
                <a:lnTo>
                  <a:pt x="88734" y="78740"/>
                </a:lnTo>
                <a:lnTo>
                  <a:pt x="88734" y="76200"/>
                </a:lnTo>
                <a:lnTo>
                  <a:pt x="88633" y="74930"/>
                </a:lnTo>
                <a:lnTo>
                  <a:pt x="89179" y="74930"/>
                </a:lnTo>
                <a:lnTo>
                  <a:pt x="88976" y="73660"/>
                </a:lnTo>
                <a:lnTo>
                  <a:pt x="89128" y="73660"/>
                </a:lnTo>
                <a:lnTo>
                  <a:pt x="88976" y="72720"/>
                </a:lnTo>
                <a:lnTo>
                  <a:pt x="88836" y="73660"/>
                </a:lnTo>
                <a:lnTo>
                  <a:pt x="88036" y="74930"/>
                </a:lnTo>
                <a:lnTo>
                  <a:pt x="88379" y="74930"/>
                </a:lnTo>
                <a:lnTo>
                  <a:pt x="87833" y="76200"/>
                </a:lnTo>
                <a:lnTo>
                  <a:pt x="88138" y="76200"/>
                </a:lnTo>
                <a:lnTo>
                  <a:pt x="88138" y="76771"/>
                </a:lnTo>
                <a:lnTo>
                  <a:pt x="87744" y="76200"/>
                </a:lnTo>
                <a:lnTo>
                  <a:pt x="87490" y="76200"/>
                </a:lnTo>
                <a:lnTo>
                  <a:pt x="86995" y="77470"/>
                </a:lnTo>
                <a:lnTo>
                  <a:pt x="87147" y="78740"/>
                </a:lnTo>
                <a:lnTo>
                  <a:pt x="86652" y="78740"/>
                </a:lnTo>
                <a:lnTo>
                  <a:pt x="86550" y="80010"/>
                </a:lnTo>
                <a:lnTo>
                  <a:pt x="86652" y="81280"/>
                </a:lnTo>
                <a:lnTo>
                  <a:pt x="86207" y="81280"/>
                </a:lnTo>
                <a:lnTo>
                  <a:pt x="86220" y="81991"/>
                </a:lnTo>
                <a:lnTo>
                  <a:pt x="86448" y="82550"/>
                </a:lnTo>
                <a:lnTo>
                  <a:pt x="85750" y="82550"/>
                </a:lnTo>
                <a:lnTo>
                  <a:pt x="85953" y="81991"/>
                </a:lnTo>
                <a:lnTo>
                  <a:pt x="86029" y="81495"/>
                </a:lnTo>
                <a:lnTo>
                  <a:pt x="86080" y="81622"/>
                </a:lnTo>
                <a:lnTo>
                  <a:pt x="86207" y="81280"/>
                </a:lnTo>
                <a:lnTo>
                  <a:pt x="85953" y="81280"/>
                </a:lnTo>
                <a:lnTo>
                  <a:pt x="85750" y="81280"/>
                </a:lnTo>
                <a:lnTo>
                  <a:pt x="85750" y="80010"/>
                </a:lnTo>
                <a:lnTo>
                  <a:pt x="84963" y="81280"/>
                </a:lnTo>
                <a:lnTo>
                  <a:pt x="85204" y="81280"/>
                </a:lnTo>
                <a:lnTo>
                  <a:pt x="85356" y="81280"/>
                </a:lnTo>
                <a:lnTo>
                  <a:pt x="85356" y="82550"/>
                </a:lnTo>
                <a:lnTo>
                  <a:pt x="85204" y="81280"/>
                </a:lnTo>
                <a:lnTo>
                  <a:pt x="84963" y="82550"/>
                </a:lnTo>
                <a:lnTo>
                  <a:pt x="85204" y="82550"/>
                </a:lnTo>
                <a:lnTo>
                  <a:pt x="84810" y="83820"/>
                </a:lnTo>
                <a:lnTo>
                  <a:pt x="84366" y="83820"/>
                </a:lnTo>
                <a:lnTo>
                  <a:pt x="83527" y="82550"/>
                </a:lnTo>
                <a:lnTo>
                  <a:pt x="83527" y="81280"/>
                </a:lnTo>
                <a:lnTo>
                  <a:pt x="83375" y="81280"/>
                </a:lnTo>
                <a:lnTo>
                  <a:pt x="82130" y="82550"/>
                </a:lnTo>
                <a:lnTo>
                  <a:pt x="83527" y="83820"/>
                </a:lnTo>
                <a:lnTo>
                  <a:pt x="82981" y="83820"/>
                </a:lnTo>
                <a:lnTo>
                  <a:pt x="83121" y="85090"/>
                </a:lnTo>
                <a:lnTo>
                  <a:pt x="82829" y="85090"/>
                </a:lnTo>
                <a:lnTo>
                  <a:pt x="82435" y="83820"/>
                </a:lnTo>
                <a:lnTo>
                  <a:pt x="81445" y="85090"/>
                </a:lnTo>
                <a:lnTo>
                  <a:pt x="81635" y="85090"/>
                </a:lnTo>
                <a:lnTo>
                  <a:pt x="81483" y="85864"/>
                </a:lnTo>
                <a:lnTo>
                  <a:pt x="81394" y="86360"/>
                </a:lnTo>
                <a:lnTo>
                  <a:pt x="81267" y="85090"/>
                </a:lnTo>
                <a:lnTo>
                  <a:pt x="80899" y="83820"/>
                </a:lnTo>
                <a:lnTo>
                  <a:pt x="80543" y="85090"/>
                </a:lnTo>
                <a:lnTo>
                  <a:pt x="80848" y="85090"/>
                </a:lnTo>
                <a:lnTo>
                  <a:pt x="80848" y="86360"/>
                </a:lnTo>
                <a:lnTo>
                  <a:pt x="80543" y="86360"/>
                </a:lnTo>
                <a:lnTo>
                  <a:pt x="80543" y="88900"/>
                </a:lnTo>
                <a:lnTo>
                  <a:pt x="80352" y="88900"/>
                </a:lnTo>
                <a:lnTo>
                  <a:pt x="80352" y="87630"/>
                </a:lnTo>
                <a:lnTo>
                  <a:pt x="80543" y="88900"/>
                </a:lnTo>
                <a:lnTo>
                  <a:pt x="80543" y="86360"/>
                </a:lnTo>
                <a:lnTo>
                  <a:pt x="79552" y="86360"/>
                </a:lnTo>
                <a:lnTo>
                  <a:pt x="80200" y="87630"/>
                </a:lnTo>
                <a:lnTo>
                  <a:pt x="79946" y="88900"/>
                </a:lnTo>
                <a:lnTo>
                  <a:pt x="79857" y="87630"/>
                </a:lnTo>
                <a:lnTo>
                  <a:pt x="79451" y="88900"/>
                </a:lnTo>
                <a:lnTo>
                  <a:pt x="79057" y="87630"/>
                </a:lnTo>
                <a:lnTo>
                  <a:pt x="79006" y="88900"/>
                </a:lnTo>
                <a:lnTo>
                  <a:pt x="78765" y="87630"/>
                </a:lnTo>
                <a:lnTo>
                  <a:pt x="75234" y="87630"/>
                </a:lnTo>
                <a:lnTo>
                  <a:pt x="74891" y="86360"/>
                </a:lnTo>
                <a:lnTo>
                  <a:pt x="73748" y="87630"/>
                </a:lnTo>
                <a:lnTo>
                  <a:pt x="73304" y="86360"/>
                </a:lnTo>
                <a:lnTo>
                  <a:pt x="72110" y="85090"/>
                </a:lnTo>
                <a:lnTo>
                  <a:pt x="70777" y="85090"/>
                </a:lnTo>
                <a:lnTo>
                  <a:pt x="69532" y="83820"/>
                </a:lnTo>
                <a:lnTo>
                  <a:pt x="70726" y="82550"/>
                </a:lnTo>
                <a:lnTo>
                  <a:pt x="72059" y="80010"/>
                </a:lnTo>
                <a:lnTo>
                  <a:pt x="73545" y="80010"/>
                </a:lnTo>
                <a:lnTo>
                  <a:pt x="73545" y="78740"/>
                </a:lnTo>
                <a:lnTo>
                  <a:pt x="74142" y="78740"/>
                </a:lnTo>
                <a:lnTo>
                  <a:pt x="73901" y="77470"/>
                </a:lnTo>
                <a:lnTo>
                  <a:pt x="74942" y="78740"/>
                </a:lnTo>
                <a:lnTo>
                  <a:pt x="74688" y="77470"/>
                </a:lnTo>
                <a:lnTo>
                  <a:pt x="75933" y="76200"/>
                </a:lnTo>
                <a:lnTo>
                  <a:pt x="76822" y="76200"/>
                </a:lnTo>
                <a:lnTo>
                  <a:pt x="76923" y="74930"/>
                </a:lnTo>
                <a:lnTo>
                  <a:pt x="77076" y="76200"/>
                </a:lnTo>
                <a:lnTo>
                  <a:pt x="77470" y="76200"/>
                </a:lnTo>
                <a:lnTo>
                  <a:pt x="77228" y="74930"/>
                </a:lnTo>
                <a:lnTo>
                  <a:pt x="77520" y="74930"/>
                </a:lnTo>
                <a:lnTo>
                  <a:pt x="77419" y="73660"/>
                </a:lnTo>
                <a:lnTo>
                  <a:pt x="78905" y="73660"/>
                </a:lnTo>
                <a:lnTo>
                  <a:pt x="80149" y="72390"/>
                </a:lnTo>
                <a:lnTo>
                  <a:pt x="79552" y="71120"/>
                </a:lnTo>
                <a:lnTo>
                  <a:pt x="80479" y="72047"/>
                </a:lnTo>
                <a:lnTo>
                  <a:pt x="80848" y="71120"/>
                </a:lnTo>
                <a:lnTo>
                  <a:pt x="82080" y="69850"/>
                </a:lnTo>
                <a:lnTo>
                  <a:pt x="83121" y="69850"/>
                </a:lnTo>
                <a:lnTo>
                  <a:pt x="83121" y="68580"/>
                </a:lnTo>
                <a:lnTo>
                  <a:pt x="83375" y="69850"/>
                </a:lnTo>
                <a:lnTo>
                  <a:pt x="83820" y="68580"/>
                </a:lnTo>
                <a:lnTo>
                  <a:pt x="84416" y="68580"/>
                </a:lnTo>
                <a:lnTo>
                  <a:pt x="84759" y="67310"/>
                </a:lnTo>
                <a:lnTo>
                  <a:pt x="86448" y="67310"/>
                </a:lnTo>
                <a:lnTo>
                  <a:pt x="86842" y="66040"/>
                </a:lnTo>
                <a:lnTo>
                  <a:pt x="87045" y="66040"/>
                </a:lnTo>
                <a:lnTo>
                  <a:pt x="87769" y="64858"/>
                </a:lnTo>
                <a:lnTo>
                  <a:pt x="87693" y="64617"/>
                </a:lnTo>
                <a:lnTo>
                  <a:pt x="86753" y="63500"/>
                </a:lnTo>
                <a:lnTo>
                  <a:pt x="87096" y="62230"/>
                </a:lnTo>
                <a:lnTo>
                  <a:pt x="85559" y="63500"/>
                </a:lnTo>
                <a:lnTo>
                  <a:pt x="85064" y="62230"/>
                </a:lnTo>
                <a:lnTo>
                  <a:pt x="85064" y="63500"/>
                </a:lnTo>
                <a:lnTo>
                  <a:pt x="84620" y="63500"/>
                </a:lnTo>
                <a:lnTo>
                  <a:pt x="84709" y="62230"/>
                </a:lnTo>
                <a:lnTo>
                  <a:pt x="84416" y="62230"/>
                </a:lnTo>
                <a:lnTo>
                  <a:pt x="84315" y="63500"/>
                </a:lnTo>
                <a:lnTo>
                  <a:pt x="83820" y="63500"/>
                </a:lnTo>
                <a:lnTo>
                  <a:pt x="83921" y="62230"/>
                </a:lnTo>
                <a:lnTo>
                  <a:pt x="83375" y="62230"/>
                </a:lnTo>
                <a:lnTo>
                  <a:pt x="83121" y="60960"/>
                </a:lnTo>
                <a:lnTo>
                  <a:pt x="82575" y="62230"/>
                </a:lnTo>
                <a:lnTo>
                  <a:pt x="81038" y="62230"/>
                </a:lnTo>
                <a:lnTo>
                  <a:pt x="81038" y="60960"/>
                </a:lnTo>
                <a:lnTo>
                  <a:pt x="80543" y="60960"/>
                </a:lnTo>
                <a:lnTo>
                  <a:pt x="80543" y="62230"/>
                </a:lnTo>
                <a:lnTo>
                  <a:pt x="80441" y="60960"/>
                </a:lnTo>
                <a:lnTo>
                  <a:pt x="80149" y="62230"/>
                </a:lnTo>
                <a:lnTo>
                  <a:pt x="79857" y="62230"/>
                </a:lnTo>
                <a:lnTo>
                  <a:pt x="79362" y="60960"/>
                </a:lnTo>
                <a:lnTo>
                  <a:pt x="78905" y="60960"/>
                </a:lnTo>
                <a:lnTo>
                  <a:pt x="78663" y="62230"/>
                </a:lnTo>
                <a:lnTo>
                  <a:pt x="78714" y="60960"/>
                </a:lnTo>
                <a:lnTo>
                  <a:pt x="77762" y="60960"/>
                </a:lnTo>
                <a:lnTo>
                  <a:pt x="78460" y="62230"/>
                </a:lnTo>
                <a:lnTo>
                  <a:pt x="77762" y="62230"/>
                </a:lnTo>
                <a:lnTo>
                  <a:pt x="77724" y="60960"/>
                </a:lnTo>
                <a:lnTo>
                  <a:pt x="77520" y="60960"/>
                </a:lnTo>
                <a:lnTo>
                  <a:pt x="76923" y="62230"/>
                </a:lnTo>
                <a:lnTo>
                  <a:pt x="77127" y="60960"/>
                </a:lnTo>
                <a:lnTo>
                  <a:pt x="76136" y="60960"/>
                </a:lnTo>
                <a:lnTo>
                  <a:pt x="74841" y="62230"/>
                </a:lnTo>
                <a:lnTo>
                  <a:pt x="74244" y="60960"/>
                </a:lnTo>
                <a:lnTo>
                  <a:pt x="73748" y="60960"/>
                </a:lnTo>
                <a:lnTo>
                  <a:pt x="73748" y="62230"/>
                </a:lnTo>
                <a:lnTo>
                  <a:pt x="73456" y="62230"/>
                </a:lnTo>
                <a:lnTo>
                  <a:pt x="73406" y="60960"/>
                </a:lnTo>
                <a:lnTo>
                  <a:pt x="73101" y="62230"/>
                </a:lnTo>
                <a:lnTo>
                  <a:pt x="72313" y="62230"/>
                </a:lnTo>
                <a:lnTo>
                  <a:pt x="72313" y="60960"/>
                </a:lnTo>
                <a:lnTo>
                  <a:pt x="71323" y="60960"/>
                </a:lnTo>
                <a:lnTo>
                  <a:pt x="71615" y="62230"/>
                </a:lnTo>
                <a:lnTo>
                  <a:pt x="71069" y="62230"/>
                </a:lnTo>
                <a:lnTo>
                  <a:pt x="71120" y="60960"/>
                </a:lnTo>
                <a:lnTo>
                  <a:pt x="70777" y="60960"/>
                </a:lnTo>
                <a:lnTo>
                  <a:pt x="70777" y="62230"/>
                </a:lnTo>
                <a:lnTo>
                  <a:pt x="70523" y="60960"/>
                </a:lnTo>
                <a:lnTo>
                  <a:pt x="70027" y="60960"/>
                </a:lnTo>
                <a:lnTo>
                  <a:pt x="69773" y="62052"/>
                </a:lnTo>
                <a:lnTo>
                  <a:pt x="69430" y="60960"/>
                </a:lnTo>
                <a:lnTo>
                  <a:pt x="68237" y="62230"/>
                </a:lnTo>
                <a:lnTo>
                  <a:pt x="67843" y="60960"/>
                </a:lnTo>
                <a:lnTo>
                  <a:pt x="67449" y="60960"/>
                </a:lnTo>
                <a:lnTo>
                  <a:pt x="67500" y="62230"/>
                </a:lnTo>
                <a:lnTo>
                  <a:pt x="66852" y="62230"/>
                </a:lnTo>
                <a:lnTo>
                  <a:pt x="66306" y="60960"/>
                </a:lnTo>
                <a:lnTo>
                  <a:pt x="66116" y="62230"/>
                </a:lnTo>
                <a:lnTo>
                  <a:pt x="64223" y="62230"/>
                </a:lnTo>
                <a:lnTo>
                  <a:pt x="64325" y="63500"/>
                </a:lnTo>
                <a:lnTo>
                  <a:pt x="63931" y="62230"/>
                </a:lnTo>
                <a:lnTo>
                  <a:pt x="63487" y="62230"/>
                </a:lnTo>
                <a:lnTo>
                  <a:pt x="62979" y="63500"/>
                </a:lnTo>
                <a:lnTo>
                  <a:pt x="62941" y="62230"/>
                </a:lnTo>
                <a:lnTo>
                  <a:pt x="61937" y="63500"/>
                </a:lnTo>
                <a:lnTo>
                  <a:pt x="62141" y="62230"/>
                </a:lnTo>
                <a:lnTo>
                  <a:pt x="60553" y="62230"/>
                </a:lnTo>
                <a:lnTo>
                  <a:pt x="60845" y="60960"/>
                </a:lnTo>
                <a:lnTo>
                  <a:pt x="60312" y="60960"/>
                </a:lnTo>
                <a:lnTo>
                  <a:pt x="61353" y="59690"/>
                </a:lnTo>
                <a:lnTo>
                  <a:pt x="60553" y="59690"/>
                </a:lnTo>
                <a:lnTo>
                  <a:pt x="59512" y="58420"/>
                </a:lnTo>
                <a:lnTo>
                  <a:pt x="60261" y="57150"/>
                </a:lnTo>
                <a:lnTo>
                  <a:pt x="59715" y="55880"/>
                </a:lnTo>
                <a:lnTo>
                  <a:pt x="63080" y="55880"/>
                </a:lnTo>
                <a:lnTo>
                  <a:pt x="65112" y="54610"/>
                </a:lnTo>
                <a:lnTo>
                  <a:pt x="67246" y="54610"/>
                </a:lnTo>
                <a:lnTo>
                  <a:pt x="68491" y="55880"/>
                </a:lnTo>
                <a:lnTo>
                  <a:pt x="68834" y="54610"/>
                </a:lnTo>
                <a:lnTo>
                  <a:pt x="69926" y="54610"/>
                </a:lnTo>
                <a:lnTo>
                  <a:pt x="69430" y="55880"/>
                </a:lnTo>
                <a:lnTo>
                  <a:pt x="70446" y="54686"/>
                </a:lnTo>
                <a:lnTo>
                  <a:pt x="71412" y="55880"/>
                </a:lnTo>
                <a:lnTo>
                  <a:pt x="71615" y="54610"/>
                </a:lnTo>
                <a:lnTo>
                  <a:pt x="72263" y="55880"/>
                </a:lnTo>
                <a:lnTo>
                  <a:pt x="72605" y="54610"/>
                </a:lnTo>
                <a:lnTo>
                  <a:pt x="73304" y="55880"/>
                </a:lnTo>
                <a:lnTo>
                  <a:pt x="74002" y="55880"/>
                </a:lnTo>
                <a:lnTo>
                  <a:pt x="74841" y="54610"/>
                </a:lnTo>
                <a:lnTo>
                  <a:pt x="75133" y="57150"/>
                </a:lnTo>
                <a:lnTo>
                  <a:pt x="76136" y="54610"/>
                </a:lnTo>
                <a:lnTo>
                  <a:pt x="76377" y="54610"/>
                </a:lnTo>
                <a:lnTo>
                  <a:pt x="76225" y="55880"/>
                </a:lnTo>
                <a:lnTo>
                  <a:pt x="77520" y="57150"/>
                </a:lnTo>
                <a:lnTo>
                  <a:pt x="77673" y="54610"/>
                </a:lnTo>
                <a:lnTo>
                  <a:pt x="77762" y="53340"/>
                </a:lnTo>
                <a:lnTo>
                  <a:pt x="79159" y="55880"/>
                </a:lnTo>
                <a:lnTo>
                  <a:pt x="79159" y="54610"/>
                </a:lnTo>
                <a:lnTo>
                  <a:pt x="78765" y="54610"/>
                </a:lnTo>
                <a:lnTo>
                  <a:pt x="79032" y="53594"/>
                </a:lnTo>
                <a:lnTo>
                  <a:pt x="79057" y="52070"/>
                </a:lnTo>
                <a:lnTo>
                  <a:pt x="78511" y="53340"/>
                </a:lnTo>
                <a:lnTo>
                  <a:pt x="78511" y="50800"/>
                </a:lnTo>
                <a:lnTo>
                  <a:pt x="77762" y="50800"/>
                </a:lnTo>
                <a:lnTo>
                  <a:pt x="78409" y="49530"/>
                </a:lnTo>
                <a:lnTo>
                  <a:pt x="77673" y="50800"/>
                </a:lnTo>
                <a:lnTo>
                  <a:pt x="77317" y="49530"/>
                </a:lnTo>
                <a:lnTo>
                  <a:pt x="76377" y="49530"/>
                </a:lnTo>
                <a:lnTo>
                  <a:pt x="75730" y="48260"/>
                </a:lnTo>
                <a:lnTo>
                  <a:pt x="75539" y="48260"/>
                </a:lnTo>
                <a:lnTo>
                  <a:pt x="75234" y="46990"/>
                </a:lnTo>
                <a:lnTo>
                  <a:pt x="76225" y="46990"/>
                </a:lnTo>
                <a:lnTo>
                  <a:pt x="75234" y="45720"/>
                </a:lnTo>
                <a:lnTo>
                  <a:pt x="74891" y="46990"/>
                </a:lnTo>
                <a:lnTo>
                  <a:pt x="75133" y="46990"/>
                </a:lnTo>
                <a:lnTo>
                  <a:pt x="75133" y="48260"/>
                </a:lnTo>
                <a:lnTo>
                  <a:pt x="74841" y="46990"/>
                </a:lnTo>
                <a:lnTo>
                  <a:pt x="74396" y="46990"/>
                </a:lnTo>
                <a:lnTo>
                  <a:pt x="74244" y="46990"/>
                </a:lnTo>
                <a:lnTo>
                  <a:pt x="74244" y="45720"/>
                </a:lnTo>
                <a:lnTo>
                  <a:pt x="74396" y="46990"/>
                </a:lnTo>
                <a:lnTo>
                  <a:pt x="74688" y="45720"/>
                </a:lnTo>
                <a:lnTo>
                  <a:pt x="74942" y="45720"/>
                </a:lnTo>
                <a:lnTo>
                  <a:pt x="74053" y="44450"/>
                </a:lnTo>
                <a:lnTo>
                  <a:pt x="73799" y="45720"/>
                </a:lnTo>
                <a:lnTo>
                  <a:pt x="73304" y="45720"/>
                </a:lnTo>
                <a:lnTo>
                  <a:pt x="71920" y="44450"/>
                </a:lnTo>
                <a:lnTo>
                  <a:pt x="73253" y="41910"/>
                </a:lnTo>
                <a:lnTo>
                  <a:pt x="71069" y="41910"/>
                </a:lnTo>
                <a:lnTo>
                  <a:pt x="71069" y="40640"/>
                </a:lnTo>
                <a:lnTo>
                  <a:pt x="70078" y="40640"/>
                </a:lnTo>
                <a:lnTo>
                  <a:pt x="70078" y="39370"/>
                </a:lnTo>
                <a:lnTo>
                  <a:pt x="71221" y="39370"/>
                </a:lnTo>
                <a:lnTo>
                  <a:pt x="75438" y="38100"/>
                </a:lnTo>
                <a:lnTo>
                  <a:pt x="76034" y="38100"/>
                </a:lnTo>
                <a:lnTo>
                  <a:pt x="73748" y="39370"/>
                </a:lnTo>
                <a:lnTo>
                  <a:pt x="75539" y="39370"/>
                </a:lnTo>
                <a:lnTo>
                  <a:pt x="76327" y="38100"/>
                </a:lnTo>
                <a:lnTo>
                  <a:pt x="75133" y="36830"/>
                </a:lnTo>
                <a:lnTo>
                  <a:pt x="77076" y="36830"/>
                </a:lnTo>
                <a:lnTo>
                  <a:pt x="77673" y="38100"/>
                </a:lnTo>
                <a:lnTo>
                  <a:pt x="77914" y="36830"/>
                </a:lnTo>
                <a:lnTo>
                  <a:pt x="78219" y="36830"/>
                </a:lnTo>
                <a:lnTo>
                  <a:pt x="79159" y="35560"/>
                </a:lnTo>
                <a:lnTo>
                  <a:pt x="79362" y="36830"/>
                </a:lnTo>
                <a:lnTo>
                  <a:pt x="79108" y="36830"/>
                </a:lnTo>
                <a:lnTo>
                  <a:pt x="78905" y="38100"/>
                </a:lnTo>
                <a:lnTo>
                  <a:pt x="79159" y="38100"/>
                </a:lnTo>
                <a:lnTo>
                  <a:pt x="79705" y="36830"/>
                </a:lnTo>
                <a:lnTo>
                  <a:pt x="79756" y="38100"/>
                </a:lnTo>
                <a:lnTo>
                  <a:pt x="79857" y="36830"/>
                </a:lnTo>
                <a:lnTo>
                  <a:pt x="80441" y="38100"/>
                </a:lnTo>
                <a:lnTo>
                  <a:pt x="80149" y="36830"/>
                </a:lnTo>
                <a:lnTo>
                  <a:pt x="80251" y="35560"/>
                </a:lnTo>
                <a:lnTo>
                  <a:pt x="81038" y="35560"/>
                </a:lnTo>
                <a:lnTo>
                  <a:pt x="81737" y="34290"/>
                </a:lnTo>
                <a:lnTo>
                  <a:pt x="81991" y="35560"/>
                </a:lnTo>
                <a:lnTo>
                  <a:pt x="81838" y="38100"/>
                </a:lnTo>
                <a:lnTo>
                  <a:pt x="81686" y="37617"/>
                </a:lnTo>
                <a:lnTo>
                  <a:pt x="81686" y="38100"/>
                </a:lnTo>
                <a:lnTo>
                  <a:pt x="81229" y="38862"/>
                </a:lnTo>
                <a:lnTo>
                  <a:pt x="81534" y="38100"/>
                </a:lnTo>
                <a:lnTo>
                  <a:pt x="81686" y="38100"/>
                </a:lnTo>
                <a:lnTo>
                  <a:pt x="81686" y="37617"/>
                </a:lnTo>
                <a:lnTo>
                  <a:pt x="81445" y="36830"/>
                </a:lnTo>
                <a:lnTo>
                  <a:pt x="81292" y="36830"/>
                </a:lnTo>
                <a:lnTo>
                  <a:pt x="81343" y="38100"/>
                </a:lnTo>
                <a:lnTo>
                  <a:pt x="81191" y="36830"/>
                </a:lnTo>
                <a:lnTo>
                  <a:pt x="80695" y="36830"/>
                </a:lnTo>
                <a:lnTo>
                  <a:pt x="80746" y="38100"/>
                </a:lnTo>
                <a:lnTo>
                  <a:pt x="80899" y="38100"/>
                </a:lnTo>
                <a:lnTo>
                  <a:pt x="80848" y="39370"/>
                </a:lnTo>
                <a:lnTo>
                  <a:pt x="80441" y="39370"/>
                </a:lnTo>
                <a:lnTo>
                  <a:pt x="80543" y="38100"/>
                </a:lnTo>
                <a:lnTo>
                  <a:pt x="78816" y="39370"/>
                </a:lnTo>
                <a:lnTo>
                  <a:pt x="79895" y="39370"/>
                </a:lnTo>
                <a:lnTo>
                  <a:pt x="79552" y="40640"/>
                </a:lnTo>
                <a:lnTo>
                  <a:pt x="80441" y="40640"/>
                </a:lnTo>
                <a:lnTo>
                  <a:pt x="80416" y="40335"/>
                </a:lnTo>
                <a:lnTo>
                  <a:pt x="80048" y="39370"/>
                </a:lnTo>
                <a:lnTo>
                  <a:pt x="80352" y="39370"/>
                </a:lnTo>
                <a:lnTo>
                  <a:pt x="80416" y="40335"/>
                </a:lnTo>
                <a:lnTo>
                  <a:pt x="80492" y="40513"/>
                </a:lnTo>
                <a:lnTo>
                  <a:pt x="80937" y="39370"/>
                </a:lnTo>
                <a:lnTo>
                  <a:pt x="81445" y="39370"/>
                </a:lnTo>
                <a:lnTo>
                  <a:pt x="81534" y="40640"/>
                </a:lnTo>
                <a:lnTo>
                  <a:pt x="81343" y="40640"/>
                </a:lnTo>
                <a:lnTo>
                  <a:pt x="81445" y="41910"/>
                </a:lnTo>
                <a:lnTo>
                  <a:pt x="81788" y="40640"/>
                </a:lnTo>
                <a:lnTo>
                  <a:pt x="82575" y="40640"/>
                </a:lnTo>
                <a:lnTo>
                  <a:pt x="83070" y="41910"/>
                </a:lnTo>
                <a:lnTo>
                  <a:pt x="83667" y="40640"/>
                </a:lnTo>
                <a:lnTo>
                  <a:pt x="83375" y="40640"/>
                </a:lnTo>
                <a:lnTo>
                  <a:pt x="83820" y="39370"/>
                </a:lnTo>
                <a:lnTo>
                  <a:pt x="84213" y="39370"/>
                </a:lnTo>
                <a:lnTo>
                  <a:pt x="84213" y="40640"/>
                </a:lnTo>
                <a:lnTo>
                  <a:pt x="84620" y="40640"/>
                </a:lnTo>
                <a:lnTo>
                  <a:pt x="85166" y="41910"/>
                </a:lnTo>
                <a:lnTo>
                  <a:pt x="84620" y="40640"/>
                </a:lnTo>
                <a:lnTo>
                  <a:pt x="84213" y="41910"/>
                </a:lnTo>
                <a:lnTo>
                  <a:pt x="84074" y="41910"/>
                </a:lnTo>
                <a:lnTo>
                  <a:pt x="84861" y="43180"/>
                </a:lnTo>
                <a:lnTo>
                  <a:pt x="85356" y="44450"/>
                </a:lnTo>
                <a:lnTo>
                  <a:pt x="86207" y="44450"/>
                </a:lnTo>
                <a:lnTo>
                  <a:pt x="85953" y="43180"/>
                </a:lnTo>
                <a:lnTo>
                  <a:pt x="86347" y="43180"/>
                </a:lnTo>
                <a:lnTo>
                  <a:pt x="86601" y="44450"/>
                </a:lnTo>
                <a:lnTo>
                  <a:pt x="86207" y="44450"/>
                </a:lnTo>
                <a:lnTo>
                  <a:pt x="86283" y="46621"/>
                </a:lnTo>
                <a:lnTo>
                  <a:pt x="86347" y="46990"/>
                </a:lnTo>
                <a:lnTo>
                  <a:pt x="85750" y="45720"/>
                </a:lnTo>
                <a:lnTo>
                  <a:pt x="85458" y="46990"/>
                </a:lnTo>
                <a:lnTo>
                  <a:pt x="85661" y="46990"/>
                </a:lnTo>
                <a:lnTo>
                  <a:pt x="85953" y="48260"/>
                </a:lnTo>
                <a:lnTo>
                  <a:pt x="86131" y="48018"/>
                </a:lnTo>
                <a:lnTo>
                  <a:pt x="86220" y="47193"/>
                </a:lnTo>
                <a:lnTo>
                  <a:pt x="86334" y="47459"/>
                </a:lnTo>
                <a:lnTo>
                  <a:pt x="86423" y="47205"/>
                </a:lnTo>
                <a:lnTo>
                  <a:pt x="86550" y="48018"/>
                </a:lnTo>
                <a:lnTo>
                  <a:pt x="86652" y="48260"/>
                </a:lnTo>
                <a:lnTo>
                  <a:pt x="87045" y="48260"/>
                </a:lnTo>
                <a:lnTo>
                  <a:pt x="86982" y="47459"/>
                </a:lnTo>
                <a:lnTo>
                  <a:pt x="87058" y="47701"/>
                </a:lnTo>
                <a:lnTo>
                  <a:pt x="87096" y="46990"/>
                </a:lnTo>
                <a:lnTo>
                  <a:pt x="87160" y="48018"/>
                </a:lnTo>
                <a:lnTo>
                  <a:pt x="87249" y="48260"/>
                </a:lnTo>
                <a:lnTo>
                  <a:pt x="87833" y="46990"/>
                </a:lnTo>
                <a:lnTo>
                  <a:pt x="88290" y="46990"/>
                </a:lnTo>
                <a:lnTo>
                  <a:pt x="88341" y="47193"/>
                </a:lnTo>
                <a:lnTo>
                  <a:pt x="88379" y="46990"/>
                </a:lnTo>
                <a:lnTo>
                  <a:pt x="88480" y="47701"/>
                </a:lnTo>
                <a:lnTo>
                  <a:pt x="88633" y="48260"/>
                </a:lnTo>
                <a:lnTo>
                  <a:pt x="88836" y="46990"/>
                </a:lnTo>
                <a:lnTo>
                  <a:pt x="88785" y="48260"/>
                </a:lnTo>
                <a:lnTo>
                  <a:pt x="88836" y="49530"/>
                </a:lnTo>
                <a:lnTo>
                  <a:pt x="88633" y="48260"/>
                </a:lnTo>
                <a:lnTo>
                  <a:pt x="88455" y="47701"/>
                </a:lnTo>
                <a:lnTo>
                  <a:pt x="88341" y="47193"/>
                </a:lnTo>
                <a:lnTo>
                  <a:pt x="88138" y="48260"/>
                </a:lnTo>
                <a:lnTo>
                  <a:pt x="87693" y="48260"/>
                </a:lnTo>
                <a:lnTo>
                  <a:pt x="87744" y="49530"/>
                </a:lnTo>
                <a:lnTo>
                  <a:pt x="87833" y="50800"/>
                </a:lnTo>
                <a:lnTo>
                  <a:pt x="87985" y="50800"/>
                </a:lnTo>
                <a:lnTo>
                  <a:pt x="88239" y="52070"/>
                </a:lnTo>
                <a:lnTo>
                  <a:pt x="87744" y="50800"/>
                </a:lnTo>
                <a:lnTo>
                  <a:pt x="87541" y="52070"/>
                </a:lnTo>
                <a:lnTo>
                  <a:pt x="87337" y="52070"/>
                </a:lnTo>
                <a:lnTo>
                  <a:pt x="88138" y="53340"/>
                </a:lnTo>
                <a:lnTo>
                  <a:pt x="88430" y="52070"/>
                </a:lnTo>
                <a:lnTo>
                  <a:pt x="88188" y="53340"/>
                </a:lnTo>
                <a:lnTo>
                  <a:pt x="89522" y="53340"/>
                </a:lnTo>
                <a:lnTo>
                  <a:pt x="89179" y="54610"/>
                </a:lnTo>
                <a:lnTo>
                  <a:pt x="90576" y="53594"/>
                </a:lnTo>
                <a:lnTo>
                  <a:pt x="90512" y="53340"/>
                </a:lnTo>
                <a:lnTo>
                  <a:pt x="90919" y="53340"/>
                </a:lnTo>
                <a:lnTo>
                  <a:pt x="91211" y="53340"/>
                </a:lnTo>
                <a:lnTo>
                  <a:pt x="91008" y="54610"/>
                </a:lnTo>
                <a:lnTo>
                  <a:pt x="91160" y="54610"/>
                </a:lnTo>
                <a:lnTo>
                  <a:pt x="91059" y="55880"/>
                </a:lnTo>
                <a:lnTo>
                  <a:pt x="92062" y="55880"/>
                </a:lnTo>
                <a:lnTo>
                  <a:pt x="92202" y="54610"/>
                </a:lnTo>
                <a:lnTo>
                  <a:pt x="92456" y="55880"/>
                </a:lnTo>
                <a:lnTo>
                  <a:pt x="92697" y="55880"/>
                </a:lnTo>
                <a:lnTo>
                  <a:pt x="93497" y="54610"/>
                </a:lnTo>
                <a:lnTo>
                  <a:pt x="93738" y="54610"/>
                </a:lnTo>
                <a:lnTo>
                  <a:pt x="94145" y="53340"/>
                </a:lnTo>
                <a:lnTo>
                  <a:pt x="93789" y="53340"/>
                </a:lnTo>
                <a:lnTo>
                  <a:pt x="95084" y="52070"/>
                </a:lnTo>
                <a:lnTo>
                  <a:pt x="94932" y="50800"/>
                </a:lnTo>
                <a:lnTo>
                  <a:pt x="94729" y="52070"/>
                </a:lnTo>
                <a:lnTo>
                  <a:pt x="94386" y="52070"/>
                </a:lnTo>
                <a:lnTo>
                  <a:pt x="94932" y="50800"/>
                </a:lnTo>
                <a:lnTo>
                  <a:pt x="95084" y="49530"/>
                </a:lnTo>
                <a:lnTo>
                  <a:pt x="95377" y="48260"/>
                </a:lnTo>
                <a:lnTo>
                  <a:pt x="95973" y="48260"/>
                </a:lnTo>
                <a:lnTo>
                  <a:pt x="95973" y="46990"/>
                </a:lnTo>
                <a:lnTo>
                  <a:pt x="96621" y="46990"/>
                </a:lnTo>
                <a:lnTo>
                  <a:pt x="96418" y="48260"/>
                </a:lnTo>
                <a:lnTo>
                  <a:pt x="96621" y="48260"/>
                </a:lnTo>
                <a:lnTo>
                  <a:pt x="96672" y="46990"/>
                </a:lnTo>
                <a:lnTo>
                  <a:pt x="96812" y="46990"/>
                </a:lnTo>
                <a:lnTo>
                  <a:pt x="96812" y="45720"/>
                </a:lnTo>
                <a:lnTo>
                  <a:pt x="98005" y="45720"/>
                </a:lnTo>
                <a:lnTo>
                  <a:pt x="96964" y="44450"/>
                </a:lnTo>
                <a:lnTo>
                  <a:pt x="96774" y="45720"/>
                </a:lnTo>
                <a:lnTo>
                  <a:pt x="96621" y="45720"/>
                </a:lnTo>
                <a:lnTo>
                  <a:pt x="96126" y="45720"/>
                </a:lnTo>
                <a:lnTo>
                  <a:pt x="96126" y="44450"/>
                </a:lnTo>
                <a:lnTo>
                  <a:pt x="96278" y="44450"/>
                </a:lnTo>
                <a:lnTo>
                  <a:pt x="96621" y="45720"/>
                </a:lnTo>
                <a:lnTo>
                  <a:pt x="96418" y="44450"/>
                </a:lnTo>
                <a:lnTo>
                  <a:pt x="96913" y="44450"/>
                </a:lnTo>
                <a:lnTo>
                  <a:pt x="98056" y="43180"/>
                </a:lnTo>
                <a:lnTo>
                  <a:pt x="97459" y="43180"/>
                </a:lnTo>
                <a:lnTo>
                  <a:pt x="97358" y="41910"/>
                </a:lnTo>
                <a:lnTo>
                  <a:pt x="97561" y="41910"/>
                </a:lnTo>
                <a:lnTo>
                  <a:pt x="97561" y="39370"/>
                </a:lnTo>
                <a:lnTo>
                  <a:pt x="97713" y="40640"/>
                </a:lnTo>
                <a:lnTo>
                  <a:pt x="97866" y="39370"/>
                </a:lnTo>
                <a:lnTo>
                  <a:pt x="98209" y="38100"/>
                </a:lnTo>
                <a:lnTo>
                  <a:pt x="99250" y="38100"/>
                </a:lnTo>
                <a:lnTo>
                  <a:pt x="98945" y="36830"/>
                </a:lnTo>
                <a:lnTo>
                  <a:pt x="99542" y="36830"/>
                </a:lnTo>
                <a:lnTo>
                  <a:pt x="100088" y="35560"/>
                </a:lnTo>
                <a:lnTo>
                  <a:pt x="99949" y="34290"/>
                </a:lnTo>
                <a:lnTo>
                  <a:pt x="99352" y="34290"/>
                </a:lnTo>
                <a:lnTo>
                  <a:pt x="99949" y="33020"/>
                </a:lnTo>
                <a:lnTo>
                  <a:pt x="100444" y="34290"/>
                </a:lnTo>
                <a:lnTo>
                  <a:pt x="101333" y="34290"/>
                </a:lnTo>
                <a:lnTo>
                  <a:pt x="101930" y="33020"/>
                </a:lnTo>
                <a:lnTo>
                  <a:pt x="100838" y="33020"/>
                </a:lnTo>
                <a:lnTo>
                  <a:pt x="100634" y="31750"/>
                </a:lnTo>
                <a:lnTo>
                  <a:pt x="100444" y="33020"/>
                </a:lnTo>
                <a:lnTo>
                  <a:pt x="100355" y="31330"/>
                </a:lnTo>
                <a:lnTo>
                  <a:pt x="100088" y="30480"/>
                </a:lnTo>
                <a:lnTo>
                  <a:pt x="100355" y="31330"/>
                </a:lnTo>
                <a:lnTo>
                  <a:pt x="100469" y="31686"/>
                </a:lnTo>
                <a:lnTo>
                  <a:pt x="100939" y="30480"/>
                </a:lnTo>
                <a:lnTo>
                  <a:pt x="103708" y="30480"/>
                </a:lnTo>
                <a:lnTo>
                  <a:pt x="103962" y="29210"/>
                </a:lnTo>
                <a:lnTo>
                  <a:pt x="104800" y="30480"/>
                </a:lnTo>
                <a:lnTo>
                  <a:pt x="105156" y="30480"/>
                </a:lnTo>
                <a:lnTo>
                  <a:pt x="105346" y="31750"/>
                </a:lnTo>
                <a:lnTo>
                  <a:pt x="105549" y="31750"/>
                </a:lnTo>
                <a:lnTo>
                  <a:pt x="105651" y="30480"/>
                </a:lnTo>
                <a:lnTo>
                  <a:pt x="106337" y="30480"/>
                </a:lnTo>
                <a:lnTo>
                  <a:pt x="106540" y="31750"/>
                </a:lnTo>
                <a:lnTo>
                  <a:pt x="106883" y="31750"/>
                </a:lnTo>
                <a:lnTo>
                  <a:pt x="106934" y="30480"/>
                </a:lnTo>
                <a:lnTo>
                  <a:pt x="107886" y="30480"/>
                </a:lnTo>
                <a:lnTo>
                  <a:pt x="107886" y="31750"/>
                </a:lnTo>
                <a:lnTo>
                  <a:pt x="108077" y="31750"/>
                </a:lnTo>
                <a:lnTo>
                  <a:pt x="108331" y="30480"/>
                </a:lnTo>
                <a:lnTo>
                  <a:pt x="108470" y="31750"/>
                </a:lnTo>
                <a:lnTo>
                  <a:pt x="108724" y="31750"/>
                </a:lnTo>
                <a:lnTo>
                  <a:pt x="108635" y="32727"/>
                </a:lnTo>
                <a:lnTo>
                  <a:pt x="108877" y="31750"/>
                </a:lnTo>
                <a:lnTo>
                  <a:pt x="109016" y="31750"/>
                </a:lnTo>
                <a:lnTo>
                  <a:pt x="109016" y="33020"/>
                </a:lnTo>
                <a:lnTo>
                  <a:pt x="109270" y="31750"/>
                </a:lnTo>
                <a:lnTo>
                  <a:pt x="109715" y="31750"/>
                </a:lnTo>
                <a:lnTo>
                  <a:pt x="110159" y="31750"/>
                </a:lnTo>
                <a:lnTo>
                  <a:pt x="109969" y="32296"/>
                </a:lnTo>
                <a:lnTo>
                  <a:pt x="109969" y="38100"/>
                </a:lnTo>
                <a:lnTo>
                  <a:pt x="109715" y="38100"/>
                </a:lnTo>
                <a:lnTo>
                  <a:pt x="109562" y="36830"/>
                </a:lnTo>
                <a:lnTo>
                  <a:pt x="109816" y="36830"/>
                </a:lnTo>
                <a:lnTo>
                  <a:pt x="109969" y="38100"/>
                </a:lnTo>
                <a:lnTo>
                  <a:pt x="109969" y="32296"/>
                </a:lnTo>
                <a:lnTo>
                  <a:pt x="109715" y="33020"/>
                </a:lnTo>
                <a:lnTo>
                  <a:pt x="109715" y="31750"/>
                </a:lnTo>
                <a:lnTo>
                  <a:pt x="109270" y="32562"/>
                </a:lnTo>
                <a:lnTo>
                  <a:pt x="109270" y="40640"/>
                </a:lnTo>
                <a:lnTo>
                  <a:pt x="108724" y="40640"/>
                </a:lnTo>
                <a:lnTo>
                  <a:pt x="108877" y="39370"/>
                </a:lnTo>
                <a:lnTo>
                  <a:pt x="109270" y="40640"/>
                </a:lnTo>
                <a:lnTo>
                  <a:pt x="109270" y="32562"/>
                </a:lnTo>
                <a:lnTo>
                  <a:pt x="109016" y="33020"/>
                </a:lnTo>
                <a:lnTo>
                  <a:pt x="108877" y="33020"/>
                </a:lnTo>
                <a:lnTo>
                  <a:pt x="108635" y="32727"/>
                </a:lnTo>
                <a:lnTo>
                  <a:pt x="108572" y="33020"/>
                </a:lnTo>
                <a:lnTo>
                  <a:pt x="108610" y="32689"/>
                </a:lnTo>
                <a:lnTo>
                  <a:pt x="107886" y="31750"/>
                </a:lnTo>
                <a:lnTo>
                  <a:pt x="108724" y="34290"/>
                </a:lnTo>
                <a:lnTo>
                  <a:pt x="108470" y="34290"/>
                </a:lnTo>
                <a:lnTo>
                  <a:pt x="108724" y="35560"/>
                </a:lnTo>
                <a:lnTo>
                  <a:pt x="108381" y="36677"/>
                </a:lnTo>
                <a:lnTo>
                  <a:pt x="108381" y="43180"/>
                </a:lnTo>
                <a:lnTo>
                  <a:pt x="108026" y="41910"/>
                </a:lnTo>
                <a:lnTo>
                  <a:pt x="107734" y="42646"/>
                </a:lnTo>
                <a:lnTo>
                  <a:pt x="107886" y="41910"/>
                </a:lnTo>
                <a:lnTo>
                  <a:pt x="108026" y="41910"/>
                </a:lnTo>
                <a:lnTo>
                  <a:pt x="108229" y="41910"/>
                </a:lnTo>
                <a:lnTo>
                  <a:pt x="108381" y="43180"/>
                </a:lnTo>
                <a:lnTo>
                  <a:pt x="108381" y="36677"/>
                </a:lnTo>
                <a:lnTo>
                  <a:pt x="108331" y="36830"/>
                </a:lnTo>
                <a:lnTo>
                  <a:pt x="107530" y="36830"/>
                </a:lnTo>
                <a:lnTo>
                  <a:pt x="107530" y="39370"/>
                </a:lnTo>
                <a:lnTo>
                  <a:pt x="107530" y="40640"/>
                </a:lnTo>
                <a:lnTo>
                  <a:pt x="107530" y="39370"/>
                </a:lnTo>
                <a:lnTo>
                  <a:pt x="107530" y="36830"/>
                </a:lnTo>
                <a:lnTo>
                  <a:pt x="107238" y="38100"/>
                </a:lnTo>
                <a:lnTo>
                  <a:pt x="107137" y="39370"/>
                </a:lnTo>
                <a:lnTo>
                  <a:pt x="106641" y="39370"/>
                </a:lnTo>
                <a:lnTo>
                  <a:pt x="106438" y="39370"/>
                </a:lnTo>
                <a:lnTo>
                  <a:pt x="106387" y="46990"/>
                </a:lnTo>
                <a:lnTo>
                  <a:pt x="106248" y="48260"/>
                </a:lnTo>
                <a:lnTo>
                  <a:pt x="105943" y="46990"/>
                </a:lnTo>
                <a:lnTo>
                  <a:pt x="106387" y="46990"/>
                </a:lnTo>
                <a:lnTo>
                  <a:pt x="106387" y="39370"/>
                </a:lnTo>
                <a:lnTo>
                  <a:pt x="106172" y="39370"/>
                </a:lnTo>
                <a:lnTo>
                  <a:pt x="106172" y="40030"/>
                </a:lnTo>
                <a:lnTo>
                  <a:pt x="105943" y="40640"/>
                </a:lnTo>
                <a:lnTo>
                  <a:pt x="105752" y="40640"/>
                </a:lnTo>
                <a:lnTo>
                  <a:pt x="106172" y="40030"/>
                </a:lnTo>
                <a:lnTo>
                  <a:pt x="106172" y="39370"/>
                </a:lnTo>
                <a:lnTo>
                  <a:pt x="105943" y="39370"/>
                </a:lnTo>
                <a:lnTo>
                  <a:pt x="106248" y="38100"/>
                </a:lnTo>
                <a:lnTo>
                  <a:pt x="105600" y="38100"/>
                </a:lnTo>
                <a:lnTo>
                  <a:pt x="105346" y="39370"/>
                </a:lnTo>
                <a:lnTo>
                  <a:pt x="104711" y="39370"/>
                </a:lnTo>
                <a:lnTo>
                  <a:pt x="105702" y="40640"/>
                </a:lnTo>
                <a:lnTo>
                  <a:pt x="105943" y="41910"/>
                </a:lnTo>
                <a:lnTo>
                  <a:pt x="105346" y="41910"/>
                </a:lnTo>
                <a:lnTo>
                  <a:pt x="105346" y="44450"/>
                </a:lnTo>
                <a:lnTo>
                  <a:pt x="105257" y="45720"/>
                </a:lnTo>
                <a:lnTo>
                  <a:pt x="104902" y="46990"/>
                </a:lnTo>
                <a:lnTo>
                  <a:pt x="104711" y="45720"/>
                </a:lnTo>
                <a:lnTo>
                  <a:pt x="104355" y="46990"/>
                </a:lnTo>
                <a:lnTo>
                  <a:pt x="104216" y="46545"/>
                </a:lnTo>
                <a:lnTo>
                  <a:pt x="104216" y="48260"/>
                </a:lnTo>
                <a:lnTo>
                  <a:pt x="104216" y="49530"/>
                </a:lnTo>
                <a:lnTo>
                  <a:pt x="103860" y="49530"/>
                </a:lnTo>
                <a:lnTo>
                  <a:pt x="103962" y="48260"/>
                </a:lnTo>
                <a:lnTo>
                  <a:pt x="104216" y="48260"/>
                </a:lnTo>
                <a:lnTo>
                  <a:pt x="104216" y="46545"/>
                </a:lnTo>
                <a:lnTo>
                  <a:pt x="103962" y="45720"/>
                </a:lnTo>
                <a:lnTo>
                  <a:pt x="104711" y="45720"/>
                </a:lnTo>
                <a:lnTo>
                  <a:pt x="105257" y="45720"/>
                </a:lnTo>
                <a:lnTo>
                  <a:pt x="105257" y="44450"/>
                </a:lnTo>
                <a:lnTo>
                  <a:pt x="104355" y="44450"/>
                </a:lnTo>
                <a:lnTo>
                  <a:pt x="104355" y="43180"/>
                </a:lnTo>
                <a:lnTo>
                  <a:pt x="104952" y="43180"/>
                </a:lnTo>
                <a:lnTo>
                  <a:pt x="105346" y="44450"/>
                </a:lnTo>
                <a:lnTo>
                  <a:pt x="105346" y="41910"/>
                </a:lnTo>
                <a:lnTo>
                  <a:pt x="105651" y="40640"/>
                </a:lnTo>
                <a:lnTo>
                  <a:pt x="104355" y="40640"/>
                </a:lnTo>
                <a:lnTo>
                  <a:pt x="104216" y="39370"/>
                </a:lnTo>
                <a:lnTo>
                  <a:pt x="104355" y="39370"/>
                </a:lnTo>
                <a:lnTo>
                  <a:pt x="104114" y="38100"/>
                </a:lnTo>
                <a:lnTo>
                  <a:pt x="103911" y="39370"/>
                </a:lnTo>
                <a:lnTo>
                  <a:pt x="103416" y="40640"/>
                </a:lnTo>
                <a:lnTo>
                  <a:pt x="104013" y="40640"/>
                </a:lnTo>
                <a:lnTo>
                  <a:pt x="104216" y="41910"/>
                </a:lnTo>
                <a:lnTo>
                  <a:pt x="103670" y="41910"/>
                </a:lnTo>
                <a:lnTo>
                  <a:pt x="104254" y="43180"/>
                </a:lnTo>
                <a:lnTo>
                  <a:pt x="103670" y="43180"/>
                </a:lnTo>
                <a:lnTo>
                  <a:pt x="103670" y="44450"/>
                </a:lnTo>
                <a:lnTo>
                  <a:pt x="103619" y="48260"/>
                </a:lnTo>
                <a:lnTo>
                  <a:pt x="103416" y="48260"/>
                </a:lnTo>
                <a:lnTo>
                  <a:pt x="102870" y="46990"/>
                </a:lnTo>
                <a:lnTo>
                  <a:pt x="103124" y="46990"/>
                </a:lnTo>
                <a:lnTo>
                  <a:pt x="103619" y="48260"/>
                </a:lnTo>
                <a:lnTo>
                  <a:pt x="103619" y="44450"/>
                </a:lnTo>
                <a:lnTo>
                  <a:pt x="102628" y="44450"/>
                </a:lnTo>
                <a:lnTo>
                  <a:pt x="102082" y="44450"/>
                </a:lnTo>
                <a:lnTo>
                  <a:pt x="102400" y="44767"/>
                </a:lnTo>
                <a:lnTo>
                  <a:pt x="103365" y="45720"/>
                </a:lnTo>
                <a:lnTo>
                  <a:pt x="101727" y="45720"/>
                </a:lnTo>
                <a:lnTo>
                  <a:pt x="101777" y="44450"/>
                </a:lnTo>
                <a:lnTo>
                  <a:pt x="99949" y="44450"/>
                </a:lnTo>
                <a:lnTo>
                  <a:pt x="100634" y="45720"/>
                </a:lnTo>
                <a:lnTo>
                  <a:pt x="100088" y="45720"/>
                </a:lnTo>
                <a:lnTo>
                  <a:pt x="100241" y="46990"/>
                </a:lnTo>
                <a:lnTo>
                  <a:pt x="100736" y="46990"/>
                </a:lnTo>
                <a:lnTo>
                  <a:pt x="101041" y="45720"/>
                </a:lnTo>
                <a:lnTo>
                  <a:pt x="101333" y="45720"/>
                </a:lnTo>
                <a:lnTo>
                  <a:pt x="101536" y="46990"/>
                </a:lnTo>
                <a:lnTo>
                  <a:pt x="101879" y="46990"/>
                </a:lnTo>
                <a:lnTo>
                  <a:pt x="102031" y="46990"/>
                </a:lnTo>
                <a:lnTo>
                  <a:pt x="101879" y="48260"/>
                </a:lnTo>
                <a:lnTo>
                  <a:pt x="102171" y="48260"/>
                </a:lnTo>
                <a:lnTo>
                  <a:pt x="102527" y="49530"/>
                </a:lnTo>
                <a:lnTo>
                  <a:pt x="102171" y="49530"/>
                </a:lnTo>
                <a:lnTo>
                  <a:pt x="102323" y="50800"/>
                </a:lnTo>
                <a:lnTo>
                  <a:pt x="101828" y="50800"/>
                </a:lnTo>
                <a:lnTo>
                  <a:pt x="102120" y="49530"/>
                </a:lnTo>
                <a:lnTo>
                  <a:pt x="101130" y="49530"/>
                </a:lnTo>
                <a:lnTo>
                  <a:pt x="100939" y="49530"/>
                </a:lnTo>
                <a:lnTo>
                  <a:pt x="100825" y="50076"/>
                </a:lnTo>
                <a:lnTo>
                  <a:pt x="100926" y="50622"/>
                </a:lnTo>
                <a:lnTo>
                  <a:pt x="101180" y="50800"/>
                </a:lnTo>
                <a:lnTo>
                  <a:pt x="101333" y="52070"/>
                </a:lnTo>
                <a:lnTo>
                  <a:pt x="101434" y="50800"/>
                </a:lnTo>
                <a:lnTo>
                  <a:pt x="101587" y="50800"/>
                </a:lnTo>
                <a:lnTo>
                  <a:pt x="101879" y="52070"/>
                </a:lnTo>
                <a:lnTo>
                  <a:pt x="101333" y="52070"/>
                </a:lnTo>
                <a:lnTo>
                  <a:pt x="101180" y="52070"/>
                </a:lnTo>
                <a:lnTo>
                  <a:pt x="101180" y="50800"/>
                </a:lnTo>
                <a:lnTo>
                  <a:pt x="100736" y="50800"/>
                </a:lnTo>
                <a:lnTo>
                  <a:pt x="100711" y="50622"/>
                </a:lnTo>
                <a:lnTo>
                  <a:pt x="100685" y="50800"/>
                </a:lnTo>
                <a:lnTo>
                  <a:pt x="99644" y="50800"/>
                </a:lnTo>
                <a:lnTo>
                  <a:pt x="99402" y="52070"/>
                </a:lnTo>
                <a:lnTo>
                  <a:pt x="100088" y="52070"/>
                </a:lnTo>
                <a:lnTo>
                  <a:pt x="100444" y="53340"/>
                </a:lnTo>
                <a:lnTo>
                  <a:pt x="100634" y="53340"/>
                </a:lnTo>
                <a:lnTo>
                  <a:pt x="101180" y="54610"/>
                </a:lnTo>
                <a:lnTo>
                  <a:pt x="102082" y="54610"/>
                </a:lnTo>
                <a:lnTo>
                  <a:pt x="100685" y="53340"/>
                </a:lnTo>
                <a:lnTo>
                  <a:pt x="103314" y="53340"/>
                </a:lnTo>
                <a:lnTo>
                  <a:pt x="103212" y="52070"/>
                </a:lnTo>
                <a:lnTo>
                  <a:pt x="103416" y="52070"/>
                </a:lnTo>
                <a:lnTo>
                  <a:pt x="102717" y="50800"/>
                </a:lnTo>
                <a:lnTo>
                  <a:pt x="103860" y="50800"/>
                </a:lnTo>
                <a:lnTo>
                  <a:pt x="103860" y="52070"/>
                </a:lnTo>
                <a:lnTo>
                  <a:pt x="104660" y="52070"/>
                </a:lnTo>
                <a:lnTo>
                  <a:pt x="104114" y="50800"/>
                </a:lnTo>
                <a:lnTo>
                  <a:pt x="104254" y="50800"/>
                </a:lnTo>
                <a:lnTo>
                  <a:pt x="104660" y="49530"/>
                </a:lnTo>
                <a:lnTo>
                  <a:pt x="104609" y="48260"/>
                </a:lnTo>
                <a:lnTo>
                  <a:pt x="104800" y="48260"/>
                </a:lnTo>
                <a:lnTo>
                  <a:pt x="104800" y="49530"/>
                </a:lnTo>
                <a:lnTo>
                  <a:pt x="105397" y="50800"/>
                </a:lnTo>
                <a:lnTo>
                  <a:pt x="105054" y="49530"/>
                </a:lnTo>
                <a:lnTo>
                  <a:pt x="108178" y="49530"/>
                </a:lnTo>
                <a:lnTo>
                  <a:pt x="108724" y="48260"/>
                </a:lnTo>
                <a:lnTo>
                  <a:pt x="109016" y="49530"/>
                </a:lnTo>
                <a:lnTo>
                  <a:pt x="109474" y="48260"/>
                </a:lnTo>
                <a:lnTo>
                  <a:pt x="110858" y="48260"/>
                </a:lnTo>
                <a:lnTo>
                  <a:pt x="110959" y="46990"/>
                </a:lnTo>
                <a:lnTo>
                  <a:pt x="111455" y="48260"/>
                </a:lnTo>
                <a:lnTo>
                  <a:pt x="111455" y="46990"/>
                </a:lnTo>
                <a:lnTo>
                  <a:pt x="112344" y="46990"/>
                </a:lnTo>
                <a:lnTo>
                  <a:pt x="112496" y="46990"/>
                </a:lnTo>
                <a:lnTo>
                  <a:pt x="113233" y="46990"/>
                </a:lnTo>
                <a:lnTo>
                  <a:pt x="113233" y="45720"/>
                </a:lnTo>
                <a:lnTo>
                  <a:pt x="114782" y="45720"/>
                </a:lnTo>
                <a:lnTo>
                  <a:pt x="115862" y="44450"/>
                </a:lnTo>
                <a:lnTo>
                  <a:pt x="115722" y="44450"/>
                </a:lnTo>
                <a:lnTo>
                  <a:pt x="116268" y="43180"/>
                </a:lnTo>
                <a:lnTo>
                  <a:pt x="116459" y="44450"/>
                </a:lnTo>
                <a:lnTo>
                  <a:pt x="117462" y="44450"/>
                </a:lnTo>
                <a:lnTo>
                  <a:pt x="116611" y="43180"/>
                </a:lnTo>
                <a:lnTo>
                  <a:pt x="117652" y="43180"/>
                </a:lnTo>
                <a:lnTo>
                  <a:pt x="117551" y="44450"/>
                </a:lnTo>
                <a:lnTo>
                  <a:pt x="118148" y="44450"/>
                </a:lnTo>
                <a:lnTo>
                  <a:pt x="118148" y="43180"/>
                </a:lnTo>
                <a:lnTo>
                  <a:pt x="118541" y="43180"/>
                </a:lnTo>
                <a:lnTo>
                  <a:pt x="118948" y="41910"/>
                </a:lnTo>
                <a:lnTo>
                  <a:pt x="119240" y="41910"/>
                </a:lnTo>
                <a:lnTo>
                  <a:pt x="119684" y="43180"/>
                </a:lnTo>
                <a:lnTo>
                  <a:pt x="119888" y="41910"/>
                </a:lnTo>
                <a:lnTo>
                  <a:pt x="120637" y="41910"/>
                </a:lnTo>
                <a:lnTo>
                  <a:pt x="121081" y="40640"/>
                </a:lnTo>
                <a:lnTo>
                  <a:pt x="120980" y="41910"/>
                </a:lnTo>
                <a:lnTo>
                  <a:pt x="121170" y="41910"/>
                </a:lnTo>
                <a:lnTo>
                  <a:pt x="121818" y="40640"/>
                </a:lnTo>
                <a:lnTo>
                  <a:pt x="123507" y="40640"/>
                </a:lnTo>
                <a:lnTo>
                  <a:pt x="122910" y="41910"/>
                </a:lnTo>
                <a:lnTo>
                  <a:pt x="124155" y="41910"/>
                </a:lnTo>
                <a:lnTo>
                  <a:pt x="123952" y="43180"/>
                </a:lnTo>
                <a:lnTo>
                  <a:pt x="125095" y="41910"/>
                </a:lnTo>
                <a:lnTo>
                  <a:pt x="124650" y="43180"/>
                </a:lnTo>
                <a:lnTo>
                  <a:pt x="126238" y="43180"/>
                </a:lnTo>
                <a:lnTo>
                  <a:pt x="125196" y="45720"/>
                </a:lnTo>
                <a:lnTo>
                  <a:pt x="126174" y="44526"/>
                </a:lnTo>
                <a:lnTo>
                  <a:pt x="126149" y="44767"/>
                </a:lnTo>
                <a:lnTo>
                  <a:pt x="126085" y="45720"/>
                </a:lnTo>
                <a:lnTo>
                  <a:pt x="126530" y="45720"/>
                </a:lnTo>
                <a:lnTo>
                  <a:pt x="126085" y="46990"/>
                </a:lnTo>
                <a:lnTo>
                  <a:pt x="126936" y="46990"/>
                </a:lnTo>
                <a:lnTo>
                  <a:pt x="126085" y="48260"/>
                </a:lnTo>
                <a:lnTo>
                  <a:pt x="126034" y="46990"/>
                </a:lnTo>
                <a:lnTo>
                  <a:pt x="125641" y="46990"/>
                </a:lnTo>
                <a:lnTo>
                  <a:pt x="124942" y="48260"/>
                </a:lnTo>
                <a:lnTo>
                  <a:pt x="125298" y="48260"/>
                </a:lnTo>
                <a:lnTo>
                  <a:pt x="125349" y="49530"/>
                </a:lnTo>
                <a:lnTo>
                  <a:pt x="124155" y="49530"/>
                </a:lnTo>
                <a:lnTo>
                  <a:pt x="124167" y="50457"/>
                </a:lnTo>
                <a:lnTo>
                  <a:pt x="124447" y="50800"/>
                </a:lnTo>
                <a:lnTo>
                  <a:pt x="124180" y="50482"/>
                </a:lnTo>
                <a:lnTo>
                  <a:pt x="124206" y="50800"/>
                </a:lnTo>
                <a:lnTo>
                  <a:pt x="124167" y="50457"/>
                </a:lnTo>
                <a:lnTo>
                  <a:pt x="123456" y="49530"/>
                </a:lnTo>
                <a:lnTo>
                  <a:pt x="122466" y="50800"/>
                </a:lnTo>
                <a:lnTo>
                  <a:pt x="122313" y="50800"/>
                </a:lnTo>
                <a:lnTo>
                  <a:pt x="122758" y="49530"/>
                </a:lnTo>
                <a:lnTo>
                  <a:pt x="122021" y="49530"/>
                </a:lnTo>
                <a:lnTo>
                  <a:pt x="122021" y="50800"/>
                </a:lnTo>
                <a:lnTo>
                  <a:pt x="121818" y="50800"/>
                </a:lnTo>
                <a:lnTo>
                  <a:pt x="122072" y="51917"/>
                </a:lnTo>
                <a:lnTo>
                  <a:pt x="121475" y="50800"/>
                </a:lnTo>
                <a:lnTo>
                  <a:pt x="121323" y="50800"/>
                </a:lnTo>
                <a:lnTo>
                  <a:pt x="121323" y="53340"/>
                </a:lnTo>
                <a:lnTo>
                  <a:pt x="120967" y="52806"/>
                </a:lnTo>
                <a:lnTo>
                  <a:pt x="120484" y="52070"/>
                </a:lnTo>
                <a:lnTo>
                  <a:pt x="120777" y="52070"/>
                </a:lnTo>
                <a:lnTo>
                  <a:pt x="121031" y="52692"/>
                </a:lnTo>
                <a:lnTo>
                  <a:pt x="121323" y="53340"/>
                </a:lnTo>
                <a:lnTo>
                  <a:pt x="121323" y="50800"/>
                </a:lnTo>
                <a:lnTo>
                  <a:pt x="120484" y="50800"/>
                </a:lnTo>
                <a:lnTo>
                  <a:pt x="120535" y="49530"/>
                </a:lnTo>
                <a:lnTo>
                  <a:pt x="120332" y="49530"/>
                </a:lnTo>
                <a:lnTo>
                  <a:pt x="119735" y="50800"/>
                </a:lnTo>
                <a:lnTo>
                  <a:pt x="120281" y="50800"/>
                </a:lnTo>
                <a:lnTo>
                  <a:pt x="119938" y="52070"/>
                </a:lnTo>
                <a:lnTo>
                  <a:pt x="119240" y="50800"/>
                </a:lnTo>
                <a:lnTo>
                  <a:pt x="118897" y="50800"/>
                </a:lnTo>
                <a:lnTo>
                  <a:pt x="119341" y="52070"/>
                </a:lnTo>
                <a:lnTo>
                  <a:pt x="118999" y="52070"/>
                </a:lnTo>
                <a:lnTo>
                  <a:pt x="119138" y="53340"/>
                </a:lnTo>
                <a:lnTo>
                  <a:pt x="118643" y="53340"/>
                </a:lnTo>
                <a:lnTo>
                  <a:pt x="118999" y="52070"/>
                </a:lnTo>
                <a:lnTo>
                  <a:pt x="118541" y="52070"/>
                </a:lnTo>
                <a:lnTo>
                  <a:pt x="118300" y="53340"/>
                </a:lnTo>
                <a:lnTo>
                  <a:pt x="118541" y="54610"/>
                </a:lnTo>
                <a:lnTo>
                  <a:pt x="117462" y="54610"/>
                </a:lnTo>
                <a:lnTo>
                  <a:pt x="117906" y="55880"/>
                </a:lnTo>
                <a:lnTo>
                  <a:pt x="116166" y="55880"/>
                </a:lnTo>
                <a:lnTo>
                  <a:pt x="116014" y="57150"/>
                </a:lnTo>
                <a:lnTo>
                  <a:pt x="115570" y="55880"/>
                </a:lnTo>
                <a:lnTo>
                  <a:pt x="115328" y="55880"/>
                </a:lnTo>
                <a:lnTo>
                  <a:pt x="115862" y="54610"/>
                </a:lnTo>
                <a:lnTo>
                  <a:pt x="115176" y="55880"/>
                </a:lnTo>
                <a:lnTo>
                  <a:pt x="114782" y="55880"/>
                </a:lnTo>
                <a:lnTo>
                  <a:pt x="114782" y="57150"/>
                </a:lnTo>
                <a:lnTo>
                  <a:pt x="115862" y="57150"/>
                </a:lnTo>
                <a:lnTo>
                  <a:pt x="116268" y="58420"/>
                </a:lnTo>
                <a:lnTo>
                  <a:pt x="116268" y="57150"/>
                </a:lnTo>
                <a:lnTo>
                  <a:pt x="116865" y="57150"/>
                </a:lnTo>
                <a:lnTo>
                  <a:pt x="116916" y="58420"/>
                </a:lnTo>
                <a:lnTo>
                  <a:pt x="117652" y="57150"/>
                </a:lnTo>
                <a:lnTo>
                  <a:pt x="118148" y="58420"/>
                </a:lnTo>
                <a:lnTo>
                  <a:pt x="120230" y="58420"/>
                </a:lnTo>
                <a:lnTo>
                  <a:pt x="120230" y="59690"/>
                </a:lnTo>
                <a:lnTo>
                  <a:pt x="121170" y="58420"/>
                </a:lnTo>
                <a:lnTo>
                  <a:pt x="121818" y="59626"/>
                </a:lnTo>
                <a:lnTo>
                  <a:pt x="123761" y="59690"/>
                </a:lnTo>
                <a:lnTo>
                  <a:pt x="124396" y="58420"/>
                </a:lnTo>
                <a:lnTo>
                  <a:pt x="124548" y="60960"/>
                </a:lnTo>
                <a:lnTo>
                  <a:pt x="125247" y="60960"/>
                </a:lnTo>
                <a:lnTo>
                  <a:pt x="125488" y="59690"/>
                </a:lnTo>
                <a:lnTo>
                  <a:pt x="126085" y="60960"/>
                </a:lnTo>
                <a:lnTo>
                  <a:pt x="126238" y="60960"/>
                </a:lnTo>
                <a:lnTo>
                  <a:pt x="126441" y="59690"/>
                </a:lnTo>
                <a:lnTo>
                  <a:pt x="126339" y="60960"/>
                </a:lnTo>
                <a:lnTo>
                  <a:pt x="128562" y="60960"/>
                </a:lnTo>
                <a:lnTo>
                  <a:pt x="128612" y="62230"/>
                </a:lnTo>
                <a:lnTo>
                  <a:pt x="129070" y="62230"/>
                </a:lnTo>
                <a:lnTo>
                  <a:pt x="129159" y="60960"/>
                </a:lnTo>
                <a:lnTo>
                  <a:pt x="129311" y="60960"/>
                </a:lnTo>
                <a:lnTo>
                  <a:pt x="129857" y="60960"/>
                </a:lnTo>
                <a:lnTo>
                  <a:pt x="130200" y="62230"/>
                </a:lnTo>
                <a:lnTo>
                  <a:pt x="131445" y="60960"/>
                </a:lnTo>
                <a:lnTo>
                  <a:pt x="131546" y="62230"/>
                </a:lnTo>
                <a:lnTo>
                  <a:pt x="132588" y="62230"/>
                </a:lnTo>
                <a:lnTo>
                  <a:pt x="132829" y="63500"/>
                </a:lnTo>
                <a:lnTo>
                  <a:pt x="132930" y="62230"/>
                </a:lnTo>
                <a:lnTo>
                  <a:pt x="133235" y="62230"/>
                </a:lnTo>
                <a:lnTo>
                  <a:pt x="133083" y="63500"/>
                </a:lnTo>
                <a:lnTo>
                  <a:pt x="134962" y="63500"/>
                </a:lnTo>
                <a:lnTo>
                  <a:pt x="134670" y="64770"/>
                </a:lnTo>
                <a:lnTo>
                  <a:pt x="134962" y="64770"/>
                </a:lnTo>
                <a:lnTo>
                  <a:pt x="135064" y="63500"/>
                </a:lnTo>
                <a:lnTo>
                  <a:pt x="135318" y="62230"/>
                </a:lnTo>
                <a:lnTo>
                  <a:pt x="135597" y="64350"/>
                </a:lnTo>
                <a:lnTo>
                  <a:pt x="135661" y="64770"/>
                </a:lnTo>
                <a:lnTo>
                  <a:pt x="136156" y="64770"/>
                </a:lnTo>
                <a:lnTo>
                  <a:pt x="136156" y="63500"/>
                </a:lnTo>
                <a:lnTo>
                  <a:pt x="135763" y="64084"/>
                </a:lnTo>
                <a:lnTo>
                  <a:pt x="135864" y="63500"/>
                </a:lnTo>
                <a:lnTo>
                  <a:pt x="136156" y="63500"/>
                </a:lnTo>
                <a:lnTo>
                  <a:pt x="137045" y="63500"/>
                </a:lnTo>
                <a:lnTo>
                  <a:pt x="136918" y="64350"/>
                </a:lnTo>
                <a:lnTo>
                  <a:pt x="137045" y="64770"/>
                </a:lnTo>
                <a:lnTo>
                  <a:pt x="136512" y="66040"/>
                </a:lnTo>
                <a:lnTo>
                  <a:pt x="137248" y="66040"/>
                </a:lnTo>
                <a:lnTo>
                  <a:pt x="137845" y="67310"/>
                </a:lnTo>
                <a:lnTo>
                  <a:pt x="137845" y="2260"/>
                </a:lnTo>
                <a:lnTo>
                  <a:pt x="125933" y="0"/>
                </a:lnTo>
                <a:lnTo>
                  <a:pt x="94335" y="6007"/>
                </a:lnTo>
                <a:lnTo>
                  <a:pt x="94335" y="52070"/>
                </a:lnTo>
                <a:lnTo>
                  <a:pt x="93294" y="53289"/>
                </a:lnTo>
                <a:lnTo>
                  <a:pt x="93294" y="54610"/>
                </a:lnTo>
                <a:lnTo>
                  <a:pt x="92456" y="54610"/>
                </a:lnTo>
                <a:lnTo>
                  <a:pt x="92887" y="53594"/>
                </a:lnTo>
                <a:lnTo>
                  <a:pt x="93294" y="54610"/>
                </a:lnTo>
                <a:lnTo>
                  <a:pt x="93294" y="53289"/>
                </a:lnTo>
                <a:lnTo>
                  <a:pt x="93052" y="53340"/>
                </a:lnTo>
                <a:lnTo>
                  <a:pt x="92798" y="53340"/>
                </a:lnTo>
                <a:lnTo>
                  <a:pt x="91960" y="53340"/>
                </a:lnTo>
                <a:lnTo>
                  <a:pt x="92405" y="52070"/>
                </a:lnTo>
                <a:lnTo>
                  <a:pt x="93052" y="53340"/>
                </a:lnTo>
                <a:lnTo>
                  <a:pt x="93345" y="52070"/>
                </a:lnTo>
                <a:lnTo>
                  <a:pt x="94335" y="52070"/>
                </a:lnTo>
                <a:lnTo>
                  <a:pt x="94335" y="6007"/>
                </a:lnTo>
                <a:lnTo>
                  <a:pt x="92494" y="6350"/>
                </a:lnTo>
                <a:lnTo>
                  <a:pt x="91757" y="6883"/>
                </a:lnTo>
                <a:lnTo>
                  <a:pt x="91757" y="53340"/>
                </a:lnTo>
                <a:lnTo>
                  <a:pt x="91554" y="53340"/>
                </a:lnTo>
                <a:lnTo>
                  <a:pt x="91363" y="52070"/>
                </a:lnTo>
                <a:lnTo>
                  <a:pt x="90716" y="52070"/>
                </a:lnTo>
                <a:lnTo>
                  <a:pt x="90665" y="50800"/>
                </a:lnTo>
                <a:lnTo>
                  <a:pt x="90970" y="50800"/>
                </a:lnTo>
                <a:lnTo>
                  <a:pt x="91706" y="52070"/>
                </a:lnTo>
                <a:lnTo>
                  <a:pt x="91363" y="52070"/>
                </a:lnTo>
                <a:lnTo>
                  <a:pt x="91757" y="53340"/>
                </a:lnTo>
                <a:lnTo>
                  <a:pt x="91757" y="6883"/>
                </a:lnTo>
                <a:lnTo>
                  <a:pt x="90970" y="7454"/>
                </a:lnTo>
                <a:lnTo>
                  <a:pt x="90970" y="49530"/>
                </a:lnTo>
                <a:lnTo>
                  <a:pt x="90741" y="50076"/>
                </a:lnTo>
                <a:lnTo>
                  <a:pt x="90817" y="49530"/>
                </a:lnTo>
                <a:lnTo>
                  <a:pt x="90970" y="49530"/>
                </a:lnTo>
                <a:lnTo>
                  <a:pt x="90970" y="7454"/>
                </a:lnTo>
                <a:lnTo>
                  <a:pt x="90322" y="7912"/>
                </a:lnTo>
                <a:lnTo>
                  <a:pt x="90322" y="50800"/>
                </a:lnTo>
                <a:lnTo>
                  <a:pt x="90220" y="49530"/>
                </a:lnTo>
                <a:lnTo>
                  <a:pt x="90322" y="50800"/>
                </a:lnTo>
                <a:lnTo>
                  <a:pt x="90322" y="7912"/>
                </a:lnTo>
                <a:lnTo>
                  <a:pt x="89623" y="8420"/>
                </a:lnTo>
                <a:lnTo>
                  <a:pt x="89623" y="52070"/>
                </a:lnTo>
                <a:lnTo>
                  <a:pt x="89281" y="50800"/>
                </a:lnTo>
                <a:lnTo>
                  <a:pt x="88836" y="50800"/>
                </a:lnTo>
                <a:lnTo>
                  <a:pt x="89179" y="49530"/>
                </a:lnTo>
                <a:lnTo>
                  <a:pt x="89395" y="50622"/>
                </a:lnTo>
                <a:lnTo>
                  <a:pt x="89623" y="52070"/>
                </a:lnTo>
                <a:lnTo>
                  <a:pt x="89623" y="8420"/>
                </a:lnTo>
                <a:lnTo>
                  <a:pt x="89522" y="48260"/>
                </a:lnTo>
                <a:lnTo>
                  <a:pt x="89420" y="49530"/>
                </a:lnTo>
                <a:lnTo>
                  <a:pt x="89306" y="48958"/>
                </a:lnTo>
                <a:lnTo>
                  <a:pt x="89420" y="48260"/>
                </a:lnTo>
                <a:lnTo>
                  <a:pt x="89420" y="48590"/>
                </a:lnTo>
                <a:lnTo>
                  <a:pt x="89522" y="48260"/>
                </a:lnTo>
                <a:lnTo>
                  <a:pt x="89522" y="8496"/>
                </a:lnTo>
                <a:lnTo>
                  <a:pt x="87757" y="9753"/>
                </a:lnTo>
                <a:lnTo>
                  <a:pt x="87757" y="46151"/>
                </a:lnTo>
                <a:lnTo>
                  <a:pt x="87642" y="46990"/>
                </a:lnTo>
                <a:lnTo>
                  <a:pt x="87414" y="46621"/>
                </a:lnTo>
                <a:lnTo>
                  <a:pt x="87274" y="46139"/>
                </a:lnTo>
                <a:lnTo>
                  <a:pt x="87147" y="46990"/>
                </a:lnTo>
                <a:lnTo>
                  <a:pt x="87198" y="45910"/>
                </a:lnTo>
                <a:lnTo>
                  <a:pt x="87337" y="45720"/>
                </a:lnTo>
                <a:lnTo>
                  <a:pt x="87414" y="46621"/>
                </a:lnTo>
                <a:lnTo>
                  <a:pt x="87757" y="46151"/>
                </a:lnTo>
                <a:lnTo>
                  <a:pt x="87757" y="9753"/>
                </a:lnTo>
                <a:lnTo>
                  <a:pt x="86995" y="10299"/>
                </a:lnTo>
                <a:lnTo>
                  <a:pt x="86995" y="44450"/>
                </a:lnTo>
                <a:lnTo>
                  <a:pt x="86956" y="46266"/>
                </a:lnTo>
                <a:lnTo>
                  <a:pt x="86702" y="46990"/>
                </a:lnTo>
                <a:lnTo>
                  <a:pt x="86817" y="46456"/>
                </a:lnTo>
                <a:lnTo>
                  <a:pt x="86956" y="46266"/>
                </a:lnTo>
                <a:lnTo>
                  <a:pt x="86956" y="44450"/>
                </a:lnTo>
                <a:lnTo>
                  <a:pt x="86499" y="43180"/>
                </a:lnTo>
                <a:lnTo>
                  <a:pt x="86753" y="43180"/>
                </a:lnTo>
                <a:lnTo>
                  <a:pt x="86995" y="44450"/>
                </a:lnTo>
                <a:lnTo>
                  <a:pt x="86995" y="10299"/>
                </a:lnTo>
                <a:lnTo>
                  <a:pt x="85458" y="11404"/>
                </a:lnTo>
                <a:lnTo>
                  <a:pt x="85458" y="40640"/>
                </a:lnTo>
                <a:lnTo>
                  <a:pt x="85458" y="41910"/>
                </a:lnTo>
                <a:lnTo>
                  <a:pt x="85204" y="41910"/>
                </a:lnTo>
                <a:lnTo>
                  <a:pt x="85458" y="40640"/>
                </a:lnTo>
                <a:lnTo>
                  <a:pt x="85458" y="11404"/>
                </a:lnTo>
                <a:lnTo>
                  <a:pt x="84162" y="12344"/>
                </a:lnTo>
                <a:lnTo>
                  <a:pt x="84162" y="36830"/>
                </a:lnTo>
                <a:lnTo>
                  <a:pt x="83502" y="37680"/>
                </a:lnTo>
                <a:lnTo>
                  <a:pt x="83527" y="38100"/>
                </a:lnTo>
                <a:lnTo>
                  <a:pt x="83375" y="37833"/>
                </a:lnTo>
                <a:lnTo>
                  <a:pt x="83324" y="38100"/>
                </a:lnTo>
                <a:lnTo>
                  <a:pt x="83312" y="37922"/>
                </a:lnTo>
                <a:lnTo>
                  <a:pt x="83286" y="37693"/>
                </a:lnTo>
                <a:lnTo>
                  <a:pt x="83273" y="36830"/>
                </a:lnTo>
                <a:lnTo>
                  <a:pt x="83273" y="35560"/>
                </a:lnTo>
                <a:lnTo>
                  <a:pt x="83527" y="35560"/>
                </a:lnTo>
                <a:lnTo>
                  <a:pt x="83273" y="36830"/>
                </a:lnTo>
                <a:lnTo>
                  <a:pt x="84162" y="36830"/>
                </a:lnTo>
                <a:lnTo>
                  <a:pt x="84162" y="12344"/>
                </a:lnTo>
                <a:lnTo>
                  <a:pt x="83032" y="13157"/>
                </a:lnTo>
                <a:lnTo>
                  <a:pt x="83032" y="35560"/>
                </a:lnTo>
                <a:lnTo>
                  <a:pt x="82677" y="34290"/>
                </a:lnTo>
                <a:lnTo>
                  <a:pt x="83032" y="35560"/>
                </a:lnTo>
                <a:lnTo>
                  <a:pt x="83032" y="13157"/>
                </a:lnTo>
                <a:lnTo>
                  <a:pt x="62433" y="27940"/>
                </a:lnTo>
                <a:lnTo>
                  <a:pt x="36944" y="60960"/>
                </a:lnTo>
                <a:lnTo>
                  <a:pt x="17233" y="102870"/>
                </a:lnTo>
                <a:lnTo>
                  <a:pt x="4495" y="153670"/>
                </a:lnTo>
                <a:lnTo>
                  <a:pt x="13627" y="151130"/>
                </a:lnTo>
                <a:lnTo>
                  <a:pt x="17538" y="151130"/>
                </a:lnTo>
                <a:lnTo>
                  <a:pt x="30683" y="153670"/>
                </a:lnTo>
                <a:lnTo>
                  <a:pt x="39268" y="157480"/>
                </a:lnTo>
                <a:lnTo>
                  <a:pt x="43980" y="161290"/>
                </a:lnTo>
                <a:lnTo>
                  <a:pt x="45516" y="163830"/>
                </a:lnTo>
                <a:lnTo>
                  <a:pt x="48539" y="162560"/>
                </a:lnTo>
                <a:lnTo>
                  <a:pt x="55816" y="158750"/>
                </a:lnTo>
                <a:lnTo>
                  <a:pt x="64808" y="156210"/>
                </a:lnTo>
                <a:lnTo>
                  <a:pt x="73012" y="154940"/>
                </a:lnTo>
                <a:lnTo>
                  <a:pt x="81445" y="156210"/>
                </a:lnTo>
                <a:lnTo>
                  <a:pt x="86995" y="163830"/>
                </a:lnTo>
                <a:lnTo>
                  <a:pt x="87249" y="163830"/>
                </a:lnTo>
                <a:lnTo>
                  <a:pt x="91147" y="162560"/>
                </a:lnTo>
                <a:lnTo>
                  <a:pt x="98221" y="160020"/>
                </a:lnTo>
                <a:lnTo>
                  <a:pt x="105994" y="158750"/>
                </a:lnTo>
                <a:lnTo>
                  <a:pt x="112001" y="157480"/>
                </a:lnTo>
                <a:lnTo>
                  <a:pt x="120434" y="160020"/>
                </a:lnTo>
                <a:lnTo>
                  <a:pt x="123507" y="165100"/>
                </a:lnTo>
                <a:lnTo>
                  <a:pt x="132041" y="165100"/>
                </a:lnTo>
                <a:lnTo>
                  <a:pt x="142811" y="160020"/>
                </a:lnTo>
                <a:lnTo>
                  <a:pt x="148361" y="161290"/>
                </a:lnTo>
                <a:lnTo>
                  <a:pt x="153276" y="161290"/>
                </a:lnTo>
                <a:lnTo>
                  <a:pt x="160820" y="165100"/>
                </a:lnTo>
                <a:lnTo>
                  <a:pt x="162699" y="166370"/>
                </a:lnTo>
                <a:lnTo>
                  <a:pt x="165125" y="166370"/>
                </a:lnTo>
                <a:lnTo>
                  <a:pt x="165925" y="166370"/>
                </a:lnTo>
                <a:lnTo>
                  <a:pt x="168452" y="165100"/>
                </a:lnTo>
                <a:lnTo>
                  <a:pt x="170141" y="165100"/>
                </a:lnTo>
                <a:lnTo>
                  <a:pt x="170141" y="166370"/>
                </a:lnTo>
                <a:lnTo>
                  <a:pt x="166814" y="166370"/>
                </a:lnTo>
                <a:lnTo>
                  <a:pt x="165671" y="167640"/>
                </a:lnTo>
                <a:lnTo>
                  <a:pt x="165481" y="167640"/>
                </a:lnTo>
                <a:lnTo>
                  <a:pt x="165125" y="166370"/>
                </a:lnTo>
                <a:lnTo>
                  <a:pt x="164782" y="167640"/>
                </a:lnTo>
                <a:lnTo>
                  <a:pt x="163791" y="167640"/>
                </a:lnTo>
                <a:lnTo>
                  <a:pt x="162445" y="168910"/>
                </a:lnTo>
                <a:lnTo>
                  <a:pt x="160718" y="167640"/>
                </a:lnTo>
                <a:lnTo>
                  <a:pt x="155905" y="167640"/>
                </a:lnTo>
                <a:lnTo>
                  <a:pt x="156057" y="168910"/>
                </a:lnTo>
                <a:lnTo>
                  <a:pt x="154711" y="168910"/>
                </a:lnTo>
                <a:lnTo>
                  <a:pt x="154165" y="170180"/>
                </a:lnTo>
                <a:lnTo>
                  <a:pt x="154165" y="168910"/>
                </a:lnTo>
                <a:lnTo>
                  <a:pt x="153822" y="168910"/>
                </a:lnTo>
                <a:lnTo>
                  <a:pt x="152920" y="167640"/>
                </a:lnTo>
                <a:lnTo>
                  <a:pt x="152831" y="168910"/>
                </a:lnTo>
                <a:lnTo>
                  <a:pt x="151587" y="168910"/>
                </a:lnTo>
                <a:lnTo>
                  <a:pt x="151841" y="170180"/>
                </a:lnTo>
                <a:lnTo>
                  <a:pt x="150152" y="170180"/>
                </a:lnTo>
                <a:lnTo>
                  <a:pt x="150152" y="171450"/>
                </a:lnTo>
                <a:lnTo>
                  <a:pt x="141516" y="171450"/>
                </a:lnTo>
                <a:lnTo>
                  <a:pt x="141262" y="170180"/>
                </a:lnTo>
                <a:lnTo>
                  <a:pt x="141363" y="171450"/>
                </a:lnTo>
                <a:lnTo>
                  <a:pt x="140817" y="170180"/>
                </a:lnTo>
                <a:lnTo>
                  <a:pt x="139484" y="171450"/>
                </a:lnTo>
                <a:lnTo>
                  <a:pt x="139928" y="171450"/>
                </a:lnTo>
                <a:lnTo>
                  <a:pt x="140728" y="171450"/>
                </a:lnTo>
                <a:lnTo>
                  <a:pt x="140919" y="172720"/>
                </a:lnTo>
                <a:lnTo>
                  <a:pt x="139928" y="171450"/>
                </a:lnTo>
                <a:lnTo>
                  <a:pt x="138734" y="172720"/>
                </a:lnTo>
                <a:lnTo>
                  <a:pt x="136156" y="171450"/>
                </a:lnTo>
                <a:lnTo>
                  <a:pt x="135966" y="171450"/>
                </a:lnTo>
                <a:lnTo>
                  <a:pt x="134518" y="172720"/>
                </a:lnTo>
                <a:lnTo>
                  <a:pt x="134175" y="172720"/>
                </a:lnTo>
                <a:lnTo>
                  <a:pt x="134378" y="173990"/>
                </a:lnTo>
                <a:lnTo>
                  <a:pt x="134073" y="173990"/>
                </a:lnTo>
                <a:lnTo>
                  <a:pt x="133921" y="172720"/>
                </a:lnTo>
                <a:lnTo>
                  <a:pt x="133527" y="172720"/>
                </a:lnTo>
                <a:lnTo>
                  <a:pt x="133527" y="173990"/>
                </a:lnTo>
                <a:lnTo>
                  <a:pt x="133375" y="173990"/>
                </a:lnTo>
                <a:lnTo>
                  <a:pt x="132803" y="173024"/>
                </a:lnTo>
                <a:lnTo>
                  <a:pt x="132740" y="173990"/>
                </a:lnTo>
                <a:lnTo>
                  <a:pt x="132676" y="172796"/>
                </a:lnTo>
                <a:lnTo>
                  <a:pt x="132803" y="173024"/>
                </a:lnTo>
                <a:lnTo>
                  <a:pt x="132829" y="172720"/>
                </a:lnTo>
                <a:lnTo>
                  <a:pt x="132638" y="172720"/>
                </a:lnTo>
                <a:lnTo>
                  <a:pt x="132194" y="172720"/>
                </a:lnTo>
                <a:lnTo>
                  <a:pt x="132486" y="173431"/>
                </a:lnTo>
                <a:lnTo>
                  <a:pt x="132384" y="173990"/>
                </a:lnTo>
                <a:lnTo>
                  <a:pt x="132194" y="172720"/>
                </a:lnTo>
                <a:lnTo>
                  <a:pt x="131838" y="172720"/>
                </a:lnTo>
                <a:lnTo>
                  <a:pt x="131292" y="173990"/>
                </a:lnTo>
                <a:lnTo>
                  <a:pt x="129857" y="173990"/>
                </a:lnTo>
                <a:lnTo>
                  <a:pt x="126085" y="172770"/>
                </a:lnTo>
                <a:lnTo>
                  <a:pt x="126085" y="173990"/>
                </a:lnTo>
                <a:lnTo>
                  <a:pt x="125298" y="175260"/>
                </a:lnTo>
                <a:lnTo>
                  <a:pt x="124752" y="173990"/>
                </a:lnTo>
                <a:lnTo>
                  <a:pt x="126085" y="173990"/>
                </a:lnTo>
                <a:lnTo>
                  <a:pt x="126085" y="172770"/>
                </a:lnTo>
                <a:lnTo>
                  <a:pt x="125933" y="172720"/>
                </a:lnTo>
                <a:lnTo>
                  <a:pt x="123761" y="172720"/>
                </a:lnTo>
                <a:lnTo>
                  <a:pt x="123952" y="173990"/>
                </a:lnTo>
                <a:lnTo>
                  <a:pt x="122516" y="173990"/>
                </a:lnTo>
                <a:lnTo>
                  <a:pt x="122313" y="172720"/>
                </a:lnTo>
                <a:lnTo>
                  <a:pt x="121970" y="172720"/>
                </a:lnTo>
                <a:lnTo>
                  <a:pt x="121627" y="173990"/>
                </a:lnTo>
                <a:lnTo>
                  <a:pt x="120256" y="172796"/>
                </a:lnTo>
                <a:lnTo>
                  <a:pt x="119989" y="173990"/>
                </a:lnTo>
                <a:lnTo>
                  <a:pt x="119735" y="172720"/>
                </a:lnTo>
                <a:lnTo>
                  <a:pt x="117411" y="172720"/>
                </a:lnTo>
                <a:lnTo>
                  <a:pt x="117500" y="171450"/>
                </a:lnTo>
                <a:lnTo>
                  <a:pt x="117208" y="172720"/>
                </a:lnTo>
                <a:lnTo>
                  <a:pt x="116865" y="172720"/>
                </a:lnTo>
                <a:lnTo>
                  <a:pt x="116509" y="171450"/>
                </a:lnTo>
                <a:lnTo>
                  <a:pt x="115963" y="172720"/>
                </a:lnTo>
                <a:lnTo>
                  <a:pt x="115620" y="172720"/>
                </a:lnTo>
                <a:lnTo>
                  <a:pt x="115773" y="171450"/>
                </a:lnTo>
                <a:lnTo>
                  <a:pt x="113436" y="171450"/>
                </a:lnTo>
                <a:lnTo>
                  <a:pt x="113195" y="172720"/>
                </a:lnTo>
                <a:lnTo>
                  <a:pt x="112102" y="171450"/>
                </a:lnTo>
                <a:lnTo>
                  <a:pt x="111404" y="171450"/>
                </a:lnTo>
                <a:lnTo>
                  <a:pt x="108673" y="172720"/>
                </a:lnTo>
                <a:lnTo>
                  <a:pt x="107886" y="172720"/>
                </a:lnTo>
                <a:lnTo>
                  <a:pt x="107340" y="171450"/>
                </a:lnTo>
                <a:lnTo>
                  <a:pt x="105892" y="172720"/>
                </a:lnTo>
                <a:lnTo>
                  <a:pt x="104762" y="172720"/>
                </a:lnTo>
                <a:lnTo>
                  <a:pt x="104762" y="173990"/>
                </a:lnTo>
                <a:lnTo>
                  <a:pt x="104406" y="175260"/>
                </a:lnTo>
                <a:lnTo>
                  <a:pt x="103416" y="175260"/>
                </a:lnTo>
                <a:lnTo>
                  <a:pt x="103568" y="176530"/>
                </a:lnTo>
                <a:lnTo>
                  <a:pt x="103212" y="176530"/>
                </a:lnTo>
                <a:lnTo>
                  <a:pt x="103416" y="175260"/>
                </a:lnTo>
                <a:lnTo>
                  <a:pt x="103124" y="175260"/>
                </a:lnTo>
                <a:lnTo>
                  <a:pt x="103212" y="173990"/>
                </a:lnTo>
                <a:lnTo>
                  <a:pt x="104762" y="173990"/>
                </a:lnTo>
                <a:lnTo>
                  <a:pt x="104762" y="172720"/>
                </a:lnTo>
                <a:lnTo>
                  <a:pt x="96570" y="172720"/>
                </a:lnTo>
                <a:lnTo>
                  <a:pt x="98310" y="173990"/>
                </a:lnTo>
                <a:lnTo>
                  <a:pt x="98107" y="173990"/>
                </a:lnTo>
                <a:lnTo>
                  <a:pt x="98209" y="175260"/>
                </a:lnTo>
                <a:lnTo>
                  <a:pt x="102870" y="175260"/>
                </a:lnTo>
                <a:lnTo>
                  <a:pt x="102870" y="176530"/>
                </a:lnTo>
                <a:lnTo>
                  <a:pt x="99644" y="176530"/>
                </a:lnTo>
                <a:lnTo>
                  <a:pt x="99352" y="177800"/>
                </a:lnTo>
                <a:lnTo>
                  <a:pt x="93687" y="177800"/>
                </a:lnTo>
                <a:lnTo>
                  <a:pt x="93243" y="176530"/>
                </a:lnTo>
                <a:lnTo>
                  <a:pt x="92646" y="177800"/>
                </a:lnTo>
                <a:lnTo>
                  <a:pt x="90665" y="176530"/>
                </a:lnTo>
                <a:lnTo>
                  <a:pt x="87337" y="175260"/>
                </a:lnTo>
                <a:lnTo>
                  <a:pt x="88684" y="176530"/>
                </a:lnTo>
                <a:lnTo>
                  <a:pt x="84658" y="176530"/>
                </a:lnTo>
                <a:lnTo>
                  <a:pt x="83375" y="175260"/>
                </a:lnTo>
                <a:lnTo>
                  <a:pt x="82778" y="176530"/>
                </a:lnTo>
                <a:lnTo>
                  <a:pt x="81686" y="175260"/>
                </a:lnTo>
                <a:lnTo>
                  <a:pt x="81584" y="176530"/>
                </a:lnTo>
                <a:lnTo>
                  <a:pt x="81140" y="176530"/>
                </a:lnTo>
                <a:lnTo>
                  <a:pt x="81140" y="175260"/>
                </a:lnTo>
                <a:lnTo>
                  <a:pt x="80594" y="175260"/>
                </a:lnTo>
                <a:lnTo>
                  <a:pt x="80695" y="176530"/>
                </a:lnTo>
                <a:lnTo>
                  <a:pt x="79362" y="176530"/>
                </a:lnTo>
                <a:lnTo>
                  <a:pt x="79362" y="175260"/>
                </a:lnTo>
                <a:lnTo>
                  <a:pt x="75488" y="175260"/>
                </a:lnTo>
                <a:lnTo>
                  <a:pt x="75234" y="176530"/>
                </a:lnTo>
                <a:lnTo>
                  <a:pt x="74688" y="175260"/>
                </a:lnTo>
                <a:lnTo>
                  <a:pt x="74891" y="176530"/>
                </a:lnTo>
                <a:lnTo>
                  <a:pt x="74142" y="176530"/>
                </a:lnTo>
                <a:lnTo>
                  <a:pt x="74053" y="175260"/>
                </a:lnTo>
                <a:lnTo>
                  <a:pt x="73456" y="176530"/>
                </a:lnTo>
                <a:lnTo>
                  <a:pt x="71920" y="176530"/>
                </a:lnTo>
                <a:lnTo>
                  <a:pt x="71018" y="177800"/>
                </a:lnTo>
                <a:lnTo>
                  <a:pt x="70472" y="177800"/>
                </a:lnTo>
                <a:lnTo>
                  <a:pt x="70370" y="176530"/>
                </a:lnTo>
                <a:lnTo>
                  <a:pt x="69837" y="176530"/>
                </a:lnTo>
                <a:lnTo>
                  <a:pt x="70027" y="177800"/>
                </a:lnTo>
                <a:lnTo>
                  <a:pt x="68694" y="177800"/>
                </a:lnTo>
                <a:lnTo>
                  <a:pt x="68148" y="177800"/>
                </a:lnTo>
                <a:lnTo>
                  <a:pt x="68148" y="176530"/>
                </a:lnTo>
                <a:lnTo>
                  <a:pt x="67792" y="176530"/>
                </a:lnTo>
                <a:lnTo>
                  <a:pt x="67602" y="177800"/>
                </a:lnTo>
                <a:lnTo>
                  <a:pt x="67157" y="176530"/>
                </a:lnTo>
                <a:lnTo>
                  <a:pt x="66255" y="177800"/>
                </a:lnTo>
                <a:lnTo>
                  <a:pt x="65468" y="177800"/>
                </a:lnTo>
                <a:lnTo>
                  <a:pt x="65608" y="176530"/>
                </a:lnTo>
                <a:lnTo>
                  <a:pt x="65163" y="176530"/>
                </a:lnTo>
                <a:lnTo>
                  <a:pt x="65024" y="177800"/>
                </a:lnTo>
                <a:lnTo>
                  <a:pt x="62941" y="177800"/>
                </a:lnTo>
                <a:lnTo>
                  <a:pt x="62687" y="179070"/>
                </a:lnTo>
                <a:lnTo>
                  <a:pt x="63182" y="179070"/>
                </a:lnTo>
                <a:lnTo>
                  <a:pt x="64274" y="180340"/>
                </a:lnTo>
                <a:lnTo>
                  <a:pt x="64477" y="180340"/>
                </a:lnTo>
                <a:lnTo>
                  <a:pt x="64566" y="181610"/>
                </a:lnTo>
                <a:lnTo>
                  <a:pt x="65163" y="181610"/>
                </a:lnTo>
                <a:lnTo>
                  <a:pt x="65366" y="182880"/>
                </a:lnTo>
                <a:lnTo>
                  <a:pt x="66611" y="181610"/>
                </a:lnTo>
                <a:lnTo>
                  <a:pt x="66700" y="182880"/>
                </a:lnTo>
                <a:lnTo>
                  <a:pt x="67500" y="182880"/>
                </a:lnTo>
                <a:lnTo>
                  <a:pt x="67602" y="184150"/>
                </a:lnTo>
                <a:lnTo>
                  <a:pt x="68783" y="184150"/>
                </a:lnTo>
                <a:lnTo>
                  <a:pt x="70129" y="185420"/>
                </a:lnTo>
                <a:lnTo>
                  <a:pt x="68046" y="185420"/>
                </a:lnTo>
                <a:lnTo>
                  <a:pt x="67792" y="186690"/>
                </a:lnTo>
                <a:lnTo>
                  <a:pt x="66802" y="186690"/>
                </a:lnTo>
                <a:lnTo>
                  <a:pt x="66357" y="187960"/>
                </a:lnTo>
                <a:lnTo>
                  <a:pt x="69583" y="187960"/>
                </a:lnTo>
                <a:lnTo>
                  <a:pt x="70129" y="189230"/>
                </a:lnTo>
                <a:lnTo>
                  <a:pt x="69240" y="189230"/>
                </a:lnTo>
                <a:lnTo>
                  <a:pt x="69240" y="193040"/>
                </a:lnTo>
                <a:lnTo>
                  <a:pt x="68783" y="194310"/>
                </a:lnTo>
                <a:lnTo>
                  <a:pt x="68338" y="193040"/>
                </a:lnTo>
                <a:lnTo>
                  <a:pt x="69240" y="193040"/>
                </a:lnTo>
                <a:lnTo>
                  <a:pt x="69240" y="189230"/>
                </a:lnTo>
                <a:lnTo>
                  <a:pt x="68148" y="189230"/>
                </a:lnTo>
                <a:lnTo>
                  <a:pt x="67157" y="190500"/>
                </a:lnTo>
                <a:lnTo>
                  <a:pt x="66357" y="190500"/>
                </a:lnTo>
                <a:lnTo>
                  <a:pt x="66154" y="189230"/>
                </a:lnTo>
                <a:lnTo>
                  <a:pt x="64477" y="189230"/>
                </a:lnTo>
                <a:lnTo>
                  <a:pt x="64274" y="190500"/>
                </a:lnTo>
                <a:lnTo>
                  <a:pt x="61252" y="189230"/>
                </a:lnTo>
                <a:lnTo>
                  <a:pt x="60706" y="190500"/>
                </a:lnTo>
                <a:lnTo>
                  <a:pt x="61391" y="190500"/>
                </a:lnTo>
                <a:lnTo>
                  <a:pt x="61391" y="191770"/>
                </a:lnTo>
                <a:lnTo>
                  <a:pt x="64173" y="191770"/>
                </a:lnTo>
                <a:lnTo>
                  <a:pt x="64376" y="193040"/>
                </a:lnTo>
                <a:lnTo>
                  <a:pt x="64820" y="191770"/>
                </a:lnTo>
                <a:lnTo>
                  <a:pt x="65163" y="193040"/>
                </a:lnTo>
                <a:lnTo>
                  <a:pt x="64376" y="193040"/>
                </a:lnTo>
                <a:lnTo>
                  <a:pt x="64566" y="194310"/>
                </a:lnTo>
                <a:lnTo>
                  <a:pt x="64173" y="193040"/>
                </a:lnTo>
                <a:lnTo>
                  <a:pt x="63728" y="194310"/>
                </a:lnTo>
                <a:lnTo>
                  <a:pt x="63030" y="193040"/>
                </a:lnTo>
                <a:lnTo>
                  <a:pt x="61048" y="193040"/>
                </a:lnTo>
                <a:lnTo>
                  <a:pt x="60261" y="191770"/>
                </a:lnTo>
                <a:lnTo>
                  <a:pt x="57480" y="191770"/>
                </a:lnTo>
                <a:lnTo>
                  <a:pt x="57480" y="190500"/>
                </a:lnTo>
                <a:lnTo>
                  <a:pt x="55245" y="190500"/>
                </a:lnTo>
                <a:lnTo>
                  <a:pt x="55245" y="189230"/>
                </a:lnTo>
                <a:lnTo>
                  <a:pt x="51727" y="189230"/>
                </a:lnTo>
                <a:lnTo>
                  <a:pt x="50482" y="187960"/>
                </a:lnTo>
                <a:lnTo>
                  <a:pt x="47409" y="187960"/>
                </a:lnTo>
                <a:lnTo>
                  <a:pt x="46520" y="186690"/>
                </a:lnTo>
                <a:lnTo>
                  <a:pt x="44284" y="186690"/>
                </a:lnTo>
                <a:lnTo>
                  <a:pt x="44081" y="185420"/>
                </a:lnTo>
                <a:lnTo>
                  <a:pt x="42748" y="185420"/>
                </a:lnTo>
                <a:lnTo>
                  <a:pt x="44183" y="186690"/>
                </a:lnTo>
                <a:lnTo>
                  <a:pt x="40513" y="186690"/>
                </a:lnTo>
                <a:lnTo>
                  <a:pt x="40614" y="185420"/>
                </a:lnTo>
                <a:lnTo>
                  <a:pt x="39166" y="185420"/>
                </a:lnTo>
                <a:lnTo>
                  <a:pt x="38176" y="186690"/>
                </a:lnTo>
                <a:lnTo>
                  <a:pt x="38430" y="185420"/>
                </a:lnTo>
                <a:lnTo>
                  <a:pt x="36741" y="185420"/>
                </a:lnTo>
                <a:lnTo>
                  <a:pt x="36639" y="184150"/>
                </a:lnTo>
                <a:lnTo>
                  <a:pt x="37185" y="184150"/>
                </a:lnTo>
                <a:lnTo>
                  <a:pt x="37185" y="182880"/>
                </a:lnTo>
                <a:lnTo>
                  <a:pt x="32181" y="182880"/>
                </a:lnTo>
                <a:lnTo>
                  <a:pt x="32181" y="184150"/>
                </a:lnTo>
                <a:lnTo>
                  <a:pt x="26873" y="184150"/>
                </a:lnTo>
                <a:lnTo>
                  <a:pt x="23291" y="185420"/>
                </a:lnTo>
                <a:lnTo>
                  <a:pt x="20764" y="185420"/>
                </a:lnTo>
                <a:lnTo>
                  <a:pt x="15557" y="187960"/>
                </a:lnTo>
                <a:lnTo>
                  <a:pt x="11087" y="187960"/>
                </a:lnTo>
                <a:lnTo>
                  <a:pt x="11087" y="189230"/>
                </a:lnTo>
                <a:lnTo>
                  <a:pt x="8115" y="189230"/>
                </a:lnTo>
                <a:lnTo>
                  <a:pt x="6578" y="190500"/>
                </a:lnTo>
                <a:lnTo>
                  <a:pt x="6235" y="190500"/>
                </a:lnTo>
                <a:lnTo>
                  <a:pt x="5981" y="189230"/>
                </a:lnTo>
                <a:lnTo>
                  <a:pt x="5689" y="189230"/>
                </a:lnTo>
                <a:lnTo>
                  <a:pt x="5435" y="190500"/>
                </a:lnTo>
                <a:lnTo>
                  <a:pt x="1562" y="190500"/>
                </a:lnTo>
                <a:lnTo>
                  <a:pt x="1663" y="191770"/>
                </a:lnTo>
                <a:lnTo>
                  <a:pt x="381" y="191770"/>
                </a:lnTo>
                <a:lnTo>
                  <a:pt x="76" y="198120"/>
                </a:lnTo>
                <a:lnTo>
                  <a:pt x="0" y="200660"/>
                </a:lnTo>
                <a:lnTo>
                  <a:pt x="114" y="217170"/>
                </a:lnTo>
                <a:lnTo>
                  <a:pt x="342" y="226060"/>
                </a:lnTo>
                <a:lnTo>
                  <a:pt x="1549" y="243840"/>
                </a:lnTo>
                <a:lnTo>
                  <a:pt x="3530" y="259080"/>
                </a:lnTo>
                <a:lnTo>
                  <a:pt x="6235" y="275590"/>
                </a:lnTo>
                <a:lnTo>
                  <a:pt x="11341" y="270510"/>
                </a:lnTo>
                <a:lnTo>
                  <a:pt x="16802" y="267970"/>
                </a:lnTo>
                <a:lnTo>
                  <a:pt x="48514" y="238760"/>
                </a:lnTo>
                <a:lnTo>
                  <a:pt x="79311" y="220980"/>
                </a:lnTo>
                <a:lnTo>
                  <a:pt x="80048" y="220980"/>
                </a:lnTo>
                <a:lnTo>
                  <a:pt x="79654" y="219710"/>
                </a:lnTo>
                <a:lnTo>
                  <a:pt x="74891" y="222250"/>
                </a:lnTo>
                <a:lnTo>
                  <a:pt x="75234" y="220980"/>
                </a:lnTo>
                <a:lnTo>
                  <a:pt x="123355" y="200660"/>
                </a:lnTo>
                <a:lnTo>
                  <a:pt x="159969" y="193040"/>
                </a:lnTo>
                <a:lnTo>
                  <a:pt x="172974" y="194310"/>
                </a:lnTo>
                <a:lnTo>
                  <a:pt x="210718" y="212090"/>
                </a:lnTo>
                <a:lnTo>
                  <a:pt x="212509" y="213360"/>
                </a:lnTo>
                <a:lnTo>
                  <a:pt x="215341" y="217170"/>
                </a:lnTo>
                <a:lnTo>
                  <a:pt x="213347" y="217170"/>
                </a:lnTo>
                <a:lnTo>
                  <a:pt x="213055" y="215900"/>
                </a:lnTo>
                <a:lnTo>
                  <a:pt x="212712" y="215900"/>
                </a:lnTo>
                <a:lnTo>
                  <a:pt x="212801" y="217170"/>
                </a:lnTo>
                <a:lnTo>
                  <a:pt x="213245" y="217170"/>
                </a:lnTo>
                <a:lnTo>
                  <a:pt x="213347" y="218440"/>
                </a:lnTo>
                <a:lnTo>
                  <a:pt x="212712" y="218440"/>
                </a:lnTo>
                <a:lnTo>
                  <a:pt x="212305" y="217170"/>
                </a:lnTo>
                <a:lnTo>
                  <a:pt x="212305" y="218440"/>
                </a:lnTo>
                <a:lnTo>
                  <a:pt x="211963" y="218440"/>
                </a:lnTo>
                <a:lnTo>
                  <a:pt x="211467" y="217170"/>
                </a:lnTo>
                <a:lnTo>
                  <a:pt x="211213" y="218440"/>
                </a:lnTo>
                <a:lnTo>
                  <a:pt x="210718" y="218440"/>
                </a:lnTo>
                <a:lnTo>
                  <a:pt x="209981" y="217170"/>
                </a:lnTo>
                <a:lnTo>
                  <a:pt x="209435" y="217170"/>
                </a:lnTo>
                <a:lnTo>
                  <a:pt x="214515" y="222250"/>
                </a:lnTo>
                <a:lnTo>
                  <a:pt x="218986" y="228600"/>
                </a:lnTo>
                <a:lnTo>
                  <a:pt x="222732" y="233680"/>
                </a:lnTo>
                <a:lnTo>
                  <a:pt x="225653" y="240030"/>
                </a:lnTo>
                <a:lnTo>
                  <a:pt x="225755" y="241300"/>
                </a:lnTo>
                <a:lnTo>
                  <a:pt x="225945" y="241300"/>
                </a:lnTo>
                <a:lnTo>
                  <a:pt x="225209" y="242570"/>
                </a:lnTo>
                <a:lnTo>
                  <a:pt x="224904" y="242570"/>
                </a:lnTo>
                <a:lnTo>
                  <a:pt x="224561" y="243840"/>
                </a:lnTo>
                <a:lnTo>
                  <a:pt x="224713" y="243840"/>
                </a:lnTo>
                <a:lnTo>
                  <a:pt x="224713" y="245110"/>
                </a:lnTo>
                <a:lnTo>
                  <a:pt x="225755" y="245110"/>
                </a:lnTo>
                <a:lnTo>
                  <a:pt x="228485" y="246380"/>
                </a:lnTo>
                <a:lnTo>
                  <a:pt x="231305" y="247650"/>
                </a:lnTo>
                <a:lnTo>
                  <a:pt x="233743" y="247650"/>
                </a:lnTo>
                <a:lnTo>
                  <a:pt x="235331" y="248920"/>
                </a:lnTo>
                <a:lnTo>
                  <a:pt x="237312" y="248920"/>
                </a:lnTo>
                <a:lnTo>
                  <a:pt x="238899" y="250190"/>
                </a:lnTo>
                <a:lnTo>
                  <a:pt x="249021" y="254000"/>
                </a:lnTo>
                <a:lnTo>
                  <a:pt x="250266" y="243840"/>
                </a:lnTo>
                <a:lnTo>
                  <a:pt x="251180" y="232410"/>
                </a:lnTo>
                <a:lnTo>
                  <a:pt x="251675" y="222250"/>
                </a:lnTo>
                <a:lnTo>
                  <a:pt x="251790" y="218440"/>
                </a:lnTo>
                <a:lnTo>
                  <a:pt x="251942" y="209550"/>
                </a:lnTo>
                <a:close/>
              </a:path>
              <a:path w="404495" h="420370">
                <a:moveTo>
                  <a:pt x="262915" y="361251"/>
                </a:moveTo>
                <a:lnTo>
                  <a:pt x="258343" y="361251"/>
                </a:lnTo>
                <a:lnTo>
                  <a:pt x="251891" y="369138"/>
                </a:lnTo>
                <a:lnTo>
                  <a:pt x="254876" y="369138"/>
                </a:lnTo>
                <a:lnTo>
                  <a:pt x="262915" y="361251"/>
                </a:lnTo>
                <a:close/>
              </a:path>
              <a:path w="404495" h="420370">
                <a:moveTo>
                  <a:pt x="264693" y="378561"/>
                </a:moveTo>
                <a:lnTo>
                  <a:pt x="263652" y="374294"/>
                </a:lnTo>
                <a:lnTo>
                  <a:pt x="262966" y="371424"/>
                </a:lnTo>
                <a:lnTo>
                  <a:pt x="261327" y="371424"/>
                </a:lnTo>
                <a:lnTo>
                  <a:pt x="261327" y="380796"/>
                </a:lnTo>
                <a:lnTo>
                  <a:pt x="261327" y="384771"/>
                </a:lnTo>
                <a:lnTo>
                  <a:pt x="249669" y="384771"/>
                </a:lnTo>
                <a:lnTo>
                  <a:pt x="249682" y="380796"/>
                </a:lnTo>
                <a:lnTo>
                  <a:pt x="250215" y="374294"/>
                </a:lnTo>
                <a:lnTo>
                  <a:pt x="260921" y="374294"/>
                </a:lnTo>
                <a:lnTo>
                  <a:pt x="261327" y="380796"/>
                </a:lnTo>
                <a:lnTo>
                  <a:pt x="261327" y="371424"/>
                </a:lnTo>
                <a:lnTo>
                  <a:pt x="246684" y="371424"/>
                </a:lnTo>
                <a:lnTo>
                  <a:pt x="246405" y="378561"/>
                </a:lnTo>
                <a:lnTo>
                  <a:pt x="246468" y="399008"/>
                </a:lnTo>
                <a:lnTo>
                  <a:pt x="246684" y="404317"/>
                </a:lnTo>
                <a:lnTo>
                  <a:pt x="262216" y="404317"/>
                </a:lnTo>
                <a:lnTo>
                  <a:pt x="263525" y="401383"/>
                </a:lnTo>
                <a:lnTo>
                  <a:pt x="264591" y="399008"/>
                </a:lnTo>
                <a:lnTo>
                  <a:pt x="264591" y="393293"/>
                </a:lnTo>
                <a:lnTo>
                  <a:pt x="261327" y="393293"/>
                </a:lnTo>
                <a:lnTo>
                  <a:pt x="261073" y="397014"/>
                </a:lnTo>
                <a:lnTo>
                  <a:pt x="260477" y="401383"/>
                </a:lnTo>
                <a:lnTo>
                  <a:pt x="249072" y="401383"/>
                </a:lnTo>
                <a:lnTo>
                  <a:pt x="249567" y="393293"/>
                </a:lnTo>
                <a:lnTo>
                  <a:pt x="249669" y="387692"/>
                </a:lnTo>
                <a:lnTo>
                  <a:pt x="264693" y="387692"/>
                </a:lnTo>
                <a:lnTo>
                  <a:pt x="264693" y="384771"/>
                </a:lnTo>
                <a:lnTo>
                  <a:pt x="264693" y="378561"/>
                </a:lnTo>
                <a:close/>
              </a:path>
              <a:path w="404495" h="420370">
                <a:moveTo>
                  <a:pt x="275907" y="319874"/>
                </a:moveTo>
                <a:lnTo>
                  <a:pt x="272580" y="317144"/>
                </a:lnTo>
                <a:lnTo>
                  <a:pt x="265290" y="317144"/>
                </a:lnTo>
                <a:lnTo>
                  <a:pt x="262763" y="318731"/>
                </a:lnTo>
                <a:lnTo>
                  <a:pt x="261175" y="321017"/>
                </a:lnTo>
                <a:lnTo>
                  <a:pt x="261023" y="321017"/>
                </a:lnTo>
                <a:lnTo>
                  <a:pt x="261023" y="317995"/>
                </a:lnTo>
                <a:lnTo>
                  <a:pt x="257695" y="317995"/>
                </a:lnTo>
                <a:lnTo>
                  <a:pt x="257695" y="349250"/>
                </a:lnTo>
                <a:lnTo>
                  <a:pt x="261023" y="349250"/>
                </a:lnTo>
                <a:lnTo>
                  <a:pt x="261023" y="322656"/>
                </a:lnTo>
                <a:lnTo>
                  <a:pt x="264502" y="320078"/>
                </a:lnTo>
                <a:lnTo>
                  <a:pt x="272288" y="320078"/>
                </a:lnTo>
                <a:lnTo>
                  <a:pt x="272580" y="322948"/>
                </a:lnTo>
                <a:lnTo>
                  <a:pt x="272580" y="349250"/>
                </a:lnTo>
                <a:lnTo>
                  <a:pt x="275907" y="349250"/>
                </a:lnTo>
                <a:lnTo>
                  <a:pt x="275907" y="319874"/>
                </a:lnTo>
                <a:close/>
              </a:path>
              <a:path w="404495" h="420370">
                <a:moveTo>
                  <a:pt x="287769" y="401345"/>
                </a:moveTo>
                <a:lnTo>
                  <a:pt x="281813" y="401383"/>
                </a:lnTo>
                <a:lnTo>
                  <a:pt x="275361" y="401383"/>
                </a:lnTo>
                <a:lnTo>
                  <a:pt x="275361" y="374294"/>
                </a:lnTo>
                <a:lnTo>
                  <a:pt x="287375" y="374294"/>
                </a:lnTo>
                <a:lnTo>
                  <a:pt x="286181" y="372567"/>
                </a:lnTo>
                <a:lnTo>
                  <a:pt x="284099" y="371424"/>
                </a:lnTo>
                <a:lnTo>
                  <a:pt x="272084" y="371424"/>
                </a:lnTo>
                <a:lnTo>
                  <a:pt x="271843" y="382231"/>
                </a:lnTo>
                <a:lnTo>
                  <a:pt x="271843" y="394741"/>
                </a:lnTo>
                <a:lnTo>
                  <a:pt x="272338" y="404317"/>
                </a:lnTo>
                <a:lnTo>
                  <a:pt x="283603" y="404317"/>
                </a:lnTo>
                <a:lnTo>
                  <a:pt x="286080" y="403517"/>
                </a:lnTo>
                <a:lnTo>
                  <a:pt x="287731" y="401383"/>
                </a:lnTo>
                <a:close/>
              </a:path>
              <a:path w="404495" h="420370">
                <a:moveTo>
                  <a:pt x="287959" y="401281"/>
                </a:moveTo>
                <a:lnTo>
                  <a:pt x="287820" y="401281"/>
                </a:lnTo>
                <a:lnTo>
                  <a:pt x="287959" y="401332"/>
                </a:lnTo>
                <a:close/>
              </a:path>
              <a:path w="404495" h="420370">
                <a:moveTo>
                  <a:pt x="288061" y="374294"/>
                </a:moveTo>
                <a:lnTo>
                  <a:pt x="287375" y="374294"/>
                </a:lnTo>
                <a:lnTo>
                  <a:pt x="287909" y="375043"/>
                </a:lnTo>
                <a:lnTo>
                  <a:pt x="288061" y="375043"/>
                </a:lnTo>
                <a:lnTo>
                  <a:pt x="288061" y="374294"/>
                </a:lnTo>
                <a:close/>
              </a:path>
              <a:path w="404495" h="420370">
                <a:moveTo>
                  <a:pt x="291439" y="372211"/>
                </a:moveTo>
                <a:lnTo>
                  <a:pt x="288061" y="372211"/>
                </a:lnTo>
                <a:lnTo>
                  <a:pt x="288061" y="374294"/>
                </a:lnTo>
                <a:lnTo>
                  <a:pt x="288658" y="374294"/>
                </a:lnTo>
                <a:lnTo>
                  <a:pt x="288150" y="382231"/>
                </a:lnTo>
                <a:lnTo>
                  <a:pt x="288036" y="394741"/>
                </a:lnTo>
                <a:lnTo>
                  <a:pt x="288061" y="401281"/>
                </a:lnTo>
                <a:lnTo>
                  <a:pt x="287947" y="403517"/>
                </a:lnTo>
                <a:lnTo>
                  <a:pt x="288023" y="407136"/>
                </a:lnTo>
                <a:lnTo>
                  <a:pt x="288505" y="411302"/>
                </a:lnTo>
                <a:lnTo>
                  <a:pt x="281508" y="411302"/>
                </a:lnTo>
                <a:lnTo>
                  <a:pt x="278841" y="411213"/>
                </a:lnTo>
                <a:lnTo>
                  <a:pt x="276161" y="409968"/>
                </a:lnTo>
                <a:lnTo>
                  <a:pt x="276009" y="407136"/>
                </a:lnTo>
                <a:lnTo>
                  <a:pt x="272529" y="407136"/>
                </a:lnTo>
                <a:lnTo>
                  <a:pt x="272783" y="412051"/>
                </a:lnTo>
                <a:lnTo>
                  <a:pt x="276847" y="414185"/>
                </a:lnTo>
                <a:lnTo>
                  <a:pt x="289001" y="414185"/>
                </a:lnTo>
                <a:lnTo>
                  <a:pt x="290537" y="411302"/>
                </a:lnTo>
                <a:lnTo>
                  <a:pt x="291439" y="409625"/>
                </a:lnTo>
                <a:lnTo>
                  <a:pt x="291439" y="372211"/>
                </a:lnTo>
                <a:close/>
              </a:path>
              <a:path w="404495" h="420370">
                <a:moveTo>
                  <a:pt x="303237" y="247840"/>
                </a:moveTo>
                <a:lnTo>
                  <a:pt x="301853" y="239687"/>
                </a:lnTo>
                <a:lnTo>
                  <a:pt x="298958" y="236093"/>
                </a:lnTo>
                <a:lnTo>
                  <a:pt x="297713" y="234556"/>
                </a:lnTo>
                <a:lnTo>
                  <a:pt x="297586" y="234518"/>
                </a:lnTo>
                <a:lnTo>
                  <a:pt x="297586" y="238620"/>
                </a:lnTo>
                <a:lnTo>
                  <a:pt x="297586" y="259753"/>
                </a:lnTo>
                <a:lnTo>
                  <a:pt x="290195" y="261188"/>
                </a:lnTo>
                <a:lnTo>
                  <a:pt x="275158" y="261188"/>
                </a:lnTo>
                <a:lnTo>
                  <a:pt x="275158" y="236093"/>
                </a:lnTo>
                <a:lnTo>
                  <a:pt x="283502" y="236093"/>
                </a:lnTo>
                <a:lnTo>
                  <a:pt x="292481" y="236232"/>
                </a:lnTo>
                <a:lnTo>
                  <a:pt x="297586" y="238620"/>
                </a:lnTo>
                <a:lnTo>
                  <a:pt x="297586" y="234518"/>
                </a:lnTo>
                <a:lnTo>
                  <a:pt x="290804" y="231902"/>
                </a:lnTo>
                <a:lnTo>
                  <a:pt x="281114" y="231127"/>
                </a:lnTo>
                <a:lnTo>
                  <a:pt x="269506" y="231127"/>
                </a:lnTo>
                <a:lnTo>
                  <a:pt x="269506" y="295021"/>
                </a:lnTo>
                <a:lnTo>
                  <a:pt x="275158" y="295021"/>
                </a:lnTo>
                <a:lnTo>
                  <a:pt x="275158" y="266153"/>
                </a:lnTo>
                <a:lnTo>
                  <a:pt x="286473" y="266153"/>
                </a:lnTo>
                <a:lnTo>
                  <a:pt x="293712" y="265214"/>
                </a:lnTo>
                <a:lnTo>
                  <a:pt x="297891" y="261734"/>
                </a:lnTo>
                <a:lnTo>
                  <a:pt x="298577" y="261188"/>
                </a:lnTo>
                <a:lnTo>
                  <a:pt x="301752" y="258660"/>
                </a:lnTo>
                <a:lnTo>
                  <a:pt x="303237" y="253949"/>
                </a:lnTo>
                <a:lnTo>
                  <a:pt x="303237" y="247840"/>
                </a:lnTo>
                <a:close/>
              </a:path>
              <a:path w="404495" h="420370">
                <a:moveTo>
                  <a:pt x="303491" y="346964"/>
                </a:moveTo>
                <a:lnTo>
                  <a:pt x="301510" y="347014"/>
                </a:lnTo>
                <a:lnTo>
                  <a:pt x="301155" y="346760"/>
                </a:lnTo>
                <a:lnTo>
                  <a:pt x="301155" y="332333"/>
                </a:lnTo>
                <a:lnTo>
                  <a:pt x="295656" y="317144"/>
                </a:lnTo>
                <a:lnTo>
                  <a:pt x="287362" y="317144"/>
                </a:lnTo>
                <a:lnTo>
                  <a:pt x="284238" y="320370"/>
                </a:lnTo>
                <a:lnTo>
                  <a:pt x="284441" y="325831"/>
                </a:lnTo>
                <a:lnTo>
                  <a:pt x="287667" y="325831"/>
                </a:lnTo>
                <a:lnTo>
                  <a:pt x="288124" y="323443"/>
                </a:lnTo>
                <a:lnTo>
                  <a:pt x="288163" y="320078"/>
                </a:lnTo>
                <a:lnTo>
                  <a:pt x="295846" y="320078"/>
                </a:lnTo>
                <a:lnTo>
                  <a:pt x="297040" y="321310"/>
                </a:lnTo>
                <a:lnTo>
                  <a:pt x="297484" y="323049"/>
                </a:lnTo>
                <a:lnTo>
                  <a:pt x="297789" y="324485"/>
                </a:lnTo>
                <a:lnTo>
                  <a:pt x="297891" y="327075"/>
                </a:lnTo>
                <a:lnTo>
                  <a:pt x="297840" y="327342"/>
                </a:lnTo>
                <a:lnTo>
                  <a:pt x="297840" y="332333"/>
                </a:lnTo>
                <a:lnTo>
                  <a:pt x="297840" y="340169"/>
                </a:lnTo>
                <a:lnTo>
                  <a:pt x="297586" y="342849"/>
                </a:lnTo>
                <a:lnTo>
                  <a:pt x="296176" y="344779"/>
                </a:lnTo>
                <a:lnTo>
                  <a:pt x="295211" y="346214"/>
                </a:lnTo>
                <a:lnTo>
                  <a:pt x="293624" y="347167"/>
                </a:lnTo>
                <a:lnTo>
                  <a:pt x="287909" y="347167"/>
                </a:lnTo>
                <a:lnTo>
                  <a:pt x="286931" y="344830"/>
                </a:lnTo>
                <a:lnTo>
                  <a:pt x="287032" y="337832"/>
                </a:lnTo>
                <a:lnTo>
                  <a:pt x="287667" y="336740"/>
                </a:lnTo>
                <a:lnTo>
                  <a:pt x="291134" y="335254"/>
                </a:lnTo>
                <a:lnTo>
                  <a:pt x="293319" y="334365"/>
                </a:lnTo>
                <a:lnTo>
                  <a:pt x="295605" y="333565"/>
                </a:lnTo>
                <a:lnTo>
                  <a:pt x="297840" y="332333"/>
                </a:lnTo>
                <a:lnTo>
                  <a:pt x="297840" y="327342"/>
                </a:lnTo>
                <a:lnTo>
                  <a:pt x="297637" y="328409"/>
                </a:lnTo>
                <a:lnTo>
                  <a:pt x="297586" y="328803"/>
                </a:lnTo>
                <a:lnTo>
                  <a:pt x="297294" y="329399"/>
                </a:lnTo>
                <a:lnTo>
                  <a:pt x="293916" y="330936"/>
                </a:lnTo>
                <a:lnTo>
                  <a:pt x="290842" y="331838"/>
                </a:lnTo>
                <a:lnTo>
                  <a:pt x="287959" y="333121"/>
                </a:lnTo>
                <a:lnTo>
                  <a:pt x="284594" y="334860"/>
                </a:lnTo>
                <a:lnTo>
                  <a:pt x="283552" y="337540"/>
                </a:lnTo>
                <a:lnTo>
                  <a:pt x="283578" y="346214"/>
                </a:lnTo>
                <a:lnTo>
                  <a:pt x="284937" y="350037"/>
                </a:lnTo>
                <a:lnTo>
                  <a:pt x="293624" y="350037"/>
                </a:lnTo>
                <a:lnTo>
                  <a:pt x="296252" y="348945"/>
                </a:lnTo>
                <a:lnTo>
                  <a:pt x="297586" y="347167"/>
                </a:lnTo>
                <a:lnTo>
                  <a:pt x="297929" y="346710"/>
                </a:lnTo>
                <a:lnTo>
                  <a:pt x="298335" y="348157"/>
                </a:lnTo>
                <a:lnTo>
                  <a:pt x="298284" y="348945"/>
                </a:lnTo>
                <a:lnTo>
                  <a:pt x="299770" y="349542"/>
                </a:lnTo>
                <a:lnTo>
                  <a:pt x="301015" y="349745"/>
                </a:lnTo>
                <a:lnTo>
                  <a:pt x="302348" y="349796"/>
                </a:lnTo>
                <a:lnTo>
                  <a:pt x="303491" y="349338"/>
                </a:lnTo>
                <a:lnTo>
                  <a:pt x="303491" y="347014"/>
                </a:lnTo>
                <a:close/>
              </a:path>
              <a:path w="404495" h="420370">
                <a:moveTo>
                  <a:pt x="305473" y="372211"/>
                </a:moveTo>
                <a:lnTo>
                  <a:pt x="302107" y="372211"/>
                </a:lnTo>
                <a:lnTo>
                  <a:pt x="302107" y="403466"/>
                </a:lnTo>
                <a:lnTo>
                  <a:pt x="305473" y="403466"/>
                </a:lnTo>
                <a:lnTo>
                  <a:pt x="305473" y="372211"/>
                </a:lnTo>
                <a:close/>
              </a:path>
              <a:path w="404495" h="420370">
                <a:moveTo>
                  <a:pt x="305777" y="360997"/>
                </a:moveTo>
                <a:lnTo>
                  <a:pt x="301904" y="360997"/>
                </a:lnTo>
                <a:lnTo>
                  <a:pt x="301904" y="366356"/>
                </a:lnTo>
                <a:lnTo>
                  <a:pt x="305777" y="366356"/>
                </a:lnTo>
                <a:lnTo>
                  <a:pt x="305777" y="360997"/>
                </a:lnTo>
                <a:close/>
              </a:path>
              <a:path w="404495" h="420370">
                <a:moveTo>
                  <a:pt x="318668" y="317995"/>
                </a:moveTo>
                <a:lnTo>
                  <a:pt x="314210" y="317995"/>
                </a:lnTo>
                <a:lnTo>
                  <a:pt x="314210" y="308762"/>
                </a:lnTo>
                <a:lnTo>
                  <a:pt x="310832" y="308762"/>
                </a:lnTo>
                <a:lnTo>
                  <a:pt x="310832" y="317995"/>
                </a:lnTo>
                <a:lnTo>
                  <a:pt x="307911" y="317995"/>
                </a:lnTo>
                <a:lnTo>
                  <a:pt x="307911" y="320865"/>
                </a:lnTo>
                <a:lnTo>
                  <a:pt x="310832" y="320865"/>
                </a:lnTo>
                <a:lnTo>
                  <a:pt x="310832" y="347256"/>
                </a:lnTo>
                <a:lnTo>
                  <a:pt x="311378" y="348653"/>
                </a:lnTo>
                <a:lnTo>
                  <a:pt x="314312" y="349694"/>
                </a:lnTo>
                <a:lnTo>
                  <a:pt x="315493" y="350037"/>
                </a:lnTo>
                <a:lnTo>
                  <a:pt x="318668" y="349542"/>
                </a:lnTo>
                <a:lnTo>
                  <a:pt x="318668" y="346811"/>
                </a:lnTo>
                <a:lnTo>
                  <a:pt x="316788" y="347218"/>
                </a:lnTo>
                <a:lnTo>
                  <a:pt x="315887" y="346862"/>
                </a:lnTo>
                <a:lnTo>
                  <a:pt x="314312" y="346570"/>
                </a:lnTo>
                <a:lnTo>
                  <a:pt x="314210" y="345033"/>
                </a:lnTo>
                <a:lnTo>
                  <a:pt x="314210" y="320865"/>
                </a:lnTo>
                <a:lnTo>
                  <a:pt x="318668" y="320865"/>
                </a:lnTo>
                <a:lnTo>
                  <a:pt x="318668" y="317995"/>
                </a:lnTo>
                <a:close/>
              </a:path>
              <a:path w="404495" h="420370">
                <a:moveTo>
                  <a:pt x="335635" y="394843"/>
                </a:moveTo>
                <a:lnTo>
                  <a:pt x="335546" y="380098"/>
                </a:lnTo>
                <a:lnTo>
                  <a:pt x="334937" y="374294"/>
                </a:lnTo>
                <a:lnTo>
                  <a:pt x="334645" y="371424"/>
                </a:lnTo>
                <a:lnTo>
                  <a:pt x="332219" y="371424"/>
                </a:lnTo>
                <a:lnTo>
                  <a:pt x="332219" y="401383"/>
                </a:lnTo>
                <a:lnTo>
                  <a:pt x="318477" y="401383"/>
                </a:lnTo>
                <a:lnTo>
                  <a:pt x="318820" y="391807"/>
                </a:lnTo>
                <a:lnTo>
                  <a:pt x="318922" y="380098"/>
                </a:lnTo>
                <a:lnTo>
                  <a:pt x="319163" y="374294"/>
                </a:lnTo>
                <a:lnTo>
                  <a:pt x="332168" y="374294"/>
                </a:lnTo>
                <a:lnTo>
                  <a:pt x="332219" y="401383"/>
                </a:lnTo>
                <a:lnTo>
                  <a:pt x="332219" y="371424"/>
                </a:lnTo>
                <a:lnTo>
                  <a:pt x="316788" y="371424"/>
                </a:lnTo>
                <a:lnTo>
                  <a:pt x="315442" y="380098"/>
                </a:lnTo>
                <a:lnTo>
                  <a:pt x="315442" y="394843"/>
                </a:lnTo>
                <a:lnTo>
                  <a:pt x="315645" y="404317"/>
                </a:lnTo>
                <a:lnTo>
                  <a:pt x="334695" y="404317"/>
                </a:lnTo>
                <a:lnTo>
                  <a:pt x="334975" y="401383"/>
                </a:lnTo>
                <a:lnTo>
                  <a:pt x="335635" y="394843"/>
                </a:lnTo>
                <a:close/>
              </a:path>
              <a:path w="404495" h="420370">
                <a:moveTo>
                  <a:pt x="341439" y="291604"/>
                </a:moveTo>
                <a:lnTo>
                  <a:pt x="338467" y="291655"/>
                </a:lnTo>
                <a:lnTo>
                  <a:pt x="337972" y="291249"/>
                </a:lnTo>
                <a:lnTo>
                  <a:pt x="337972" y="269621"/>
                </a:lnTo>
                <a:lnTo>
                  <a:pt x="337921" y="255638"/>
                </a:lnTo>
                <a:lnTo>
                  <a:pt x="337769" y="253098"/>
                </a:lnTo>
                <a:lnTo>
                  <a:pt x="336207" y="251167"/>
                </a:lnTo>
                <a:lnTo>
                  <a:pt x="335584" y="250380"/>
                </a:lnTo>
                <a:lnTo>
                  <a:pt x="333311" y="247650"/>
                </a:lnTo>
                <a:lnTo>
                  <a:pt x="329641" y="246799"/>
                </a:lnTo>
                <a:lnTo>
                  <a:pt x="317233" y="246799"/>
                </a:lnTo>
                <a:lnTo>
                  <a:pt x="312521" y="251561"/>
                </a:lnTo>
                <a:lnTo>
                  <a:pt x="312762" y="259854"/>
                </a:lnTo>
                <a:lnTo>
                  <a:pt x="317677" y="259854"/>
                </a:lnTo>
                <a:lnTo>
                  <a:pt x="318350" y="256273"/>
                </a:lnTo>
                <a:lnTo>
                  <a:pt x="318376" y="251167"/>
                </a:lnTo>
                <a:lnTo>
                  <a:pt x="330034" y="251167"/>
                </a:lnTo>
                <a:lnTo>
                  <a:pt x="331762" y="253009"/>
                </a:lnTo>
                <a:lnTo>
                  <a:pt x="332409" y="255638"/>
                </a:lnTo>
                <a:lnTo>
                  <a:pt x="332816" y="257771"/>
                </a:lnTo>
                <a:lnTo>
                  <a:pt x="332955" y="261734"/>
                </a:lnTo>
                <a:lnTo>
                  <a:pt x="332905" y="262026"/>
                </a:lnTo>
                <a:lnTo>
                  <a:pt x="332905" y="269621"/>
                </a:lnTo>
                <a:lnTo>
                  <a:pt x="332905" y="281381"/>
                </a:lnTo>
                <a:lnTo>
                  <a:pt x="332562" y="285394"/>
                </a:lnTo>
                <a:lnTo>
                  <a:pt x="330454" y="288277"/>
                </a:lnTo>
                <a:lnTo>
                  <a:pt x="328942" y="290461"/>
                </a:lnTo>
                <a:lnTo>
                  <a:pt x="326605" y="291846"/>
                </a:lnTo>
                <a:lnTo>
                  <a:pt x="318020" y="291846"/>
                </a:lnTo>
                <a:lnTo>
                  <a:pt x="316547" y="288328"/>
                </a:lnTo>
                <a:lnTo>
                  <a:pt x="316534" y="278155"/>
                </a:lnTo>
                <a:lnTo>
                  <a:pt x="317677" y="276174"/>
                </a:lnTo>
                <a:lnTo>
                  <a:pt x="326161" y="272605"/>
                </a:lnTo>
                <a:lnTo>
                  <a:pt x="329590" y="271411"/>
                </a:lnTo>
                <a:lnTo>
                  <a:pt x="332905" y="269621"/>
                </a:lnTo>
                <a:lnTo>
                  <a:pt x="332905" y="262026"/>
                </a:lnTo>
                <a:lnTo>
                  <a:pt x="332613" y="263664"/>
                </a:lnTo>
                <a:lnTo>
                  <a:pt x="332562" y="264261"/>
                </a:lnTo>
                <a:lnTo>
                  <a:pt x="332117" y="265163"/>
                </a:lnTo>
                <a:lnTo>
                  <a:pt x="331317" y="265557"/>
                </a:lnTo>
                <a:lnTo>
                  <a:pt x="327012" y="267487"/>
                </a:lnTo>
                <a:lnTo>
                  <a:pt x="322389" y="268833"/>
                </a:lnTo>
                <a:lnTo>
                  <a:pt x="318122" y="270814"/>
                </a:lnTo>
                <a:lnTo>
                  <a:pt x="313016" y="273342"/>
                </a:lnTo>
                <a:lnTo>
                  <a:pt x="311480" y="277456"/>
                </a:lnTo>
                <a:lnTo>
                  <a:pt x="311531" y="290461"/>
                </a:lnTo>
                <a:lnTo>
                  <a:pt x="313563" y="296164"/>
                </a:lnTo>
                <a:lnTo>
                  <a:pt x="326605" y="296164"/>
                </a:lnTo>
                <a:lnTo>
                  <a:pt x="330530" y="294576"/>
                </a:lnTo>
                <a:lnTo>
                  <a:pt x="332536" y="291846"/>
                </a:lnTo>
                <a:lnTo>
                  <a:pt x="333057" y="291147"/>
                </a:lnTo>
                <a:lnTo>
                  <a:pt x="333654" y="293382"/>
                </a:lnTo>
                <a:lnTo>
                  <a:pt x="333603" y="294576"/>
                </a:lnTo>
                <a:lnTo>
                  <a:pt x="335838" y="295414"/>
                </a:lnTo>
                <a:lnTo>
                  <a:pt x="337718" y="295770"/>
                </a:lnTo>
                <a:lnTo>
                  <a:pt x="339712" y="295871"/>
                </a:lnTo>
                <a:lnTo>
                  <a:pt x="341439" y="295173"/>
                </a:lnTo>
                <a:lnTo>
                  <a:pt x="341439" y="291655"/>
                </a:lnTo>
                <a:close/>
              </a:path>
              <a:path w="404495" h="420370">
                <a:moveTo>
                  <a:pt x="344271" y="317995"/>
                </a:moveTo>
                <a:lnTo>
                  <a:pt x="340893" y="317995"/>
                </a:lnTo>
                <a:lnTo>
                  <a:pt x="340893" y="341757"/>
                </a:lnTo>
                <a:lnTo>
                  <a:pt x="339852" y="344436"/>
                </a:lnTo>
                <a:lnTo>
                  <a:pt x="337426" y="347014"/>
                </a:lnTo>
                <a:lnTo>
                  <a:pt x="330682" y="347408"/>
                </a:lnTo>
                <a:lnTo>
                  <a:pt x="329095" y="345630"/>
                </a:lnTo>
                <a:lnTo>
                  <a:pt x="329095" y="317995"/>
                </a:lnTo>
                <a:lnTo>
                  <a:pt x="325716" y="317995"/>
                </a:lnTo>
                <a:lnTo>
                  <a:pt x="325716" y="345973"/>
                </a:lnTo>
                <a:lnTo>
                  <a:pt x="326961" y="350037"/>
                </a:lnTo>
                <a:lnTo>
                  <a:pt x="336181" y="350037"/>
                </a:lnTo>
                <a:lnTo>
                  <a:pt x="338861" y="348996"/>
                </a:lnTo>
                <a:lnTo>
                  <a:pt x="340893" y="346316"/>
                </a:lnTo>
                <a:lnTo>
                  <a:pt x="340995" y="349250"/>
                </a:lnTo>
                <a:lnTo>
                  <a:pt x="344271" y="349250"/>
                </a:lnTo>
                <a:lnTo>
                  <a:pt x="344271" y="317995"/>
                </a:lnTo>
                <a:close/>
              </a:path>
              <a:path w="404495" h="420370">
                <a:moveTo>
                  <a:pt x="362775" y="374154"/>
                </a:moveTo>
                <a:lnTo>
                  <a:pt x="359397" y="371424"/>
                </a:lnTo>
                <a:lnTo>
                  <a:pt x="352158" y="371424"/>
                </a:lnTo>
                <a:lnTo>
                  <a:pt x="349631" y="372960"/>
                </a:lnTo>
                <a:lnTo>
                  <a:pt x="347992" y="375285"/>
                </a:lnTo>
                <a:lnTo>
                  <a:pt x="347891" y="372211"/>
                </a:lnTo>
                <a:lnTo>
                  <a:pt x="344512" y="372211"/>
                </a:lnTo>
                <a:lnTo>
                  <a:pt x="344512" y="403466"/>
                </a:lnTo>
                <a:lnTo>
                  <a:pt x="347891" y="403466"/>
                </a:lnTo>
                <a:lnTo>
                  <a:pt x="347891" y="376923"/>
                </a:lnTo>
                <a:lnTo>
                  <a:pt x="350024" y="375285"/>
                </a:lnTo>
                <a:lnTo>
                  <a:pt x="351320" y="374294"/>
                </a:lnTo>
                <a:lnTo>
                  <a:pt x="359105" y="374294"/>
                </a:lnTo>
                <a:lnTo>
                  <a:pt x="359359" y="376923"/>
                </a:lnTo>
                <a:lnTo>
                  <a:pt x="359397" y="403466"/>
                </a:lnTo>
                <a:lnTo>
                  <a:pt x="362775" y="403466"/>
                </a:lnTo>
                <a:lnTo>
                  <a:pt x="362775" y="374294"/>
                </a:lnTo>
                <a:lnTo>
                  <a:pt x="362775" y="374154"/>
                </a:lnTo>
                <a:close/>
              </a:path>
              <a:path w="404495" h="420370">
                <a:moveTo>
                  <a:pt x="365353" y="317144"/>
                </a:moveTo>
                <a:lnTo>
                  <a:pt x="361632" y="317093"/>
                </a:lnTo>
                <a:lnTo>
                  <a:pt x="359397" y="318287"/>
                </a:lnTo>
                <a:lnTo>
                  <a:pt x="357708" y="321614"/>
                </a:lnTo>
                <a:lnTo>
                  <a:pt x="357619" y="317944"/>
                </a:lnTo>
                <a:lnTo>
                  <a:pt x="354444" y="317944"/>
                </a:lnTo>
                <a:lnTo>
                  <a:pt x="354444" y="349250"/>
                </a:lnTo>
                <a:lnTo>
                  <a:pt x="357759" y="349250"/>
                </a:lnTo>
                <a:lnTo>
                  <a:pt x="357759" y="323799"/>
                </a:lnTo>
                <a:lnTo>
                  <a:pt x="360095" y="320522"/>
                </a:lnTo>
                <a:lnTo>
                  <a:pt x="365353" y="320624"/>
                </a:lnTo>
                <a:lnTo>
                  <a:pt x="365353" y="317144"/>
                </a:lnTo>
                <a:close/>
              </a:path>
              <a:path w="404495" h="420370">
                <a:moveTo>
                  <a:pt x="368287" y="246799"/>
                </a:moveTo>
                <a:lnTo>
                  <a:pt x="362673" y="246697"/>
                </a:lnTo>
                <a:lnTo>
                  <a:pt x="359397" y="248488"/>
                </a:lnTo>
                <a:lnTo>
                  <a:pt x="356819" y="253453"/>
                </a:lnTo>
                <a:lnTo>
                  <a:pt x="356666" y="253453"/>
                </a:lnTo>
                <a:lnTo>
                  <a:pt x="356666" y="247992"/>
                </a:lnTo>
                <a:lnTo>
                  <a:pt x="351866" y="247992"/>
                </a:lnTo>
                <a:lnTo>
                  <a:pt x="351866" y="295021"/>
                </a:lnTo>
                <a:lnTo>
                  <a:pt x="356920" y="295021"/>
                </a:lnTo>
                <a:lnTo>
                  <a:pt x="356920" y="256768"/>
                </a:lnTo>
                <a:lnTo>
                  <a:pt x="360387" y="251815"/>
                </a:lnTo>
                <a:lnTo>
                  <a:pt x="368287" y="252006"/>
                </a:lnTo>
                <a:lnTo>
                  <a:pt x="368287" y="246799"/>
                </a:lnTo>
                <a:close/>
              </a:path>
              <a:path w="404495" h="420370">
                <a:moveTo>
                  <a:pt x="380974" y="261886"/>
                </a:moveTo>
                <a:lnTo>
                  <a:pt x="380644" y="251879"/>
                </a:lnTo>
                <a:lnTo>
                  <a:pt x="378206" y="255244"/>
                </a:lnTo>
                <a:lnTo>
                  <a:pt x="376351" y="263169"/>
                </a:lnTo>
                <a:lnTo>
                  <a:pt x="375970" y="271259"/>
                </a:lnTo>
                <a:lnTo>
                  <a:pt x="376275" y="279590"/>
                </a:lnTo>
                <a:lnTo>
                  <a:pt x="378002" y="287655"/>
                </a:lnTo>
                <a:lnTo>
                  <a:pt x="380885" y="291668"/>
                </a:lnTo>
                <a:lnTo>
                  <a:pt x="380974" y="261886"/>
                </a:lnTo>
                <a:close/>
              </a:path>
              <a:path w="404495" h="420370">
                <a:moveTo>
                  <a:pt x="381012" y="291846"/>
                </a:moveTo>
                <a:lnTo>
                  <a:pt x="380885" y="291668"/>
                </a:lnTo>
                <a:lnTo>
                  <a:pt x="380885" y="291846"/>
                </a:lnTo>
                <a:lnTo>
                  <a:pt x="381012" y="291846"/>
                </a:lnTo>
                <a:close/>
              </a:path>
              <a:path w="404495" h="420370">
                <a:moveTo>
                  <a:pt x="381012" y="251371"/>
                </a:moveTo>
                <a:lnTo>
                  <a:pt x="380631" y="251371"/>
                </a:lnTo>
                <a:lnTo>
                  <a:pt x="380644" y="251879"/>
                </a:lnTo>
                <a:lnTo>
                  <a:pt x="381012" y="251371"/>
                </a:lnTo>
                <a:close/>
              </a:path>
              <a:path w="404495" h="420370">
                <a:moveTo>
                  <a:pt x="389369" y="324345"/>
                </a:moveTo>
                <a:lnTo>
                  <a:pt x="388327" y="320078"/>
                </a:lnTo>
                <a:lnTo>
                  <a:pt x="387629" y="317144"/>
                </a:lnTo>
                <a:lnTo>
                  <a:pt x="385991" y="317144"/>
                </a:lnTo>
                <a:lnTo>
                  <a:pt x="385991" y="326580"/>
                </a:lnTo>
                <a:lnTo>
                  <a:pt x="385991" y="330542"/>
                </a:lnTo>
                <a:lnTo>
                  <a:pt x="374281" y="330542"/>
                </a:lnTo>
                <a:lnTo>
                  <a:pt x="374307" y="326580"/>
                </a:lnTo>
                <a:lnTo>
                  <a:pt x="374929" y="320078"/>
                </a:lnTo>
                <a:lnTo>
                  <a:pt x="385597" y="320078"/>
                </a:lnTo>
                <a:lnTo>
                  <a:pt x="385991" y="326580"/>
                </a:lnTo>
                <a:lnTo>
                  <a:pt x="385991" y="317144"/>
                </a:lnTo>
                <a:lnTo>
                  <a:pt x="371360" y="317144"/>
                </a:lnTo>
                <a:lnTo>
                  <a:pt x="370928" y="326872"/>
                </a:lnTo>
                <a:lnTo>
                  <a:pt x="371030" y="342798"/>
                </a:lnTo>
                <a:lnTo>
                  <a:pt x="371360" y="350037"/>
                </a:lnTo>
                <a:lnTo>
                  <a:pt x="386880" y="350037"/>
                </a:lnTo>
                <a:lnTo>
                  <a:pt x="388175" y="347167"/>
                </a:lnTo>
                <a:lnTo>
                  <a:pt x="389267" y="344779"/>
                </a:lnTo>
                <a:lnTo>
                  <a:pt x="389267" y="339026"/>
                </a:lnTo>
                <a:lnTo>
                  <a:pt x="385991" y="339026"/>
                </a:lnTo>
                <a:lnTo>
                  <a:pt x="385699" y="342798"/>
                </a:lnTo>
                <a:lnTo>
                  <a:pt x="385152" y="347167"/>
                </a:lnTo>
                <a:lnTo>
                  <a:pt x="373735" y="347167"/>
                </a:lnTo>
                <a:lnTo>
                  <a:pt x="374180" y="339026"/>
                </a:lnTo>
                <a:lnTo>
                  <a:pt x="374281" y="333425"/>
                </a:lnTo>
                <a:lnTo>
                  <a:pt x="389369" y="333425"/>
                </a:lnTo>
                <a:lnTo>
                  <a:pt x="389369" y="330542"/>
                </a:lnTo>
                <a:lnTo>
                  <a:pt x="389369" y="324345"/>
                </a:lnTo>
                <a:close/>
              </a:path>
              <a:path w="404495" h="420370">
                <a:moveTo>
                  <a:pt x="390359" y="401231"/>
                </a:moveTo>
                <a:lnTo>
                  <a:pt x="388378" y="401281"/>
                </a:lnTo>
                <a:lnTo>
                  <a:pt x="388023" y="400989"/>
                </a:lnTo>
                <a:lnTo>
                  <a:pt x="388023" y="386600"/>
                </a:lnTo>
                <a:lnTo>
                  <a:pt x="387921" y="375640"/>
                </a:lnTo>
                <a:lnTo>
                  <a:pt x="386867" y="374294"/>
                </a:lnTo>
                <a:lnTo>
                  <a:pt x="386486" y="373799"/>
                </a:lnTo>
                <a:lnTo>
                  <a:pt x="384949" y="372021"/>
                </a:lnTo>
                <a:lnTo>
                  <a:pt x="384657" y="371957"/>
                </a:lnTo>
                <a:lnTo>
                  <a:pt x="384657" y="386600"/>
                </a:lnTo>
                <a:lnTo>
                  <a:pt x="384657" y="394436"/>
                </a:lnTo>
                <a:lnTo>
                  <a:pt x="384403" y="397116"/>
                </a:lnTo>
                <a:lnTo>
                  <a:pt x="383044" y="399008"/>
                </a:lnTo>
                <a:lnTo>
                  <a:pt x="382028" y="400494"/>
                </a:lnTo>
                <a:lnTo>
                  <a:pt x="380479" y="401383"/>
                </a:lnTo>
                <a:lnTo>
                  <a:pt x="374777" y="401383"/>
                </a:lnTo>
                <a:lnTo>
                  <a:pt x="373799" y="399059"/>
                </a:lnTo>
                <a:lnTo>
                  <a:pt x="373862" y="392112"/>
                </a:lnTo>
                <a:lnTo>
                  <a:pt x="374535" y="390969"/>
                </a:lnTo>
                <a:lnTo>
                  <a:pt x="377952" y="389483"/>
                </a:lnTo>
                <a:lnTo>
                  <a:pt x="380187" y="388581"/>
                </a:lnTo>
                <a:lnTo>
                  <a:pt x="382473" y="387794"/>
                </a:lnTo>
                <a:lnTo>
                  <a:pt x="384657" y="386600"/>
                </a:lnTo>
                <a:lnTo>
                  <a:pt x="384657" y="371957"/>
                </a:lnTo>
                <a:lnTo>
                  <a:pt x="382524" y="371424"/>
                </a:lnTo>
                <a:lnTo>
                  <a:pt x="374230" y="371424"/>
                </a:lnTo>
                <a:lnTo>
                  <a:pt x="371106" y="374599"/>
                </a:lnTo>
                <a:lnTo>
                  <a:pt x="371259" y="380098"/>
                </a:lnTo>
                <a:lnTo>
                  <a:pt x="374535" y="380098"/>
                </a:lnTo>
                <a:lnTo>
                  <a:pt x="374992" y="377723"/>
                </a:lnTo>
                <a:lnTo>
                  <a:pt x="375031" y="374294"/>
                </a:lnTo>
                <a:lnTo>
                  <a:pt x="382765" y="374294"/>
                </a:lnTo>
                <a:lnTo>
                  <a:pt x="383908" y="375539"/>
                </a:lnTo>
                <a:lnTo>
                  <a:pt x="384327" y="377329"/>
                </a:lnTo>
                <a:lnTo>
                  <a:pt x="384606" y="378764"/>
                </a:lnTo>
                <a:lnTo>
                  <a:pt x="384505" y="382638"/>
                </a:lnTo>
                <a:lnTo>
                  <a:pt x="384403" y="383032"/>
                </a:lnTo>
                <a:lnTo>
                  <a:pt x="384111" y="383679"/>
                </a:lnTo>
                <a:lnTo>
                  <a:pt x="383616" y="383870"/>
                </a:lnTo>
                <a:lnTo>
                  <a:pt x="380784" y="385165"/>
                </a:lnTo>
                <a:lnTo>
                  <a:pt x="377659" y="386105"/>
                </a:lnTo>
                <a:lnTo>
                  <a:pt x="374827" y="387400"/>
                </a:lnTo>
                <a:lnTo>
                  <a:pt x="371462" y="389077"/>
                </a:lnTo>
                <a:lnTo>
                  <a:pt x="370408" y="391807"/>
                </a:lnTo>
                <a:lnTo>
                  <a:pt x="370433" y="400494"/>
                </a:lnTo>
                <a:lnTo>
                  <a:pt x="371805" y="404317"/>
                </a:lnTo>
                <a:lnTo>
                  <a:pt x="380479" y="404317"/>
                </a:lnTo>
                <a:lnTo>
                  <a:pt x="383108" y="403225"/>
                </a:lnTo>
                <a:lnTo>
                  <a:pt x="384467" y="401383"/>
                </a:lnTo>
                <a:lnTo>
                  <a:pt x="384797" y="400939"/>
                </a:lnTo>
                <a:lnTo>
                  <a:pt x="385203" y="402424"/>
                </a:lnTo>
                <a:lnTo>
                  <a:pt x="385152" y="403225"/>
                </a:lnTo>
                <a:lnTo>
                  <a:pt x="386638" y="403771"/>
                </a:lnTo>
                <a:lnTo>
                  <a:pt x="387832" y="404012"/>
                </a:lnTo>
                <a:lnTo>
                  <a:pt x="389216" y="404063"/>
                </a:lnTo>
                <a:lnTo>
                  <a:pt x="390359" y="403618"/>
                </a:lnTo>
                <a:lnTo>
                  <a:pt x="390359" y="401281"/>
                </a:lnTo>
                <a:close/>
              </a:path>
              <a:path w="404495" h="420370">
                <a:moveTo>
                  <a:pt x="402005" y="360997"/>
                </a:moveTo>
                <a:lnTo>
                  <a:pt x="398589" y="360997"/>
                </a:lnTo>
                <a:lnTo>
                  <a:pt x="398589" y="403517"/>
                </a:lnTo>
                <a:lnTo>
                  <a:pt x="402005" y="403517"/>
                </a:lnTo>
                <a:lnTo>
                  <a:pt x="402005" y="360997"/>
                </a:lnTo>
                <a:close/>
              </a:path>
              <a:path w="404495" h="420370">
                <a:moveTo>
                  <a:pt x="402005" y="306730"/>
                </a:moveTo>
                <a:lnTo>
                  <a:pt x="398589" y="306730"/>
                </a:lnTo>
                <a:lnTo>
                  <a:pt x="398589" y="349250"/>
                </a:lnTo>
                <a:lnTo>
                  <a:pt x="402005" y="349250"/>
                </a:lnTo>
                <a:lnTo>
                  <a:pt x="402005" y="306730"/>
                </a:lnTo>
                <a:close/>
              </a:path>
              <a:path w="404495" h="420370">
                <a:moveTo>
                  <a:pt x="403707" y="254050"/>
                </a:moveTo>
                <a:lnTo>
                  <a:pt x="401777" y="250964"/>
                </a:lnTo>
                <a:lnTo>
                  <a:pt x="399186" y="246799"/>
                </a:lnTo>
                <a:lnTo>
                  <a:pt x="390512" y="246799"/>
                </a:lnTo>
                <a:lnTo>
                  <a:pt x="382587" y="249199"/>
                </a:lnTo>
                <a:lnTo>
                  <a:pt x="381012" y="251371"/>
                </a:lnTo>
                <a:lnTo>
                  <a:pt x="390156" y="251167"/>
                </a:lnTo>
                <a:lnTo>
                  <a:pt x="395668" y="250964"/>
                </a:lnTo>
                <a:lnTo>
                  <a:pt x="398437" y="256184"/>
                </a:lnTo>
                <a:lnTo>
                  <a:pt x="398640" y="261886"/>
                </a:lnTo>
                <a:lnTo>
                  <a:pt x="403606" y="261886"/>
                </a:lnTo>
                <a:lnTo>
                  <a:pt x="403707" y="254050"/>
                </a:lnTo>
                <a:close/>
              </a:path>
              <a:path w="404495" h="420370">
                <a:moveTo>
                  <a:pt x="404152" y="288074"/>
                </a:moveTo>
                <a:lnTo>
                  <a:pt x="404050" y="279400"/>
                </a:lnTo>
                <a:lnTo>
                  <a:pt x="398983" y="279400"/>
                </a:lnTo>
                <a:lnTo>
                  <a:pt x="398437" y="284797"/>
                </a:lnTo>
                <a:lnTo>
                  <a:pt x="397852" y="291846"/>
                </a:lnTo>
                <a:lnTo>
                  <a:pt x="381012" y="291846"/>
                </a:lnTo>
                <a:lnTo>
                  <a:pt x="382384" y="293763"/>
                </a:lnTo>
                <a:lnTo>
                  <a:pt x="390652" y="296164"/>
                </a:lnTo>
                <a:lnTo>
                  <a:pt x="400824" y="296164"/>
                </a:lnTo>
                <a:lnTo>
                  <a:pt x="404152" y="288074"/>
                </a:lnTo>
                <a:close/>
              </a:path>
            </a:pathLst>
          </a:custGeom>
          <a:solidFill>
            <a:srgbClr val="C5403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bg object 24"/>
          <p:cNvSpPr/>
          <p:nvPr/>
        </p:nvSpPr>
        <p:spPr>
          <a:xfrm>
            <a:off x="8750744" y="7061098"/>
            <a:ext cx="226695" cy="10160"/>
          </a:xfrm>
          <a:custGeom>
            <a:avLst/>
            <a:gdLst/>
            <a:ahLst/>
            <a:cxnLst/>
            <a:rect l="l" t="t" r="r" b="b"/>
            <a:pathLst>
              <a:path w="226695" h="10159">
                <a:moveTo>
                  <a:pt x="444" y="7645"/>
                </a:moveTo>
                <a:lnTo>
                  <a:pt x="0" y="7645"/>
                </a:lnTo>
                <a:lnTo>
                  <a:pt x="0" y="7835"/>
                </a:lnTo>
                <a:lnTo>
                  <a:pt x="444" y="8039"/>
                </a:lnTo>
                <a:lnTo>
                  <a:pt x="444" y="7645"/>
                </a:lnTo>
                <a:close/>
              </a:path>
              <a:path w="226695" h="10159">
                <a:moveTo>
                  <a:pt x="1485" y="9080"/>
                </a:moveTo>
                <a:lnTo>
                  <a:pt x="939" y="8877"/>
                </a:lnTo>
                <a:lnTo>
                  <a:pt x="939" y="9283"/>
                </a:lnTo>
                <a:lnTo>
                  <a:pt x="546" y="9372"/>
                </a:lnTo>
                <a:lnTo>
                  <a:pt x="546" y="9779"/>
                </a:lnTo>
                <a:lnTo>
                  <a:pt x="1143" y="9779"/>
                </a:lnTo>
                <a:lnTo>
                  <a:pt x="1485" y="9372"/>
                </a:lnTo>
                <a:lnTo>
                  <a:pt x="1485" y="9080"/>
                </a:lnTo>
                <a:close/>
              </a:path>
              <a:path w="226695" h="10159">
                <a:moveTo>
                  <a:pt x="14097" y="2527"/>
                </a:moveTo>
                <a:lnTo>
                  <a:pt x="13893" y="2527"/>
                </a:lnTo>
                <a:lnTo>
                  <a:pt x="13893" y="2730"/>
                </a:lnTo>
                <a:lnTo>
                  <a:pt x="14097" y="2730"/>
                </a:lnTo>
                <a:lnTo>
                  <a:pt x="14097" y="2527"/>
                </a:lnTo>
                <a:close/>
              </a:path>
              <a:path w="226695" h="10159">
                <a:moveTo>
                  <a:pt x="144767" y="1346"/>
                </a:moveTo>
                <a:lnTo>
                  <a:pt x="144513" y="1346"/>
                </a:lnTo>
                <a:lnTo>
                  <a:pt x="144513" y="1536"/>
                </a:lnTo>
                <a:lnTo>
                  <a:pt x="144767" y="1346"/>
                </a:lnTo>
                <a:close/>
              </a:path>
              <a:path w="226695" h="10159">
                <a:moveTo>
                  <a:pt x="148082" y="596"/>
                </a:moveTo>
                <a:lnTo>
                  <a:pt x="147891" y="596"/>
                </a:lnTo>
                <a:lnTo>
                  <a:pt x="147891" y="990"/>
                </a:lnTo>
                <a:lnTo>
                  <a:pt x="148082" y="596"/>
                </a:lnTo>
                <a:close/>
              </a:path>
              <a:path w="226695" h="10159">
                <a:moveTo>
                  <a:pt x="148336" y="1143"/>
                </a:moveTo>
                <a:lnTo>
                  <a:pt x="147891" y="990"/>
                </a:lnTo>
                <a:lnTo>
                  <a:pt x="147891" y="1143"/>
                </a:lnTo>
                <a:lnTo>
                  <a:pt x="148336" y="1143"/>
                </a:lnTo>
                <a:close/>
              </a:path>
              <a:path w="226695" h="10159">
                <a:moveTo>
                  <a:pt x="183857" y="800"/>
                </a:moveTo>
                <a:lnTo>
                  <a:pt x="183756" y="596"/>
                </a:lnTo>
                <a:lnTo>
                  <a:pt x="183108" y="596"/>
                </a:lnTo>
                <a:lnTo>
                  <a:pt x="183210" y="800"/>
                </a:lnTo>
                <a:lnTo>
                  <a:pt x="183756" y="889"/>
                </a:lnTo>
                <a:close/>
              </a:path>
              <a:path w="226695" h="10159">
                <a:moveTo>
                  <a:pt x="192239" y="1143"/>
                </a:moveTo>
                <a:lnTo>
                  <a:pt x="192036" y="889"/>
                </a:lnTo>
                <a:lnTo>
                  <a:pt x="191846" y="800"/>
                </a:lnTo>
                <a:lnTo>
                  <a:pt x="191389" y="889"/>
                </a:lnTo>
                <a:lnTo>
                  <a:pt x="191389" y="1143"/>
                </a:lnTo>
                <a:lnTo>
                  <a:pt x="192239" y="1143"/>
                </a:lnTo>
                <a:close/>
              </a:path>
              <a:path w="226695" h="10159">
                <a:moveTo>
                  <a:pt x="193725" y="1346"/>
                </a:moveTo>
                <a:lnTo>
                  <a:pt x="193433" y="1143"/>
                </a:lnTo>
                <a:lnTo>
                  <a:pt x="193433" y="1346"/>
                </a:lnTo>
                <a:lnTo>
                  <a:pt x="193725" y="1346"/>
                </a:lnTo>
                <a:close/>
              </a:path>
              <a:path w="226695" h="10159">
                <a:moveTo>
                  <a:pt x="195211" y="1143"/>
                </a:moveTo>
                <a:lnTo>
                  <a:pt x="194868" y="1143"/>
                </a:lnTo>
                <a:lnTo>
                  <a:pt x="194868" y="1346"/>
                </a:lnTo>
                <a:lnTo>
                  <a:pt x="195211" y="1346"/>
                </a:lnTo>
                <a:lnTo>
                  <a:pt x="195211" y="1143"/>
                </a:lnTo>
                <a:close/>
              </a:path>
              <a:path w="226695" h="10159">
                <a:moveTo>
                  <a:pt x="197700" y="1143"/>
                </a:moveTo>
                <a:lnTo>
                  <a:pt x="196850" y="1346"/>
                </a:lnTo>
                <a:lnTo>
                  <a:pt x="196659" y="1143"/>
                </a:lnTo>
                <a:lnTo>
                  <a:pt x="196354" y="1435"/>
                </a:lnTo>
                <a:lnTo>
                  <a:pt x="195910" y="889"/>
                </a:lnTo>
                <a:lnTo>
                  <a:pt x="195516" y="1346"/>
                </a:lnTo>
                <a:lnTo>
                  <a:pt x="196354" y="1739"/>
                </a:lnTo>
                <a:lnTo>
                  <a:pt x="197700" y="1739"/>
                </a:lnTo>
                <a:lnTo>
                  <a:pt x="197700" y="1143"/>
                </a:lnTo>
                <a:close/>
              </a:path>
              <a:path w="226695" h="10159">
                <a:moveTo>
                  <a:pt x="199085" y="1143"/>
                </a:moveTo>
                <a:lnTo>
                  <a:pt x="198882" y="1346"/>
                </a:lnTo>
                <a:lnTo>
                  <a:pt x="198691" y="1143"/>
                </a:lnTo>
                <a:lnTo>
                  <a:pt x="198437" y="1346"/>
                </a:lnTo>
                <a:lnTo>
                  <a:pt x="198437" y="1739"/>
                </a:lnTo>
                <a:lnTo>
                  <a:pt x="198691" y="1739"/>
                </a:lnTo>
                <a:lnTo>
                  <a:pt x="199085" y="1943"/>
                </a:lnTo>
                <a:lnTo>
                  <a:pt x="199085" y="1346"/>
                </a:lnTo>
                <a:lnTo>
                  <a:pt x="199085" y="1143"/>
                </a:lnTo>
                <a:close/>
              </a:path>
              <a:path w="226695" h="10159">
                <a:moveTo>
                  <a:pt x="200228" y="1435"/>
                </a:moveTo>
                <a:lnTo>
                  <a:pt x="200025" y="1346"/>
                </a:lnTo>
                <a:lnTo>
                  <a:pt x="199834" y="1435"/>
                </a:lnTo>
                <a:lnTo>
                  <a:pt x="199834" y="1943"/>
                </a:lnTo>
                <a:lnTo>
                  <a:pt x="200228" y="1435"/>
                </a:lnTo>
                <a:close/>
              </a:path>
              <a:path w="226695" h="10159">
                <a:moveTo>
                  <a:pt x="200329" y="1435"/>
                </a:moveTo>
                <a:lnTo>
                  <a:pt x="200329" y="1739"/>
                </a:lnTo>
                <a:lnTo>
                  <a:pt x="200329" y="1435"/>
                </a:lnTo>
                <a:close/>
              </a:path>
              <a:path w="226695" h="10159">
                <a:moveTo>
                  <a:pt x="201168" y="304"/>
                </a:moveTo>
                <a:lnTo>
                  <a:pt x="200774" y="1143"/>
                </a:lnTo>
                <a:lnTo>
                  <a:pt x="201066" y="1143"/>
                </a:lnTo>
                <a:lnTo>
                  <a:pt x="201168" y="304"/>
                </a:lnTo>
                <a:close/>
              </a:path>
              <a:path w="226695" h="10159">
                <a:moveTo>
                  <a:pt x="201422" y="1739"/>
                </a:moveTo>
                <a:lnTo>
                  <a:pt x="201168" y="1346"/>
                </a:lnTo>
                <a:lnTo>
                  <a:pt x="200774" y="1346"/>
                </a:lnTo>
                <a:lnTo>
                  <a:pt x="200774" y="1739"/>
                </a:lnTo>
                <a:lnTo>
                  <a:pt x="201066" y="1943"/>
                </a:lnTo>
                <a:lnTo>
                  <a:pt x="201422" y="1739"/>
                </a:lnTo>
                <a:close/>
              </a:path>
              <a:path w="226695" h="10159">
                <a:moveTo>
                  <a:pt x="203695" y="800"/>
                </a:moveTo>
                <a:lnTo>
                  <a:pt x="203098" y="0"/>
                </a:lnTo>
                <a:lnTo>
                  <a:pt x="202260" y="889"/>
                </a:lnTo>
                <a:lnTo>
                  <a:pt x="201422" y="304"/>
                </a:lnTo>
                <a:lnTo>
                  <a:pt x="201485" y="889"/>
                </a:lnTo>
                <a:lnTo>
                  <a:pt x="201714" y="1143"/>
                </a:lnTo>
                <a:lnTo>
                  <a:pt x="202476" y="889"/>
                </a:lnTo>
                <a:lnTo>
                  <a:pt x="202755" y="800"/>
                </a:lnTo>
                <a:lnTo>
                  <a:pt x="202361" y="1435"/>
                </a:lnTo>
                <a:lnTo>
                  <a:pt x="202755" y="1435"/>
                </a:lnTo>
                <a:lnTo>
                  <a:pt x="202552" y="1143"/>
                </a:lnTo>
                <a:lnTo>
                  <a:pt x="203695" y="800"/>
                </a:lnTo>
                <a:close/>
              </a:path>
              <a:path w="226695" h="10159">
                <a:moveTo>
                  <a:pt x="204241" y="596"/>
                </a:moveTo>
                <a:lnTo>
                  <a:pt x="203949" y="800"/>
                </a:lnTo>
                <a:lnTo>
                  <a:pt x="203949" y="1143"/>
                </a:lnTo>
                <a:lnTo>
                  <a:pt x="204139" y="1143"/>
                </a:lnTo>
                <a:lnTo>
                  <a:pt x="204139" y="889"/>
                </a:lnTo>
                <a:lnTo>
                  <a:pt x="204241" y="596"/>
                </a:lnTo>
                <a:close/>
              </a:path>
              <a:path w="226695" h="10159">
                <a:moveTo>
                  <a:pt x="205930" y="800"/>
                </a:moveTo>
                <a:lnTo>
                  <a:pt x="205092" y="800"/>
                </a:lnTo>
                <a:lnTo>
                  <a:pt x="205092" y="1143"/>
                </a:lnTo>
                <a:lnTo>
                  <a:pt x="205727" y="1143"/>
                </a:lnTo>
                <a:lnTo>
                  <a:pt x="205930" y="800"/>
                </a:lnTo>
                <a:close/>
              </a:path>
              <a:path w="226695" h="10159">
                <a:moveTo>
                  <a:pt x="207073" y="2032"/>
                </a:moveTo>
                <a:lnTo>
                  <a:pt x="205384" y="2235"/>
                </a:lnTo>
                <a:lnTo>
                  <a:pt x="204736" y="2438"/>
                </a:lnTo>
                <a:lnTo>
                  <a:pt x="203949" y="1943"/>
                </a:lnTo>
                <a:lnTo>
                  <a:pt x="203403" y="2235"/>
                </a:lnTo>
                <a:lnTo>
                  <a:pt x="205727" y="2628"/>
                </a:lnTo>
                <a:lnTo>
                  <a:pt x="205930" y="2882"/>
                </a:lnTo>
                <a:lnTo>
                  <a:pt x="206870" y="2882"/>
                </a:lnTo>
                <a:lnTo>
                  <a:pt x="206870" y="2438"/>
                </a:lnTo>
                <a:lnTo>
                  <a:pt x="207073" y="2032"/>
                </a:lnTo>
                <a:close/>
              </a:path>
              <a:path w="226695" h="10159">
                <a:moveTo>
                  <a:pt x="207467" y="977"/>
                </a:moveTo>
                <a:lnTo>
                  <a:pt x="206425" y="800"/>
                </a:lnTo>
                <a:lnTo>
                  <a:pt x="206425" y="1143"/>
                </a:lnTo>
                <a:lnTo>
                  <a:pt x="206870" y="1435"/>
                </a:lnTo>
                <a:lnTo>
                  <a:pt x="207073" y="1435"/>
                </a:lnTo>
                <a:lnTo>
                  <a:pt x="207175" y="1143"/>
                </a:lnTo>
                <a:lnTo>
                  <a:pt x="207467" y="977"/>
                </a:lnTo>
                <a:close/>
              </a:path>
              <a:path w="226695" h="10159">
                <a:moveTo>
                  <a:pt x="207683" y="1016"/>
                </a:moveTo>
                <a:lnTo>
                  <a:pt x="207619" y="889"/>
                </a:lnTo>
                <a:lnTo>
                  <a:pt x="207467" y="977"/>
                </a:lnTo>
                <a:lnTo>
                  <a:pt x="207683" y="1016"/>
                </a:lnTo>
                <a:close/>
              </a:path>
              <a:path w="226695" h="10159">
                <a:moveTo>
                  <a:pt x="209600" y="1244"/>
                </a:moveTo>
                <a:lnTo>
                  <a:pt x="208559" y="1143"/>
                </a:lnTo>
                <a:lnTo>
                  <a:pt x="207683" y="1016"/>
                </a:lnTo>
                <a:lnTo>
                  <a:pt x="207835" y="1244"/>
                </a:lnTo>
                <a:lnTo>
                  <a:pt x="207937" y="1498"/>
                </a:lnTo>
                <a:lnTo>
                  <a:pt x="208216" y="1943"/>
                </a:lnTo>
                <a:lnTo>
                  <a:pt x="209054" y="1943"/>
                </a:lnTo>
                <a:lnTo>
                  <a:pt x="208559" y="1435"/>
                </a:lnTo>
                <a:lnTo>
                  <a:pt x="209054" y="1739"/>
                </a:lnTo>
                <a:lnTo>
                  <a:pt x="209384" y="1435"/>
                </a:lnTo>
                <a:lnTo>
                  <a:pt x="209600" y="1244"/>
                </a:lnTo>
                <a:close/>
              </a:path>
              <a:path w="226695" h="10159">
                <a:moveTo>
                  <a:pt x="211010" y="1397"/>
                </a:moveTo>
                <a:lnTo>
                  <a:pt x="210845" y="1346"/>
                </a:lnTo>
                <a:lnTo>
                  <a:pt x="209702" y="1244"/>
                </a:lnTo>
                <a:lnTo>
                  <a:pt x="209702" y="1943"/>
                </a:lnTo>
                <a:lnTo>
                  <a:pt x="210248" y="1943"/>
                </a:lnTo>
                <a:lnTo>
                  <a:pt x="210248" y="1739"/>
                </a:lnTo>
                <a:lnTo>
                  <a:pt x="210540" y="1435"/>
                </a:lnTo>
                <a:lnTo>
                  <a:pt x="210845" y="2628"/>
                </a:lnTo>
                <a:lnTo>
                  <a:pt x="211010" y="1435"/>
                </a:lnTo>
                <a:close/>
              </a:path>
              <a:path w="226695" h="10159">
                <a:moveTo>
                  <a:pt x="211366" y="1498"/>
                </a:moveTo>
                <a:lnTo>
                  <a:pt x="211086" y="889"/>
                </a:lnTo>
                <a:lnTo>
                  <a:pt x="211175" y="1435"/>
                </a:lnTo>
                <a:lnTo>
                  <a:pt x="211366" y="1498"/>
                </a:lnTo>
                <a:close/>
              </a:path>
              <a:path w="226695" h="10159">
                <a:moveTo>
                  <a:pt x="211455" y="3276"/>
                </a:moveTo>
                <a:lnTo>
                  <a:pt x="211086" y="2882"/>
                </a:lnTo>
                <a:lnTo>
                  <a:pt x="210743" y="3276"/>
                </a:lnTo>
                <a:lnTo>
                  <a:pt x="210845" y="3568"/>
                </a:lnTo>
                <a:lnTo>
                  <a:pt x="211391" y="3378"/>
                </a:lnTo>
                <a:close/>
              </a:path>
              <a:path w="226695" h="10159">
                <a:moveTo>
                  <a:pt x="211683" y="3276"/>
                </a:moveTo>
                <a:lnTo>
                  <a:pt x="211505" y="3340"/>
                </a:lnTo>
                <a:lnTo>
                  <a:pt x="211683" y="3517"/>
                </a:lnTo>
                <a:lnTo>
                  <a:pt x="211683" y="3276"/>
                </a:lnTo>
                <a:close/>
              </a:path>
              <a:path w="226695" h="10159">
                <a:moveTo>
                  <a:pt x="212483" y="3670"/>
                </a:moveTo>
                <a:lnTo>
                  <a:pt x="211747" y="3581"/>
                </a:lnTo>
                <a:lnTo>
                  <a:pt x="212128" y="3975"/>
                </a:lnTo>
                <a:lnTo>
                  <a:pt x="212483" y="3670"/>
                </a:lnTo>
                <a:close/>
              </a:path>
              <a:path w="226695" h="10159">
                <a:moveTo>
                  <a:pt x="215353" y="2032"/>
                </a:moveTo>
                <a:lnTo>
                  <a:pt x="215061" y="2032"/>
                </a:lnTo>
                <a:lnTo>
                  <a:pt x="214858" y="2235"/>
                </a:lnTo>
                <a:lnTo>
                  <a:pt x="215061" y="2438"/>
                </a:lnTo>
                <a:lnTo>
                  <a:pt x="215252" y="2438"/>
                </a:lnTo>
                <a:lnTo>
                  <a:pt x="215353" y="2032"/>
                </a:lnTo>
                <a:close/>
              </a:path>
              <a:path w="226695" h="10159">
                <a:moveTo>
                  <a:pt x="217195" y="3771"/>
                </a:moveTo>
                <a:lnTo>
                  <a:pt x="216763" y="3581"/>
                </a:lnTo>
                <a:lnTo>
                  <a:pt x="216649" y="2882"/>
                </a:lnTo>
                <a:lnTo>
                  <a:pt x="216446" y="2438"/>
                </a:lnTo>
                <a:lnTo>
                  <a:pt x="215798" y="2235"/>
                </a:lnTo>
                <a:lnTo>
                  <a:pt x="215404" y="2628"/>
                </a:lnTo>
                <a:lnTo>
                  <a:pt x="216446" y="3276"/>
                </a:lnTo>
                <a:lnTo>
                  <a:pt x="215798" y="3568"/>
                </a:lnTo>
                <a:lnTo>
                  <a:pt x="215607" y="3568"/>
                </a:lnTo>
                <a:lnTo>
                  <a:pt x="215252" y="3771"/>
                </a:lnTo>
                <a:lnTo>
                  <a:pt x="215252" y="3378"/>
                </a:lnTo>
                <a:lnTo>
                  <a:pt x="214858" y="3771"/>
                </a:lnTo>
                <a:lnTo>
                  <a:pt x="214299" y="2997"/>
                </a:lnTo>
                <a:lnTo>
                  <a:pt x="214668" y="2882"/>
                </a:lnTo>
                <a:lnTo>
                  <a:pt x="214668" y="1943"/>
                </a:lnTo>
                <a:lnTo>
                  <a:pt x="213956" y="1943"/>
                </a:lnTo>
                <a:lnTo>
                  <a:pt x="213956" y="2514"/>
                </a:lnTo>
                <a:lnTo>
                  <a:pt x="213271" y="2997"/>
                </a:lnTo>
                <a:lnTo>
                  <a:pt x="213271" y="2438"/>
                </a:lnTo>
                <a:lnTo>
                  <a:pt x="213918" y="2032"/>
                </a:lnTo>
                <a:lnTo>
                  <a:pt x="213956" y="2514"/>
                </a:lnTo>
                <a:lnTo>
                  <a:pt x="213956" y="1943"/>
                </a:lnTo>
                <a:lnTo>
                  <a:pt x="213664" y="1943"/>
                </a:lnTo>
                <a:lnTo>
                  <a:pt x="213271" y="2032"/>
                </a:lnTo>
                <a:lnTo>
                  <a:pt x="213067" y="2032"/>
                </a:lnTo>
                <a:lnTo>
                  <a:pt x="213271" y="1943"/>
                </a:lnTo>
                <a:lnTo>
                  <a:pt x="213067" y="1943"/>
                </a:lnTo>
                <a:lnTo>
                  <a:pt x="211366" y="1498"/>
                </a:lnTo>
                <a:lnTo>
                  <a:pt x="211582" y="1943"/>
                </a:lnTo>
                <a:lnTo>
                  <a:pt x="212128" y="1943"/>
                </a:lnTo>
                <a:lnTo>
                  <a:pt x="212725" y="2235"/>
                </a:lnTo>
                <a:lnTo>
                  <a:pt x="213067" y="2438"/>
                </a:lnTo>
                <a:lnTo>
                  <a:pt x="213067" y="2628"/>
                </a:lnTo>
                <a:lnTo>
                  <a:pt x="212725" y="2628"/>
                </a:lnTo>
                <a:lnTo>
                  <a:pt x="212534" y="3073"/>
                </a:lnTo>
                <a:lnTo>
                  <a:pt x="213169" y="3073"/>
                </a:lnTo>
                <a:lnTo>
                  <a:pt x="212483" y="3670"/>
                </a:lnTo>
                <a:lnTo>
                  <a:pt x="215252" y="3975"/>
                </a:lnTo>
                <a:lnTo>
                  <a:pt x="216750" y="4660"/>
                </a:lnTo>
                <a:lnTo>
                  <a:pt x="216941" y="4368"/>
                </a:lnTo>
                <a:lnTo>
                  <a:pt x="216750" y="4165"/>
                </a:lnTo>
                <a:lnTo>
                  <a:pt x="216446" y="4368"/>
                </a:lnTo>
                <a:lnTo>
                  <a:pt x="216204" y="3975"/>
                </a:lnTo>
                <a:lnTo>
                  <a:pt x="216547" y="3771"/>
                </a:lnTo>
                <a:lnTo>
                  <a:pt x="217195" y="3771"/>
                </a:lnTo>
                <a:close/>
              </a:path>
              <a:path w="226695" h="10159">
                <a:moveTo>
                  <a:pt x="217589" y="4660"/>
                </a:moveTo>
                <a:lnTo>
                  <a:pt x="217385" y="4368"/>
                </a:lnTo>
                <a:lnTo>
                  <a:pt x="217195" y="3975"/>
                </a:lnTo>
                <a:lnTo>
                  <a:pt x="216941" y="4368"/>
                </a:lnTo>
                <a:lnTo>
                  <a:pt x="217589" y="4660"/>
                </a:lnTo>
                <a:close/>
              </a:path>
              <a:path w="226695" h="10159">
                <a:moveTo>
                  <a:pt x="218528" y="2628"/>
                </a:moveTo>
                <a:lnTo>
                  <a:pt x="216941" y="2438"/>
                </a:lnTo>
                <a:lnTo>
                  <a:pt x="217068" y="2882"/>
                </a:lnTo>
                <a:lnTo>
                  <a:pt x="217195" y="3771"/>
                </a:lnTo>
                <a:lnTo>
                  <a:pt x="217385" y="3771"/>
                </a:lnTo>
                <a:lnTo>
                  <a:pt x="217690" y="3975"/>
                </a:lnTo>
                <a:lnTo>
                  <a:pt x="217868" y="3581"/>
                </a:lnTo>
                <a:lnTo>
                  <a:pt x="217957" y="3276"/>
                </a:lnTo>
                <a:lnTo>
                  <a:pt x="218135" y="3073"/>
                </a:lnTo>
                <a:lnTo>
                  <a:pt x="218427" y="2882"/>
                </a:lnTo>
                <a:lnTo>
                  <a:pt x="218528" y="2628"/>
                </a:lnTo>
                <a:close/>
              </a:path>
              <a:path w="226695" h="10159">
                <a:moveTo>
                  <a:pt x="219671" y="3276"/>
                </a:moveTo>
                <a:close/>
              </a:path>
              <a:path w="226695" h="10159">
                <a:moveTo>
                  <a:pt x="223050" y="4914"/>
                </a:moveTo>
                <a:lnTo>
                  <a:pt x="222402" y="4914"/>
                </a:lnTo>
                <a:lnTo>
                  <a:pt x="222643" y="5308"/>
                </a:lnTo>
                <a:lnTo>
                  <a:pt x="223050" y="5308"/>
                </a:lnTo>
                <a:lnTo>
                  <a:pt x="223050" y="4914"/>
                </a:lnTo>
                <a:close/>
              </a:path>
              <a:path w="226695" h="10159">
                <a:moveTo>
                  <a:pt x="226517" y="5511"/>
                </a:moveTo>
                <a:lnTo>
                  <a:pt x="226415" y="5308"/>
                </a:lnTo>
                <a:lnTo>
                  <a:pt x="225767" y="5118"/>
                </a:lnTo>
                <a:lnTo>
                  <a:pt x="225869" y="5511"/>
                </a:lnTo>
                <a:lnTo>
                  <a:pt x="226517" y="5511"/>
                </a:lnTo>
                <a:close/>
              </a:path>
            </a:pathLst>
          </a:custGeom>
          <a:solidFill>
            <a:srgbClr val="C54038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5" name="bg 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178924" y="6812762"/>
            <a:ext cx="389877" cy="500595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609937" y="6812661"/>
            <a:ext cx="822618" cy="495541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337256" y="6803653"/>
            <a:ext cx="583513" cy="51284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0794" y="107079"/>
            <a:ext cx="2632075" cy="574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C54038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7995"/>
            <a:ext cx="9624060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1208430" y="6744658"/>
            <a:ext cx="1064260" cy="264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0" i="0">
                <a:solidFill>
                  <a:srgbClr val="C54038"/>
                </a:solidFill>
                <a:latin typeface="Arial Unicode MS"/>
                <a:cs typeface="Arial Unicode MS"/>
              </a:defRPr>
            </a:lvl1pPr>
          </a:lstStyle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dirty="0" spc="75"/>
              <a:t>A</a:t>
            </a:r>
            <a:r>
              <a:rPr dirty="0"/>
              <a:t>r</a:t>
            </a:r>
            <a:r>
              <a:rPr dirty="0" spc="75"/>
              <a:t>chi</a:t>
            </a:r>
            <a:r>
              <a:rPr dirty="0" spc="30"/>
              <a:t>t</a:t>
            </a:r>
            <a:r>
              <a:rPr dirty="0" spc="60"/>
              <a:t>ectu</a:t>
            </a:r>
            <a:r>
              <a:rPr dirty="0" spc="10"/>
              <a:t>r</a:t>
            </a:r>
            <a:r>
              <a:rPr dirty="0" spc="-15"/>
              <a:t>es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244099" y="6913739"/>
            <a:ext cx="1901189" cy="2832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0" i="0">
                <a:solidFill>
                  <a:srgbClr val="C54038"/>
                </a:solidFill>
                <a:latin typeface="Arial Unicode MS"/>
                <a:cs typeface="Arial Unicode MS"/>
              </a:defRPr>
            </a:lvl1pPr>
          </a:lstStyle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dirty="0" spc="35" b="1">
                <a:latin typeface="Tahoma"/>
                <a:cs typeface="Tahoma"/>
              </a:rPr>
              <a:t>Nouvelles</a:t>
            </a:r>
            <a:r>
              <a:rPr dirty="0" spc="450" b="1">
                <a:latin typeface="Tahoma"/>
                <a:cs typeface="Tahoma"/>
              </a:rPr>
              <a:t> </a:t>
            </a:r>
            <a:r>
              <a:rPr dirty="0" spc="55"/>
              <a:t>et</a:t>
            </a:r>
            <a:r>
              <a:rPr dirty="0" spc="-25"/>
              <a:t> </a:t>
            </a:r>
            <a:r>
              <a:rPr dirty="0" spc="-15"/>
              <a:t>Paysages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7699248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Relationship Id="rId11" Type="http://schemas.openxmlformats.org/officeDocument/2006/relationships/image" Target="../media/image38.png"/><Relationship Id="rId12" Type="http://schemas.openxmlformats.org/officeDocument/2006/relationships/image" Target="../media/image39.png"/><Relationship Id="rId13" Type="http://schemas.openxmlformats.org/officeDocument/2006/relationships/image" Target="../media/image40.png"/><Relationship Id="rId14" Type="http://schemas.openxmlformats.org/officeDocument/2006/relationships/image" Target="../media/image41.png"/><Relationship Id="rId15" Type="http://schemas.openxmlformats.org/officeDocument/2006/relationships/image" Target="../media/image42.png"/><Relationship Id="rId16" Type="http://schemas.openxmlformats.org/officeDocument/2006/relationships/image" Target="../media/image43.png"/><Relationship Id="rId17" Type="http://schemas.openxmlformats.org/officeDocument/2006/relationships/image" Target="../media/image44.png"/><Relationship Id="rId18" Type="http://schemas.openxmlformats.org/officeDocument/2006/relationships/image" Target="../media/image45.png"/><Relationship Id="rId19" Type="http://schemas.openxmlformats.org/officeDocument/2006/relationships/image" Target="../media/image46.png"/><Relationship Id="rId20" Type="http://schemas.openxmlformats.org/officeDocument/2006/relationships/image" Target="../media/image47.png"/><Relationship Id="rId21" Type="http://schemas.openxmlformats.org/officeDocument/2006/relationships/image" Target="../media/image48.png"/><Relationship Id="rId22" Type="http://schemas.openxmlformats.org/officeDocument/2006/relationships/image" Target="../media/image49.png"/><Relationship Id="rId23" Type="http://schemas.openxmlformats.org/officeDocument/2006/relationships/image" Target="../media/image50.png"/><Relationship Id="rId24" Type="http://schemas.openxmlformats.org/officeDocument/2006/relationships/image" Target="../media/image51.png"/><Relationship Id="rId25" Type="http://schemas.openxmlformats.org/officeDocument/2006/relationships/image" Target="../media/image52.png"/><Relationship Id="rId26" Type="http://schemas.openxmlformats.org/officeDocument/2006/relationships/image" Target="../media/image53.png"/><Relationship Id="rId27" Type="http://schemas.openxmlformats.org/officeDocument/2006/relationships/image" Target="../media/image54.png"/><Relationship Id="rId28" Type="http://schemas.openxmlformats.org/officeDocument/2006/relationships/image" Target="../media/image55.png"/><Relationship Id="rId29" Type="http://schemas.openxmlformats.org/officeDocument/2006/relationships/image" Target="../media/image56.png"/><Relationship Id="rId30" Type="http://schemas.openxmlformats.org/officeDocument/2006/relationships/image" Target="../media/image57.png"/><Relationship Id="rId31" Type="http://schemas.openxmlformats.org/officeDocument/2006/relationships/image" Target="../media/image58.png"/><Relationship Id="rId32" Type="http://schemas.openxmlformats.org/officeDocument/2006/relationships/image" Target="../media/image59.png"/><Relationship Id="rId33" Type="http://schemas.openxmlformats.org/officeDocument/2006/relationships/image" Target="../media/image60.png"/><Relationship Id="rId34" Type="http://schemas.openxmlformats.org/officeDocument/2006/relationships/image" Target="../media/image61.png"/><Relationship Id="rId35" Type="http://schemas.openxmlformats.org/officeDocument/2006/relationships/image" Target="../media/image62.png"/><Relationship Id="rId36" Type="http://schemas.openxmlformats.org/officeDocument/2006/relationships/image" Target="../media/image63.png"/><Relationship Id="rId37" Type="http://schemas.openxmlformats.org/officeDocument/2006/relationships/image" Target="../media/image64.png"/><Relationship Id="rId38" Type="http://schemas.openxmlformats.org/officeDocument/2006/relationships/image" Target="../media/image65.png"/><Relationship Id="rId39" Type="http://schemas.openxmlformats.org/officeDocument/2006/relationships/image" Target="../media/image66.png"/><Relationship Id="rId40" Type="http://schemas.openxmlformats.org/officeDocument/2006/relationships/image" Target="../media/image67.png"/><Relationship Id="rId41" Type="http://schemas.openxmlformats.org/officeDocument/2006/relationships/image" Target="../media/image68.png"/><Relationship Id="rId42" Type="http://schemas.openxmlformats.org/officeDocument/2006/relationships/image" Target="../media/image69.png"/><Relationship Id="rId43" Type="http://schemas.openxmlformats.org/officeDocument/2006/relationships/image" Target="../media/image70.png"/><Relationship Id="rId44" Type="http://schemas.openxmlformats.org/officeDocument/2006/relationships/image" Target="../media/image71.png"/><Relationship Id="rId45" Type="http://schemas.openxmlformats.org/officeDocument/2006/relationships/image" Target="../media/image72.png"/><Relationship Id="rId46" Type="http://schemas.openxmlformats.org/officeDocument/2006/relationships/image" Target="../media/image73.png"/><Relationship Id="rId47" Type="http://schemas.openxmlformats.org/officeDocument/2006/relationships/image" Target="../media/image74.png"/><Relationship Id="rId48" Type="http://schemas.openxmlformats.org/officeDocument/2006/relationships/image" Target="../media/image75.png"/><Relationship Id="rId49" Type="http://schemas.openxmlformats.org/officeDocument/2006/relationships/image" Target="../media/image76.png"/><Relationship Id="rId50" Type="http://schemas.openxmlformats.org/officeDocument/2006/relationships/image" Target="../media/image77.png"/><Relationship Id="rId51" Type="http://schemas.openxmlformats.org/officeDocument/2006/relationships/image" Target="../media/image78.png"/><Relationship Id="rId52" Type="http://schemas.openxmlformats.org/officeDocument/2006/relationships/image" Target="../media/image79.png"/><Relationship Id="rId53" Type="http://schemas.openxmlformats.org/officeDocument/2006/relationships/image" Target="../media/image80.png"/><Relationship Id="rId54" Type="http://schemas.openxmlformats.org/officeDocument/2006/relationships/image" Target="../media/image81.png"/><Relationship Id="rId55" Type="http://schemas.openxmlformats.org/officeDocument/2006/relationships/image" Target="../media/image82.png"/><Relationship Id="rId56" Type="http://schemas.openxmlformats.org/officeDocument/2006/relationships/image" Target="../media/image83.png"/><Relationship Id="rId57" Type="http://schemas.openxmlformats.org/officeDocument/2006/relationships/image" Target="../media/image84.png"/><Relationship Id="rId58" Type="http://schemas.openxmlformats.org/officeDocument/2006/relationships/image" Target="../media/image85.png"/><Relationship Id="rId59" Type="http://schemas.openxmlformats.org/officeDocument/2006/relationships/image" Target="../media/image86.png"/><Relationship Id="rId60" Type="http://schemas.openxmlformats.org/officeDocument/2006/relationships/image" Target="../media/image87.png"/><Relationship Id="rId61" Type="http://schemas.openxmlformats.org/officeDocument/2006/relationships/image" Target="../media/image88.png"/><Relationship Id="rId62" Type="http://schemas.openxmlformats.org/officeDocument/2006/relationships/image" Target="../media/image89.png"/><Relationship Id="rId63" Type="http://schemas.openxmlformats.org/officeDocument/2006/relationships/image" Target="../media/image90.png"/><Relationship Id="rId64" Type="http://schemas.openxmlformats.org/officeDocument/2006/relationships/image" Target="../media/image91.png"/><Relationship Id="rId65" Type="http://schemas.openxmlformats.org/officeDocument/2006/relationships/image" Target="../media/image92.png"/><Relationship Id="rId66" Type="http://schemas.openxmlformats.org/officeDocument/2006/relationships/image" Target="../media/image93.png"/><Relationship Id="rId67" Type="http://schemas.openxmlformats.org/officeDocument/2006/relationships/image" Target="../media/image94.png"/><Relationship Id="rId68" Type="http://schemas.openxmlformats.org/officeDocument/2006/relationships/image" Target="../media/image95.png"/><Relationship Id="rId69" Type="http://schemas.openxmlformats.org/officeDocument/2006/relationships/image" Target="../media/image96.png"/><Relationship Id="rId70" Type="http://schemas.openxmlformats.org/officeDocument/2006/relationships/image" Target="../media/image97.png"/><Relationship Id="rId71" Type="http://schemas.openxmlformats.org/officeDocument/2006/relationships/image" Target="../media/image98.png"/><Relationship Id="rId72" Type="http://schemas.openxmlformats.org/officeDocument/2006/relationships/image" Target="../media/image99.png"/><Relationship Id="rId73" Type="http://schemas.openxmlformats.org/officeDocument/2006/relationships/image" Target="../media/image100.png"/><Relationship Id="rId74" Type="http://schemas.openxmlformats.org/officeDocument/2006/relationships/image" Target="../media/image101.png"/><Relationship Id="rId75" Type="http://schemas.openxmlformats.org/officeDocument/2006/relationships/image" Target="../media/image102.png"/><Relationship Id="rId76" Type="http://schemas.openxmlformats.org/officeDocument/2006/relationships/image" Target="../media/image103.png"/><Relationship Id="rId77" Type="http://schemas.openxmlformats.org/officeDocument/2006/relationships/image" Target="../media/image104.png"/><Relationship Id="rId78" Type="http://schemas.openxmlformats.org/officeDocument/2006/relationships/image" Target="../media/image105.png"/><Relationship Id="rId79" Type="http://schemas.openxmlformats.org/officeDocument/2006/relationships/image" Target="../media/image106.png"/><Relationship Id="rId80" Type="http://schemas.openxmlformats.org/officeDocument/2006/relationships/image" Target="../media/image107.png"/><Relationship Id="rId81" Type="http://schemas.openxmlformats.org/officeDocument/2006/relationships/image" Target="../media/image108.png"/><Relationship Id="rId82" Type="http://schemas.openxmlformats.org/officeDocument/2006/relationships/image" Target="../media/image109.png"/><Relationship Id="rId83" Type="http://schemas.openxmlformats.org/officeDocument/2006/relationships/image" Target="../media/image110.png"/><Relationship Id="rId84" Type="http://schemas.openxmlformats.org/officeDocument/2006/relationships/image" Target="../media/image111.png"/><Relationship Id="rId85" Type="http://schemas.openxmlformats.org/officeDocument/2006/relationships/image" Target="../media/image112.png"/><Relationship Id="rId86" Type="http://schemas.openxmlformats.org/officeDocument/2006/relationships/image" Target="../media/image113.png"/><Relationship Id="rId87" Type="http://schemas.openxmlformats.org/officeDocument/2006/relationships/image" Target="../media/image114.png"/><Relationship Id="rId88" Type="http://schemas.openxmlformats.org/officeDocument/2006/relationships/image" Target="../media/image115.png"/><Relationship Id="rId89" Type="http://schemas.openxmlformats.org/officeDocument/2006/relationships/image" Target="../media/image116.png"/><Relationship Id="rId90" Type="http://schemas.openxmlformats.org/officeDocument/2006/relationships/image" Target="../media/image117.png"/><Relationship Id="rId91" Type="http://schemas.openxmlformats.org/officeDocument/2006/relationships/image" Target="../media/image118.png"/><Relationship Id="rId92" Type="http://schemas.openxmlformats.org/officeDocument/2006/relationships/image" Target="../media/image119.png"/><Relationship Id="rId93" Type="http://schemas.openxmlformats.org/officeDocument/2006/relationships/image" Target="../media/image120.png"/><Relationship Id="rId94" Type="http://schemas.openxmlformats.org/officeDocument/2006/relationships/image" Target="../media/image121.png"/><Relationship Id="rId95" Type="http://schemas.openxmlformats.org/officeDocument/2006/relationships/image" Target="../media/image122.png"/><Relationship Id="rId96" Type="http://schemas.openxmlformats.org/officeDocument/2006/relationships/image" Target="../media/image123.png"/><Relationship Id="rId97" Type="http://schemas.openxmlformats.org/officeDocument/2006/relationships/image" Target="../media/image124.png"/><Relationship Id="rId98" Type="http://schemas.openxmlformats.org/officeDocument/2006/relationships/image" Target="../media/image125.png"/><Relationship Id="rId99" Type="http://schemas.openxmlformats.org/officeDocument/2006/relationships/image" Target="../media/image126.png"/><Relationship Id="rId100" Type="http://schemas.openxmlformats.org/officeDocument/2006/relationships/image" Target="../media/image127.png"/><Relationship Id="rId101" Type="http://schemas.openxmlformats.org/officeDocument/2006/relationships/image" Target="../media/image128.png"/><Relationship Id="rId102" Type="http://schemas.openxmlformats.org/officeDocument/2006/relationships/image" Target="../media/image129.png"/><Relationship Id="rId103" Type="http://schemas.openxmlformats.org/officeDocument/2006/relationships/image" Target="../media/image130.png"/><Relationship Id="rId104" Type="http://schemas.openxmlformats.org/officeDocument/2006/relationships/image" Target="../media/image131.png"/><Relationship Id="rId105" Type="http://schemas.openxmlformats.org/officeDocument/2006/relationships/image" Target="../media/image132.png"/><Relationship Id="rId106" Type="http://schemas.openxmlformats.org/officeDocument/2006/relationships/image" Target="../media/image133.png"/><Relationship Id="rId107" Type="http://schemas.openxmlformats.org/officeDocument/2006/relationships/image" Target="../media/image134.png"/><Relationship Id="rId108" Type="http://schemas.openxmlformats.org/officeDocument/2006/relationships/image" Target="../media/image135.png"/><Relationship Id="rId109" Type="http://schemas.openxmlformats.org/officeDocument/2006/relationships/image" Target="../media/image136.png"/><Relationship Id="rId110" Type="http://schemas.openxmlformats.org/officeDocument/2006/relationships/image" Target="../media/image137.png"/><Relationship Id="rId111" Type="http://schemas.openxmlformats.org/officeDocument/2006/relationships/image" Target="../media/image138.png"/><Relationship Id="rId112" Type="http://schemas.openxmlformats.org/officeDocument/2006/relationships/image" Target="../media/image139.png"/><Relationship Id="rId113" Type="http://schemas.openxmlformats.org/officeDocument/2006/relationships/image" Target="../media/image140.png"/><Relationship Id="rId114" Type="http://schemas.openxmlformats.org/officeDocument/2006/relationships/image" Target="../media/image141.png"/><Relationship Id="rId115" Type="http://schemas.openxmlformats.org/officeDocument/2006/relationships/image" Target="../media/image142.png"/><Relationship Id="rId116" Type="http://schemas.openxmlformats.org/officeDocument/2006/relationships/image" Target="../media/image143.png"/><Relationship Id="rId117" Type="http://schemas.openxmlformats.org/officeDocument/2006/relationships/image" Target="../media/image144.png"/><Relationship Id="rId118" Type="http://schemas.openxmlformats.org/officeDocument/2006/relationships/image" Target="../media/image145.png"/><Relationship Id="rId119" Type="http://schemas.openxmlformats.org/officeDocument/2006/relationships/image" Target="../media/image146.png"/><Relationship Id="rId120" Type="http://schemas.openxmlformats.org/officeDocument/2006/relationships/image" Target="../media/image147.png"/><Relationship Id="rId121" Type="http://schemas.openxmlformats.org/officeDocument/2006/relationships/image" Target="../media/image148.png"/><Relationship Id="rId122" Type="http://schemas.openxmlformats.org/officeDocument/2006/relationships/image" Target="../media/image149.png"/><Relationship Id="rId123" Type="http://schemas.openxmlformats.org/officeDocument/2006/relationships/image" Target="../media/image150.png"/><Relationship Id="rId124" Type="http://schemas.openxmlformats.org/officeDocument/2006/relationships/image" Target="../media/image151.png"/><Relationship Id="rId125" Type="http://schemas.openxmlformats.org/officeDocument/2006/relationships/image" Target="../media/image152.png"/><Relationship Id="rId126" Type="http://schemas.openxmlformats.org/officeDocument/2006/relationships/image" Target="../media/image153.png"/><Relationship Id="rId127" Type="http://schemas.openxmlformats.org/officeDocument/2006/relationships/image" Target="../media/image154.png"/><Relationship Id="rId128" Type="http://schemas.openxmlformats.org/officeDocument/2006/relationships/image" Target="../media/image155.png"/><Relationship Id="rId129" Type="http://schemas.openxmlformats.org/officeDocument/2006/relationships/image" Target="../media/image156.png"/><Relationship Id="rId130" Type="http://schemas.openxmlformats.org/officeDocument/2006/relationships/image" Target="../media/image157.png"/><Relationship Id="rId131" Type="http://schemas.openxmlformats.org/officeDocument/2006/relationships/image" Target="../media/image158.png"/><Relationship Id="rId132" Type="http://schemas.openxmlformats.org/officeDocument/2006/relationships/image" Target="../media/image159.png"/><Relationship Id="rId133" Type="http://schemas.openxmlformats.org/officeDocument/2006/relationships/image" Target="../media/image160.png"/><Relationship Id="rId134" Type="http://schemas.openxmlformats.org/officeDocument/2006/relationships/image" Target="../media/image161.png"/><Relationship Id="rId135" Type="http://schemas.openxmlformats.org/officeDocument/2006/relationships/image" Target="../media/image162.png"/><Relationship Id="rId136" Type="http://schemas.openxmlformats.org/officeDocument/2006/relationships/image" Target="../media/image163.png"/><Relationship Id="rId137" Type="http://schemas.openxmlformats.org/officeDocument/2006/relationships/image" Target="../media/image164.png"/><Relationship Id="rId138" Type="http://schemas.openxmlformats.org/officeDocument/2006/relationships/image" Target="../media/image165.png"/><Relationship Id="rId139" Type="http://schemas.openxmlformats.org/officeDocument/2006/relationships/image" Target="../media/image166.png"/><Relationship Id="rId140" Type="http://schemas.openxmlformats.org/officeDocument/2006/relationships/image" Target="../media/image167.png"/><Relationship Id="rId141" Type="http://schemas.openxmlformats.org/officeDocument/2006/relationships/image" Target="../media/image168.png"/><Relationship Id="rId142" Type="http://schemas.openxmlformats.org/officeDocument/2006/relationships/image" Target="../media/image169.png"/><Relationship Id="rId143" Type="http://schemas.openxmlformats.org/officeDocument/2006/relationships/image" Target="../media/image170.png"/><Relationship Id="rId144" Type="http://schemas.openxmlformats.org/officeDocument/2006/relationships/image" Target="../media/image171.png"/><Relationship Id="rId145" Type="http://schemas.openxmlformats.org/officeDocument/2006/relationships/image" Target="../media/image172.png"/><Relationship Id="rId146" Type="http://schemas.openxmlformats.org/officeDocument/2006/relationships/image" Target="../media/image173.png"/><Relationship Id="rId147" Type="http://schemas.openxmlformats.org/officeDocument/2006/relationships/image" Target="../media/image174.png"/><Relationship Id="rId148" Type="http://schemas.openxmlformats.org/officeDocument/2006/relationships/image" Target="../media/image175.png"/><Relationship Id="rId149" Type="http://schemas.openxmlformats.org/officeDocument/2006/relationships/image" Target="../media/image176.png"/><Relationship Id="rId150" Type="http://schemas.openxmlformats.org/officeDocument/2006/relationships/image" Target="../media/image177.png"/><Relationship Id="rId151" Type="http://schemas.openxmlformats.org/officeDocument/2006/relationships/image" Target="../media/image178.png"/><Relationship Id="rId152" Type="http://schemas.openxmlformats.org/officeDocument/2006/relationships/image" Target="../media/image179.png"/><Relationship Id="rId153" Type="http://schemas.openxmlformats.org/officeDocument/2006/relationships/image" Target="../media/image180.png"/><Relationship Id="rId154" Type="http://schemas.openxmlformats.org/officeDocument/2006/relationships/image" Target="../media/image181.png"/><Relationship Id="rId155" Type="http://schemas.openxmlformats.org/officeDocument/2006/relationships/image" Target="../media/image182.png"/><Relationship Id="rId156" Type="http://schemas.openxmlformats.org/officeDocument/2006/relationships/image" Target="../media/image183.png"/><Relationship Id="rId157" Type="http://schemas.openxmlformats.org/officeDocument/2006/relationships/image" Target="../media/image184.png"/><Relationship Id="rId158" Type="http://schemas.openxmlformats.org/officeDocument/2006/relationships/image" Target="../media/image185.png"/><Relationship Id="rId159" Type="http://schemas.openxmlformats.org/officeDocument/2006/relationships/image" Target="../media/image186.png"/><Relationship Id="rId160" Type="http://schemas.openxmlformats.org/officeDocument/2006/relationships/image" Target="../media/image187.png"/><Relationship Id="rId161" Type="http://schemas.openxmlformats.org/officeDocument/2006/relationships/image" Target="../media/image188.png"/><Relationship Id="rId162" Type="http://schemas.openxmlformats.org/officeDocument/2006/relationships/image" Target="../media/image189.png"/><Relationship Id="rId163" Type="http://schemas.openxmlformats.org/officeDocument/2006/relationships/image" Target="../media/image190.png"/><Relationship Id="rId164" Type="http://schemas.openxmlformats.org/officeDocument/2006/relationships/image" Target="../media/image191.png"/><Relationship Id="rId165" Type="http://schemas.openxmlformats.org/officeDocument/2006/relationships/image" Target="../media/image192.png"/><Relationship Id="rId166" Type="http://schemas.openxmlformats.org/officeDocument/2006/relationships/image" Target="../media/image193.png"/><Relationship Id="rId167" Type="http://schemas.openxmlformats.org/officeDocument/2006/relationships/image" Target="../media/image194.png"/><Relationship Id="rId168" Type="http://schemas.openxmlformats.org/officeDocument/2006/relationships/image" Target="../media/image195.png"/><Relationship Id="rId169" Type="http://schemas.openxmlformats.org/officeDocument/2006/relationships/image" Target="../media/image196.png"/><Relationship Id="rId170" Type="http://schemas.openxmlformats.org/officeDocument/2006/relationships/image" Target="../media/image197.png"/><Relationship Id="rId171" Type="http://schemas.openxmlformats.org/officeDocument/2006/relationships/image" Target="../media/image198.png"/><Relationship Id="rId172" Type="http://schemas.openxmlformats.org/officeDocument/2006/relationships/image" Target="../media/image199.png"/><Relationship Id="rId173" Type="http://schemas.openxmlformats.org/officeDocument/2006/relationships/image" Target="../media/image200.png"/><Relationship Id="rId174" Type="http://schemas.openxmlformats.org/officeDocument/2006/relationships/image" Target="../media/image201.png"/><Relationship Id="rId175" Type="http://schemas.openxmlformats.org/officeDocument/2006/relationships/image" Target="../media/image202.png"/><Relationship Id="rId176" Type="http://schemas.openxmlformats.org/officeDocument/2006/relationships/image" Target="../media/image203.png"/><Relationship Id="rId177" Type="http://schemas.openxmlformats.org/officeDocument/2006/relationships/image" Target="../media/image204.png"/><Relationship Id="rId178" Type="http://schemas.openxmlformats.org/officeDocument/2006/relationships/image" Target="../media/image205.png"/><Relationship Id="rId179" Type="http://schemas.openxmlformats.org/officeDocument/2006/relationships/image" Target="../media/image206.png"/><Relationship Id="rId180" Type="http://schemas.openxmlformats.org/officeDocument/2006/relationships/image" Target="../media/image207.png"/><Relationship Id="rId181" Type="http://schemas.openxmlformats.org/officeDocument/2006/relationships/image" Target="../media/image208.png"/><Relationship Id="rId182" Type="http://schemas.openxmlformats.org/officeDocument/2006/relationships/image" Target="../media/image209.png"/><Relationship Id="rId183" Type="http://schemas.openxmlformats.org/officeDocument/2006/relationships/image" Target="../media/image210.png"/><Relationship Id="rId184" Type="http://schemas.openxmlformats.org/officeDocument/2006/relationships/image" Target="../media/image211.png"/><Relationship Id="rId185" Type="http://schemas.openxmlformats.org/officeDocument/2006/relationships/image" Target="../media/image212.png"/><Relationship Id="rId186" Type="http://schemas.openxmlformats.org/officeDocument/2006/relationships/image" Target="../media/image213.png"/><Relationship Id="rId187" Type="http://schemas.openxmlformats.org/officeDocument/2006/relationships/image" Target="../media/image214.png"/><Relationship Id="rId188" Type="http://schemas.openxmlformats.org/officeDocument/2006/relationships/image" Target="../media/image215.png"/><Relationship Id="rId189" Type="http://schemas.openxmlformats.org/officeDocument/2006/relationships/image" Target="../media/image216.png"/><Relationship Id="rId190" Type="http://schemas.openxmlformats.org/officeDocument/2006/relationships/image" Target="../media/image217.png"/><Relationship Id="rId191" Type="http://schemas.openxmlformats.org/officeDocument/2006/relationships/image" Target="../media/image218.png"/><Relationship Id="rId192" Type="http://schemas.openxmlformats.org/officeDocument/2006/relationships/image" Target="../media/image219.png"/><Relationship Id="rId193" Type="http://schemas.openxmlformats.org/officeDocument/2006/relationships/image" Target="../media/image220.png"/><Relationship Id="rId194" Type="http://schemas.openxmlformats.org/officeDocument/2006/relationships/image" Target="../media/image221.png"/><Relationship Id="rId195" Type="http://schemas.openxmlformats.org/officeDocument/2006/relationships/image" Target="../media/image222.png"/><Relationship Id="rId196" Type="http://schemas.openxmlformats.org/officeDocument/2006/relationships/image" Target="../media/image223.png"/><Relationship Id="rId197" Type="http://schemas.openxmlformats.org/officeDocument/2006/relationships/image" Target="../media/image224.png"/><Relationship Id="rId198" Type="http://schemas.openxmlformats.org/officeDocument/2006/relationships/image" Target="../media/image225.png"/><Relationship Id="rId199" Type="http://schemas.openxmlformats.org/officeDocument/2006/relationships/image" Target="../media/image226.png"/><Relationship Id="rId200" Type="http://schemas.openxmlformats.org/officeDocument/2006/relationships/image" Target="../media/image227.png"/><Relationship Id="rId201" Type="http://schemas.openxmlformats.org/officeDocument/2006/relationships/image" Target="../media/image228.png"/><Relationship Id="rId202" Type="http://schemas.openxmlformats.org/officeDocument/2006/relationships/image" Target="../media/image229.png"/><Relationship Id="rId203" Type="http://schemas.openxmlformats.org/officeDocument/2006/relationships/image" Target="../media/image230.png"/><Relationship Id="rId204" Type="http://schemas.openxmlformats.org/officeDocument/2006/relationships/image" Target="../media/image231.png"/><Relationship Id="rId205" Type="http://schemas.openxmlformats.org/officeDocument/2006/relationships/image" Target="../media/image232.png"/><Relationship Id="rId206" Type="http://schemas.openxmlformats.org/officeDocument/2006/relationships/image" Target="../media/image233.png"/><Relationship Id="rId207" Type="http://schemas.openxmlformats.org/officeDocument/2006/relationships/image" Target="../media/image234.png"/><Relationship Id="rId208" Type="http://schemas.openxmlformats.org/officeDocument/2006/relationships/image" Target="../media/image235.png"/><Relationship Id="rId209" Type="http://schemas.openxmlformats.org/officeDocument/2006/relationships/image" Target="../media/image236.png"/><Relationship Id="rId210" Type="http://schemas.openxmlformats.org/officeDocument/2006/relationships/image" Target="../media/image237.png"/><Relationship Id="rId211" Type="http://schemas.openxmlformats.org/officeDocument/2006/relationships/image" Target="../media/image238.png"/><Relationship Id="rId212" Type="http://schemas.openxmlformats.org/officeDocument/2006/relationships/image" Target="../media/image239.png"/><Relationship Id="rId213" Type="http://schemas.openxmlformats.org/officeDocument/2006/relationships/image" Target="../media/image240.png"/><Relationship Id="rId214" Type="http://schemas.openxmlformats.org/officeDocument/2006/relationships/image" Target="../media/image241.png"/><Relationship Id="rId215" Type="http://schemas.openxmlformats.org/officeDocument/2006/relationships/image" Target="../media/image242.png"/><Relationship Id="rId216" Type="http://schemas.openxmlformats.org/officeDocument/2006/relationships/image" Target="../media/image243.png"/><Relationship Id="rId217" Type="http://schemas.openxmlformats.org/officeDocument/2006/relationships/image" Target="../media/image244.png"/><Relationship Id="rId218" Type="http://schemas.openxmlformats.org/officeDocument/2006/relationships/image" Target="../media/image245.png"/><Relationship Id="rId219" Type="http://schemas.openxmlformats.org/officeDocument/2006/relationships/image" Target="../media/image246.png"/><Relationship Id="rId220" Type="http://schemas.openxmlformats.org/officeDocument/2006/relationships/image" Target="../media/image247.png"/><Relationship Id="rId221" Type="http://schemas.openxmlformats.org/officeDocument/2006/relationships/image" Target="../media/image248.png"/><Relationship Id="rId222" Type="http://schemas.openxmlformats.org/officeDocument/2006/relationships/image" Target="../media/image249.png"/><Relationship Id="rId223" Type="http://schemas.openxmlformats.org/officeDocument/2006/relationships/image" Target="../media/image250.png"/><Relationship Id="rId224" Type="http://schemas.openxmlformats.org/officeDocument/2006/relationships/image" Target="../media/image251.png"/><Relationship Id="rId225" Type="http://schemas.openxmlformats.org/officeDocument/2006/relationships/image" Target="../media/image252.png"/><Relationship Id="rId226" Type="http://schemas.openxmlformats.org/officeDocument/2006/relationships/image" Target="../media/image253.png"/><Relationship Id="rId227" Type="http://schemas.openxmlformats.org/officeDocument/2006/relationships/image" Target="../media/image254.png"/><Relationship Id="rId228" Type="http://schemas.openxmlformats.org/officeDocument/2006/relationships/image" Target="../media/image255.png"/><Relationship Id="rId229" Type="http://schemas.openxmlformats.org/officeDocument/2006/relationships/image" Target="../media/image256.png"/><Relationship Id="rId230" Type="http://schemas.openxmlformats.org/officeDocument/2006/relationships/image" Target="../media/image257.png"/><Relationship Id="rId231" Type="http://schemas.openxmlformats.org/officeDocument/2006/relationships/image" Target="../media/image258.png"/><Relationship Id="rId232" Type="http://schemas.openxmlformats.org/officeDocument/2006/relationships/image" Target="../media/image259.png"/><Relationship Id="rId233" Type="http://schemas.openxmlformats.org/officeDocument/2006/relationships/image" Target="../media/image260.png"/><Relationship Id="rId234" Type="http://schemas.openxmlformats.org/officeDocument/2006/relationships/image" Target="../media/image261.png"/><Relationship Id="rId235" Type="http://schemas.openxmlformats.org/officeDocument/2006/relationships/image" Target="../media/image262.png"/><Relationship Id="rId236" Type="http://schemas.openxmlformats.org/officeDocument/2006/relationships/image" Target="../media/image263.png"/><Relationship Id="rId237" Type="http://schemas.openxmlformats.org/officeDocument/2006/relationships/image" Target="../media/image264.png"/><Relationship Id="rId238" Type="http://schemas.openxmlformats.org/officeDocument/2006/relationships/image" Target="../media/image265.png"/><Relationship Id="rId239" Type="http://schemas.openxmlformats.org/officeDocument/2006/relationships/image" Target="../media/image266.png"/><Relationship Id="rId240" Type="http://schemas.openxmlformats.org/officeDocument/2006/relationships/image" Target="../media/image267.png"/><Relationship Id="rId241" Type="http://schemas.openxmlformats.org/officeDocument/2006/relationships/image" Target="../media/image268.png"/><Relationship Id="rId242" Type="http://schemas.openxmlformats.org/officeDocument/2006/relationships/image" Target="../media/image269.png"/><Relationship Id="rId243" Type="http://schemas.openxmlformats.org/officeDocument/2006/relationships/image" Target="../media/image270.png"/><Relationship Id="rId244" Type="http://schemas.openxmlformats.org/officeDocument/2006/relationships/image" Target="../media/image271.png"/><Relationship Id="rId245" Type="http://schemas.openxmlformats.org/officeDocument/2006/relationships/image" Target="../media/image272.png"/><Relationship Id="rId246" Type="http://schemas.openxmlformats.org/officeDocument/2006/relationships/image" Target="../media/image273.png"/><Relationship Id="rId247" Type="http://schemas.openxmlformats.org/officeDocument/2006/relationships/image" Target="../media/image274.png"/><Relationship Id="rId248" Type="http://schemas.openxmlformats.org/officeDocument/2006/relationships/image" Target="../media/image275.png"/><Relationship Id="rId249" Type="http://schemas.openxmlformats.org/officeDocument/2006/relationships/image" Target="../media/image276.png"/><Relationship Id="rId250" Type="http://schemas.openxmlformats.org/officeDocument/2006/relationships/image" Target="../media/image277.png"/><Relationship Id="rId251" Type="http://schemas.openxmlformats.org/officeDocument/2006/relationships/image" Target="../media/image278.png"/><Relationship Id="rId252" Type="http://schemas.openxmlformats.org/officeDocument/2006/relationships/image" Target="../media/image279.png"/><Relationship Id="rId253" Type="http://schemas.openxmlformats.org/officeDocument/2006/relationships/image" Target="../media/image280.png"/><Relationship Id="rId254" Type="http://schemas.openxmlformats.org/officeDocument/2006/relationships/image" Target="../media/image281.png"/><Relationship Id="rId255" Type="http://schemas.openxmlformats.org/officeDocument/2006/relationships/image" Target="../media/image282.png"/><Relationship Id="rId256" Type="http://schemas.openxmlformats.org/officeDocument/2006/relationships/image" Target="../media/image283.png"/><Relationship Id="rId257" Type="http://schemas.openxmlformats.org/officeDocument/2006/relationships/image" Target="../media/image284.png"/><Relationship Id="rId258" Type="http://schemas.openxmlformats.org/officeDocument/2006/relationships/image" Target="../media/image285.png"/><Relationship Id="rId259" Type="http://schemas.openxmlformats.org/officeDocument/2006/relationships/image" Target="../media/image286.png"/><Relationship Id="rId260" Type="http://schemas.openxmlformats.org/officeDocument/2006/relationships/image" Target="../media/image287.png"/><Relationship Id="rId261" Type="http://schemas.openxmlformats.org/officeDocument/2006/relationships/image" Target="../media/image288.png"/><Relationship Id="rId262" Type="http://schemas.openxmlformats.org/officeDocument/2006/relationships/image" Target="../media/image289.png"/><Relationship Id="rId263" Type="http://schemas.openxmlformats.org/officeDocument/2006/relationships/image" Target="../media/image290.png"/><Relationship Id="rId264" Type="http://schemas.openxmlformats.org/officeDocument/2006/relationships/image" Target="../media/image291.png"/><Relationship Id="rId265" Type="http://schemas.openxmlformats.org/officeDocument/2006/relationships/image" Target="../media/image292.png"/><Relationship Id="rId266" Type="http://schemas.openxmlformats.org/officeDocument/2006/relationships/image" Target="../media/image293.png"/><Relationship Id="rId267" Type="http://schemas.openxmlformats.org/officeDocument/2006/relationships/image" Target="../media/image294.png"/><Relationship Id="rId268" Type="http://schemas.openxmlformats.org/officeDocument/2006/relationships/image" Target="../media/image295.png"/><Relationship Id="rId269" Type="http://schemas.openxmlformats.org/officeDocument/2006/relationships/image" Target="../media/image296.png"/><Relationship Id="rId270" Type="http://schemas.openxmlformats.org/officeDocument/2006/relationships/image" Target="../media/image297.png"/><Relationship Id="rId271" Type="http://schemas.openxmlformats.org/officeDocument/2006/relationships/image" Target="../media/image298.png"/><Relationship Id="rId272" Type="http://schemas.openxmlformats.org/officeDocument/2006/relationships/image" Target="../media/image299.png"/><Relationship Id="rId273" Type="http://schemas.openxmlformats.org/officeDocument/2006/relationships/image" Target="../media/image300.png"/><Relationship Id="rId274" Type="http://schemas.openxmlformats.org/officeDocument/2006/relationships/image" Target="../media/image301.png"/><Relationship Id="rId275" Type="http://schemas.openxmlformats.org/officeDocument/2006/relationships/image" Target="../media/image302.png"/><Relationship Id="rId276" Type="http://schemas.openxmlformats.org/officeDocument/2006/relationships/image" Target="../media/image303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4.jpg"/><Relationship Id="rId3" Type="http://schemas.openxmlformats.org/officeDocument/2006/relationships/image" Target="../media/image305.png"/><Relationship Id="rId4" Type="http://schemas.openxmlformats.org/officeDocument/2006/relationships/image" Target="../media/image306.png"/><Relationship Id="rId5" Type="http://schemas.openxmlformats.org/officeDocument/2006/relationships/image" Target="../media/image307.png"/><Relationship Id="rId6" Type="http://schemas.openxmlformats.org/officeDocument/2006/relationships/image" Target="../media/image308.png"/><Relationship Id="rId7" Type="http://schemas.openxmlformats.org/officeDocument/2006/relationships/image" Target="../media/image309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0.png"/><Relationship Id="rId3" Type="http://schemas.openxmlformats.org/officeDocument/2006/relationships/image" Target="../media/image311.png"/><Relationship Id="rId4" Type="http://schemas.openxmlformats.org/officeDocument/2006/relationships/image" Target="../media/image312.png"/><Relationship Id="rId5" Type="http://schemas.openxmlformats.org/officeDocument/2006/relationships/image" Target="../media/image313.png"/><Relationship Id="rId6" Type="http://schemas.openxmlformats.org/officeDocument/2006/relationships/image" Target="../media/image314.png"/><Relationship Id="rId7" Type="http://schemas.openxmlformats.org/officeDocument/2006/relationships/image" Target="../media/image315.png"/><Relationship Id="rId8" Type="http://schemas.openxmlformats.org/officeDocument/2006/relationships/image" Target="../media/image316.png"/><Relationship Id="rId9" Type="http://schemas.openxmlformats.org/officeDocument/2006/relationships/image" Target="../media/image317.png"/><Relationship Id="rId10" Type="http://schemas.openxmlformats.org/officeDocument/2006/relationships/image" Target="../media/image318.png"/><Relationship Id="rId11" Type="http://schemas.openxmlformats.org/officeDocument/2006/relationships/image" Target="../media/image319.png"/><Relationship Id="rId12" Type="http://schemas.openxmlformats.org/officeDocument/2006/relationships/image" Target="../media/image320.png"/><Relationship Id="rId13" Type="http://schemas.openxmlformats.org/officeDocument/2006/relationships/image" Target="../media/image321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3.png"/><Relationship Id="rId4" Type="http://schemas.openxmlformats.org/officeDocument/2006/relationships/image" Target="../media/image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6.png"/><Relationship Id="rId8" Type="http://schemas.openxmlformats.org/officeDocument/2006/relationships/image" Target="../media/image16.jpg"/><Relationship Id="rId9" Type="http://schemas.openxmlformats.org/officeDocument/2006/relationships/image" Target="../media/image17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2.jpg"/><Relationship Id="rId3" Type="http://schemas.openxmlformats.org/officeDocument/2006/relationships/image" Target="../media/image323.jpg"/><Relationship Id="rId4" Type="http://schemas.openxmlformats.org/officeDocument/2006/relationships/image" Target="../media/image324.jpg"/><Relationship Id="rId5" Type="http://schemas.openxmlformats.org/officeDocument/2006/relationships/image" Target="../media/image325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6.jpg"/><Relationship Id="rId3" Type="http://schemas.openxmlformats.org/officeDocument/2006/relationships/image" Target="../media/image327.jpg"/><Relationship Id="rId4" Type="http://schemas.openxmlformats.org/officeDocument/2006/relationships/image" Target="../media/image328.jpg"/><Relationship Id="rId5" Type="http://schemas.openxmlformats.org/officeDocument/2006/relationships/image" Target="../media/image329.jpg"/><Relationship Id="rId6" Type="http://schemas.openxmlformats.org/officeDocument/2006/relationships/image" Target="../media/image330.jpg"/><Relationship Id="rId7" Type="http://schemas.openxmlformats.org/officeDocument/2006/relationships/image" Target="../media/image331.jpg"/><Relationship Id="rId8" Type="http://schemas.openxmlformats.org/officeDocument/2006/relationships/image" Target="../media/image332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3.jpg"/><Relationship Id="rId3" Type="http://schemas.openxmlformats.org/officeDocument/2006/relationships/image" Target="../media/image334.jpg"/><Relationship Id="rId4" Type="http://schemas.openxmlformats.org/officeDocument/2006/relationships/image" Target="../media/image335.jpg"/><Relationship Id="rId5" Type="http://schemas.openxmlformats.org/officeDocument/2006/relationships/image" Target="../media/image336.jpg"/><Relationship Id="rId6" Type="http://schemas.openxmlformats.org/officeDocument/2006/relationships/image" Target="../media/image337.jpg"/><Relationship Id="rId7" Type="http://schemas.openxmlformats.org/officeDocument/2006/relationships/image" Target="../media/image338.jpg"/><Relationship Id="rId8" Type="http://schemas.openxmlformats.org/officeDocument/2006/relationships/image" Target="../media/image339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0.jpg"/><Relationship Id="rId3" Type="http://schemas.openxmlformats.org/officeDocument/2006/relationships/image" Target="../media/image341.jp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Relationship Id="rId4" Type="http://schemas.openxmlformats.org/officeDocument/2006/relationships/image" Target="../media/image21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5" Type="http://schemas.openxmlformats.org/officeDocument/2006/relationships/image" Target="../media/image25.jpg"/><Relationship Id="rId6" Type="http://schemas.openxmlformats.org/officeDocument/2006/relationships/image" Target="../media/image26.jpg"/><Relationship Id="rId7" Type="http://schemas.openxmlformats.org/officeDocument/2006/relationships/image" Target="../media/image27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2387" y="0"/>
            <a:ext cx="10685145" cy="7555865"/>
          </a:xfrm>
          <a:custGeom>
            <a:avLst/>
            <a:gdLst/>
            <a:ahLst/>
            <a:cxnLst/>
            <a:rect l="l" t="t" r="r" b="b"/>
            <a:pathLst>
              <a:path w="10685145" h="7555865">
                <a:moveTo>
                  <a:pt x="10684573" y="7555509"/>
                </a:moveTo>
                <a:lnTo>
                  <a:pt x="0" y="7555509"/>
                </a:lnTo>
                <a:lnTo>
                  <a:pt x="0" y="0"/>
                </a:lnTo>
                <a:lnTo>
                  <a:pt x="10684573" y="0"/>
                </a:lnTo>
                <a:lnTo>
                  <a:pt x="10684573" y="7555509"/>
                </a:lnTo>
                <a:close/>
              </a:path>
            </a:pathLst>
          </a:custGeom>
          <a:solidFill>
            <a:srgbClr val="C5403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2927946" y="469798"/>
            <a:ext cx="4833620" cy="0"/>
          </a:xfrm>
          <a:custGeom>
            <a:avLst/>
            <a:gdLst/>
            <a:ahLst/>
            <a:cxnLst/>
            <a:rect l="l" t="t" r="r" b="b"/>
            <a:pathLst>
              <a:path w="4833620" h="0">
                <a:moveTo>
                  <a:pt x="0" y="0"/>
                </a:moveTo>
                <a:lnTo>
                  <a:pt x="4833492" y="0"/>
                </a:lnTo>
              </a:path>
            </a:pathLst>
          </a:custGeom>
          <a:ln w="3175">
            <a:solidFill>
              <a:srgbClr val="C540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273494" y="6064948"/>
            <a:ext cx="1897380" cy="656590"/>
          </a:xfrm>
          <a:custGeom>
            <a:avLst/>
            <a:gdLst/>
            <a:ahLst/>
            <a:cxnLst/>
            <a:rect l="l" t="t" r="r" b="b"/>
            <a:pathLst>
              <a:path w="1897380" h="656590">
                <a:moveTo>
                  <a:pt x="175221" y="655980"/>
                </a:moveTo>
                <a:lnTo>
                  <a:pt x="0" y="655980"/>
                </a:lnTo>
                <a:lnTo>
                  <a:pt x="0" y="0"/>
                </a:lnTo>
                <a:lnTo>
                  <a:pt x="312991" y="0"/>
                </a:lnTo>
                <a:lnTo>
                  <a:pt x="363286" y="3809"/>
                </a:lnTo>
                <a:lnTo>
                  <a:pt x="409583" y="15020"/>
                </a:lnTo>
                <a:lnTo>
                  <a:pt x="451048" y="33302"/>
                </a:lnTo>
                <a:lnTo>
                  <a:pt x="486844" y="58326"/>
                </a:lnTo>
                <a:lnTo>
                  <a:pt x="516139" y="89763"/>
                </a:lnTo>
                <a:lnTo>
                  <a:pt x="538098" y="127285"/>
                </a:lnTo>
                <a:lnTo>
                  <a:pt x="541721" y="138658"/>
                </a:lnTo>
                <a:lnTo>
                  <a:pt x="175221" y="138658"/>
                </a:lnTo>
                <a:lnTo>
                  <a:pt x="175221" y="303606"/>
                </a:lnTo>
                <a:lnTo>
                  <a:pt x="540783" y="303606"/>
                </a:lnTo>
                <a:lnTo>
                  <a:pt x="538112" y="312045"/>
                </a:lnTo>
                <a:lnTo>
                  <a:pt x="516189" y="349602"/>
                </a:lnTo>
                <a:lnTo>
                  <a:pt x="486962" y="380920"/>
                </a:lnTo>
                <a:lnTo>
                  <a:pt x="451277" y="405736"/>
                </a:lnTo>
                <a:lnTo>
                  <a:pt x="409980" y="423787"/>
                </a:lnTo>
                <a:lnTo>
                  <a:pt x="363916" y="434810"/>
                </a:lnTo>
                <a:lnTo>
                  <a:pt x="313931" y="438543"/>
                </a:lnTo>
                <a:lnTo>
                  <a:pt x="175221" y="438543"/>
                </a:lnTo>
                <a:lnTo>
                  <a:pt x="175221" y="655980"/>
                </a:lnTo>
                <a:close/>
              </a:path>
              <a:path w="1897380" h="656590">
                <a:moveTo>
                  <a:pt x="540783" y="303606"/>
                </a:moveTo>
                <a:lnTo>
                  <a:pt x="281139" y="303606"/>
                </a:lnTo>
                <a:lnTo>
                  <a:pt x="321275" y="297824"/>
                </a:lnTo>
                <a:lnTo>
                  <a:pt x="352018" y="281238"/>
                </a:lnTo>
                <a:lnTo>
                  <a:pt x="371694" y="254989"/>
                </a:lnTo>
                <a:lnTo>
                  <a:pt x="378625" y="220217"/>
                </a:lnTo>
                <a:lnTo>
                  <a:pt x="371694" y="186519"/>
                </a:lnTo>
                <a:lnTo>
                  <a:pt x="352018" y="160812"/>
                </a:lnTo>
                <a:lnTo>
                  <a:pt x="321275" y="144417"/>
                </a:lnTo>
                <a:lnTo>
                  <a:pt x="281139" y="138658"/>
                </a:lnTo>
                <a:lnTo>
                  <a:pt x="541721" y="138658"/>
                </a:lnTo>
                <a:lnTo>
                  <a:pt x="551885" y="170562"/>
                </a:lnTo>
                <a:lnTo>
                  <a:pt x="556666" y="219265"/>
                </a:lnTo>
                <a:lnTo>
                  <a:pt x="551887" y="268512"/>
                </a:lnTo>
                <a:lnTo>
                  <a:pt x="540783" y="303606"/>
                </a:lnTo>
                <a:close/>
              </a:path>
              <a:path w="1897380" h="656590">
                <a:moveTo>
                  <a:pt x="765378" y="655980"/>
                </a:moveTo>
                <a:lnTo>
                  <a:pt x="593877" y="655980"/>
                </a:lnTo>
                <a:lnTo>
                  <a:pt x="593877" y="0"/>
                </a:lnTo>
                <a:lnTo>
                  <a:pt x="843165" y="0"/>
                </a:lnTo>
                <a:lnTo>
                  <a:pt x="894291" y="90881"/>
                </a:lnTo>
                <a:lnTo>
                  <a:pt x="731647" y="90881"/>
                </a:lnTo>
                <a:lnTo>
                  <a:pt x="681037" y="120891"/>
                </a:lnTo>
                <a:lnTo>
                  <a:pt x="702255" y="158168"/>
                </a:lnTo>
                <a:lnTo>
                  <a:pt x="722066" y="198940"/>
                </a:lnTo>
                <a:lnTo>
                  <a:pt x="739376" y="243412"/>
                </a:lnTo>
                <a:lnTo>
                  <a:pt x="753093" y="291791"/>
                </a:lnTo>
                <a:lnTo>
                  <a:pt x="762124" y="344282"/>
                </a:lnTo>
                <a:lnTo>
                  <a:pt x="765278" y="399358"/>
                </a:lnTo>
                <a:lnTo>
                  <a:pt x="765378" y="655980"/>
                </a:lnTo>
                <a:close/>
              </a:path>
              <a:path w="1897380" h="656590">
                <a:moveTo>
                  <a:pt x="1251750" y="479818"/>
                </a:moveTo>
                <a:lnTo>
                  <a:pt x="1113091" y="479818"/>
                </a:lnTo>
                <a:lnTo>
                  <a:pt x="1162748" y="447916"/>
                </a:lnTo>
                <a:lnTo>
                  <a:pt x="1134373" y="399358"/>
                </a:lnTo>
                <a:lnTo>
                  <a:pt x="1111439" y="352009"/>
                </a:lnTo>
                <a:lnTo>
                  <a:pt x="1094442" y="303262"/>
                </a:lnTo>
                <a:lnTo>
                  <a:pt x="1083880" y="250507"/>
                </a:lnTo>
                <a:lnTo>
                  <a:pt x="1080249" y="191135"/>
                </a:lnTo>
                <a:lnTo>
                  <a:pt x="1080249" y="0"/>
                </a:lnTo>
                <a:lnTo>
                  <a:pt x="1251750" y="0"/>
                </a:lnTo>
                <a:lnTo>
                  <a:pt x="1251750" y="479818"/>
                </a:lnTo>
                <a:close/>
              </a:path>
              <a:path w="1897380" h="656590">
                <a:moveTo>
                  <a:pt x="1251750" y="655980"/>
                </a:moveTo>
                <a:lnTo>
                  <a:pt x="1048397" y="655980"/>
                </a:lnTo>
                <a:lnTo>
                  <a:pt x="731647" y="90881"/>
                </a:lnTo>
                <a:lnTo>
                  <a:pt x="894291" y="90881"/>
                </a:lnTo>
                <a:lnTo>
                  <a:pt x="1113091" y="479818"/>
                </a:lnTo>
                <a:lnTo>
                  <a:pt x="1251750" y="479818"/>
                </a:lnTo>
                <a:lnTo>
                  <a:pt x="1251750" y="655980"/>
                </a:lnTo>
                <a:close/>
              </a:path>
              <a:path w="1897380" h="656590">
                <a:moveTo>
                  <a:pt x="1478813" y="655980"/>
                </a:moveTo>
                <a:lnTo>
                  <a:pt x="1303540" y="655980"/>
                </a:lnTo>
                <a:lnTo>
                  <a:pt x="1303540" y="0"/>
                </a:lnTo>
                <a:lnTo>
                  <a:pt x="1649361" y="0"/>
                </a:lnTo>
                <a:lnTo>
                  <a:pt x="1708114" y="4037"/>
                </a:lnTo>
                <a:lnTo>
                  <a:pt x="1758815" y="15778"/>
                </a:lnTo>
                <a:lnTo>
                  <a:pt x="1801104" y="34666"/>
                </a:lnTo>
                <a:lnTo>
                  <a:pt x="1834623" y="60144"/>
                </a:lnTo>
                <a:lnTo>
                  <a:pt x="1859010" y="91655"/>
                </a:lnTo>
                <a:lnTo>
                  <a:pt x="1873906" y="128642"/>
                </a:lnTo>
                <a:lnTo>
                  <a:pt x="1875004" y="137756"/>
                </a:lnTo>
                <a:lnTo>
                  <a:pt x="1478813" y="137756"/>
                </a:lnTo>
                <a:lnTo>
                  <a:pt x="1478813" y="287680"/>
                </a:lnTo>
                <a:lnTo>
                  <a:pt x="1821060" y="287680"/>
                </a:lnTo>
                <a:lnTo>
                  <a:pt x="1785624" y="304900"/>
                </a:lnTo>
                <a:lnTo>
                  <a:pt x="1745078" y="315374"/>
                </a:lnTo>
                <a:lnTo>
                  <a:pt x="1703383" y="320539"/>
                </a:lnTo>
                <a:lnTo>
                  <a:pt x="1663407" y="322364"/>
                </a:lnTo>
                <a:lnTo>
                  <a:pt x="1663407" y="378561"/>
                </a:lnTo>
                <a:lnTo>
                  <a:pt x="1719286" y="381273"/>
                </a:lnTo>
                <a:lnTo>
                  <a:pt x="1765559" y="389582"/>
                </a:lnTo>
                <a:lnTo>
                  <a:pt x="1802928" y="405180"/>
                </a:lnTo>
                <a:lnTo>
                  <a:pt x="1813615" y="414185"/>
                </a:lnTo>
                <a:lnTo>
                  <a:pt x="1478813" y="414185"/>
                </a:lnTo>
                <a:lnTo>
                  <a:pt x="1478813" y="655980"/>
                </a:lnTo>
                <a:close/>
              </a:path>
              <a:path w="1897380" h="656590">
                <a:moveTo>
                  <a:pt x="1821060" y="287680"/>
                </a:moveTo>
                <a:lnTo>
                  <a:pt x="1609077" y="287680"/>
                </a:lnTo>
                <a:lnTo>
                  <a:pt x="1644709" y="282804"/>
                </a:lnTo>
                <a:lnTo>
                  <a:pt x="1672890" y="268352"/>
                </a:lnTo>
                <a:lnTo>
                  <a:pt x="1691414" y="244587"/>
                </a:lnTo>
                <a:lnTo>
                  <a:pt x="1698078" y="211772"/>
                </a:lnTo>
                <a:lnTo>
                  <a:pt x="1691546" y="179258"/>
                </a:lnTo>
                <a:lnTo>
                  <a:pt x="1673242" y="156143"/>
                </a:lnTo>
                <a:lnTo>
                  <a:pt x="1645106" y="142338"/>
                </a:lnTo>
                <a:lnTo>
                  <a:pt x="1609077" y="137756"/>
                </a:lnTo>
                <a:lnTo>
                  <a:pt x="1875004" y="137756"/>
                </a:lnTo>
                <a:lnTo>
                  <a:pt x="1878952" y="170548"/>
                </a:lnTo>
                <a:lnTo>
                  <a:pt x="1871685" y="221942"/>
                </a:lnTo>
                <a:lnTo>
                  <a:pt x="1851795" y="260152"/>
                </a:lnTo>
                <a:lnTo>
                  <a:pt x="1822152" y="287149"/>
                </a:lnTo>
                <a:lnTo>
                  <a:pt x="1821060" y="287680"/>
                </a:lnTo>
                <a:close/>
              </a:path>
              <a:path w="1897380" h="656590">
                <a:moveTo>
                  <a:pt x="1896770" y="655980"/>
                </a:moveTo>
                <a:lnTo>
                  <a:pt x="1709343" y="655980"/>
                </a:lnTo>
                <a:lnTo>
                  <a:pt x="1684045" y="505117"/>
                </a:lnTo>
                <a:lnTo>
                  <a:pt x="1672775" y="462823"/>
                </a:lnTo>
                <a:lnTo>
                  <a:pt x="1652987" y="434686"/>
                </a:lnTo>
                <a:lnTo>
                  <a:pt x="1622484" y="419031"/>
                </a:lnTo>
                <a:lnTo>
                  <a:pt x="1579067" y="414185"/>
                </a:lnTo>
                <a:lnTo>
                  <a:pt x="1813615" y="414185"/>
                </a:lnTo>
                <a:lnTo>
                  <a:pt x="1832096" y="429757"/>
                </a:lnTo>
                <a:lnTo>
                  <a:pt x="1853766" y="465003"/>
                </a:lnTo>
                <a:lnTo>
                  <a:pt x="1868639" y="512610"/>
                </a:lnTo>
                <a:lnTo>
                  <a:pt x="1896770" y="6559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260794" y="107079"/>
            <a:ext cx="8397875" cy="22980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3854"/>
              </a:lnSpc>
              <a:spcBef>
                <a:spcPts val="100"/>
              </a:spcBef>
            </a:pPr>
            <a:r>
              <a:rPr dirty="0" sz="3600" spc="1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3600" spc="80" b="1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dirty="0" sz="3600" spc="-39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100" b="1">
                <a:solidFill>
                  <a:srgbClr val="FFFFFF"/>
                </a:solidFill>
                <a:latin typeface="Arial"/>
                <a:cs typeface="Arial"/>
              </a:rPr>
              <a:t>de</a:t>
            </a:r>
            <a:endParaRPr sz="3600">
              <a:latin typeface="Arial"/>
              <a:cs typeface="Arial"/>
            </a:endParaRPr>
          </a:p>
          <a:p>
            <a:pPr marL="12700">
              <a:lnSpc>
                <a:spcPts val="3390"/>
              </a:lnSpc>
            </a:pPr>
            <a:r>
              <a:rPr dirty="0" sz="3600" spc="75" b="1">
                <a:solidFill>
                  <a:srgbClr val="FFFFFF"/>
                </a:solidFill>
                <a:latin typeface="Arial"/>
                <a:cs typeface="Arial"/>
              </a:rPr>
              <a:t>Nouvelles</a:t>
            </a:r>
            <a:endParaRPr sz="3600">
              <a:latin typeface="Arial"/>
              <a:cs typeface="Arial"/>
            </a:endParaRPr>
          </a:p>
          <a:p>
            <a:pPr marL="12700">
              <a:lnSpc>
                <a:spcPts val="3390"/>
              </a:lnSpc>
            </a:pPr>
            <a:r>
              <a:rPr dirty="0" sz="3600" spc="100" b="1">
                <a:solidFill>
                  <a:srgbClr val="FFFFFF"/>
                </a:solidFill>
                <a:latin typeface="Arial"/>
                <a:cs typeface="Arial"/>
              </a:rPr>
              <a:t>Ruralités</a:t>
            </a:r>
            <a:endParaRPr sz="3600">
              <a:latin typeface="Arial"/>
              <a:cs typeface="Arial"/>
            </a:endParaRPr>
          </a:p>
          <a:p>
            <a:pPr marL="12700" marR="5080">
              <a:lnSpc>
                <a:spcPct val="78500"/>
              </a:lnSpc>
              <a:spcBef>
                <a:spcPts val="465"/>
              </a:spcBef>
            </a:pPr>
            <a:r>
              <a:rPr dirty="0" sz="3600" spc="-30">
                <a:solidFill>
                  <a:srgbClr val="FFFFFF"/>
                </a:solidFill>
                <a:latin typeface="Arial Unicode MS"/>
                <a:cs typeface="Arial Unicode MS"/>
              </a:rPr>
              <a:t>Résidences</a:t>
            </a:r>
            <a:r>
              <a:rPr dirty="0" sz="3600" spc="-4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dirty="0" sz="3600" spc="65">
                <a:solidFill>
                  <a:srgbClr val="FFFFFF"/>
                </a:solidFill>
                <a:latin typeface="Arial Unicode MS"/>
                <a:cs typeface="Arial Unicode MS"/>
              </a:rPr>
              <a:t>d'Architecture</a:t>
            </a:r>
            <a:r>
              <a:rPr dirty="0" sz="3600" spc="-4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dirty="0" sz="3600" spc="120">
                <a:solidFill>
                  <a:srgbClr val="FFFFFF"/>
                </a:solidFill>
                <a:latin typeface="Arial Unicode MS"/>
                <a:cs typeface="Arial Unicode MS"/>
              </a:rPr>
              <a:t>et</a:t>
            </a:r>
            <a:r>
              <a:rPr dirty="0" sz="3600" spc="-4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dirty="0" sz="3600" spc="-20">
                <a:solidFill>
                  <a:srgbClr val="FFFFFF"/>
                </a:solidFill>
                <a:latin typeface="Arial Unicode MS"/>
                <a:cs typeface="Arial Unicode MS"/>
              </a:rPr>
              <a:t>de</a:t>
            </a:r>
            <a:r>
              <a:rPr dirty="0" sz="3600" spc="-4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dirty="0" sz="3600" spc="-85">
                <a:solidFill>
                  <a:srgbClr val="FFFFFF"/>
                </a:solidFill>
                <a:latin typeface="Arial Unicode MS"/>
                <a:cs typeface="Arial Unicode MS"/>
              </a:rPr>
              <a:t>Paysage </a:t>
            </a:r>
            <a:r>
              <a:rPr dirty="0" sz="3600" spc="-985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dirty="0" sz="3600">
                <a:solidFill>
                  <a:srgbClr val="FFFFFF"/>
                </a:solidFill>
                <a:latin typeface="Arial Unicode MS"/>
                <a:cs typeface="Arial Unicode MS"/>
              </a:rPr>
              <a:t>dans</a:t>
            </a:r>
            <a:r>
              <a:rPr dirty="0" sz="3600" spc="-35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dirty="0" sz="3600">
                <a:solidFill>
                  <a:srgbClr val="FFFFFF"/>
                </a:solidFill>
                <a:latin typeface="Arial Unicode MS"/>
                <a:cs typeface="Arial Unicode MS"/>
              </a:rPr>
              <a:t>la</a:t>
            </a:r>
            <a:r>
              <a:rPr dirty="0" sz="3600" spc="-75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dirty="0" sz="3600" spc="45">
                <a:solidFill>
                  <a:srgbClr val="FFFFFF"/>
                </a:solidFill>
                <a:latin typeface="Arial Unicode MS"/>
                <a:cs typeface="Arial Unicode MS"/>
              </a:rPr>
              <a:t>région</a:t>
            </a:r>
            <a:r>
              <a:rPr dirty="0" sz="3600" spc="-3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dirty="0" sz="3600" spc="45">
                <a:solidFill>
                  <a:srgbClr val="FFFFFF"/>
                </a:solidFill>
                <a:latin typeface="Arial Unicode MS"/>
                <a:cs typeface="Arial Unicode MS"/>
              </a:rPr>
              <a:t>Grand</a:t>
            </a:r>
            <a:r>
              <a:rPr dirty="0" sz="3600" spc="-35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dirty="0" sz="3600" spc="10">
                <a:solidFill>
                  <a:srgbClr val="FFFFFF"/>
                </a:solidFill>
                <a:latin typeface="Arial Unicode MS"/>
                <a:cs typeface="Arial Unicode MS"/>
              </a:rPr>
              <a:t>Est.</a:t>
            </a:r>
            <a:endParaRPr sz="3600">
              <a:latin typeface="Arial Unicode MS"/>
              <a:cs typeface="Arial Unicode MS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07021" y="6906171"/>
            <a:ext cx="788250" cy="324078"/>
          </a:xfrm>
          <a:prstGeom prst="rect">
            <a:avLst/>
          </a:prstGeom>
        </p:spPr>
      </p:pic>
      <p:grpSp>
        <p:nvGrpSpPr>
          <p:cNvPr id="7" name="object 7" descr=""/>
          <p:cNvGrpSpPr/>
          <p:nvPr/>
        </p:nvGrpSpPr>
        <p:grpSpPr>
          <a:xfrm>
            <a:off x="7873847" y="6761365"/>
            <a:ext cx="2559050" cy="585470"/>
            <a:chOff x="7873847" y="6761365"/>
            <a:chExt cx="2559050" cy="585470"/>
          </a:xfrm>
        </p:grpSpPr>
        <p:sp>
          <p:nvSpPr>
            <p:cNvPr id="8" name="object 8" descr=""/>
            <p:cNvSpPr/>
            <p:nvPr/>
          </p:nvSpPr>
          <p:spPr>
            <a:xfrm>
              <a:off x="7873847" y="6761365"/>
              <a:ext cx="385445" cy="569595"/>
            </a:xfrm>
            <a:custGeom>
              <a:avLst/>
              <a:gdLst/>
              <a:ahLst/>
              <a:cxnLst/>
              <a:rect l="l" t="t" r="r" b="b"/>
              <a:pathLst>
                <a:path w="385445" h="569595">
                  <a:moveTo>
                    <a:pt x="74612" y="40322"/>
                  </a:moveTo>
                  <a:lnTo>
                    <a:pt x="74422" y="40271"/>
                  </a:lnTo>
                  <a:lnTo>
                    <a:pt x="74561" y="39687"/>
                  </a:lnTo>
                  <a:lnTo>
                    <a:pt x="73774" y="39776"/>
                  </a:lnTo>
                  <a:lnTo>
                    <a:pt x="72885" y="39928"/>
                  </a:lnTo>
                  <a:lnTo>
                    <a:pt x="74168" y="40271"/>
                  </a:lnTo>
                  <a:lnTo>
                    <a:pt x="74612" y="40322"/>
                  </a:lnTo>
                  <a:close/>
                </a:path>
                <a:path w="385445" h="569595">
                  <a:moveTo>
                    <a:pt x="77838" y="42811"/>
                  </a:moveTo>
                  <a:lnTo>
                    <a:pt x="77343" y="42811"/>
                  </a:lnTo>
                  <a:lnTo>
                    <a:pt x="77597" y="43357"/>
                  </a:lnTo>
                  <a:lnTo>
                    <a:pt x="77495" y="43002"/>
                  </a:lnTo>
                  <a:lnTo>
                    <a:pt x="77838" y="42811"/>
                  </a:lnTo>
                  <a:close/>
                </a:path>
                <a:path w="385445" h="569595">
                  <a:moveTo>
                    <a:pt x="77889" y="38100"/>
                  </a:moveTo>
                  <a:lnTo>
                    <a:pt x="77698" y="37312"/>
                  </a:lnTo>
                  <a:lnTo>
                    <a:pt x="76847" y="38100"/>
                  </a:lnTo>
                  <a:lnTo>
                    <a:pt x="77889" y="38100"/>
                  </a:lnTo>
                  <a:close/>
                </a:path>
                <a:path w="385445" h="569595">
                  <a:moveTo>
                    <a:pt x="79184" y="442061"/>
                  </a:moveTo>
                  <a:lnTo>
                    <a:pt x="75311" y="442061"/>
                  </a:lnTo>
                  <a:lnTo>
                    <a:pt x="75311" y="466026"/>
                  </a:lnTo>
                  <a:lnTo>
                    <a:pt x="75209" y="480707"/>
                  </a:lnTo>
                  <a:lnTo>
                    <a:pt x="73774" y="486867"/>
                  </a:lnTo>
                  <a:lnTo>
                    <a:pt x="66725" y="486867"/>
                  </a:lnTo>
                  <a:lnTo>
                    <a:pt x="65189" y="480707"/>
                  </a:lnTo>
                  <a:lnTo>
                    <a:pt x="65189" y="467906"/>
                  </a:lnTo>
                  <a:lnTo>
                    <a:pt x="66535" y="461264"/>
                  </a:lnTo>
                  <a:lnTo>
                    <a:pt x="73380" y="461264"/>
                  </a:lnTo>
                  <a:lnTo>
                    <a:pt x="75311" y="466026"/>
                  </a:lnTo>
                  <a:lnTo>
                    <a:pt x="75311" y="442061"/>
                  </a:lnTo>
                  <a:lnTo>
                    <a:pt x="75158" y="442061"/>
                  </a:lnTo>
                  <a:lnTo>
                    <a:pt x="75158" y="460616"/>
                  </a:lnTo>
                  <a:lnTo>
                    <a:pt x="73875" y="456603"/>
                  </a:lnTo>
                  <a:lnTo>
                    <a:pt x="71335" y="454914"/>
                  </a:lnTo>
                  <a:lnTo>
                    <a:pt x="65087" y="454914"/>
                  </a:lnTo>
                  <a:lnTo>
                    <a:pt x="61201" y="460616"/>
                  </a:lnTo>
                  <a:lnTo>
                    <a:pt x="61175" y="484682"/>
                  </a:lnTo>
                  <a:lnTo>
                    <a:pt x="63944" y="493217"/>
                  </a:lnTo>
                  <a:lnTo>
                    <a:pt x="71983" y="493217"/>
                  </a:lnTo>
                  <a:lnTo>
                    <a:pt x="74218" y="491426"/>
                  </a:lnTo>
                  <a:lnTo>
                    <a:pt x="75311" y="487311"/>
                  </a:lnTo>
                  <a:lnTo>
                    <a:pt x="75361" y="492213"/>
                  </a:lnTo>
                  <a:lnTo>
                    <a:pt x="79184" y="492213"/>
                  </a:lnTo>
                  <a:lnTo>
                    <a:pt x="79184" y="487311"/>
                  </a:lnTo>
                  <a:lnTo>
                    <a:pt x="79184" y="486867"/>
                  </a:lnTo>
                  <a:lnTo>
                    <a:pt x="79184" y="461264"/>
                  </a:lnTo>
                  <a:lnTo>
                    <a:pt x="79184" y="460616"/>
                  </a:lnTo>
                  <a:lnTo>
                    <a:pt x="79184" y="442061"/>
                  </a:lnTo>
                  <a:close/>
                </a:path>
                <a:path w="385445" h="569595">
                  <a:moveTo>
                    <a:pt x="79781" y="40640"/>
                  </a:moveTo>
                  <a:lnTo>
                    <a:pt x="79552" y="39560"/>
                  </a:lnTo>
                  <a:lnTo>
                    <a:pt x="79476" y="39370"/>
                  </a:lnTo>
                  <a:lnTo>
                    <a:pt x="79781" y="40640"/>
                  </a:lnTo>
                  <a:close/>
                </a:path>
                <a:path w="385445" h="569595">
                  <a:moveTo>
                    <a:pt x="80670" y="44297"/>
                  </a:moveTo>
                  <a:lnTo>
                    <a:pt x="80276" y="43649"/>
                  </a:lnTo>
                  <a:lnTo>
                    <a:pt x="79375" y="43307"/>
                  </a:lnTo>
                  <a:lnTo>
                    <a:pt x="79476" y="42913"/>
                  </a:lnTo>
                  <a:lnTo>
                    <a:pt x="78981" y="43103"/>
                  </a:lnTo>
                  <a:lnTo>
                    <a:pt x="78587" y="43205"/>
                  </a:lnTo>
                  <a:lnTo>
                    <a:pt x="79235" y="44742"/>
                  </a:lnTo>
                  <a:lnTo>
                    <a:pt x="78981" y="44792"/>
                  </a:lnTo>
                  <a:lnTo>
                    <a:pt x="78435" y="44742"/>
                  </a:lnTo>
                  <a:lnTo>
                    <a:pt x="78143" y="44742"/>
                  </a:lnTo>
                  <a:lnTo>
                    <a:pt x="78232" y="45542"/>
                  </a:lnTo>
                  <a:lnTo>
                    <a:pt x="78981" y="46621"/>
                  </a:lnTo>
                  <a:lnTo>
                    <a:pt x="79082" y="46126"/>
                  </a:lnTo>
                  <a:lnTo>
                    <a:pt x="79082" y="46482"/>
                  </a:lnTo>
                  <a:lnTo>
                    <a:pt x="79527" y="46380"/>
                  </a:lnTo>
                  <a:lnTo>
                    <a:pt x="79565" y="46126"/>
                  </a:lnTo>
                  <a:lnTo>
                    <a:pt x="79527" y="44792"/>
                  </a:lnTo>
                  <a:lnTo>
                    <a:pt x="79527" y="44450"/>
                  </a:lnTo>
                  <a:lnTo>
                    <a:pt x="80670" y="44297"/>
                  </a:lnTo>
                  <a:close/>
                </a:path>
                <a:path w="385445" h="569595">
                  <a:moveTo>
                    <a:pt x="81064" y="47523"/>
                  </a:moveTo>
                  <a:lnTo>
                    <a:pt x="81013" y="47129"/>
                  </a:lnTo>
                  <a:lnTo>
                    <a:pt x="80467" y="47167"/>
                  </a:lnTo>
                  <a:lnTo>
                    <a:pt x="79781" y="47713"/>
                  </a:lnTo>
                  <a:lnTo>
                    <a:pt x="81064" y="47523"/>
                  </a:lnTo>
                  <a:close/>
                </a:path>
                <a:path w="385445" h="569595">
                  <a:moveTo>
                    <a:pt x="82804" y="48806"/>
                  </a:moveTo>
                  <a:lnTo>
                    <a:pt x="82753" y="47421"/>
                  </a:lnTo>
                  <a:lnTo>
                    <a:pt x="82257" y="47167"/>
                  </a:lnTo>
                  <a:lnTo>
                    <a:pt x="82029" y="47866"/>
                  </a:lnTo>
                  <a:lnTo>
                    <a:pt x="81915" y="48958"/>
                  </a:lnTo>
                  <a:lnTo>
                    <a:pt x="81711" y="49657"/>
                  </a:lnTo>
                  <a:lnTo>
                    <a:pt x="82054" y="49504"/>
                  </a:lnTo>
                  <a:lnTo>
                    <a:pt x="82003" y="49212"/>
                  </a:lnTo>
                  <a:lnTo>
                    <a:pt x="82550" y="49352"/>
                  </a:lnTo>
                  <a:lnTo>
                    <a:pt x="82575" y="49212"/>
                  </a:lnTo>
                  <a:lnTo>
                    <a:pt x="82638" y="48958"/>
                  </a:lnTo>
                  <a:lnTo>
                    <a:pt x="82308" y="48958"/>
                  </a:lnTo>
                  <a:lnTo>
                    <a:pt x="82804" y="48806"/>
                  </a:lnTo>
                  <a:close/>
                </a:path>
                <a:path w="385445" h="569595">
                  <a:moveTo>
                    <a:pt x="82956" y="46088"/>
                  </a:moveTo>
                  <a:lnTo>
                    <a:pt x="82003" y="46088"/>
                  </a:lnTo>
                  <a:lnTo>
                    <a:pt x="82550" y="46621"/>
                  </a:lnTo>
                  <a:lnTo>
                    <a:pt x="82956" y="46088"/>
                  </a:lnTo>
                  <a:close/>
                </a:path>
                <a:path w="385445" h="569595">
                  <a:moveTo>
                    <a:pt x="84340" y="281978"/>
                  </a:moveTo>
                  <a:lnTo>
                    <a:pt x="68249" y="285381"/>
                  </a:lnTo>
                  <a:lnTo>
                    <a:pt x="46240" y="291172"/>
                  </a:lnTo>
                  <a:lnTo>
                    <a:pt x="25171" y="297129"/>
                  </a:lnTo>
                  <a:lnTo>
                    <a:pt x="11912" y="301028"/>
                  </a:lnTo>
                  <a:lnTo>
                    <a:pt x="14287" y="309206"/>
                  </a:lnTo>
                  <a:lnTo>
                    <a:pt x="25831" y="304876"/>
                  </a:lnTo>
                  <a:lnTo>
                    <a:pt x="42532" y="298831"/>
                  </a:lnTo>
                  <a:lnTo>
                    <a:pt x="59283" y="293116"/>
                  </a:lnTo>
                  <a:lnTo>
                    <a:pt x="71043" y="289814"/>
                  </a:lnTo>
                  <a:lnTo>
                    <a:pt x="84340" y="281978"/>
                  </a:lnTo>
                  <a:close/>
                </a:path>
                <a:path w="385445" h="569595">
                  <a:moveTo>
                    <a:pt x="85229" y="52933"/>
                  </a:moveTo>
                  <a:lnTo>
                    <a:pt x="84734" y="52933"/>
                  </a:lnTo>
                  <a:lnTo>
                    <a:pt x="84988" y="53721"/>
                  </a:lnTo>
                  <a:lnTo>
                    <a:pt x="84937" y="53378"/>
                  </a:lnTo>
                  <a:lnTo>
                    <a:pt x="85229" y="52933"/>
                  </a:lnTo>
                  <a:close/>
                </a:path>
                <a:path w="385445" h="569595">
                  <a:moveTo>
                    <a:pt x="85432" y="48260"/>
                  </a:moveTo>
                  <a:lnTo>
                    <a:pt x="85280" y="48260"/>
                  </a:lnTo>
                  <a:lnTo>
                    <a:pt x="84086" y="46990"/>
                  </a:lnTo>
                  <a:lnTo>
                    <a:pt x="83896" y="48260"/>
                  </a:lnTo>
                  <a:lnTo>
                    <a:pt x="83248" y="48260"/>
                  </a:lnTo>
                  <a:lnTo>
                    <a:pt x="83451" y="49530"/>
                  </a:lnTo>
                  <a:lnTo>
                    <a:pt x="84683" y="49530"/>
                  </a:lnTo>
                  <a:lnTo>
                    <a:pt x="85432" y="48260"/>
                  </a:lnTo>
                  <a:close/>
                </a:path>
                <a:path w="385445" h="569595">
                  <a:moveTo>
                    <a:pt x="87464" y="52070"/>
                  </a:moveTo>
                  <a:lnTo>
                    <a:pt x="87312" y="52070"/>
                  </a:lnTo>
                  <a:lnTo>
                    <a:pt x="87464" y="52070"/>
                  </a:lnTo>
                  <a:close/>
                </a:path>
                <a:path w="385445" h="569595">
                  <a:moveTo>
                    <a:pt x="95846" y="82550"/>
                  </a:moveTo>
                  <a:lnTo>
                    <a:pt x="95783" y="81470"/>
                  </a:lnTo>
                  <a:lnTo>
                    <a:pt x="95656" y="81280"/>
                  </a:lnTo>
                  <a:lnTo>
                    <a:pt x="95846" y="82550"/>
                  </a:lnTo>
                  <a:close/>
                </a:path>
                <a:path w="385445" h="569595">
                  <a:moveTo>
                    <a:pt x="98869" y="43649"/>
                  </a:moveTo>
                  <a:lnTo>
                    <a:pt x="98374" y="43649"/>
                  </a:lnTo>
                  <a:lnTo>
                    <a:pt x="98679" y="44196"/>
                  </a:lnTo>
                  <a:lnTo>
                    <a:pt x="98577" y="43802"/>
                  </a:lnTo>
                  <a:lnTo>
                    <a:pt x="98869" y="43649"/>
                  </a:lnTo>
                  <a:close/>
                </a:path>
                <a:path w="385445" h="569595">
                  <a:moveTo>
                    <a:pt x="98920" y="44450"/>
                  </a:moveTo>
                  <a:lnTo>
                    <a:pt x="98132" y="44450"/>
                  </a:lnTo>
                  <a:lnTo>
                    <a:pt x="97929" y="45046"/>
                  </a:lnTo>
                  <a:lnTo>
                    <a:pt x="97828" y="45288"/>
                  </a:lnTo>
                  <a:lnTo>
                    <a:pt x="98729" y="45135"/>
                  </a:lnTo>
                  <a:lnTo>
                    <a:pt x="98920" y="44450"/>
                  </a:lnTo>
                  <a:close/>
                </a:path>
                <a:path w="385445" h="569595">
                  <a:moveTo>
                    <a:pt x="100012" y="66865"/>
                  </a:moveTo>
                  <a:lnTo>
                    <a:pt x="99466" y="66865"/>
                  </a:lnTo>
                  <a:lnTo>
                    <a:pt x="99771" y="67411"/>
                  </a:lnTo>
                  <a:lnTo>
                    <a:pt x="99669" y="67068"/>
                  </a:lnTo>
                  <a:lnTo>
                    <a:pt x="100012" y="66865"/>
                  </a:lnTo>
                  <a:close/>
                </a:path>
                <a:path w="385445" h="569595">
                  <a:moveTo>
                    <a:pt x="100418" y="42506"/>
                  </a:moveTo>
                  <a:lnTo>
                    <a:pt x="99961" y="41567"/>
                  </a:lnTo>
                  <a:lnTo>
                    <a:pt x="99504" y="41478"/>
                  </a:lnTo>
                  <a:lnTo>
                    <a:pt x="99466" y="42214"/>
                  </a:lnTo>
                  <a:lnTo>
                    <a:pt x="100418" y="42506"/>
                  </a:lnTo>
                  <a:close/>
                </a:path>
                <a:path w="385445" h="569595">
                  <a:moveTo>
                    <a:pt x="103047" y="37693"/>
                  </a:moveTo>
                  <a:lnTo>
                    <a:pt x="103047" y="37896"/>
                  </a:lnTo>
                  <a:lnTo>
                    <a:pt x="103047" y="37693"/>
                  </a:lnTo>
                  <a:close/>
                </a:path>
                <a:path w="385445" h="569595">
                  <a:moveTo>
                    <a:pt x="103047" y="36512"/>
                  </a:moveTo>
                  <a:lnTo>
                    <a:pt x="102501" y="36258"/>
                  </a:lnTo>
                  <a:lnTo>
                    <a:pt x="102400" y="36957"/>
                  </a:lnTo>
                  <a:lnTo>
                    <a:pt x="102196" y="38049"/>
                  </a:lnTo>
                  <a:lnTo>
                    <a:pt x="102501" y="38150"/>
                  </a:lnTo>
                  <a:lnTo>
                    <a:pt x="102692" y="38239"/>
                  </a:lnTo>
                  <a:lnTo>
                    <a:pt x="102997" y="37693"/>
                  </a:lnTo>
                  <a:lnTo>
                    <a:pt x="103047" y="36512"/>
                  </a:lnTo>
                  <a:close/>
                </a:path>
                <a:path w="385445" h="569595">
                  <a:moveTo>
                    <a:pt x="103835" y="33782"/>
                  </a:moveTo>
                  <a:lnTo>
                    <a:pt x="103339" y="33782"/>
                  </a:lnTo>
                  <a:lnTo>
                    <a:pt x="102692" y="33921"/>
                  </a:lnTo>
                  <a:lnTo>
                    <a:pt x="102196" y="33782"/>
                  </a:lnTo>
                  <a:lnTo>
                    <a:pt x="102501" y="34620"/>
                  </a:lnTo>
                  <a:lnTo>
                    <a:pt x="102844" y="34429"/>
                  </a:lnTo>
                  <a:lnTo>
                    <a:pt x="103682" y="34378"/>
                  </a:lnTo>
                  <a:lnTo>
                    <a:pt x="103835" y="34328"/>
                  </a:lnTo>
                  <a:lnTo>
                    <a:pt x="103835" y="33782"/>
                  </a:lnTo>
                  <a:close/>
                </a:path>
                <a:path w="385445" h="569595">
                  <a:moveTo>
                    <a:pt x="104775" y="40640"/>
                  </a:moveTo>
                  <a:lnTo>
                    <a:pt x="104432" y="40640"/>
                  </a:lnTo>
                  <a:lnTo>
                    <a:pt x="104432" y="40779"/>
                  </a:lnTo>
                  <a:lnTo>
                    <a:pt x="104775" y="40640"/>
                  </a:lnTo>
                  <a:close/>
                </a:path>
                <a:path w="385445" h="569595">
                  <a:moveTo>
                    <a:pt x="106311" y="465226"/>
                  </a:moveTo>
                  <a:lnTo>
                    <a:pt x="104952" y="461264"/>
                  </a:lnTo>
                  <a:lnTo>
                    <a:pt x="102793" y="454914"/>
                  </a:lnTo>
                  <a:lnTo>
                    <a:pt x="101600" y="454914"/>
                  </a:lnTo>
                  <a:lnTo>
                    <a:pt x="101600" y="470890"/>
                  </a:lnTo>
                  <a:lnTo>
                    <a:pt x="92278" y="470890"/>
                  </a:lnTo>
                  <a:lnTo>
                    <a:pt x="101600" y="470890"/>
                  </a:lnTo>
                  <a:lnTo>
                    <a:pt x="101600" y="454914"/>
                  </a:lnTo>
                  <a:lnTo>
                    <a:pt x="91630" y="454914"/>
                  </a:lnTo>
                  <a:lnTo>
                    <a:pt x="88265" y="463791"/>
                  </a:lnTo>
                  <a:lnTo>
                    <a:pt x="88265" y="485279"/>
                  </a:lnTo>
                  <a:lnTo>
                    <a:pt x="91478" y="493217"/>
                  </a:lnTo>
                  <a:lnTo>
                    <a:pt x="101104" y="493217"/>
                  </a:lnTo>
                  <a:lnTo>
                    <a:pt x="104482" y="488746"/>
                  </a:lnTo>
                  <a:lnTo>
                    <a:pt x="104686" y="486867"/>
                  </a:lnTo>
                  <a:lnTo>
                    <a:pt x="105371" y="480809"/>
                  </a:lnTo>
                  <a:lnTo>
                    <a:pt x="101600" y="480809"/>
                  </a:lnTo>
                  <a:lnTo>
                    <a:pt x="100863" y="484822"/>
                  </a:lnTo>
                  <a:lnTo>
                    <a:pt x="99466" y="486867"/>
                  </a:lnTo>
                  <a:lnTo>
                    <a:pt x="93814" y="486867"/>
                  </a:lnTo>
                  <a:lnTo>
                    <a:pt x="92278" y="481799"/>
                  </a:lnTo>
                  <a:lnTo>
                    <a:pt x="92278" y="476148"/>
                  </a:lnTo>
                  <a:lnTo>
                    <a:pt x="105625" y="476148"/>
                  </a:lnTo>
                  <a:lnTo>
                    <a:pt x="105943" y="470890"/>
                  </a:lnTo>
                  <a:lnTo>
                    <a:pt x="106311" y="465226"/>
                  </a:lnTo>
                  <a:close/>
                </a:path>
                <a:path w="385445" h="569595">
                  <a:moveTo>
                    <a:pt x="109702" y="80111"/>
                  </a:moveTo>
                  <a:close/>
                </a:path>
                <a:path w="385445" h="569595">
                  <a:moveTo>
                    <a:pt x="111658" y="93129"/>
                  </a:moveTo>
                  <a:lnTo>
                    <a:pt x="111531" y="92710"/>
                  </a:lnTo>
                  <a:lnTo>
                    <a:pt x="111125" y="92710"/>
                  </a:lnTo>
                  <a:lnTo>
                    <a:pt x="111658" y="93129"/>
                  </a:lnTo>
                  <a:close/>
                </a:path>
                <a:path w="385445" h="569595">
                  <a:moveTo>
                    <a:pt x="114249" y="55956"/>
                  </a:moveTo>
                  <a:lnTo>
                    <a:pt x="113411" y="55956"/>
                  </a:lnTo>
                  <a:lnTo>
                    <a:pt x="113411" y="56502"/>
                  </a:lnTo>
                  <a:lnTo>
                    <a:pt x="113957" y="56502"/>
                  </a:lnTo>
                  <a:lnTo>
                    <a:pt x="113563" y="56248"/>
                  </a:lnTo>
                  <a:lnTo>
                    <a:pt x="114249" y="55956"/>
                  </a:lnTo>
                  <a:close/>
                </a:path>
                <a:path w="385445" h="569595">
                  <a:moveTo>
                    <a:pt x="114795" y="86360"/>
                  </a:moveTo>
                  <a:lnTo>
                    <a:pt x="113461" y="86360"/>
                  </a:lnTo>
                  <a:lnTo>
                    <a:pt x="113411" y="87630"/>
                  </a:lnTo>
                  <a:lnTo>
                    <a:pt x="113703" y="87630"/>
                  </a:lnTo>
                  <a:lnTo>
                    <a:pt x="113703" y="88900"/>
                  </a:lnTo>
                  <a:lnTo>
                    <a:pt x="114554" y="88900"/>
                  </a:lnTo>
                  <a:lnTo>
                    <a:pt x="114795" y="86360"/>
                  </a:lnTo>
                  <a:close/>
                </a:path>
                <a:path w="385445" h="569595">
                  <a:moveTo>
                    <a:pt x="121056" y="49504"/>
                  </a:moveTo>
                  <a:lnTo>
                    <a:pt x="120802" y="48666"/>
                  </a:lnTo>
                  <a:lnTo>
                    <a:pt x="120256" y="48564"/>
                  </a:lnTo>
                  <a:lnTo>
                    <a:pt x="120459" y="49352"/>
                  </a:lnTo>
                  <a:lnTo>
                    <a:pt x="121056" y="49504"/>
                  </a:lnTo>
                  <a:close/>
                </a:path>
                <a:path w="385445" h="569595">
                  <a:moveTo>
                    <a:pt x="121894" y="47713"/>
                  </a:moveTo>
                  <a:lnTo>
                    <a:pt x="121691" y="47625"/>
                  </a:lnTo>
                  <a:lnTo>
                    <a:pt x="121399" y="47167"/>
                  </a:lnTo>
                  <a:lnTo>
                    <a:pt x="121145" y="47167"/>
                  </a:lnTo>
                  <a:lnTo>
                    <a:pt x="120878" y="47625"/>
                  </a:lnTo>
                  <a:lnTo>
                    <a:pt x="120967" y="47815"/>
                  </a:lnTo>
                  <a:lnTo>
                    <a:pt x="121246" y="47917"/>
                  </a:lnTo>
                  <a:lnTo>
                    <a:pt x="121894" y="47713"/>
                  </a:lnTo>
                  <a:close/>
                </a:path>
                <a:path w="385445" h="569595">
                  <a:moveTo>
                    <a:pt x="123278" y="46990"/>
                  </a:moveTo>
                  <a:lnTo>
                    <a:pt x="122682" y="46990"/>
                  </a:lnTo>
                  <a:lnTo>
                    <a:pt x="122186" y="48260"/>
                  </a:lnTo>
                  <a:lnTo>
                    <a:pt x="122440" y="48260"/>
                  </a:lnTo>
                  <a:lnTo>
                    <a:pt x="122732" y="48260"/>
                  </a:lnTo>
                  <a:lnTo>
                    <a:pt x="123278" y="46990"/>
                  </a:lnTo>
                  <a:close/>
                </a:path>
                <a:path w="385445" h="569595">
                  <a:moveTo>
                    <a:pt x="123774" y="69545"/>
                  </a:moveTo>
                  <a:close/>
                </a:path>
                <a:path w="385445" h="569595">
                  <a:moveTo>
                    <a:pt x="126504" y="71234"/>
                  </a:moveTo>
                  <a:lnTo>
                    <a:pt x="126009" y="71234"/>
                  </a:lnTo>
                  <a:lnTo>
                    <a:pt x="126314" y="71780"/>
                  </a:lnTo>
                  <a:lnTo>
                    <a:pt x="126161" y="71437"/>
                  </a:lnTo>
                  <a:lnTo>
                    <a:pt x="126504" y="71234"/>
                  </a:lnTo>
                  <a:close/>
                </a:path>
                <a:path w="385445" h="569595">
                  <a:moveTo>
                    <a:pt x="133794" y="442061"/>
                  </a:moveTo>
                  <a:lnTo>
                    <a:pt x="129781" y="442061"/>
                  </a:lnTo>
                  <a:lnTo>
                    <a:pt x="129781" y="492213"/>
                  </a:lnTo>
                  <a:lnTo>
                    <a:pt x="133794" y="492213"/>
                  </a:lnTo>
                  <a:lnTo>
                    <a:pt x="133794" y="442061"/>
                  </a:lnTo>
                  <a:close/>
                </a:path>
                <a:path w="385445" h="569595">
                  <a:moveTo>
                    <a:pt x="160934" y="486714"/>
                  </a:moveTo>
                  <a:lnTo>
                    <a:pt x="160489" y="486867"/>
                  </a:lnTo>
                  <a:lnTo>
                    <a:pt x="159194" y="486867"/>
                  </a:lnTo>
                  <a:lnTo>
                    <a:pt x="159004" y="486117"/>
                  </a:lnTo>
                  <a:lnTo>
                    <a:pt x="159004" y="474014"/>
                  </a:lnTo>
                  <a:lnTo>
                    <a:pt x="159004" y="470839"/>
                  </a:lnTo>
                  <a:lnTo>
                    <a:pt x="159004" y="461264"/>
                  </a:lnTo>
                  <a:lnTo>
                    <a:pt x="159004" y="457796"/>
                  </a:lnTo>
                  <a:lnTo>
                    <a:pt x="155282" y="454914"/>
                  </a:lnTo>
                  <a:lnTo>
                    <a:pt x="147739" y="454914"/>
                  </a:lnTo>
                  <a:lnTo>
                    <a:pt x="143725" y="457644"/>
                  </a:lnTo>
                  <a:lnTo>
                    <a:pt x="143471" y="467017"/>
                  </a:lnTo>
                  <a:lnTo>
                    <a:pt x="147497" y="467017"/>
                  </a:lnTo>
                  <a:lnTo>
                    <a:pt x="147637" y="463054"/>
                  </a:lnTo>
                  <a:lnTo>
                    <a:pt x="149225" y="461264"/>
                  </a:lnTo>
                  <a:lnTo>
                    <a:pt x="153098" y="461264"/>
                  </a:lnTo>
                  <a:lnTo>
                    <a:pt x="155232" y="462013"/>
                  </a:lnTo>
                  <a:lnTo>
                    <a:pt x="155232" y="470839"/>
                  </a:lnTo>
                  <a:lnTo>
                    <a:pt x="154978" y="470789"/>
                  </a:lnTo>
                  <a:lnTo>
                    <a:pt x="154978" y="474014"/>
                  </a:lnTo>
                  <a:lnTo>
                    <a:pt x="154978" y="485025"/>
                  </a:lnTo>
                  <a:lnTo>
                    <a:pt x="152260" y="486867"/>
                  </a:lnTo>
                  <a:lnTo>
                    <a:pt x="149085" y="486867"/>
                  </a:lnTo>
                  <a:lnTo>
                    <a:pt x="146799" y="485825"/>
                  </a:lnTo>
                  <a:lnTo>
                    <a:pt x="146799" y="478028"/>
                  </a:lnTo>
                  <a:lnTo>
                    <a:pt x="148336" y="476745"/>
                  </a:lnTo>
                  <a:lnTo>
                    <a:pt x="150075" y="476199"/>
                  </a:lnTo>
                  <a:lnTo>
                    <a:pt x="151803" y="475551"/>
                  </a:lnTo>
                  <a:lnTo>
                    <a:pt x="153797" y="475653"/>
                  </a:lnTo>
                  <a:lnTo>
                    <a:pt x="154978" y="474014"/>
                  </a:lnTo>
                  <a:lnTo>
                    <a:pt x="154978" y="470789"/>
                  </a:lnTo>
                  <a:lnTo>
                    <a:pt x="152654" y="470242"/>
                  </a:lnTo>
                  <a:lnTo>
                    <a:pt x="149771" y="471284"/>
                  </a:lnTo>
                  <a:lnTo>
                    <a:pt x="146405" y="472071"/>
                  </a:lnTo>
                  <a:lnTo>
                    <a:pt x="142824" y="473519"/>
                  </a:lnTo>
                  <a:lnTo>
                    <a:pt x="142824" y="489686"/>
                  </a:lnTo>
                  <a:lnTo>
                    <a:pt x="145757" y="493217"/>
                  </a:lnTo>
                  <a:lnTo>
                    <a:pt x="151168" y="493217"/>
                  </a:lnTo>
                  <a:lnTo>
                    <a:pt x="153746" y="491871"/>
                  </a:lnTo>
                  <a:lnTo>
                    <a:pt x="155333" y="488746"/>
                  </a:lnTo>
                  <a:lnTo>
                    <a:pt x="155625" y="492074"/>
                  </a:lnTo>
                  <a:lnTo>
                    <a:pt x="156768" y="493217"/>
                  </a:lnTo>
                  <a:lnTo>
                    <a:pt x="159054" y="493217"/>
                  </a:lnTo>
                  <a:lnTo>
                    <a:pt x="160337" y="492721"/>
                  </a:lnTo>
                  <a:lnTo>
                    <a:pt x="160934" y="492264"/>
                  </a:lnTo>
                  <a:lnTo>
                    <a:pt x="160934" y="488746"/>
                  </a:lnTo>
                  <a:lnTo>
                    <a:pt x="160934" y="486867"/>
                  </a:lnTo>
                  <a:lnTo>
                    <a:pt x="160934" y="486714"/>
                  </a:lnTo>
                  <a:close/>
                </a:path>
                <a:path w="385445" h="569595">
                  <a:moveTo>
                    <a:pt x="210896" y="442061"/>
                  </a:moveTo>
                  <a:lnTo>
                    <a:pt x="204736" y="442061"/>
                  </a:lnTo>
                  <a:lnTo>
                    <a:pt x="197993" y="481304"/>
                  </a:lnTo>
                  <a:lnTo>
                    <a:pt x="193014" y="453529"/>
                  </a:lnTo>
                  <a:lnTo>
                    <a:pt x="190995" y="442061"/>
                  </a:lnTo>
                  <a:lnTo>
                    <a:pt x="184848" y="442061"/>
                  </a:lnTo>
                  <a:lnTo>
                    <a:pt x="184848" y="492213"/>
                  </a:lnTo>
                  <a:lnTo>
                    <a:pt x="189014" y="492213"/>
                  </a:lnTo>
                  <a:lnTo>
                    <a:pt x="189014" y="453529"/>
                  </a:lnTo>
                  <a:lnTo>
                    <a:pt x="196062" y="492213"/>
                  </a:lnTo>
                  <a:lnTo>
                    <a:pt x="199682" y="492213"/>
                  </a:lnTo>
                  <a:lnTo>
                    <a:pt x="201637" y="481304"/>
                  </a:lnTo>
                  <a:lnTo>
                    <a:pt x="206629" y="453529"/>
                  </a:lnTo>
                  <a:lnTo>
                    <a:pt x="206679" y="492213"/>
                  </a:lnTo>
                  <a:lnTo>
                    <a:pt x="210896" y="492213"/>
                  </a:lnTo>
                  <a:lnTo>
                    <a:pt x="210896" y="453529"/>
                  </a:lnTo>
                  <a:lnTo>
                    <a:pt x="210896" y="442061"/>
                  </a:lnTo>
                  <a:close/>
                </a:path>
                <a:path w="385445" h="569595">
                  <a:moveTo>
                    <a:pt x="213169" y="518363"/>
                  </a:moveTo>
                  <a:lnTo>
                    <a:pt x="209308" y="518363"/>
                  </a:lnTo>
                  <a:lnTo>
                    <a:pt x="209308" y="542328"/>
                  </a:lnTo>
                  <a:lnTo>
                    <a:pt x="209207" y="557009"/>
                  </a:lnTo>
                  <a:lnTo>
                    <a:pt x="207772" y="563156"/>
                  </a:lnTo>
                  <a:lnTo>
                    <a:pt x="200723" y="563156"/>
                  </a:lnTo>
                  <a:lnTo>
                    <a:pt x="199186" y="557009"/>
                  </a:lnTo>
                  <a:lnTo>
                    <a:pt x="199186" y="544207"/>
                  </a:lnTo>
                  <a:lnTo>
                    <a:pt x="200520" y="537514"/>
                  </a:lnTo>
                  <a:lnTo>
                    <a:pt x="207365" y="537514"/>
                  </a:lnTo>
                  <a:lnTo>
                    <a:pt x="209308" y="542328"/>
                  </a:lnTo>
                  <a:lnTo>
                    <a:pt x="209308" y="518363"/>
                  </a:lnTo>
                  <a:lnTo>
                    <a:pt x="209156" y="518363"/>
                  </a:lnTo>
                  <a:lnTo>
                    <a:pt x="209156" y="536917"/>
                  </a:lnTo>
                  <a:lnTo>
                    <a:pt x="207860" y="532904"/>
                  </a:lnTo>
                  <a:lnTo>
                    <a:pt x="205333" y="531215"/>
                  </a:lnTo>
                  <a:lnTo>
                    <a:pt x="199085" y="531215"/>
                  </a:lnTo>
                  <a:lnTo>
                    <a:pt x="195186" y="536917"/>
                  </a:lnTo>
                  <a:lnTo>
                    <a:pt x="195160" y="560971"/>
                  </a:lnTo>
                  <a:lnTo>
                    <a:pt x="197942" y="569455"/>
                  </a:lnTo>
                  <a:lnTo>
                    <a:pt x="205930" y="569455"/>
                  </a:lnTo>
                  <a:lnTo>
                    <a:pt x="208216" y="567728"/>
                  </a:lnTo>
                  <a:lnTo>
                    <a:pt x="209308" y="563613"/>
                  </a:lnTo>
                  <a:lnTo>
                    <a:pt x="209359" y="568515"/>
                  </a:lnTo>
                  <a:lnTo>
                    <a:pt x="213169" y="568515"/>
                  </a:lnTo>
                  <a:lnTo>
                    <a:pt x="213169" y="563613"/>
                  </a:lnTo>
                  <a:lnTo>
                    <a:pt x="213169" y="563156"/>
                  </a:lnTo>
                  <a:lnTo>
                    <a:pt x="213169" y="537514"/>
                  </a:lnTo>
                  <a:lnTo>
                    <a:pt x="213169" y="536917"/>
                  </a:lnTo>
                  <a:lnTo>
                    <a:pt x="213169" y="518363"/>
                  </a:lnTo>
                  <a:close/>
                </a:path>
                <a:path w="385445" h="569595">
                  <a:moveTo>
                    <a:pt x="226275" y="380847"/>
                  </a:moveTo>
                  <a:lnTo>
                    <a:pt x="225628" y="380644"/>
                  </a:lnTo>
                  <a:lnTo>
                    <a:pt x="222148" y="380644"/>
                  </a:lnTo>
                  <a:lnTo>
                    <a:pt x="219722" y="384314"/>
                  </a:lnTo>
                  <a:lnTo>
                    <a:pt x="219278" y="387794"/>
                  </a:lnTo>
                  <a:lnTo>
                    <a:pt x="219176" y="381546"/>
                  </a:lnTo>
                  <a:lnTo>
                    <a:pt x="215303" y="381546"/>
                  </a:lnTo>
                  <a:lnTo>
                    <a:pt x="215303" y="413880"/>
                  </a:lnTo>
                  <a:lnTo>
                    <a:pt x="219430" y="413880"/>
                  </a:lnTo>
                  <a:lnTo>
                    <a:pt x="219430" y="391312"/>
                  </a:lnTo>
                  <a:lnTo>
                    <a:pt x="221653" y="387400"/>
                  </a:lnTo>
                  <a:lnTo>
                    <a:pt x="224485" y="387400"/>
                  </a:lnTo>
                  <a:lnTo>
                    <a:pt x="225082" y="387400"/>
                  </a:lnTo>
                  <a:lnTo>
                    <a:pt x="225679" y="387591"/>
                  </a:lnTo>
                  <a:lnTo>
                    <a:pt x="226275" y="387692"/>
                  </a:lnTo>
                  <a:lnTo>
                    <a:pt x="226275" y="380847"/>
                  </a:lnTo>
                  <a:close/>
                </a:path>
                <a:path w="385445" h="569595">
                  <a:moveTo>
                    <a:pt x="238721" y="462953"/>
                  </a:moveTo>
                  <a:lnTo>
                    <a:pt x="238010" y="461264"/>
                  </a:lnTo>
                  <a:lnTo>
                    <a:pt x="235356" y="454914"/>
                  </a:lnTo>
                  <a:lnTo>
                    <a:pt x="234708" y="454914"/>
                  </a:lnTo>
                  <a:lnTo>
                    <a:pt x="234708" y="467766"/>
                  </a:lnTo>
                  <a:lnTo>
                    <a:pt x="234708" y="480364"/>
                  </a:lnTo>
                  <a:lnTo>
                    <a:pt x="233121" y="486867"/>
                  </a:lnTo>
                  <a:lnTo>
                    <a:pt x="225971" y="486867"/>
                  </a:lnTo>
                  <a:lnTo>
                    <a:pt x="224383" y="480364"/>
                  </a:lnTo>
                  <a:lnTo>
                    <a:pt x="224383" y="467766"/>
                  </a:lnTo>
                  <a:lnTo>
                    <a:pt x="225971" y="461264"/>
                  </a:lnTo>
                  <a:lnTo>
                    <a:pt x="233121" y="461264"/>
                  </a:lnTo>
                  <a:lnTo>
                    <a:pt x="234708" y="467766"/>
                  </a:lnTo>
                  <a:lnTo>
                    <a:pt x="234708" y="454914"/>
                  </a:lnTo>
                  <a:lnTo>
                    <a:pt x="223697" y="454914"/>
                  </a:lnTo>
                  <a:lnTo>
                    <a:pt x="220370" y="462953"/>
                  </a:lnTo>
                  <a:lnTo>
                    <a:pt x="220370" y="485178"/>
                  </a:lnTo>
                  <a:lnTo>
                    <a:pt x="223697" y="493217"/>
                  </a:lnTo>
                  <a:lnTo>
                    <a:pt x="235356" y="493217"/>
                  </a:lnTo>
                  <a:lnTo>
                    <a:pt x="238010" y="486867"/>
                  </a:lnTo>
                  <a:lnTo>
                    <a:pt x="238721" y="485178"/>
                  </a:lnTo>
                  <a:lnTo>
                    <a:pt x="238721" y="462953"/>
                  </a:lnTo>
                  <a:close/>
                </a:path>
                <a:path w="385445" h="569595">
                  <a:moveTo>
                    <a:pt x="240258" y="541528"/>
                  </a:moveTo>
                  <a:lnTo>
                    <a:pt x="238899" y="537514"/>
                  </a:lnTo>
                  <a:lnTo>
                    <a:pt x="236791" y="531215"/>
                  </a:lnTo>
                  <a:lnTo>
                    <a:pt x="235597" y="531215"/>
                  </a:lnTo>
                  <a:lnTo>
                    <a:pt x="235597" y="547141"/>
                  </a:lnTo>
                  <a:lnTo>
                    <a:pt x="226275" y="547141"/>
                  </a:lnTo>
                  <a:lnTo>
                    <a:pt x="235597" y="547141"/>
                  </a:lnTo>
                  <a:lnTo>
                    <a:pt x="235597" y="531215"/>
                  </a:lnTo>
                  <a:lnTo>
                    <a:pt x="225628" y="531215"/>
                  </a:lnTo>
                  <a:lnTo>
                    <a:pt x="222250" y="540042"/>
                  </a:lnTo>
                  <a:lnTo>
                    <a:pt x="222250" y="561568"/>
                  </a:lnTo>
                  <a:lnTo>
                    <a:pt x="225425" y="569455"/>
                  </a:lnTo>
                  <a:lnTo>
                    <a:pt x="235102" y="569455"/>
                  </a:lnTo>
                  <a:lnTo>
                    <a:pt x="238480" y="565048"/>
                  </a:lnTo>
                  <a:lnTo>
                    <a:pt x="238683" y="563156"/>
                  </a:lnTo>
                  <a:lnTo>
                    <a:pt x="239369" y="557110"/>
                  </a:lnTo>
                  <a:lnTo>
                    <a:pt x="235546" y="557110"/>
                  </a:lnTo>
                  <a:lnTo>
                    <a:pt x="234848" y="561124"/>
                  </a:lnTo>
                  <a:lnTo>
                    <a:pt x="233464" y="563156"/>
                  </a:lnTo>
                  <a:lnTo>
                    <a:pt x="227812" y="563156"/>
                  </a:lnTo>
                  <a:lnTo>
                    <a:pt x="226275" y="558101"/>
                  </a:lnTo>
                  <a:lnTo>
                    <a:pt x="226275" y="552450"/>
                  </a:lnTo>
                  <a:lnTo>
                    <a:pt x="239610" y="552450"/>
                  </a:lnTo>
                  <a:lnTo>
                    <a:pt x="239915" y="547141"/>
                  </a:lnTo>
                  <a:lnTo>
                    <a:pt x="240258" y="541528"/>
                  </a:lnTo>
                  <a:close/>
                </a:path>
                <a:path w="385445" h="569595">
                  <a:moveTo>
                    <a:pt x="243192" y="209550"/>
                  </a:moveTo>
                  <a:lnTo>
                    <a:pt x="238848" y="153670"/>
                  </a:lnTo>
                  <a:lnTo>
                    <a:pt x="236397" y="143510"/>
                  </a:lnTo>
                  <a:lnTo>
                    <a:pt x="226593" y="102870"/>
                  </a:lnTo>
                  <a:lnTo>
                    <a:pt x="222554" y="93980"/>
                  </a:lnTo>
                  <a:lnTo>
                    <a:pt x="212763" y="72390"/>
                  </a:lnTo>
                  <a:lnTo>
                    <a:pt x="207581" y="60960"/>
                  </a:lnTo>
                  <a:lnTo>
                    <a:pt x="192430" y="40640"/>
                  </a:lnTo>
                  <a:lnTo>
                    <a:pt x="185813" y="31750"/>
                  </a:lnTo>
                  <a:lnTo>
                    <a:pt x="182968" y="27940"/>
                  </a:lnTo>
                  <a:lnTo>
                    <a:pt x="169062" y="17614"/>
                  </a:lnTo>
                  <a:lnTo>
                    <a:pt x="169062" y="191770"/>
                  </a:lnTo>
                  <a:lnTo>
                    <a:pt x="168833" y="199390"/>
                  </a:lnTo>
                  <a:lnTo>
                    <a:pt x="162471" y="210820"/>
                  </a:lnTo>
                  <a:lnTo>
                    <a:pt x="156273" y="218440"/>
                  </a:lnTo>
                  <a:lnTo>
                    <a:pt x="146697" y="215900"/>
                  </a:lnTo>
                  <a:lnTo>
                    <a:pt x="141986" y="215900"/>
                  </a:lnTo>
                  <a:lnTo>
                    <a:pt x="130873" y="226060"/>
                  </a:lnTo>
                  <a:lnTo>
                    <a:pt x="130873" y="250190"/>
                  </a:lnTo>
                  <a:lnTo>
                    <a:pt x="115049" y="250190"/>
                  </a:lnTo>
                  <a:lnTo>
                    <a:pt x="115049" y="224790"/>
                  </a:lnTo>
                  <a:lnTo>
                    <a:pt x="104330" y="218440"/>
                  </a:lnTo>
                  <a:lnTo>
                    <a:pt x="102196" y="217170"/>
                  </a:lnTo>
                  <a:lnTo>
                    <a:pt x="99314" y="218440"/>
                  </a:lnTo>
                  <a:lnTo>
                    <a:pt x="92214" y="218440"/>
                  </a:lnTo>
                  <a:lnTo>
                    <a:pt x="83146" y="215900"/>
                  </a:lnTo>
                  <a:lnTo>
                    <a:pt x="74422" y="205740"/>
                  </a:lnTo>
                  <a:lnTo>
                    <a:pt x="70154" y="196850"/>
                  </a:lnTo>
                  <a:lnTo>
                    <a:pt x="74866" y="185420"/>
                  </a:lnTo>
                  <a:lnTo>
                    <a:pt x="78282" y="184150"/>
                  </a:lnTo>
                  <a:lnTo>
                    <a:pt x="79311" y="181610"/>
                  </a:lnTo>
                  <a:lnTo>
                    <a:pt x="79146" y="177800"/>
                  </a:lnTo>
                  <a:lnTo>
                    <a:pt x="80467" y="171450"/>
                  </a:lnTo>
                  <a:lnTo>
                    <a:pt x="85979" y="165100"/>
                  </a:lnTo>
                  <a:lnTo>
                    <a:pt x="93662" y="160020"/>
                  </a:lnTo>
                  <a:lnTo>
                    <a:pt x="96240" y="161290"/>
                  </a:lnTo>
                  <a:lnTo>
                    <a:pt x="96964" y="160020"/>
                  </a:lnTo>
                  <a:lnTo>
                    <a:pt x="97701" y="158750"/>
                  </a:lnTo>
                  <a:lnTo>
                    <a:pt x="102171" y="152400"/>
                  </a:lnTo>
                  <a:lnTo>
                    <a:pt x="109753" y="146050"/>
                  </a:lnTo>
                  <a:lnTo>
                    <a:pt x="120599" y="143510"/>
                  </a:lnTo>
                  <a:lnTo>
                    <a:pt x="131711" y="144780"/>
                  </a:lnTo>
                  <a:lnTo>
                    <a:pt x="139890" y="149860"/>
                  </a:lnTo>
                  <a:lnTo>
                    <a:pt x="144957" y="154940"/>
                  </a:lnTo>
                  <a:lnTo>
                    <a:pt x="146697" y="158750"/>
                  </a:lnTo>
                  <a:lnTo>
                    <a:pt x="161239" y="158750"/>
                  </a:lnTo>
                  <a:lnTo>
                    <a:pt x="167043" y="177800"/>
                  </a:lnTo>
                  <a:lnTo>
                    <a:pt x="166344" y="182880"/>
                  </a:lnTo>
                  <a:lnTo>
                    <a:pt x="165049" y="184150"/>
                  </a:lnTo>
                  <a:lnTo>
                    <a:pt x="166624" y="185420"/>
                  </a:lnTo>
                  <a:lnTo>
                    <a:pt x="169062" y="191770"/>
                  </a:lnTo>
                  <a:lnTo>
                    <a:pt x="169062" y="17614"/>
                  </a:lnTo>
                  <a:lnTo>
                    <a:pt x="153924" y="6350"/>
                  </a:lnTo>
                  <a:lnTo>
                    <a:pt x="134099" y="2463"/>
                  </a:lnTo>
                  <a:lnTo>
                    <a:pt x="134099" y="68580"/>
                  </a:lnTo>
                  <a:lnTo>
                    <a:pt x="133400" y="71120"/>
                  </a:lnTo>
                  <a:lnTo>
                    <a:pt x="132905" y="71120"/>
                  </a:lnTo>
                  <a:lnTo>
                    <a:pt x="133248" y="72390"/>
                  </a:lnTo>
                  <a:lnTo>
                    <a:pt x="132207" y="71120"/>
                  </a:lnTo>
                  <a:lnTo>
                    <a:pt x="130924" y="71120"/>
                  </a:lnTo>
                  <a:lnTo>
                    <a:pt x="130721" y="72390"/>
                  </a:lnTo>
                  <a:lnTo>
                    <a:pt x="130124" y="71120"/>
                  </a:lnTo>
                  <a:lnTo>
                    <a:pt x="129286" y="71120"/>
                  </a:lnTo>
                  <a:lnTo>
                    <a:pt x="129082" y="71043"/>
                  </a:lnTo>
                  <a:lnTo>
                    <a:pt x="129082" y="72390"/>
                  </a:lnTo>
                  <a:lnTo>
                    <a:pt x="128536" y="72390"/>
                  </a:lnTo>
                  <a:lnTo>
                    <a:pt x="128244" y="71120"/>
                  </a:lnTo>
                  <a:lnTo>
                    <a:pt x="128739" y="71120"/>
                  </a:lnTo>
                  <a:lnTo>
                    <a:pt x="129082" y="72390"/>
                  </a:lnTo>
                  <a:lnTo>
                    <a:pt x="129082" y="71043"/>
                  </a:lnTo>
                  <a:lnTo>
                    <a:pt x="126834" y="70053"/>
                  </a:lnTo>
                  <a:lnTo>
                    <a:pt x="127050" y="69799"/>
                  </a:lnTo>
                  <a:lnTo>
                    <a:pt x="126555" y="69900"/>
                  </a:lnTo>
                  <a:lnTo>
                    <a:pt x="126403" y="69850"/>
                  </a:lnTo>
                  <a:lnTo>
                    <a:pt x="126212" y="69938"/>
                  </a:lnTo>
                  <a:lnTo>
                    <a:pt x="126212" y="70345"/>
                  </a:lnTo>
                  <a:lnTo>
                    <a:pt x="126809" y="70446"/>
                  </a:lnTo>
                  <a:lnTo>
                    <a:pt x="126758" y="70205"/>
                  </a:lnTo>
                  <a:lnTo>
                    <a:pt x="127749" y="71120"/>
                  </a:lnTo>
                  <a:lnTo>
                    <a:pt x="126657" y="72390"/>
                  </a:lnTo>
                  <a:lnTo>
                    <a:pt x="125120" y="71120"/>
                  </a:lnTo>
                  <a:lnTo>
                    <a:pt x="124815" y="71120"/>
                  </a:lnTo>
                  <a:lnTo>
                    <a:pt x="125463" y="69850"/>
                  </a:lnTo>
                  <a:lnTo>
                    <a:pt x="124625" y="69850"/>
                  </a:lnTo>
                  <a:lnTo>
                    <a:pt x="124574" y="69710"/>
                  </a:lnTo>
                  <a:lnTo>
                    <a:pt x="124574" y="69850"/>
                  </a:lnTo>
                  <a:lnTo>
                    <a:pt x="124371" y="71120"/>
                  </a:lnTo>
                  <a:lnTo>
                    <a:pt x="123825" y="71120"/>
                  </a:lnTo>
                  <a:lnTo>
                    <a:pt x="124574" y="69850"/>
                  </a:lnTo>
                  <a:lnTo>
                    <a:pt x="124574" y="69710"/>
                  </a:lnTo>
                  <a:lnTo>
                    <a:pt x="124371" y="69151"/>
                  </a:lnTo>
                  <a:lnTo>
                    <a:pt x="124371" y="68808"/>
                  </a:lnTo>
                  <a:lnTo>
                    <a:pt x="124180" y="68592"/>
                  </a:lnTo>
                  <a:lnTo>
                    <a:pt x="124371" y="68503"/>
                  </a:lnTo>
                  <a:lnTo>
                    <a:pt x="124180" y="68580"/>
                  </a:lnTo>
                  <a:lnTo>
                    <a:pt x="123990" y="69113"/>
                  </a:lnTo>
                  <a:lnTo>
                    <a:pt x="123380" y="68948"/>
                  </a:lnTo>
                  <a:lnTo>
                    <a:pt x="124167" y="68592"/>
                  </a:lnTo>
                  <a:lnTo>
                    <a:pt x="123532" y="68808"/>
                  </a:lnTo>
                  <a:lnTo>
                    <a:pt x="123228" y="68897"/>
                  </a:lnTo>
                  <a:lnTo>
                    <a:pt x="123634" y="69354"/>
                  </a:lnTo>
                  <a:lnTo>
                    <a:pt x="123774" y="69545"/>
                  </a:lnTo>
                  <a:lnTo>
                    <a:pt x="123723" y="69850"/>
                  </a:lnTo>
                  <a:lnTo>
                    <a:pt x="122186" y="69850"/>
                  </a:lnTo>
                  <a:lnTo>
                    <a:pt x="121945" y="68580"/>
                  </a:lnTo>
                  <a:lnTo>
                    <a:pt x="119011" y="68580"/>
                  </a:lnTo>
                  <a:lnTo>
                    <a:pt x="117525" y="67310"/>
                  </a:lnTo>
                  <a:lnTo>
                    <a:pt x="117830" y="67310"/>
                  </a:lnTo>
                  <a:lnTo>
                    <a:pt x="118173" y="66040"/>
                  </a:lnTo>
                  <a:lnTo>
                    <a:pt x="115341" y="66040"/>
                  </a:lnTo>
                  <a:lnTo>
                    <a:pt x="114896" y="67310"/>
                  </a:lnTo>
                  <a:lnTo>
                    <a:pt x="114249" y="67310"/>
                  </a:lnTo>
                  <a:lnTo>
                    <a:pt x="114350" y="66040"/>
                  </a:lnTo>
                  <a:lnTo>
                    <a:pt x="114503" y="64770"/>
                  </a:lnTo>
                  <a:lnTo>
                    <a:pt x="113309" y="64770"/>
                  </a:lnTo>
                  <a:lnTo>
                    <a:pt x="111531" y="66040"/>
                  </a:lnTo>
                  <a:lnTo>
                    <a:pt x="110134" y="66040"/>
                  </a:lnTo>
                  <a:lnTo>
                    <a:pt x="109893" y="64770"/>
                  </a:lnTo>
                  <a:lnTo>
                    <a:pt x="109093" y="64770"/>
                  </a:lnTo>
                  <a:lnTo>
                    <a:pt x="108800" y="66040"/>
                  </a:lnTo>
                  <a:lnTo>
                    <a:pt x="108597" y="64770"/>
                  </a:lnTo>
                  <a:lnTo>
                    <a:pt x="106019" y="64770"/>
                  </a:lnTo>
                  <a:lnTo>
                    <a:pt x="106019" y="73660"/>
                  </a:lnTo>
                  <a:lnTo>
                    <a:pt x="105625" y="74930"/>
                  </a:lnTo>
                  <a:lnTo>
                    <a:pt x="104978" y="74930"/>
                  </a:lnTo>
                  <a:lnTo>
                    <a:pt x="104724" y="73660"/>
                  </a:lnTo>
                  <a:lnTo>
                    <a:pt x="106019" y="73660"/>
                  </a:lnTo>
                  <a:lnTo>
                    <a:pt x="106019" y="64770"/>
                  </a:lnTo>
                  <a:lnTo>
                    <a:pt x="102946" y="64770"/>
                  </a:lnTo>
                  <a:lnTo>
                    <a:pt x="102501" y="66040"/>
                  </a:lnTo>
                  <a:lnTo>
                    <a:pt x="101206" y="66040"/>
                  </a:lnTo>
                  <a:lnTo>
                    <a:pt x="100317" y="67310"/>
                  </a:lnTo>
                  <a:lnTo>
                    <a:pt x="100215" y="68580"/>
                  </a:lnTo>
                  <a:lnTo>
                    <a:pt x="101409" y="69850"/>
                  </a:lnTo>
                  <a:lnTo>
                    <a:pt x="101701" y="69850"/>
                  </a:lnTo>
                  <a:lnTo>
                    <a:pt x="101206" y="71120"/>
                  </a:lnTo>
                  <a:lnTo>
                    <a:pt x="100863" y="71120"/>
                  </a:lnTo>
                  <a:lnTo>
                    <a:pt x="101409" y="72390"/>
                  </a:lnTo>
                  <a:lnTo>
                    <a:pt x="101206" y="73660"/>
                  </a:lnTo>
                  <a:lnTo>
                    <a:pt x="103047" y="73660"/>
                  </a:lnTo>
                  <a:lnTo>
                    <a:pt x="103047" y="74930"/>
                  </a:lnTo>
                  <a:lnTo>
                    <a:pt x="104673" y="74930"/>
                  </a:lnTo>
                  <a:lnTo>
                    <a:pt x="104432" y="76200"/>
                  </a:lnTo>
                  <a:lnTo>
                    <a:pt x="106667" y="76200"/>
                  </a:lnTo>
                  <a:lnTo>
                    <a:pt x="106667" y="77470"/>
                  </a:lnTo>
                  <a:lnTo>
                    <a:pt x="107708" y="77470"/>
                  </a:lnTo>
                  <a:lnTo>
                    <a:pt x="107759" y="78740"/>
                  </a:lnTo>
                  <a:lnTo>
                    <a:pt x="108204" y="80010"/>
                  </a:lnTo>
                  <a:lnTo>
                    <a:pt x="109347" y="80010"/>
                  </a:lnTo>
                  <a:lnTo>
                    <a:pt x="109397" y="78740"/>
                  </a:lnTo>
                  <a:lnTo>
                    <a:pt x="109588" y="78740"/>
                  </a:lnTo>
                  <a:lnTo>
                    <a:pt x="109740" y="80010"/>
                  </a:lnTo>
                  <a:lnTo>
                    <a:pt x="110629" y="80010"/>
                  </a:lnTo>
                  <a:lnTo>
                    <a:pt x="110985" y="81280"/>
                  </a:lnTo>
                  <a:lnTo>
                    <a:pt x="111328" y="80010"/>
                  </a:lnTo>
                  <a:lnTo>
                    <a:pt x="111531" y="81280"/>
                  </a:lnTo>
                  <a:lnTo>
                    <a:pt x="110985" y="81280"/>
                  </a:lnTo>
                  <a:lnTo>
                    <a:pt x="110528" y="81280"/>
                  </a:lnTo>
                  <a:lnTo>
                    <a:pt x="109702" y="80111"/>
                  </a:lnTo>
                  <a:lnTo>
                    <a:pt x="109893" y="81280"/>
                  </a:lnTo>
                  <a:lnTo>
                    <a:pt x="109397" y="81280"/>
                  </a:lnTo>
                  <a:lnTo>
                    <a:pt x="109347" y="82550"/>
                  </a:lnTo>
                  <a:lnTo>
                    <a:pt x="110083" y="82550"/>
                  </a:lnTo>
                  <a:lnTo>
                    <a:pt x="110832" y="85090"/>
                  </a:lnTo>
                  <a:lnTo>
                    <a:pt x="111277" y="85090"/>
                  </a:lnTo>
                  <a:lnTo>
                    <a:pt x="111874" y="83820"/>
                  </a:lnTo>
                  <a:lnTo>
                    <a:pt x="111531" y="83820"/>
                  </a:lnTo>
                  <a:lnTo>
                    <a:pt x="112115" y="82550"/>
                  </a:lnTo>
                  <a:lnTo>
                    <a:pt x="112610" y="82550"/>
                  </a:lnTo>
                  <a:lnTo>
                    <a:pt x="112864" y="83820"/>
                  </a:lnTo>
                  <a:lnTo>
                    <a:pt x="112610" y="83820"/>
                  </a:lnTo>
                  <a:lnTo>
                    <a:pt x="111277" y="85090"/>
                  </a:lnTo>
                  <a:lnTo>
                    <a:pt x="114795" y="85090"/>
                  </a:lnTo>
                  <a:lnTo>
                    <a:pt x="114947" y="86360"/>
                  </a:lnTo>
                  <a:lnTo>
                    <a:pt x="114795" y="86360"/>
                  </a:lnTo>
                  <a:lnTo>
                    <a:pt x="115290" y="87630"/>
                  </a:lnTo>
                  <a:lnTo>
                    <a:pt x="116535" y="87630"/>
                  </a:lnTo>
                  <a:lnTo>
                    <a:pt x="115049" y="88900"/>
                  </a:lnTo>
                  <a:lnTo>
                    <a:pt x="115595" y="88900"/>
                  </a:lnTo>
                  <a:lnTo>
                    <a:pt x="116192" y="90170"/>
                  </a:lnTo>
                  <a:lnTo>
                    <a:pt x="116484" y="88900"/>
                  </a:lnTo>
                  <a:lnTo>
                    <a:pt x="116979" y="88900"/>
                  </a:lnTo>
                  <a:lnTo>
                    <a:pt x="116636" y="90170"/>
                  </a:lnTo>
                  <a:lnTo>
                    <a:pt x="116332" y="91440"/>
                  </a:lnTo>
                  <a:lnTo>
                    <a:pt x="115049" y="92710"/>
                  </a:lnTo>
                  <a:lnTo>
                    <a:pt x="113411" y="92710"/>
                  </a:lnTo>
                  <a:lnTo>
                    <a:pt x="112763" y="93980"/>
                  </a:lnTo>
                  <a:lnTo>
                    <a:pt x="111658" y="93129"/>
                  </a:lnTo>
                  <a:lnTo>
                    <a:pt x="111925" y="93980"/>
                  </a:lnTo>
                  <a:lnTo>
                    <a:pt x="111277" y="93980"/>
                  </a:lnTo>
                  <a:lnTo>
                    <a:pt x="111074" y="92710"/>
                  </a:lnTo>
                  <a:lnTo>
                    <a:pt x="110388" y="92710"/>
                  </a:lnTo>
                  <a:lnTo>
                    <a:pt x="110134" y="91440"/>
                  </a:lnTo>
                  <a:lnTo>
                    <a:pt x="108597" y="91440"/>
                  </a:lnTo>
                  <a:lnTo>
                    <a:pt x="109042" y="90170"/>
                  </a:lnTo>
                  <a:lnTo>
                    <a:pt x="107950" y="90170"/>
                  </a:lnTo>
                  <a:lnTo>
                    <a:pt x="106857" y="87630"/>
                  </a:lnTo>
                  <a:lnTo>
                    <a:pt x="106857" y="86360"/>
                  </a:lnTo>
                  <a:lnTo>
                    <a:pt x="104140" y="86360"/>
                  </a:lnTo>
                  <a:lnTo>
                    <a:pt x="104178" y="85090"/>
                  </a:lnTo>
                  <a:lnTo>
                    <a:pt x="104432" y="83820"/>
                  </a:lnTo>
                  <a:lnTo>
                    <a:pt x="102743" y="83820"/>
                  </a:lnTo>
                  <a:lnTo>
                    <a:pt x="102743" y="82550"/>
                  </a:lnTo>
                  <a:lnTo>
                    <a:pt x="101650" y="82550"/>
                  </a:lnTo>
                  <a:lnTo>
                    <a:pt x="101701" y="81280"/>
                  </a:lnTo>
                  <a:lnTo>
                    <a:pt x="101053" y="81280"/>
                  </a:lnTo>
                  <a:lnTo>
                    <a:pt x="99326" y="80010"/>
                  </a:lnTo>
                  <a:lnTo>
                    <a:pt x="98628" y="78740"/>
                  </a:lnTo>
                  <a:lnTo>
                    <a:pt x="97142" y="78740"/>
                  </a:lnTo>
                  <a:lnTo>
                    <a:pt x="96939" y="77470"/>
                  </a:lnTo>
                  <a:lnTo>
                    <a:pt x="96443" y="77470"/>
                  </a:lnTo>
                  <a:lnTo>
                    <a:pt x="95948" y="78740"/>
                  </a:lnTo>
                  <a:lnTo>
                    <a:pt x="95656" y="77470"/>
                  </a:lnTo>
                  <a:lnTo>
                    <a:pt x="95783" y="81470"/>
                  </a:lnTo>
                  <a:lnTo>
                    <a:pt x="96596" y="82550"/>
                  </a:lnTo>
                  <a:lnTo>
                    <a:pt x="95846" y="82550"/>
                  </a:lnTo>
                  <a:lnTo>
                    <a:pt x="95504" y="82550"/>
                  </a:lnTo>
                  <a:lnTo>
                    <a:pt x="94703" y="81280"/>
                  </a:lnTo>
                  <a:lnTo>
                    <a:pt x="93065" y="81280"/>
                  </a:lnTo>
                  <a:lnTo>
                    <a:pt x="92925" y="82550"/>
                  </a:lnTo>
                  <a:lnTo>
                    <a:pt x="94310" y="82550"/>
                  </a:lnTo>
                  <a:lnTo>
                    <a:pt x="94259" y="85090"/>
                  </a:lnTo>
                  <a:lnTo>
                    <a:pt x="94564" y="86360"/>
                  </a:lnTo>
                  <a:lnTo>
                    <a:pt x="94703" y="86360"/>
                  </a:lnTo>
                  <a:lnTo>
                    <a:pt x="95897" y="87630"/>
                  </a:lnTo>
                  <a:lnTo>
                    <a:pt x="95402" y="88900"/>
                  </a:lnTo>
                  <a:lnTo>
                    <a:pt x="95110" y="88900"/>
                  </a:lnTo>
                  <a:lnTo>
                    <a:pt x="95402" y="90170"/>
                  </a:lnTo>
                  <a:lnTo>
                    <a:pt x="95250" y="91440"/>
                  </a:lnTo>
                  <a:lnTo>
                    <a:pt x="95656" y="91440"/>
                  </a:lnTo>
                  <a:lnTo>
                    <a:pt x="95745" y="92710"/>
                  </a:lnTo>
                  <a:lnTo>
                    <a:pt x="94564" y="92710"/>
                  </a:lnTo>
                  <a:lnTo>
                    <a:pt x="94310" y="93980"/>
                  </a:lnTo>
                  <a:lnTo>
                    <a:pt x="90195" y="93980"/>
                  </a:lnTo>
                  <a:lnTo>
                    <a:pt x="89992" y="91440"/>
                  </a:lnTo>
                  <a:lnTo>
                    <a:pt x="89547" y="90170"/>
                  </a:lnTo>
                  <a:lnTo>
                    <a:pt x="89344" y="88900"/>
                  </a:lnTo>
                  <a:lnTo>
                    <a:pt x="89204" y="87630"/>
                  </a:lnTo>
                  <a:lnTo>
                    <a:pt x="89750" y="86360"/>
                  </a:lnTo>
                  <a:lnTo>
                    <a:pt x="89598" y="85090"/>
                  </a:lnTo>
                  <a:lnTo>
                    <a:pt x="88950" y="83820"/>
                  </a:lnTo>
                  <a:lnTo>
                    <a:pt x="89154" y="83820"/>
                  </a:lnTo>
                  <a:lnTo>
                    <a:pt x="89649" y="82550"/>
                  </a:lnTo>
                  <a:lnTo>
                    <a:pt x="90690" y="82550"/>
                  </a:lnTo>
                  <a:lnTo>
                    <a:pt x="90792" y="81280"/>
                  </a:lnTo>
                  <a:lnTo>
                    <a:pt x="90043" y="80010"/>
                  </a:lnTo>
                  <a:lnTo>
                    <a:pt x="89750" y="78740"/>
                  </a:lnTo>
                  <a:lnTo>
                    <a:pt x="90385" y="78740"/>
                  </a:lnTo>
                  <a:lnTo>
                    <a:pt x="89890" y="77470"/>
                  </a:lnTo>
                  <a:lnTo>
                    <a:pt x="88785" y="77470"/>
                  </a:lnTo>
                  <a:lnTo>
                    <a:pt x="88671" y="76733"/>
                  </a:lnTo>
                  <a:lnTo>
                    <a:pt x="88671" y="77470"/>
                  </a:lnTo>
                  <a:lnTo>
                    <a:pt x="88353" y="77470"/>
                  </a:lnTo>
                  <a:lnTo>
                    <a:pt x="88607" y="77431"/>
                  </a:lnTo>
                  <a:lnTo>
                    <a:pt x="88671" y="76733"/>
                  </a:lnTo>
                  <a:lnTo>
                    <a:pt x="88607" y="76098"/>
                  </a:lnTo>
                  <a:lnTo>
                    <a:pt x="88557" y="75349"/>
                  </a:lnTo>
                  <a:lnTo>
                    <a:pt x="88011" y="75349"/>
                  </a:lnTo>
                  <a:lnTo>
                    <a:pt x="88265" y="75793"/>
                  </a:lnTo>
                  <a:lnTo>
                    <a:pt x="87718" y="75349"/>
                  </a:lnTo>
                  <a:lnTo>
                    <a:pt x="87668" y="76098"/>
                  </a:lnTo>
                  <a:lnTo>
                    <a:pt x="87515" y="76250"/>
                  </a:lnTo>
                  <a:lnTo>
                    <a:pt x="87464" y="76746"/>
                  </a:lnTo>
                  <a:lnTo>
                    <a:pt x="87693" y="77470"/>
                  </a:lnTo>
                  <a:lnTo>
                    <a:pt x="86918" y="77470"/>
                  </a:lnTo>
                  <a:lnTo>
                    <a:pt x="87122" y="76200"/>
                  </a:lnTo>
                  <a:lnTo>
                    <a:pt x="87172" y="74930"/>
                  </a:lnTo>
                  <a:lnTo>
                    <a:pt x="86131" y="74930"/>
                  </a:lnTo>
                  <a:lnTo>
                    <a:pt x="86271" y="76200"/>
                  </a:lnTo>
                  <a:lnTo>
                    <a:pt x="86372" y="77470"/>
                  </a:lnTo>
                  <a:lnTo>
                    <a:pt x="86372" y="81280"/>
                  </a:lnTo>
                  <a:lnTo>
                    <a:pt x="85826" y="81280"/>
                  </a:lnTo>
                  <a:lnTo>
                    <a:pt x="85826" y="80010"/>
                  </a:lnTo>
                  <a:lnTo>
                    <a:pt x="86080" y="78740"/>
                  </a:lnTo>
                  <a:lnTo>
                    <a:pt x="86321" y="80010"/>
                  </a:lnTo>
                  <a:lnTo>
                    <a:pt x="86372" y="81280"/>
                  </a:lnTo>
                  <a:lnTo>
                    <a:pt x="86372" y="77470"/>
                  </a:lnTo>
                  <a:lnTo>
                    <a:pt x="85979" y="78740"/>
                  </a:lnTo>
                  <a:lnTo>
                    <a:pt x="85090" y="77470"/>
                  </a:lnTo>
                  <a:lnTo>
                    <a:pt x="84734" y="78740"/>
                  </a:lnTo>
                  <a:lnTo>
                    <a:pt x="83845" y="78740"/>
                  </a:lnTo>
                  <a:lnTo>
                    <a:pt x="85331" y="81280"/>
                  </a:lnTo>
                  <a:lnTo>
                    <a:pt x="83794" y="81280"/>
                  </a:lnTo>
                  <a:lnTo>
                    <a:pt x="83858" y="80911"/>
                  </a:lnTo>
                  <a:lnTo>
                    <a:pt x="84289" y="80416"/>
                  </a:lnTo>
                  <a:lnTo>
                    <a:pt x="83375" y="80276"/>
                  </a:lnTo>
                  <a:lnTo>
                    <a:pt x="83375" y="81622"/>
                  </a:lnTo>
                  <a:lnTo>
                    <a:pt x="83375" y="81876"/>
                  </a:lnTo>
                  <a:lnTo>
                    <a:pt x="83197" y="82092"/>
                  </a:lnTo>
                  <a:lnTo>
                    <a:pt x="83362" y="82054"/>
                  </a:lnTo>
                  <a:lnTo>
                    <a:pt x="83350" y="82550"/>
                  </a:lnTo>
                  <a:lnTo>
                    <a:pt x="83096" y="82550"/>
                  </a:lnTo>
                  <a:lnTo>
                    <a:pt x="83096" y="85090"/>
                  </a:lnTo>
                  <a:lnTo>
                    <a:pt x="82550" y="85090"/>
                  </a:lnTo>
                  <a:lnTo>
                    <a:pt x="81508" y="83820"/>
                  </a:lnTo>
                  <a:lnTo>
                    <a:pt x="82854" y="83820"/>
                  </a:lnTo>
                  <a:lnTo>
                    <a:pt x="83096" y="85090"/>
                  </a:lnTo>
                  <a:lnTo>
                    <a:pt x="83096" y="82550"/>
                  </a:lnTo>
                  <a:lnTo>
                    <a:pt x="82448" y="82550"/>
                  </a:lnTo>
                  <a:lnTo>
                    <a:pt x="82562" y="81902"/>
                  </a:lnTo>
                  <a:lnTo>
                    <a:pt x="82600" y="81699"/>
                  </a:lnTo>
                  <a:lnTo>
                    <a:pt x="83375" y="81622"/>
                  </a:lnTo>
                  <a:lnTo>
                    <a:pt x="83375" y="80276"/>
                  </a:lnTo>
                  <a:lnTo>
                    <a:pt x="82854" y="80213"/>
                  </a:lnTo>
                  <a:lnTo>
                    <a:pt x="82550" y="81102"/>
                  </a:lnTo>
                  <a:lnTo>
                    <a:pt x="81864" y="81356"/>
                  </a:lnTo>
                  <a:lnTo>
                    <a:pt x="81953" y="80911"/>
                  </a:lnTo>
                  <a:lnTo>
                    <a:pt x="81165" y="81102"/>
                  </a:lnTo>
                  <a:lnTo>
                    <a:pt x="81064" y="81699"/>
                  </a:lnTo>
                  <a:lnTo>
                    <a:pt x="80962" y="82194"/>
                  </a:lnTo>
                  <a:lnTo>
                    <a:pt x="81407" y="81902"/>
                  </a:lnTo>
                  <a:lnTo>
                    <a:pt x="81521" y="82092"/>
                  </a:lnTo>
                  <a:lnTo>
                    <a:pt x="81711" y="82448"/>
                  </a:lnTo>
                  <a:lnTo>
                    <a:pt x="82194" y="82550"/>
                  </a:lnTo>
                  <a:lnTo>
                    <a:pt x="80619" y="82550"/>
                  </a:lnTo>
                  <a:lnTo>
                    <a:pt x="81013" y="83820"/>
                  </a:lnTo>
                  <a:lnTo>
                    <a:pt x="81407" y="85090"/>
                  </a:lnTo>
                  <a:lnTo>
                    <a:pt x="80721" y="86360"/>
                  </a:lnTo>
                  <a:lnTo>
                    <a:pt x="79730" y="86360"/>
                  </a:lnTo>
                  <a:lnTo>
                    <a:pt x="78460" y="87350"/>
                  </a:lnTo>
                  <a:lnTo>
                    <a:pt x="78778" y="86664"/>
                  </a:lnTo>
                  <a:lnTo>
                    <a:pt x="78879" y="86220"/>
                  </a:lnTo>
                  <a:lnTo>
                    <a:pt x="79235" y="85471"/>
                  </a:lnTo>
                  <a:lnTo>
                    <a:pt x="78879" y="85471"/>
                  </a:lnTo>
                  <a:lnTo>
                    <a:pt x="78232" y="85623"/>
                  </a:lnTo>
                  <a:lnTo>
                    <a:pt x="77889" y="85471"/>
                  </a:lnTo>
                  <a:lnTo>
                    <a:pt x="77495" y="86271"/>
                  </a:lnTo>
                  <a:lnTo>
                    <a:pt x="77444" y="86766"/>
                  </a:lnTo>
                  <a:lnTo>
                    <a:pt x="77050" y="87655"/>
                  </a:lnTo>
                  <a:lnTo>
                    <a:pt x="77647" y="87503"/>
                  </a:lnTo>
                  <a:lnTo>
                    <a:pt x="77736" y="87312"/>
                  </a:lnTo>
                  <a:lnTo>
                    <a:pt x="78384" y="87401"/>
                  </a:lnTo>
                  <a:lnTo>
                    <a:pt x="78092" y="87630"/>
                  </a:lnTo>
                  <a:lnTo>
                    <a:pt x="78536" y="87630"/>
                  </a:lnTo>
                  <a:lnTo>
                    <a:pt x="78689" y="88900"/>
                  </a:lnTo>
                  <a:lnTo>
                    <a:pt x="75412" y="88900"/>
                  </a:lnTo>
                  <a:lnTo>
                    <a:pt x="74815" y="87630"/>
                  </a:lnTo>
                  <a:lnTo>
                    <a:pt x="71589" y="87630"/>
                  </a:lnTo>
                  <a:lnTo>
                    <a:pt x="71297" y="86360"/>
                  </a:lnTo>
                  <a:lnTo>
                    <a:pt x="69456" y="86360"/>
                  </a:lnTo>
                  <a:lnTo>
                    <a:pt x="68567" y="85090"/>
                  </a:lnTo>
                  <a:lnTo>
                    <a:pt x="68211" y="85090"/>
                  </a:lnTo>
                  <a:lnTo>
                    <a:pt x="68313" y="83820"/>
                  </a:lnTo>
                  <a:lnTo>
                    <a:pt x="69951" y="82550"/>
                  </a:lnTo>
                  <a:lnTo>
                    <a:pt x="70345" y="81280"/>
                  </a:lnTo>
                  <a:lnTo>
                    <a:pt x="70751" y="82550"/>
                  </a:lnTo>
                  <a:lnTo>
                    <a:pt x="71145" y="81280"/>
                  </a:lnTo>
                  <a:lnTo>
                    <a:pt x="72339" y="80010"/>
                  </a:lnTo>
                  <a:lnTo>
                    <a:pt x="72834" y="78740"/>
                  </a:lnTo>
                  <a:lnTo>
                    <a:pt x="75514" y="76200"/>
                  </a:lnTo>
                  <a:lnTo>
                    <a:pt x="76250" y="76200"/>
                  </a:lnTo>
                  <a:lnTo>
                    <a:pt x="76250" y="74930"/>
                  </a:lnTo>
                  <a:lnTo>
                    <a:pt x="77343" y="74930"/>
                  </a:lnTo>
                  <a:lnTo>
                    <a:pt x="77343" y="73660"/>
                  </a:lnTo>
                  <a:lnTo>
                    <a:pt x="78041" y="73660"/>
                  </a:lnTo>
                  <a:lnTo>
                    <a:pt x="79184" y="72390"/>
                  </a:lnTo>
                  <a:lnTo>
                    <a:pt x="79730" y="72390"/>
                  </a:lnTo>
                  <a:lnTo>
                    <a:pt x="79527" y="71120"/>
                  </a:lnTo>
                  <a:lnTo>
                    <a:pt x="81165" y="71120"/>
                  </a:lnTo>
                  <a:lnTo>
                    <a:pt x="81711" y="69850"/>
                  </a:lnTo>
                  <a:lnTo>
                    <a:pt x="82054" y="69850"/>
                  </a:lnTo>
                  <a:lnTo>
                    <a:pt x="82448" y="68580"/>
                  </a:lnTo>
                  <a:lnTo>
                    <a:pt x="84086" y="68580"/>
                  </a:lnTo>
                  <a:lnTo>
                    <a:pt x="84836" y="67310"/>
                  </a:lnTo>
                  <a:lnTo>
                    <a:pt x="84683" y="66040"/>
                  </a:lnTo>
                  <a:lnTo>
                    <a:pt x="85623" y="66040"/>
                  </a:lnTo>
                  <a:lnTo>
                    <a:pt x="84848" y="64770"/>
                  </a:lnTo>
                  <a:lnTo>
                    <a:pt x="84086" y="63500"/>
                  </a:lnTo>
                  <a:lnTo>
                    <a:pt x="83350" y="63500"/>
                  </a:lnTo>
                  <a:lnTo>
                    <a:pt x="83045" y="64770"/>
                  </a:lnTo>
                  <a:lnTo>
                    <a:pt x="82257" y="63500"/>
                  </a:lnTo>
                  <a:lnTo>
                    <a:pt x="81407" y="62230"/>
                  </a:lnTo>
                  <a:lnTo>
                    <a:pt x="81165" y="62230"/>
                  </a:lnTo>
                  <a:lnTo>
                    <a:pt x="81013" y="63500"/>
                  </a:lnTo>
                  <a:lnTo>
                    <a:pt x="79870" y="63500"/>
                  </a:lnTo>
                  <a:lnTo>
                    <a:pt x="78333" y="62230"/>
                  </a:lnTo>
                  <a:lnTo>
                    <a:pt x="72478" y="62230"/>
                  </a:lnTo>
                  <a:lnTo>
                    <a:pt x="71945" y="63360"/>
                  </a:lnTo>
                  <a:lnTo>
                    <a:pt x="71335" y="62230"/>
                  </a:lnTo>
                  <a:lnTo>
                    <a:pt x="64744" y="62230"/>
                  </a:lnTo>
                  <a:lnTo>
                    <a:pt x="63398" y="63500"/>
                  </a:lnTo>
                  <a:lnTo>
                    <a:pt x="62357" y="64770"/>
                  </a:lnTo>
                  <a:lnTo>
                    <a:pt x="60680" y="63500"/>
                  </a:lnTo>
                  <a:lnTo>
                    <a:pt x="60477" y="62230"/>
                  </a:lnTo>
                  <a:lnTo>
                    <a:pt x="59639" y="62230"/>
                  </a:lnTo>
                  <a:lnTo>
                    <a:pt x="59931" y="60960"/>
                  </a:lnTo>
                  <a:lnTo>
                    <a:pt x="59690" y="60960"/>
                  </a:lnTo>
                  <a:lnTo>
                    <a:pt x="59042" y="58420"/>
                  </a:lnTo>
                  <a:lnTo>
                    <a:pt x="58889" y="58420"/>
                  </a:lnTo>
                  <a:lnTo>
                    <a:pt x="58737" y="57150"/>
                  </a:lnTo>
                  <a:lnTo>
                    <a:pt x="60871" y="57150"/>
                  </a:lnTo>
                  <a:lnTo>
                    <a:pt x="63804" y="55880"/>
                  </a:lnTo>
                  <a:lnTo>
                    <a:pt x="70053" y="55880"/>
                  </a:lnTo>
                  <a:lnTo>
                    <a:pt x="73621" y="57150"/>
                  </a:lnTo>
                  <a:lnTo>
                    <a:pt x="77889" y="55880"/>
                  </a:lnTo>
                  <a:lnTo>
                    <a:pt x="77647" y="54610"/>
                  </a:lnTo>
                  <a:lnTo>
                    <a:pt x="77139" y="53340"/>
                  </a:lnTo>
                  <a:lnTo>
                    <a:pt x="76098" y="52070"/>
                  </a:lnTo>
                  <a:lnTo>
                    <a:pt x="75907" y="52070"/>
                  </a:lnTo>
                  <a:lnTo>
                    <a:pt x="76098" y="50800"/>
                  </a:lnTo>
                  <a:lnTo>
                    <a:pt x="74764" y="50800"/>
                  </a:lnTo>
                  <a:lnTo>
                    <a:pt x="74612" y="49530"/>
                  </a:lnTo>
                  <a:lnTo>
                    <a:pt x="74066" y="49530"/>
                  </a:lnTo>
                  <a:lnTo>
                    <a:pt x="73774" y="48260"/>
                  </a:lnTo>
                  <a:lnTo>
                    <a:pt x="72682" y="48260"/>
                  </a:lnTo>
                  <a:lnTo>
                    <a:pt x="72834" y="46990"/>
                  </a:lnTo>
                  <a:lnTo>
                    <a:pt x="73469" y="46990"/>
                  </a:lnTo>
                  <a:lnTo>
                    <a:pt x="73025" y="45720"/>
                  </a:lnTo>
                  <a:lnTo>
                    <a:pt x="71691" y="45720"/>
                  </a:lnTo>
                  <a:lnTo>
                    <a:pt x="70942" y="44450"/>
                  </a:lnTo>
                  <a:lnTo>
                    <a:pt x="71247" y="43180"/>
                  </a:lnTo>
                  <a:lnTo>
                    <a:pt x="70751" y="41910"/>
                  </a:lnTo>
                  <a:lnTo>
                    <a:pt x="70599" y="41910"/>
                  </a:lnTo>
                  <a:lnTo>
                    <a:pt x="70002" y="43180"/>
                  </a:lnTo>
                  <a:lnTo>
                    <a:pt x="69507" y="41910"/>
                  </a:lnTo>
                  <a:lnTo>
                    <a:pt x="68707" y="40640"/>
                  </a:lnTo>
                  <a:lnTo>
                    <a:pt x="71335" y="40640"/>
                  </a:lnTo>
                  <a:lnTo>
                    <a:pt x="73469" y="38100"/>
                  </a:lnTo>
                  <a:lnTo>
                    <a:pt x="74066" y="39370"/>
                  </a:lnTo>
                  <a:lnTo>
                    <a:pt x="74612" y="38100"/>
                  </a:lnTo>
                  <a:lnTo>
                    <a:pt x="76796" y="38100"/>
                  </a:lnTo>
                  <a:lnTo>
                    <a:pt x="77495" y="36830"/>
                  </a:lnTo>
                  <a:lnTo>
                    <a:pt x="77698" y="37312"/>
                  </a:lnTo>
                  <a:lnTo>
                    <a:pt x="78206" y="36830"/>
                  </a:lnTo>
                  <a:lnTo>
                    <a:pt x="79578" y="35560"/>
                  </a:lnTo>
                  <a:lnTo>
                    <a:pt x="80962" y="35560"/>
                  </a:lnTo>
                  <a:lnTo>
                    <a:pt x="80314" y="38100"/>
                  </a:lnTo>
                  <a:lnTo>
                    <a:pt x="77889" y="38100"/>
                  </a:lnTo>
                  <a:lnTo>
                    <a:pt x="78193" y="39370"/>
                  </a:lnTo>
                  <a:lnTo>
                    <a:pt x="76746" y="39370"/>
                  </a:lnTo>
                  <a:lnTo>
                    <a:pt x="77939" y="40640"/>
                  </a:lnTo>
                  <a:lnTo>
                    <a:pt x="78981" y="40640"/>
                  </a:lnTo>
                  <a:lnTo>
                    <a:pt x="79273" y="39370"/>
                  </a:lnTo>
                  <a:lnTo>
                    <a:pt x="79476" y="39370"/>
                  </a:lnTo>
                  <a:lnTo>
                    <a:pt x="79552" y="39560"/>
                  </a:lnTo>
                  <a:lnTo>
                    <a:pt x="80073" y="40640"/>
                  </a:lnTo>
                  <a:lnTo>
                    <a:pt x="79781" y="40640"/>
                  </a:lnTo>
                  <a:lnTo>
                    <a:pt x="79781" y="41910"/>
                  </a:lnTo>
                  <a:lnTo>
                    <a:pt x="83642" y="41910"/>
                  </a:lnTo>
                  <a:lnTo>
                    <a:pt x="81407" y="44450"/>
                  </a:lnTo>
                  <a:lnTo>
                    <a:pt x="82905" y="43180"/>
                  </a:lnTo>
                  <a:lnTo>
                    <a:pt x="83451" y="44450"/>
                  </a:lnTo>
                  <a:lnTo>
                    <a:pt x="83197" y="44450"/>
                  </a:lnTo>
                  <a:lnTo>
                    <a:pt x="83350" y="45720"/>
                  </a:lnTo>
                  <a:lnTo>
                    <a:pt x="84086" y="44450"/>
                  </a:lnTo>
                  <a:lnTo>
                    <a:pt x="84988" y="44450"/>
                  </a:lnTo>
                  <a:lnTo>
                    <a:pt x="84391" y="45720"/>
                  </a:lnTo>
                  <a:lnTo>
                    <a:pt x="84086" y="46990"/>
                  </a:lnTo>
                  <a:lnTo>
                    <a:pt x="86474" y="46990"/>
                  </a:lnTo>
                  <a:lnTo>
                    <a:pt x="86918" y="48260"/>
                  </a:lnTo>
                  <a:lnTo>
                    <a:pt x="87210" y="48260"/>
                  </a:lnTo>
                  <a:lnTo>
                    <a:pt x="86918" y="49530"/>
                  </a:lnTo>
                  <a:lnTo>
                    <a:pt x="87172" y="49530"/>
                  </a:lnTo>
                  <a:lnTo>
                    <a:pt x="84836" y="50800"/>
                  </a:lnTo>
                  <a:lnTo>
                    <a:pt x="85826" y="50800"/>
                  </a:lnTo>
                  <a:lnTo>
                    <a:pt x="86626" y="52070"/>
                  </a:lnTo>
                  <a:lnTo>
                    <a:pt x="86474" y="50800"/>
                  </a:lnTo>
                  <a:lnTo>
                    <a:pt x="87515" y="50800"/>
                  </a:lnTo>
                  <a:lnTo>
                    <a:pt x="88950" y="52070"/>
                  </a:lnTo>
                  <a:lnTo>
                    <a:pt x="89344" y="52070"/>
                  </a:lnTo>
                  <a:lnTo>
                    <a:pt x="89344" y="53340"/>
                  </a:lnTo>
                  <a:lnTo>
                    <a:pt x="87388" y="52120"/>
                  </a:lnTo>
                  <a:lnTo>
                    <a:pt x="85534" y="53340"/>
                  </a:lnTo>
                  <a:lnTo>
                    <a:pt x="86715" y="53340"/>
                  </a:lnTo>
                  <a:lnTo>
                    <a:pt x="86868" y="54610"/>
                  </a:lnTo>
                  <a:lnTo>
                    <a:pt x="87566" y="54610"/>
                  </a:lnTo>
                  <a:lnTo>
                    <a:pt x="87718" y="55880"/>
                  </a:lnTo>
                  <a:lnTo>
                    <a:pt x="88798" y="54610"/>
                  </a:lnTo>
                  <a:lnTo>
                    <a:pt x="89649" y="55880"/>
                  </a:lnTo>
                  <a:lnTo>
                    <a:pt x="90487" y="55880"/>
                  </a:lnTo>
                  <a:lnTo>
                    <a:pt x="90690" y="55880"/>
                  </a:lnTo>
                  <a:lnTo>
                    <a:pt x="90932" y="54610"/>
                  </a:lnTo>
                  <a:lnTo>
                    <a:pt x="89941" y="54610"/>
                  </a:lnTo>
                  <a:lnTo>
                    <a:pt x="89890" y="53340"/>
                  </a:lnTo>
                  <a:lnTo>
                    <a:pt x="91287" y="53340"/>
                  </a:lnTo>
                  <a:lnTo>
                    <a:pt x="91732" y="54610"/>
                  </a:lnTo>
                  <a:lnTo>
                    <a:pt x="92075" y="54610"/>
                  </a:lnTo>
                  <a:lnTo>
                    <a:pt x="92570" y="50800"/>
                  </a:lnTo>
                  <a:lnTo>
                    <a:pt x="92671" y="49530"/>
                  </a:lnTo>
                  <a:lnTo>
                    <a:pt x="94856" y="46990"/>
                  </a:lnTo>
                  <a:lnTo>
                    <a:pt x="94310" y="46990"/>
                  </a:lnTo>
                  <a:lnTo>
                    <a:pt x="94310" y="45720"/>
                  </a:lnTo>
                  <a:lnTo>
                    <a:pt x="94703" y="43180"/>
                  </a:lnTo>
                  <a:lnTo>
                    <a:pt x="95110" y="40640"/>
                  </a:lnTo>
                  <a:lnTo>
                    <a:pt x="95351" y="40640"/>
                  </a:lnTo>
                  <a:lnTo>
                    <a:pt x="95656" y="39370"/>
                  </a:lnTo>
                  <a:lnTo>
                    <a:pt x="96596" y="39370"/>
                  </a:lnTo>
                  <a:lnTo>
                    <a:pt x="96837" y="38100"/>
                  </a:lnTo>
                  <a:lnTo>
                    <a:pt x="97282" y="36830"/>
                  </a:lnTo>
                  <a:lnTo>
                    <a:pt x="97091" y="36830"/>
                  </a:lnTo>
                  <a:lnTo>
                    <a:pt x="97586" y="35560"/>
                  </a:lnTo>
                  <a:lnTo>
                    <a:pt x="97282" y="35560"/>
                  </a:lnTo>
                  <a:lnTo>
                    <a:pt x="97040" y="34290"/>
                  </a:lnTo>
                  <a:lnTo>
                    <a:pt x="98920" y="34290"/>
                  </a:lnTo>
                  <a:lnTo>
                    <a:pt x="98780" y="33020"/>
                  </a:lnTo>
                  <a:lnTo>
                    <a:pt x="97878" y="33020"/>
                  </a:lnTo>
                  <a:lnTo>
                    <a:pt x="97637" y="31750"/>
                  </a:lnTo>
                  <a:lnTo>
                    <a:pt x="105524" y="31750"/>
                  </a:lnTo>
                  <a:lnTo>
                    <a:pt x="106514" y="33020"/>
                  </a:lnTo>
                  <a:lnTo>
                    <a:pt x="105918" y="33020"/>
                  </a:lnTo>
                  <a:lnTo>
                    <a:pt x="106121" y="34290"/>
                  </a:lnTo>
                  <a:lnTo>
                    <a:pt x="105524" y="34290"/>
                  </a:lnTo>
                  <a:lnTo>
                    <a:pt x="105524" y="33020"/>
                  </a:lnTo>
                  <a:lnTo>
                    <a:pt x="104140" y="33020"/>
                  </a:lnTo>
                  <a:lnTo>
                    <a:pt x="104228" y="34290"/>
                  </a:lnTo>
                  <a:lnTo>
                    <a:pt x="105473" y="34290"/>
                  </a:lnTo>
                  <a:lnTo>
                    <a:pt x="105422" y="35560"/>
                  </a:lnTo>
                  <a:lnTo>
                    <a:pt x="106070" y="35560"/>
                  </a:lnTo>
                  <a:lnTo>
                    <a:pt x="106172" y="36830"/>
                  </a:lnTo>
                  <a:lnTo>
                    <a:pt x="104978" y="36830"/>
                  </a:lnTo>
                  <a:lnTo>
                    <a:pt x="104673" y="35560"/>
                  </a:lnTo>
                  <a:lnTo>
                    <a:pt x="104178" y="35560"/>
                  </a:lnTo>
                  <a:lnTo>
                    <a:pt x="104482" y="36830"/>
                  </a:lnTo>
                  <a:lnTo>
                    <a:pt x="104775" y="36830"/>
                  </a:lnTo>
                  <a:lnTo>
                    <a:pt x="104140" y="38100"/>
                  </a:lnTo>
                  <a:lnTo>
                    <a:pt x="104673" y="38100"/>
                  </a:lnTo>
                  <a:lnTo>
                    <a:pt x="104584" y="39370"/>
                  </a:lnTo>
                  <a:lnTo>
                    <a:pt x="102501" y="39370"/>
                  </a:lnTo>
                  <a:lnTo>
                    <a:pt x="104775" y="40640"/>
                  </a:lnTo>
                  <a:lnTo>
                    <a:pt x="105130" y="40640"/>
                  </a:lnTo>
                  <a:lnTo>
                    <a:pt x="105219" y="39370"/>
                  </a:lnTo>
                  <a:lnTo>
                    <a:pt x="105194" y="40640"/>
                  </a:lnTo>
                  <a:lnTo>
                    <a:pt x="105194" y="40779"/>
                  </a:lnTo>
                  <a:lnTo>
                    <a:pt x="105816" y="41910"/>
                  </a:lnTo>
                  <a:lnTo>
                    <a:pt x="104432" y="41910"/>
                  </a:lnTo>
                  <a:lnTo>
                    <a:pt x="104432" y="40779"/>
                  </a:lnTo>
                  <a:lnTo>
                    <a:pt x="103390" y="41211"/>
                  </a:lnTo>
                  <a:lnTo>
                    <a:pt x="103390" y="46990"/>
                  </a:lnTo>
                  <a:lnTo>
                    <a:pt x="102501" y="48260"/>
                  </a:lnTo>
                  <a:lnTo>
                    <a:pt x="101701" y="48260"/>
                  </a:lnTo>
                  <a:lnTo>
                    <a:pt x="101701" y="46990"/>
                  </a:lnTo>
                  <a:lnTo>
                    <a:pt x="103390" y="46990"/>
                  </a:lnTo>
                  <a:lnTo>
                    <a:pt x="103390" y="41211"/>
                  </a:lnTo>
                  <a:lnTo>
                    <a:pt x="101650" y="41910"/>
                  </a:lnTo>
                  <a:lnTo>
                    <a:pt x="101650" y="44450"/>
                  </a:lnTo>
                  <a:lnTo>
                    <a:pt x="102044" y="44450"/>
                  </a:lnTo>
                  <a:lnTo>
                    <a:pt x="102196" y="45720"/>
                  </a:lnTo>
                  <a:lnTo>
                    <a:pt x="101854" y="45720"/>
                  </a:lnTo>
                  <a:lnTo>
                    <a:pt x="101701" y="44450"/>
                  </a:lnTo>
                  <a:lnTo>
                    <a:pt x="100863" y="45720"/>
                  </a:lnTo>
                  <a:lnTo>
                    <a:pt x="99961" y="45720"/>
                  </a:lnTo>
                  <a:lnTo>
                    <a:pt x="99466" y="46990"/>
                  </a:lnTo>
                  <a:lnTo>
                    <a:pt x="99415" y="45720"/>
                  </a:lnTo>
                  <a:lnTo>
                    <a:pt x="98234" y="45720"/>
                  </a:lnTo>
                  <a:lnTo>
                    <a:pt x="98132" y="46990"/>
                  </a:lnTo>
                  <a:lnTo>
                    <a:pt x="99669" y="48260"/>
                  </a:lnTo>
                  <a:lnTo>
                    <a:pt x="100012" y="48260"/>
                  </a:lnTo>
                  <a:lnTo>
                    <a:pt x="98374" y="49530"/>
                  </a:lnTo>
                  <a:lnTo>
                    <a:pt x="99326" y="49530"/>
                  </a:lnTo>
                  <a:lnTo>
                    <a:pt x="99568" y="50800"/>
                  </a:lnTo>
                  <a:lnTo>
                    <a:pt x="97434" y="52070"/>
                  </a:lnTo>
                  <a:lnTo>
                    <a:pt x="97282" y="52070"/>
                  </a:lnTo>
                  <a:lnTo>
                    <a:pt x="98425" y="54610"/>
                  </a:lnTo>
                  <a:lnTo>
                    <a:pt x="98971" y="54610"/>
                  </a:lnTo>
                  <a:lnTo>
                    <a:pt x="96189" y="55880"/>
                  </a:lnTo>
                  <a:lnTo>
                    <a:pt x="98183" y="55880"/>
                  </a:lnTo>
                  <a:lnTo>
                    <a:pt x="99771" y="54610"/>
                  </a:lnTo>
                  <a:lnTo>
                    <a:pt x="100012" y="53340"/>
                  </a:lnTo>
                  <a:lnTo>
                    <a:pt x="100114" y="54610"/>
                  </a:lnTo>
                  <a:lnTo>
                    <a:pt x="100558" y="53340"/>
                  </a:lnTo>
                  <a:lnTo>
                    <a:pt x="100418" y="53340"/>
                  </a:lnTo>
                  <a:lnTo>
                    <a:pt x="100558" y="52070"/>
                  </a:lnTo>
                  <a:lnTo>
                    <a:pt x="101003" y="52070"/>
                  </a:lnTo>
                  <a:lnTo>
                    <a:pt x="101358" y="53340"/>
                  </a:lnTo>
                  <a:lnTo>
                    <a:pt x="101955" y="52070"/>
                  </a:lnTo>
                  <a:lnTo>
                    <a:pt x="102590" y="52070"/>
                  </a:lnTo>
                  <a:lnTo>
                    <a:pt x="102501" y="50800"/>
                  </a:lnTo>
                  <a:lnTo>
                    <a:pt x="105816" y="50800"/>
                  </a:lnTo>
                  <a:lnTo>
                    <a:pt x="106311" y="49530"/>
                  </a:lnTo>
                  <a:lnTo>
                    <a:pt x="107708" y="49530"/>
                  </a:lnTo>
                  <a:lnTo>
                    <a:pt x="108254" y="48260"/>
                  </a:lnTo>
                  <a:lnTo>
                    <a:pt x="108699" y="48260"/>
                  </a:lnTo>
                  <a:lnTo>
                    <a:pt x="109093" y="46990"/>
                  </a:lnTo>
                  <a:lnTo>
                    <a:pt x="111925" y="46990"/>
                  </a:lnTo>
                  <a:lnTo>
                    <a:pt x="112864" y="45720"/>
                  </a:lnTo>
                  <a:lnTo>
                    <a:pt x="113068" y="45720"/>
                  </a:lnTo>
                  <a:lnTo>
                    <a:pt x="113753" y="44450"/>
                  </a:lnTo>
                  <a:lnTo>
                    <a:pt x="115049" y="43180"/>
                  </a:lnTo>
                  <a:lnTo>
                    <a:pt x="116039" y="44450"/>
                  </a:lnTo>
                  <a:lnTo>
                    <a:pt x="116979" y="43180"/>
                  </a:lnTo>
                  <a:lnTo>
                    <a:pt x="117525" y="43180"/>
                  </a:lnTo>
                  <a:lnTo>
                    <a:pt x="117284" y="41910"/>
                  </a:lnTo>
                  <a:lnTo>
                    <a:pt x="121094" y="41910"/>
                  </a:lnTo>
                  <a:lnTo>
                    <a:pt x="122732" y="45720"/>
                  </a:lnTo>
                  <a:lnTo>
                    <a:pt x="123532" y="46990"/>
                  </a:lnTo>
                  <a:lnTo>
                    <a:pt x="123278" y="46990"/>
                  </a:lnTo>
                  <a:lnTo>
                    <a:pt x="123139" y="48260"/>
                  </a:lnTo>
                  <a:lnTo>
                    <a:pt x="123278" y="48260"/>
                  </a:lnTo>
                  <a:lnTo>
                    <a:pt x="122682" y="49530"/>
                  </a:lnTo>
                  <a:lnTo>
                    <a:pt x="122440" y="48260"/>
                  </a:lnTo>
                  <a:lnTo>
                    <a:pt x="121894" y="49530"/>
                  </a:lnTo>
                  <a:lnTo>
                    <a:pt x="122047" y="49530"/>
                  </a:lnTo>
                  <a:lnTo>
                    <a:pt x="121793" y="50800"/>
                  </a:lnTo>
                  <a:lnTo>
                    <a:pt x="120751" y="50800"/>
                  </a:lnTo>
                  <a:lnTo>
                    <a:pt x="121056" y="52070"/>
                  </a:lnTo>
                  <a:lnTo>
                    <a:pt x="120015" y="52070"/>
                  </a:lnTo>
                  <a:lnTo>
                    <a:pt x="120015" y="50800"/>
                  </a:lnTo>
                  <a:lnTo>
                    <a:pt x="118275" y="50800"/>
                  </a:lnTo>
                  <a:lnTo>
                    <a:pt x="119062" y="52070"/>
                  </a:lnTo>
                  <a:lnTo>
                    <a:pt x="118224" y="52070"/>
                  </a:lnTo>
                  <a:lnTo>
                    <a:pt x="118021" y="53340"/>
                  </a:lnTo>
                  <a:lnTo>
                    <a:pt x="117284" y="53340"/>
                  </a:lnTo>
                  <a:lnTo>
                    <a:pt x="117132" y="52070"/>
                  </a:lnTo>
                  <a:lnTo>
                    <a:pt x="116586" y="52070"/>
                  </a:lnTo>
                  <a:lnTo>
                    <a:pt x="115938" y="53340"/>
                  </a:lnTo>
                  <a:lnTo>
                    <a:pt x="116243" y="53340"/>
                  </a:lnTo>
                  <a:lnTo>
                    <a:pt x="116090" y="54610"/>
                  </a:lnTo>
                  <a:lnTo>
                    <a:pt x="114706" y="57150"/>
                  </a:lnTo>
                  <a:lnTo>
                    <a:pt x="112115" y="57150"/>
                  </a:lnTo>
                  <a:lnTo>
                    <a:pt x="111772" y="58420"/>
                  </a:lnTo>
                  <a:lnTo>
                    <a:pt x="114846" y="58420"/>
                  </a:lnTo>
                  <a:lnTo>
                    <a:pt x="115049" y="59690"/>
                  </a:lnTo>
                  <a:lnTo>
                    <a:pt x="120015" y="59690"/>
                  </a:lnTo>
                  <a:lnTo>
                    <a:pt x="120408" y="60960"/>
                  </a:lnTo>
                  <a:lnTo>
                    <a:pt x="121640" y="60960"/>
                  </a:lnTo>
                  <a:lnTo>
                    <a:pt x="122936" y="62230"/>
                  </a:lnTo>
                  <a:lnTo>
                    <a:pt x="123532" y="60960"/>
                  </a:lnTo>
                  <a:lnTo>
                    <a:pt x="126555" y="62230"/>
                  </a:lnTo>
                  <a:lnTo>
                    <a:pt x="127406" y="62230"/>
                  </a:lnTo>
                  <a:lnTo>
                    <a:pt x="127901" y="63500"/>
                  </a:lnTo>
                  <a:lnTo>
                    <a:pt x="130378" y="63500"/>
                  </a:lnTo>
                  <a:lnTo>
                    <a:pt x="130670" y="64770"/>
                  </a:lnTo>
                  <a:lnTo>
                    <a:pt x="132905" y="64770"/>
                  </a:lnTo>
                  <a:lnTo>
                    <a:pt x="133108" y="66040"/>
                  </a:lnTo>
                  <a:lnTo>
                    <a:pt x="133946" y="67310"/>
                  </a:lnTo>
                  <a:lnTo>
                    <a:pt x="133451" y="68580"/>
                  </a:lnTo>
                  <a:lnTo>
                    <a:pt x="134099" y="68580"/>
                  </a:lnTo>
                  <a:lnTo>
                    <a:pt x="134099" y="2463"/>
                  </a:lnTo>
                  <a:lnTo>
                    <a:pt x="121589" y="0"/>
                  </a:lnTo>
                  <a:lnTo>
                    <a:pt x="89255" y="6350"/>
                  </a:lnTo>
                  <a:lnTo>
                    <a:pt x="82410" y="11442"/>
                  </a:lnTo>
                  <a:lnTo>
                    <a:pt x="82410" y="38100"/>
                  </a:lnTo>
                  <a:lnTo>
                    <a:pt x="82359" y="39370"/>
                  </a:lnTo>
                  <a:lnTo>
                    <a:pt x="81559" y="39370"/>
                  </a:lnTo>
                  <a:lnTo>
                    <a:pt x="81114" y="38100"/>
                  </a:lnTo>
                  <a:lnTo>
                    <a:pt x="82410" y="38100"/>
                  </a:lnTo>
                  <a:lnTo>
                    <a:pt x="82410" y="11442"/>
                  </a:lnTo>
                  <a:lnTo>
                    <a:pt x="35598" y="60960"/>
                  </a:lnTo>
                  <a:lnTo>
                    <a:pt x="16586" y="102870"/>
                  </a:lnTo>
                  <a:lnTo>
                    <a:pt x="4330" y="153670"/>
                  </a:lnTo>
                  <a:lnTo>
                    <a:pt x="0" y="209550"/>
                  </a:lnTo>
                  <a:lnTo>
                    <a:pt x="444" y="227330"/>
                  </a:lnTo>
                  <a:lnTo>
                    <a:pt x="1765" y="245110"/>
                  </a:lnTo>
                  <a:lnTo>
                    <a:pt x="3937" y="262890"/>
                  </a:lnTo>
                  <a:lnTo>
                    <a:pt x="6896" y="279400"/>
                  </a:lnTo>
                  <a:lnTo>
                    <a:pt x="53543" y="269240"/>
                  </a:lnTo>
                  <a:lnTo>
                    <a:pt x="87503" y="264160"/>
                  </a:lnTo>
                  <a:lnTo>
                    <a:pt x="120408" y="261620"/>
                  </a:lnTo>
                  <a:lnTo>
                    <a:pt x="141465" y="251460"/>
                  </a:lnTo>
                  <a:lnTo>
                    <a:pt x="144907" y="250190"/>
                  </a:lnTo>
                  <a:lnTo>
                    <a:pt x="172466" y="240030"/>
                  </a:lnTo>
                  <a:lnTo>
                    <a:pt x="208026" y="229870"/>
                  </a:lnTo>
                  <a:lnTo>
                    <a:pt x="242747" y="227330"/>
                  </a:lnTo>
                  <a:lnTo>
                    <a:pt x="243039" y="222250"/>
                  </a:lnTo>
                  <a:lnTo>
                    <a:pt x="243128" y="218440"/>
                  </a:lnTo>
                  <a:lnTo>
                    <a:pt x="243192" y="209550"/>
                  </a:lnTo>
                  <a:close/>
                </a:path>
                <a:path w="385445" h="569595">
                  <a:moveTo>
                    <a:pt x="247053" y="368147"/>
                  </a:moveTo>
                  <a:lnTo>
                    <a:pt x="242201" y="368147"/>
                  </a:lnTo>
                  <a:lnTo>
                    <a:pt x="238925" y="377075"/>
                  </a:lnTo>
                  <a:lnTo>
                    <a:pt x="241947" y="377075"/>
                  </a:lnTo>
                  <a:lnTo>
                    <a:pt x="247053" y="368147"/>
                  </a:lnTo>
                  <a:close/>
                </a:path>
                <a:path w="385445" h="569595">
                  <a:moveTo>
                    <a:pt x="251371" y="389826"/>
                  </a:moveTo>
                  <a:lnTo>
                    <a:pt x="249961" y="386257"/>
                  </a:lnTo>
                  <a:lnTo>
                    <a:pt x="247751" y="380644"/>
                  </a:lnTo>
                  <a:lnTo>
                    <a:pt x="246557" y="380644"/>
                  </a:lnTo>
                  <a:lnTo>
                    <a:pt x="246557" y="394830"/>
                  </a:lnTo>
                  <a:lnTo>
                    <a:pt x="236982" y="394830"/>
                  </a:lnTo>
                  <a:lnTo>
                    <a:pt x="246557" y="394830"/>
                  </a:lnTo>
                  <a:lnTo>
                    <a:pt x="246557" y="380644"/>
                  </a:lnTo>
                  <a:lnTo>
                    <a:pt x="236347" y="380644"/>
                  </a:lnTo>
                  <a:lnTo>
                    <a:pt x="232867" y="388531"/>
                  </a:lnTo>
                  <a:lnTo>
                    <a:pt x="232867" y="407682"/>
                  </a:lnTo>
                  <a:lnTo>
                    <a:pt x="236143" y="414731"/>
                  </a:lnTo>
                  <a:lnTo>
                    <a:pt x="246062" y="414731"/>
                  </a:lnTo>
                  <a:lnTo>
                    <a:pt x="249542" y="410806"/>
                  </a:lnTo>
                  <a:lnTo>
                    <a:pt x="249745" y="409117"/>
                  </a:lnTo>
                  <a:lnTo>
                    <a:pt x="250431" y="403720"/>
                  </a:lnTo>
                  <a:lnTo>
                    <a:pt x="246557" y="403720"/>
                  </a:lnTo>
                  <a:lnTo>
                    <a:pt x="245821" y="407289"/>
                  </a:lnTo>
                  <a:lnTo>
                    <a:pt x="244373" y="409117"/>
                  </a:lnTo>
                  <a:lnTo>
                    <a:pt x="238569" y="409117"/>
                  </a:lnTo>
                  <a:lnTo>
                    <a:pt x="236982" y="404609"/>
                  </a:lnTo>
                  <a:lnTo>
                    <a:pt x="236982" y="399554"/>
                  </a:lnTo>
                  <a:lnTo>
                    <a:pt x="250685" y="399554"/>
                  </a:lnTo>
                  <a:lnTo>
                    <a:pt x="251015" y="394830"/>
                  </a:lnTo>
                  <a:lnTo>
                    <a:pt x="251371" y="389826"/>
                  </a:lnTo>
                  <a:close/>
                </a:path>
                <a:path w="385445" h="569595">
                  <a:moveTo>
                    <a:pt x="256832" y="330644"/>
                  </a:moveTo>
                  <a:lnTo>
                    <a:pt x="254304" y="326923"/>
                  </a:lnTo>
                  <a:lnTo>
                    <a:pt x="247802" y="326923"/>
                  </a:lnTo>
                  <a:lnTo>
                    <a:pt x="245668" y="329107"/>
                  </a:lnTo>
                  <a:lnTo>
                    <a:pt x="244424" y="332676"/>
                  </a:lnTo>
                  <a:lnTo>
                    <a:pt x="244373" y="327761"/>
                  </a:lnTo>
                  <a:lnTo>
                    <a:pt x="240461" y="327761"/>
                  </a:lnTo>
                  <a:lnTo>
                    <a:pt x="240461" y="360159"/>
                  </a:lnTo>
                  <a:lnTo>
                    <a:pt x="244576" y="360159"/>
                  </a:lnTo>
                  <a:lnTo>
                    <a:pt x="244576" y="336296"/>
                  </a:lnTo>
                  <a:lnTo>
                    <a:pt x="246291" y="332676"/>
                  </a:lnTo>
                  <a:lnTo>
                    <a:pt x="246367" y="332524"/>
                  </a:lnTo>
                  <a:lnTo>
                    <a:pt x="251523" y="332524"/>
                  </a:lnTo>
                  <a:lnTo>
                    <a:pt x="252666" y="334708"/>
                  </a:lnTo>
                  <a:lnTo>
                    <a:pt x="252768" y="360159"/>
                  </a:lnTo>
                  <a:lnTo>
                    <a:pt x="256832" y="360159"/>
                  </a:lnTo>
                  <a:lnTo>
                    <a:pt x="256832" y="332524"/>
                  </a:lnTo>
                  <a:lnTo>
                    <a:pt x="256832" y="330644"/>
                  </a:lnTo>
                  <a:close/>
                </a:path>
                <a:path w="385445" h="569595">
                  <a:moveTo>
                    <a:pt x="263626" y="459130"/>
                  </a:moveTo>
                  <a:lnTo>
                    <a:pt x="261150" y="454914"/>
                  </a:lnTo>
                  <a:lnTo>
                    <a:pt x="257175" y="454914"/>
                  </a:lnTo>
                  <a:lnTo>
                    <a:pt x="254800" y="454914"/>
                  </a:lnTo>
                  <a:lnTo>
                    <a:pt x="252717" y="457390"/>
                  </a:lnTo>
                  <a:lnTo>
                    <a:pt x="251523" y="461365"/>
                  </a:lnTo>
                  <a:lnTo>
                    <a:pt x="251472" y="455904"/>
                  </a:lnTo>
                  <a:lnTo>
                    <a:pt x="247650" y="455904"/>
                  </a:lnTo>
                  <a:lnTo>
                    <a:pt x="247650" y="492213"/>
                  </a:lnTo>
                  <a:lnTo>
                    <a:pt x="251675" y="492213"/>
                  </a:lnTo>
                  <a:lnTo>
                    <a:pt x="251675" y="465480"/>
                  </a:lnTo>
                  <a:lnTo>
                    <a:pt x="253403" y="461264"/>
                  </a:lnTo>
                  <a:lnTo>
                    <a:pt x="258419" y="461264"/>
                  </a:lnTo>
                  <a:lnTo>
                    <a:pt x="259562" y="463689"/>
                  </a:lnTo>
                  <a:lnTo>
                    <a:pt x="259613" y="469404"/>
                  </a:lnTo>
                  <a:lnTo>
                    <a:pt x="259613" y="492213"/>
                  </a:lnTo>
                  <a:lnTo>
                    <a:pt x="263626" y="492213"/>
                  </a:lnTo>
                  <a:lnTo>
                    <a:pt x="263626" y="459130"/>
                  </a:lnTo>
                  <a:close/>
                </a:path>
                <a:path w="385445" h="569595">
                  <a:moveTo>
                    <a:pt x="276821" y="381546"/>
                  </a:moveTo>
                  <a:lnTo>
                    <a:pt x="272707" y="381546"/>
                  </a:lnTo>
                  <a:lnTo>
                    <a:pt x="272707" y="385953"/>
                  </a:lnTo>
                  <a:lnTo>
                    <a:pt x="272707" y="391414"/>
                  </a:lnTo>
                  <a:lnTo>
                    <a:pt x="272605" y="402869"/>
                  </a:lnTo>
                  <a:lnTo>
                    <a:pt x="271360" y="408228"/>
                  </a:lnTo>
                  <a:lnTo>
                    <a:pt x="264274" y="408228"/>
                  </a:lnTo>
                  <a:lnTo>
                    <a:pt x="262788" y="402869"/>
                  </a:lnTo>
                  <a:lnTo>
                    <a:pt x="262788" y="392163"/>
                  </a:lnTo>
                  <a:lnTo>
                    <a:pt x="264071" y="386257"/>
                  </a:lnTo>
                  <a:lnTo>
                    <a:pt x="271272" y="386257"/>
                  </a:lnTo>
                  <a:lnTo>
                    <a:pt x="272707" y="391414"/>
                  </a:lnTo>
                  <a:lnTo>
                    <a:pt x="272707" y="385953"/>
                  </a:lnTo>
                  <a:lnTo>
                    <a:pt x="271614" y="382333"/>
                  </a:lnTo>
                  <a:lnTo>
                    <a:pt x="269481" y="380644"/>
                  </a:lnTo>
                  <a:lnTo>
                    <a:pt x="261835" y="380644"/>
                  </a:lnTo>
                  <a:lnTo>
                    <a:pt x="258711" y="388137"/>
                  </a:lnTo>
                  <a:lnTo>
                    <a:pt x="258711" y="406095"/>
                  </a:lnTo>
                  <a:lnTo>
                    <a:pt x="261150" y="413880"/>
                  </a:lnTo>
                  <a:lnTo>
                    <a:pt x="269379" y="413880"/>
                  </a:lnTo>
                  <a:lnTo>
                    <a:pt x="271513" y="411746"/>
                  </a:lnTo>
                  <a:lnTo>
                    <a:pt x="272630" y="408228"/>
                  </a:lnTo>
                  <a:lnTo>
                    <a:pt x="272707" y="418452"/>
                  </a:lnTo>
                  <a:lnTo>
                    <a:pt x="271221" y="421373"/>
                  </a:lnTo>
                  <a:lnTo>
                    <a:pt x="265861" y="421373"/>
                  </a:lnTo>
                  <a:lnTo>
                    <a:pt x="263969" y="420687"/>
                  </a:lnTo>
                  <a:lnTo>
                    <a:pt x="263423" y="416610"/>
                  </a:lnTo>
                  <a:lnTo>
                    <a:pt x="259359" y="416610"/>
                  </a:lnTo>
                  <a:lnTo>
                    <a:pt x="259715" y="424205"/>
                  </a:lnTo>
                  <a:lnTo>
                    <a:pt x="263931" y="426681"/>
                  </a:lnTo>
                  <a:lnTo>
                    <a:pt x="273545" y="426681"/>
                  </a:lnTo>
                  <a:lnTo>
                    <a:pt x="276821" y="421868"/>
                  </a:lnTo>
                  <a:lnTo>
                    <a:pt x="276821" y="421373"/>
                  </a:lnTo>
                  <a:lnTo>
                    <a:pt x="276821" y="408178"/>
                  </a:lnTo>
                  <a:lnTo>
                    <a:pt x="276821" y="386257"/>
                  </a:lnTo>
                  <a:lnTo>
                    <a:pt x="276821" y="385953"/>
                  </a:lnTo>
                  <a:lnTo>
                    <a:pt x="276821" y="381546"/>
                  </a:lnTo>
                  <a:close/>
                </a:path>
                <a:path w="385445" h="569595">
                  <a:moveTo>
                    <a:pt x="282282" y="455904"/>
                  </a:moveTo>
                  <a:lnTo>
                    <a:pt x="278663" y="455904"/>
                  </a:lnTo>
                  <a:lnTo>
                    <a:pt x="278663" y="445046"/>
                  </a:lnTo>
                  <a:lnTo>
                    <a:pt x="274637" y="445046"/>
                  </a:lnTo>
                  <a:lnTo>
                    <a:pt x="274637" y="455904"/>
                  </a:lnTo>
                  <a:lnTo>
                    <a:pt x="271614" y="455904"/>
                  </a:lnTo>
                  <a:lnTo>
                    <a:pt x="271614" y="461860"/>
                  </a:lnTo>
                  <a:lnTo>
                    <a:pt x="274637" y="461860"/>
                  </a:lnTo>
                  <a:lnTo>
                    <a:pt x="274739" y="489343"/>
                  </a:lnTo>
                  <a:lnTo>
                    <a:pt x="275488" y="492569"/>
                  </a:lnTo>
                  <a:lnTo>
                    <a:pt x="280543" y="492569"/>
                  </a:lnTo>
                  <a:lnTo>
                    <a:pt x="281393" y="492264"/>
                  </a:lnTo>
                  <a:lnTo>
                    <a:pt x="282282" y="492125"/>
                  </a:lnTo>
                  <a:lnTo>
                    <a:pt x="282282" y="486219"/>
                  </a:lnTo>
                  <a:lnTo>
                    <a:pt x="282282" y="485965"/>
                  </a:lnTo>
                  <a:lnTo>
                    <a:pt x="281736" y="486219"/>
                  </a:lnTo>
                  <a:lnTo>
                    <a:pt x="278803" y="486219"/>
                  </a:lnTo>
                  <a:lnTo>
                    <a:pt x="278777" y="485965"/>
                  </a:lnTo>
                  <a:lnTo>
                    <a:pt x="278663" y="461860"/>
                  </a:lnTo>
                  <a:lnTo>
                    <a:pt x="282282" y="461860"/>
                  </a:lnTo>
                  <a:lnTo>
                    <a:pt x="282282" y="455904"/>
                  </a:lnTo>
                  <a:close/>
                </a:path>
                <a:path w="385445" h="569595">
                  <a:moveTo>
                    <a:pt x="284568" y="355244"/>
                  </a:moveTo>
                  <a:lnTo>
                    <a:pt x="284111" y="355396"/>
                  </a:lnTo>
                  <a:lnTo>
                    <a:pt x="282778" y="355396"/>
                  </a:lnTo>
                  <a:lnTo>
                    <a:pt x="282575" y="354698"/>
                  </a:lnTo>
                  <a:lnTo>
                    <a:pt x="282575" y="343941"/>
                  </a:lnTo>
                  <a:lnTo>
                    <a:pt x="282575" y="341109"/>
                  </a:lnTo>
                  <a:lnTo>
                    <a:pt x="282575" y="332524"/>
                  </a:lnTo>
                  <a:lnTo>
                    <a:pt x="282575" y="329450"/>
                  </a:lnTo>
                  <a:lnTo>
                    <a:pt x="278765" y="326923"/>
                  </a:lnTo>
                  <a:lnTo>
                    <a:pt x="270967" y="326923"/>
                  </a:lnTo>
                  <a:lnTo>
                    <a:pt x="266903" y="329349"/>
                  </a:lnTo>
                  <a:lnTo>
                    <a:pt x="266598" y="337680"/>
                  </a:lnTo>
                  <a:lnTo>
                    <a:pt x="270725" y="337680"/>
                  </a:lnTo>
                  <a:lnTo>
                    <a:pt x="270916" y="334162"/>
                  </a:lnTo>
                  <a:lnTo>
                    <a:pt x="272554" y="332524"/>
                  </a:lnTo>
                  <a:lnTo>
                    <a:pt x="276529" y="332524"/>
                  </a:lnTo>
                  <a:lnTo>
                    <a:pt x="278714" y="333222"/>
                  </a:lnTo>
                  <a:lnTo>
                    <a:pt x="278714" y="341109"/>
                  </a:lnTo>
                  <a:lnTo>
                    <a:pt x="278460" y="341058"/>
                  </a:lnTo>
                  <a:lnTo>
                    <a:pt x="278460" y="343941"/>
                  </a:lnTo>
                  <a:lnTo>
                    <a:pt x="278460" y="353758"/>
                  </a:lnTo>
                  <a:lnTo>
                    <a:pt x="275628" y="355396"/>
                  </a:lnTo>
                  <a:lnTo>
                    <a:pt x="272415" y="355396"/>
                  </a:lnTo>
                  <a:lnTo>
                    <a:pt x="270078" y="354457"/>
                  </a:lnTo>
                  <a:lnTo>
                    <a:pt x="270078" y="347510"/>
                  </a:lnTo>
                  <a:lnTo>
                    <a:pt x="271614" y="346367"/>
                  </a:lnTo>
                  <a:lnTo>
                    <a:pt x="273405" y="345871"/>
                  </a:lnTo>
                  <a:lnTo>
                    <a:pt x="275183" y="345274"/>
                  </a:lnTo>
                  <a:lnTo>
                    <a:pt x="277164" y="345376"/>
                  </a:lnTo>
                  <a:lnTo>
                    <a:pt x="278460" y="343941"/>
                  </a:lnTo>
                  <a:lnTo>
                    <a:pt x="278460" y="341058"/>
                  </a:lnTo>
                  <a:lnTo>
                    <a:pt x="276085" y="340563"/>
                  </a:lnTo>
                  <a:lnTo>
                    <a:pt x="273100" y="341503"/>
                  </a:lnTo>
                  <a:lnTo>
                    <a:pt x="269633" y="342201"/>
                  </a:lnTo>
                  <a:lnTo>
                    <a:pt x="265912" y="343496"/>
                  </a:lnTo>
                  <a:lnTo>
                    <a:pt x="265912" y="357873"/>
                  </a:lnTo>
                  <a:lnTo>
                    <a:pt x="268986" y="360997"/>
                  </a:lnTo>
                  <a:lnTo>
                    <a:pt x="274535" y="360997"/>
                  </a:lnTo>
                  <a:lnTo>
                    <a:pt x="277164" y="359816"/>
                  </a:lnTo>
                  <a:lnTo>
                    <a:pt x="278765" y="357085"/>
                  </a:lnTo>
                  <a:lnTo>
                    <a:pt x="279107" y="360006"/>
                  </a:lnTo>
                  <a:lnTo>
                    <a:pt x="280301" y="360997"/>
                  </a:lnTo>
                  <a:lnTo>
                    <a:pt x="282625" y="360997"/>
                  </a:lnTo>
                  <a:lnTo>
                    <a:pt x="283921" y="360553"/>
                  </a:lnTo>
                  <a:lnTo>
                    <a:pt x="284568" y="360210"/>
                  </a:lnTo>
                  <a:lnTo>
                    <a:pt x="284568" y="357085"/>
                  </a:lnTo>
                  <a:lnTo>
                    <a:pt x="284568" y="355396"/>
                  </a:lnTo>
                  <a:lnTo>
                    <a:pt x="284568" y="355244"/>
                  </a:lnTo>
                  <a:close/>
                </a:path>
                <a:path w="385445" h="569595">
                  <a:moveTo>
                    <a:pt x="285457" y="568515"/>
                  </a:moveTo>
                  <a:lnTo>
                    <a:pt x="284518" y="566432"/>
                  </a:lnTo>
                  <a:lnTo>
                    <a:pt x="284111" y="561124"/>
                  </a:lnTo>
                  <a:lnTo>
                    <a:pt x="284111" y="547827"/>
                  </a:lnTo>
                  <a:lnTo>
                    <a:pt x="284111" y="547382"/>
                  </a:lnTo>
                  <a:lnTo>
                    <a:pt x="281889" y="545096"/>
                  </a:lnTo>
                  <a:lnTo>
                    <a:pt x="280390" y="544703"/>
                  </a:lnTo>
                  <a:lnTo>
                    <a:pt x="280390" y="544563"/>
                  </a:lnTo>
                  <a:lnTo>
                    <a:pt x="281190" y="544017"/>
                  </a:lnTo>
                  <a:lnTo>
                    <a:pt x="284518" y="541528"/>
                  </a:lnTo>
                  <a:lnTo>
                    <a:pt x="284518" y="541185"/>
                  </a:lnTo>
                  <a:lnTo>
                    <a:pt x="284518" y="525513"/>
                  </a:lnTo>
                  <a:lnTo>
                    <a:pt x="284518" y="523417"/>
                  </a:lnTo>
                  <a:lnTo>
                    <a:pt x="281736" y="518363"/>
                  </a:lnTo>
                  <a:lnTo>
                    <a:pt x="280149" y="518363"/>
                  </a:lnTo>
                  <a:lnTo>
                    <a:pt x="280149" y="526796"/>
                  </a:lnTo>
                  <a:lnTo>
                    <a:pt x="280149" y="538454"/>
                  </a:lnTo>
                  <a:lnTo>
                    <a:pt x="278612" y="541185"/>
                  </a:lnTo>
                  <a:lnTo>
                    <a:pt x="268643" y="541185"/>
                  </a:lnTo>
                  <a:lnTo>
                    <a:pt x="268643" y="525513"/>
                  </a:lnTo>
                  <a:lnTo>
                    <a:pt x="278066" y="525513"/>
                  </a:lnTo>
                  <a:lnTo>
                    <a:pt x="280149" y="526796"/>
                  </a:lnTo>
                  <a:lnTo>
                    <a:pt x="280149" y="518363"/>
                  </a:lnTo>
                  <a:lnTo>
                    <a:pt x="264274" y="518363"/>
                  </a:lnTo>
                  <a:lnTo>
                    <a:pt x="264274" y="568515"/>
                  </a:lnTo>
                  <a:lnTo>
                    <a:pt x="268643" y="568515"/>
                  </a:lnTo>
                  <a:lnTo>
                    <a:pt x="268643" y="547827"/>
                  </a:lnTo>
                  <a:lnTo>
                    <a:pt x="279158" y="547827"/>
                  </a:lnTo>
                  <a:lnTo>
                    <a:pt x="280098" y="551954"/>
                  </a:lnTo>
                  <a:lnTo>
                    <a:pt x="280123" y="566432"/>
                  </a:lnTo>
                  <a:lnTo>
                    <a:pt x="280746" y="568515"/>
                  </a:lnTo>
                  <a:lnTo>
                    <a:pt x="285457" y="568515"/>
                  </a:lnTo>
                  <a:close/>
                </a:path>
                <a:path w="385445" h="569595">
                  <a:moveTo>
                    <a:pt x="286664" y="269875"/>
                  </a:moveTo>
                  <a:lnTo>
                    <a:pt x="286588" y="253644"/>
                  </a:lnTo>
                  <a:lnTo>
                    <a:pt x="286232" y="251510"/>
                  </a:lnTo>
                  <a:lnTo>
                    <a:pt x="284708" y="242531"/>
                  </a:lnTo>
                  <a:lnTo>
                    <a:pt x="280339" y="242531"/>
                  </a:lnTo>
                  <a:lnTo>
                    <a:pt x="280339" y="253644"/>
                  </a:lnTo>
                  <a:lnTo>
                    <a:pt x="280339" y="269875"/>
                  </a:lnTo>
                  <a:lnTo>
                    <a:pt x="276821" y="272351"/>
                  </a:lnTo>
                  <a:lnTo>
                    <a:pt x="264668" y="272351"/>
                  </a:lnTo>
                  <a:lnTo>
                    <a:pt x="264668" y="251510"/>
                  </a:lnTo>
                  <a:lnTo>
                    <a:pt x="277418" y="251510"/>
                  </a:lnTo>
                  <a:lnTo>
                    <a:pt x="280339" y="253644"/>
                  </a:lnTo>
                  <a:lnTo>
                    <a:pt x="280339" y="242531"/>
                  </a:lnTo>
                  <a:lnTo>
                    <a:pt x="258318" y="242531"/>
                  </a:lnTo>
                  <a:lnTo>
                    <a:pt x="258318" y="305536"/>
                  </a:lnTo>
                  <a:lnTo>
                    <a:pt x="264668" y="305536"/>
                  </a:lnTo>
                  <a:lnTo>
                    <a:pt x="264668" y="281381"/>
                  </a:lnTo>
                  <a:lnTo>
                    <a:pt x="274345" y="281381"/>
                  </a:lnTo>
                  <a:lnTo>
                    <a:pt x="284708" y="281432"/>
                  </a:lnTo>
                  <a:lnTo>
                    <a:pt x="286245" y="272351"/>
                  </a:lnTo>
                  <a:lnTo>
                    <a:pt x="286664" y="269875"/>
                  </a:lnTo>
                  <a:close/>
                </a:path>
                <a:path w="385445" h="569595">
                  <a:moveTo>
                    <a:pt x="290944" y="381495"/>
                  </a:moveTo>
                  <a:lnTo>
                    <a:pt x="286842" y="381495"/>
                  </a:lnTo>
                  <a:lnTo>
                    <a:pt x="286842" y="413893"/>
                  </a:lnTo>
                  <a:lnTo>
                    <a:pt x="290944" y="413893"/>
                  </a:lnTo>
                  <a:lnTo>
                    <a:pt x="290944" y="381495"/>
                  </a:lnTo>
                  <a:close/>
                </a:path>
                <a:path w="385445" h="569595">
                  <a:moveTo>
                    <a:pt x="290944" y="369189"/>
                  </a:moveTo>
                  <a:lnTo>
                    <a:pt x="286842" y="369189"/>
                  </a:lnTo>
                  <a:lnTo>
                    <a:pt x="286842" y="375932"/>
                  </a:lnTo>
                  <a:lnTo>
                    <a:pt x="290944" y="375932"/>
                  </a:lnTo>
                  <a:lnTo>
                    <a:pt x="290944" y="369189"/>
                  </a:lnTo>
                  <a:close/>
                </a:path>
                <a:path w="385445" h="569595">
                  <a:moveTo>
                    <a:pt x="301828" y="327761"/>
                  </a:moveTo>
                  <a:lnTo>
                    <a:pt x="298107" y="327761"/>
                  </a:lnTo>
                  <a:lnTo>
                    <a:pt x="298107" y="318096"/>
                  </a:lnTo>
                  <a:lnTo>
                    <a:pt x="293992" y="318096"/>
                  </a:lnTo>
                  <a:lnTo>
                    <a:pt x="293992" y="327761"/>
                  </a:lnTo>
                  <a:lnTo>
                    <a:pt x="290868" y="327761"/>
                  </a:lnTo>
                  <a:lnTo>
                    <a:pt x="290868" y="333121"/>
                  </a:lnTo>
                  <a:lnTo>
                    <a:pt x="293992" y="333121"/>
                  </a:lnTo>
                  <a:lnTo>
                    <a:pt x="294043" y="357581"/>
                  </a:lnTo>
                  <a:lnTo>
                    <a:pt x="294830" y="360451"/>
                  </a:lnTo>
                  <a:lnTo>
                    <a:pt x="300037" y="360451"/>
                  </a:lnTo>
                  <a:lnTo>
                    <a:pt x="300888" y="360210"/>
                  </a:lnTo>
                  <a:lnTo>
                    <a:pt x="301828" y="360057"/>
                  </a:lnTo>
                  <a:lnTo>
                    <a:pt x="301828" y="354799"/>
                  </a:lnTo>
                  <a:lnTo>
                    <a:pt x="301828" y="354558"/>
                  </a:lnTo>
                  <a:lnTo>
                    <a:pt x="301231" y="354799"/>
                  </a:lnTo>
                  <a:lnTo>
                    <a:pt x="298259" y="354799"/>
                  </a:lnTo>
                  <a:lnTo>
                    <a:pt x="298107" y="353314"/>
                  </a:lnTo>
                  <a:lnTo>
                    <a:pt x="298107" y="333121"/>
                  </a:lnTo>
                  <a:lnTo>
                    <a:pt x="301828" y="333121"/>
                  </a:lnTo>
                  <a:lnTo>
                    <a:pt x="301828" y="327761"/>
                  </a:lnTo>
                  <a:close/>
                </a:path>
                <a:path w="385445" h="569595">
                  <a:moveTo>
                    <a:pt x="307924" y="486714"/>
                  </a:moveTo>
                  <a:lnTo>
                    <a:pt x="307530" y="486867"/>
                  </a:lnTo>
                  <a:lnTo>
                    <a:pt x="306197" y="486867"/>
                  </a:lnTo>
                  <a:lnTo>
                    <a:pt x="305993" y="486117"/>
                  </a:lnTo>
                  <a:lnTo>
                    <a:pt x="305993" y="474014"/>
                  </a:lnTo>
                  <a:lnTo>
                    <a:pt x="305993" y="470890"/>
                  </a:lnTo>
                  <a:lnTo>
                    <a:pt x="305993" y="461264"/>
                  </a:lnTo>
                  <a:lnTo>
                    <a:pt x="305993" y="457796"/>
                  </a:lnTo>
                  <a:lnTo>
                    <a:pt x="302272" y="454914"/>
                  </a:lnTo>
                  <a:lnTo>
                    <a:pt x="294728" y="454914"/>
                  </a:lnTo>
                  <a:lnTo>
                    <a:pt x="290766" y="457644"/>
                  </a:lnTo>
                  <a:lnTo>
                    <a:pt x="290461" y="467017"/>
                  </a:lnTo>
                  <a:lnTo>
                    <a:pt x="294487" y="467017"/>
                  </a:lnTo>
                  <a:lnTo>
                    <a:pt x="294640" y="463054"/>
                  </a:lnTo>
                  <a:lnTo>
                    <a:pt x="296214" y="461264"/>
                  </a:lnTo>
                  <a:lnTo>
                    <a:pt x="300088" y="461264"/>
                  </a:lnTo>
                  <a:lnTo>
                    <a:pt x="302221" y="462013"/>
                  </a:lnTo>
                  <a:lnTo>
                    <a:pt x="302221" y="470890"/>
                  </a:lnTo>
                  <a:lnTo>
                    <a:pt x="301980" y="470839"/>
                  </a:lnTo>
                  <a:lnTo>
                    <a:pt x="301980" y="474014"/>
                  </a:lnTo>
                  <a:lnTo>
                    <a:pt x="301980" y="485025"/>
                  </a:lnTo>
                  <a:lnTo>
                    <a:pt x="299250" y="486867"/>
                  </a:lnTo>
                  <a:lnTo>
                    <a:pt x="296075" y="486867"/>
                  </a:lnTo>
                  <a:lnTo>
                    <a:pt x="293789" y="485825"/>
                  </a:lnTo>
                  <a:lnTo>
                    <a:pt x="293789" y="478028"/>
                  </a:lnTo>
                  <a:lnTo>
                    <a:pt x="295325" y="476745"/>
                  </a:lnTo>
                  <a:lnTo>
                    <a:pt x="297065" y="476199"/>
                  </a:lnTo>
                  <a:lnTo>
                    <a:pt x="298805" y="475551"/>
                  </a:lnTo>
                  <a:lnTo>
                    <a:pt x="300786" y="475653"/>
                  </a:lnTo>
                  <a:lnTo>
                    <a:pt x="301980" y="474014"/>
                  </a:lnTo>
                  <a:lnTo>
                    <a:pt x="301980" y="470839"/>
                  </a:lnTo>
                  <a:lnTo>
                    <a:pt x="299643" y="470242"/>
                  </a:lnTo>
                  <a:lnTo>
                    <a:pt x="296760" y="471284"/>
                  </a:lnTo>
                  <a:lnTo>
                    <a:pt x="293395" y="472071"/>
                  </a:lnTo>
                  <a:lnTo>
                    <a:pt x="289775" y="473519"/>
                  </a:lnTo>
                  <a:lnTo>
                    <a:pt x="289775" y="489686"/>
                  </a:lnTo>
                  <a:lnTo>
                    <a:pt x="292747" y="493217"/>
                  </a:lnTo>
                  <a:lnTo>
                    <a:pt x="298157" y="493217"/>
                  </a:lnTo>
                  <a:lnTo>
                    <a:pt x="300736" y="491871"/>
                  </a:lnTo>
                  <a:lnTo>
                    <a:pt x="302323" y="488746"/>
                  </a:lnTo>
                  <a:lnTo>
                    <a:pt x="302615" y="492074"/>
                  </a:lnTo>
                  <a:lnTo>
                    <a:pt x="303758" y="493217"/>
                  </a:lnTo>
                  <a:lnTo>
                    <a:pt x="306044" y="493217"/>
                  </a:lnTo>
                  <a:lnTo>
                    <a:pt x="307340" y="492721"/>
                  </a:lnTo>
                  <a:lnTo>
                    <a:pt x="307924" y="492264"/>
                  </a:lnTo>
                  <a:lnTo>
                    <a:pt x="307924" y="488746"/>
                  </a:lnTo>
                  <a:lnTo>
                    <a:pt x="307924" y="486867"/>
                  </a:lnTo>
                  <a:lnTo>
                    <a:pt x="307924" y="486714"/>
                  </a:lnTo>
                  <a:close/>
                </a:path>
                <a:path w="385445" h="569595">
                  <a:moveTo>
                    <a:pt x="311200" y="541528"/>
                  </a:moveTo>
                  <a:lnTo>
                    <a:pt x="309829" y="537514"/>
                  </a:lnTo>
                  <a:lnTo>
                    <a:pt x="307682" y="531215"/>
                  </a:lnTo>
                  <a:lnTo>
                    <a:pt x="306539" y="531215"/>
                  </a:lnTo>
                  <a:lnTo>
                    <a:pt x="306539" y="547141"/>
                  </a:lnTo>
                  <a:lnTo>
                    <a:pt x="297167" y="547141"/>
                  </a:lnTo>
                  <a:lnTo>
                    <a:pt x="306539" y="547141"/>
                  </a:lnTo>
                  <a:lnTo>
                    <a:pt x="306539" y="531215"/>
                  </a:lnTo>
                  <a:lnTo>
                    <a:pt x="296519" y="531215"/>
                  </a:lnTo>
                  <a:lnTo>
                    <a:pt x="293141" y="540042"/>
                  </a:lnTo>
                  <a:lnTo>
                    <a:pt x="293141" y="561568"/>
                  </a:lnTo>
                  <a:lnTo>
                    <a:pt x="296367" y="569455"/>
                  </a:lnTo>
                  <a:lnTo>
                    <a:pt x="306044" y="569455"/>
                  </a:lnTo>
                  <a:lnTo>
                    <a:pt x="309422" y="565048"/>
                  </a:lnTo>
                  <a:lnTo>
                    <a:pt x="309613" y="563156"/>
                  </a:lnTo>
                  <a:lnTo>
                    <a:pt x="310261" y="557110"/>
                  </a:lnTo>
                  <a:lnTo>
                    <a:pt x="306489" y="557110"/>
                  </a:lnTo>
                  <a:lnTo>
                    <a:pt x="305790" y="561124"/>
                  </a:lnTo>
                  <a:lnTo>
                    <a:pt x="304355" y="563156"/>
                  </a:lnTo>
                  <a:lnTo>
                    <a:pt x="298704" y="563156"/>
                  </a:lnTo>
                  <a:lnTo>
                    <a:pt x="297167" y="558101"/>
                  </a:lnTo>
                  <a:lnTo>
                    <a:pt x="297167" y="552450"/>
                  </a:lnTo>
                  <a:lnTo>
                    <a:pt x="310553" y="552450"/>
                  </a:lnTo>
                  <a:lnTo>
                    <a:pt x="310857" y="547141"/>
                  </a:lnTo>
                  <a:lnTo>
                    <a:pt x="311200" y="541528"/>
                  </a:lnTo>
                  <a:close/>
                </a:path>
                <a:path w="385445" h="569595">
                  <a:moveTo>
                    <a:pt x="319138" y="387794"/>
                  </a:moveTo>
                  <a:lnTo>
                    <a:pt x="318401" y="386257"/>
                  </a:lnTo>
                  <a:lnTo>
                    <a:pt x="315722" y="380644"/>
                  </a:lnTo>
                  <a:lnTo>
                    <a:pt x="315074" y="380644"/>
                  </a:lnTo>
                  <a:lnTo>
                    <a:pt x="315074" y="392112"/>
                  </a:lnTo>
                  <a:lnTo>
                    <a:pt x="315074" y="403275"/>
                  </a:lnTo>
                  <a:lnTo>
                    <a:pt x="313436" y="409117"/>
                  </a:lnTo>
                  <a:lnTo>
                    <a:pt x="306044" y="409117"/>
                  </a:lnTo>
                  <a:lnTo>
                    <a:pt x="304457" y="403275"/>
                  </a:lnTo>
                  <a:lnTo>
                    <a:pt x="304457" y="392112"/>
                  </a:lnTo>
                  <a:lnTo>
                    <a:pt x="306044" y="386257"/>
                  </a:lnTo>
                  <a:lnTo>
                    <a:pt x="313436" y="386257"/>
                  </a:lnTo>
                  <a:lnTo>
                    <a:pt x="315074" y="392112"/>
                  </a:lnTo>
                  <a:lnTo>
                    <a:pt x="315074" y="380644"/>
                  </a:lnTo>
                  <a:lnTo>
                    <a:pt x="303758" y="380644"/>
                  </a:lnTo>
                  <a:lnTo>
                    <a:pt x="300342" y="387794"/>
                  </a:lnTo>
                  <a:lnTo>
                    <a:pt x="300342" y="407581"/>
                  </a:lnTo>
                  <a:lnTo>
                    <a:pt x="303758" y="414731"/>
                  </a:lnTo>
                  <a:lnTo>
                    <a:pt x="315722" y="414731"/>
                  </a:lnTo>
                  <a:lnTo>
                    <a:pt x="318401" y="409117"/>
                  </a:lnTo>
                  <a:lnTo>
                    <a:pt x="319138" y="407581"/>
                  </a:lnTo>
                  <a:lnTo>
                    <a:pt x="319138" y="387794"/>
                  </a:lnTo>
                  <a:close/>
                </a:path>
                <a:path w="385445" h="569595">
                  <a:moveTo>
                    <a:pt x="323303" y="532206"/>
                  </a:moveTo>
                  <a:lnTo>
                    <a:pt x="319341" y="532206"/>
                  </a:lnTo>
                  <a:lnTo>
                    <a:pt x="319341" y="568528"/>
                  </a:lnTo>
                  <a:lnTo>
                    <a:pt x="323303" y="568528"/>
                  </a:lnTo>
                  <a:lnTo>
                    <a:pt x="323303" y="532206"/>
                  </a:lnTo>
                  <a:close/>
                </a:path>
                <a:path w="385445" h="569595">
                  <a:moveTo>
                    <a:pt x="323303" y="518363"/>
                  </a:moveTo>
                  <a:lnTo>
                    <a:pt x="319341" y="518363"/>
                  </a:lnTo>
                  <a:lnTo>
                    <a:pt x="319341" y="525957"/>
                  </a:lnTo>
                  <a:lnTo>
                    <a:pt x="323303" y="525957"/>
                  </a:lnTo>
                  <a:lnTo>
                    <a:pt x="323303" y="518363"/>
                  </a:lnTo>
                  <a:close/>
                </a:path>
                <a:path w="385445" h="569595">
                  <a:moveTo>
                    <a:pt x="324345" y="298640"/>
                  </a:moveTo>
                  <a:lnTo>
                    <a:pt x="323748" y="298843"/>
                  </a:lnTo>
                  <a:lnTo>
                    <a:pt x="321868" y="298843"/>
                  </a:lnTo>
                  <a:lnTo>
                    <a:pt x="321576" y="297853"/>
                  </a:lnTo>
                  <a:lnTo>
                    <a:pt x="321576" y="282663"/>
                  </a:lnTo>
                  <a:lnTo>
                    <a:pt x="321576" y="278701"/>
                  </a:lnTo>
                  <a:lnTo>
                    <a:pt x="321576" y="266598"/>
                  </a:lnTo>
                  <a:lnTo>
                    <a:pt x="321576" y="262280"/>
                  </a:lnTo>
                  <a:lnTo>
                    <a:pt x="316166" y="258660"/>
                  </a:lnTo>
                  <a:lnTo>
                    <a:pt x="305244" y="258660"/>
                  </a:lnTo>
                  <a:lnTo>
                    <a:pt x="299491" y="262128"/>
                  </a:lnTo>
                  <a:lnTo>
                    <a:pt x="299097" y="273837"/>
                  </a:lnTo>
                  <a:lnTo>
                    <a:pt x="304901" y="273837"/>
                  </a:lnTo>
                  <a:lnTo>
                    <a:pt x="305155" y="268922"/>
                  </a:lnTo>
                  <a:lnTo>
                    <a:pt x="307428" y="266598"/>
                  </a:lnTo>
                  <a:lnTo>
                    <a:pt x="313042" y="266598"/>
                  </a:lnTo>
                  <a:lnTo>
                    <a:pt x="316115" y="267589"/>
                  </a:lnTo>
                  <a:lnTo>
                    <a:pt x="316115" y="278701"/>
                  </a:lnTo>
                  <a:lnTo>
                    <a:pt x="315772" y="278638"/>
                  </a:lnTo>
                  <a:lnTo>
                    <a:pt x="315772" y="282663"/>
                  </a:lnTo>
                  <a:lnTo>
                    <a:pt x="315772" y="296506"/>
                  </a:lnTo>
                  <a:lnTo>
                    <a:pt x="311797" y="298843"/>
                  </a:lnTo>
                  <a:lnTo>
                    <a:pt x="307238" y="298843"/>
                  </a:lnTo>
                  <a:lnTo>
                    <a:pt x="303911" y="297497"/>
                  </a:lnTo>
                  <a:lnTo>
                    <a:pt x="303911" y="287731"/>
                  </a:lnTo>
                  <a:lnTo>
                    <a:pt x="306146" y="286143"/>
                  </a:lnTo>
                  <a:lnTo>
                    <a:pt x="311200" y="284607"/>
                  </a:lnTo>
                  <a:lnTo>
                    <a:pt x="313982" y="284708"/>
                  </a:lnTo>
                  <a:lnTo>
                    <a:pt x="315772" y="282663"/>
                  </a:lnTo>
                  <a:lnTo>
                    <a:pt x="315772" y="278638"/>
                  </a:lnTo>
                  <a:lnTo>
                    <a:pt x="312394" y="277901"/>
                  </a:lnTo>
                  <a:lnTo>
                    <a:pt x="308229" y="279247"/>
                  </a:lnTo>
                  <a:lnTo>
                    <a:pt x="303364" y="280187"/>
                  </a:lnTo>
                  <a:lnTo>
                    <a:pt x="298107" y="282079"/>
                  </a:lnTo>
                  <a:lnTo>
                    <a:pt x="298107" y="302361"/>
                  </a:lnTo>
                  <a:lnTo>
                    <a:pt x="302374" y="306781"/>
                  </a:lnTo>
                  <a:lnTo>
                    <a:pt x="310210" y="306781"/>
                  </a:lnTo>
                  <a:lnTo>
                    <a:pt x="313931" y="305092"/>
                  </a:lnTo>
                  <a:lnTo>
                    <a:pt x="316217" y="301218"/>
                  </a:lnTo>
                  <a:lnTo>
                    <a:pt x="316712" y="305346"/>
                  </a:lnTo>
                  <a:lnTo>
                    <a:pt x="318350" y="306781"/>
                  </a:lnTo>
                  <a:lnTo>
                    <a:pt x="321665" y="306781"/>
                  </a:lnTo>
                  <a:lnTo>
                    <a:pt x="323507" y="306133"/>
                  </a:lnTo>
                  <a:lnTo>
                    <a:pt x="324345" y="305638"/>
                  </a:lnTo>
                  <a:lnTo>
                    <a:pt x="324345" y="301218"/>
                  </a:lnTo>
                  <a:lnTo>
                    <a:pt x="324345" y="298843"/>
                  </a:lnTo>
                  <a:lnTo>
                    <a:pt x="324345" y="298640"/>
                  </a:lnTo>
                  <a:close/>
                </a:path>
                <a:path w="385445" h="569595">
                  <a:moveTo>
                    <a:pt x="326885" y="327761"/>
                  </a:moveTo>
                  <a:lnTo>
                    <a:pt x="322808" y="327761"/>
                  </a:lnTo>
                  <a:lnTo>
                    <a:pt x="322808" y="351574"/>
                  </a:lnTo>
                  <a:lnTo>
                    <a:pt x="321614" y="355396"/>
                  </a:lnTo>
                  <a:lnTo>
                    <a:pt x="315963" y="355396"/>
                  </a:lnTo>
                  <a:lnTo>
                    <a:pt x="314629" y="353314"/>
                  </a:lnTo>
                  <a:lnTo>
                    <a:pt x="314629" y="327761"/>
                  </a:lnTo>
                  <a:lnTo>
                    <a:pt x="310515" y="327761"/>
                  </a:lnTo>
                  <a:lnTo>
                    <a:pt x="310515" y="356730"/>
                  </a:lnTo>
                  <a:lnTo>
                    <a:pt x="312635" y="360997"/>
                  </a:lnTo>
                  <a:lnTo>
                    <a:pt x="319532" y="360997"/>
                  </a:lnTo>
                  <a:lnTo>
                    <a:pt x="321767" y="358863"/>
                  </a:lnTo>
                  <a:lnTo>
                    <a:pt x="322808" y="355650"/>
                  </a:lnTo>
                  <a:lnTo>
                    <a:pt x="322859" y="360108"/>
                  </a:lnTo>
                  <a:lnTo>
                    <a:pt x="326885" y="360108"/>
                  </a:lnTo>
                  <a:lnTo>
                    <a:pt x="326885" y="355650"/>
                  </a:lnTo>
                  <a:lnTo>
                    <a:pt x="326885" y="355396"/>
                  </a:lnTo>
                  <a:lnTo>
                    <a:pt x="326885" y="327761"/>
                  </a:lnTo>
                  <a:close/>
                </a:path>
                <a:path w="385445" h="569595">
                  <a:moveTo>
                    <a:pt x="332740" y="455904"/>
                  </a:moveTo>
                  <a:lnTo>
                    <a:pt x="328714" y="455904"/>
                  </a:lnTo>
                  <a:lnTo>
                    <a:pt x="328714" y="460921"/>
                  </a:lnTo>
                  <a:lnTo>
                    <a:pt x="328714" y="467017"/>
                  </a:lnTo>
                  <a:lnTo>
                    <a:pt x="328612" y="479869"/>
                  </a:lnTo>
                  <a:lnTo>
                    <a:pt x="327380" y="485863"/>
                  </a:lnTo>
                  <a:lnTo>
                    <a:pt x="320535" y="485863"/>
                  </a:lnTo>
                  <a:lnTo>
                    <a:pt x="319087" y="479869"/>
                  </a:lnTo>
                  <a:lnTo>
                    <a:pt x="319087" y="467855"/>
                  </a:lnTo>
                  <a:lnTo>
                    <a:pt x="320281" y="461264"/>
                  </a:lnTo>
                  <a:lnTo>
                    <a:pt x="327329" y="461264"/>
                  </a:lnTo>
                  <a:lnTo>
                    <a:pt x="328714" y="467017"/>
                  </a:lnTo>
                  <a:lnTo>
                    <a:pt x="328714" y="460921"/>
                  </a:lnTo>
                  <a:lnTo>
                    <a:pt x="327621" y="456793"/>
                  </a:lnTo>
                  <a:lnTo>
                    <a:pt x="325589" y="454914"/>
                  </a:lnTo>
                  <a:lnTo>
                    <a:pt x="318096" y="454914"/>
                  </a:lnTo>
                  <a:lnTo>
                    <a:pt x="315074" y="463346"/>
                  </a:lnTo>
                  <a:lnTo>
                    <a:pt x="315074" y="483489"/>
                  </a:lnTo>
                  <a:lnTo>
                    <a:pt x="317449" y="492213"/>
                  </a:lnTo>
                  <a:lnTo>
                    <a:pt x="325437" y="492213"/>
                  </a:lnTo>
                  <a:lnTo>
                    <a:pt x="327520" y="489839"/>
                  </a:lnTo>
                  <a:lnTo>
                    <a:pt x="328650" y="485863"/>
                  </a:lnTo>
                  <a:lnTo>
                    <a:pt x="328714" y="497332"/>
                  </a:lnTo>
                  <a:lnTo>
                    <a:pt x="327279" y="500646"/>
                  </a:lnTo>
                  <a:lnTo>
                    <a:pt x="322021" y="500646"/>
                  </a:lnTo>
                  <a:lnTo>
                    <a:pt x="320179" y="499859"/>
                  </a:lnTo>
                  <a:lnTo>
                    <a:pt x="319684" y="495300"/>
                  </a:lnTo>
                  <a:lnTo>
                    <a:pt x="315671" y="495300"/>
                  </a:lnTo>
                  <a:lnTo>
                    <a:pt x="316064" y="503783"/>
                  </a:lnTo>
                  <a:lnTo>
                    <a:pt x="320128" y="506603"/>
                  </a:lnTo>
                  <a:lnTo>
                    <a:pt x="329565" y="506603"/>
                  </a:lnTo>
                  <a:lnTo>
                    <a:pt x="332740" y="501192"/>
                  </a:lnTo>
                  <a:lnTo>
                    <a:pt x="332740" y="500646"/>
                  </a:lnTo>
                  <a:lnTo>
                    <a:pt x="332740" y="485825"/>
                  </a:lnTo>
                  <a:lnTo>
                    <a:pt x="332740" y="461264"/>
                  </a:lnTo>
                  <a:lnTo>
                    <a:pt x="332740" y="460921"/>
                  </a:lnTo>
                  <a:lnTo>
                    <a:pt x="332740" y="455904"/>
                  </a:lnTo>
                  <a:close/>
                </a:path>
                <a:path w="385445" h="569595">
                  <a:moveTo>
                    <a:pt x="344690" y="384416"/>
                  </a:moveTo>
                  <a:lnTo>
                    <a:pt x="342163" y="380644"/>
                  </a:lnTo>
                  <a:lnTo>
                    <a:pt x="335661" y="380644"/>
                  </a:lnTo>
                  <a:lnTo>
                    <a:pt x="333527" y="382828"/>
                  </a:lnTo>
                  <a:lnTo>
                    <a:pt x="332282" y="386397"/>
                  </a:lnTo>
                  <a:lnTo>
                    <a:pt x="332232" y="381495"/>
                  </a:lnTo>
                  <a:lnTo>
                    <a:pt x="328371" y="381495"/>
                  </a:lnTo>
                  <a:lnTo>
                    <a:pt x="328371" y="413880"/>
                  </a:lnTo>
                  <a:lnTo>
                    <a:pt x="332435" y="413880"/>
                  </a:lnTo>
                  <a:lnTo>
                    <a:pt x="332435" y="390029"/>
                  </a:lnTo>
                  <a:lnTo>
                    <a:pt x="334149" y="386397"/>
                  </a:lnTo>
                  <a:lnTo>
                    <a:pt x="334225" y="386257"/>
                  </a:lnTo>
                  <a:lnTo>
                    <a:pt x="339382" y="386257"/>
                  </a:lnTo>
                  <a:lnTo>
                    <a:pt x="340525" y="388480"/>
                  </a:lnTo>
                  <a:lnTo>
                    <a:pt x="340626" y="413880"/>
                  </a:lnTo>
                  <a:lnTo>
                    <a:pt x="344690" y="413880"/>
                  </a:lnTo>
                  <a:lnTo>
                    <a:pt x="344690" y="386257"/>
                  </a:lnTo>
                  <a:lnTo>
                    <a:pt x="344690" y="384416"/>
                  </a:lnTo>
                  <a:close/>
                </a:path>
                <a:path w="385445" h="569595">
                  <a:moveTo>
                    <a:pt x="347916" y="327075"/>
                  </a:moveTo>
                  <a:lnTo>
                    <a:pt x="347560" y="327025"/>
                  </a:lnTo>
                  <a:lnTo>
                    <a:pt x="347319" y="326923"/>
                  </a:lnTo>
                  <a:lnTo>
                    <a:pt x="343839" y="326923"/>
                  </a:lnTo>
                  <a:lnTo>
                    <a:pt x="341414" y="330593"/>
                  </a:lnTo>
                  <a:lnTo>
                    <a:pt x="340918" y="334010"/>
                  </a:lnTo>
                  <a:lnTo>
                    <a:pt x="340868" y="327761"/>
                  </a:lnTo>
                  <a:lnTo>
                    <a:pt x="336994" y="327761"/>
                  </a:lnTo>
                  <a:lnTo>
                    <a:pt x="336994" y="360159"/>
                  </a:lnTo>
                  <a:lnTo>
                    <a:pt x="341122" y="360159"/>
                  </a:lnTo>
                  <a:lnTo>
                    <a:pt x="341122" y="337591"/>
                  </a:lnTo>
                  <a:lnTo>
                    <a:pt x="343141" y="334010"/>
                  </a:lnTo>
                  <a:lnTo>
                    <a:pt x="343344" y="333667"/>
                  </a:lnTo>
                  <a:lnTo>
                    <a:pt x="346722" y="333667"/>
                  </a:lnTo>
                  <a:lnTo>
                    <a:pt x="347370" y="333870"/>
                  </a:lnTo>
                  <a:lnTo>
                    <a:pt x="347916" y="333971"/>
                  </a:lnTo>
                  <a:lnTo>
                    <a:pt x="347916" y="333667"/>
                  </a:lnTo>
                  <a:lnTo>
                    <a:pt x="347916" y="327075"/>
                  </a:lnTo>
                  <a:close/>
                </a:path>
                <a:path w="385445" h="569595">
                  <a:moveTo>
                    <a:pt x="351383" y="258953"/>
                  </a:moveTo>
                  <a:lnTo>
                    <a:pt x="350837" y="258851"/>
                  </a:lnTo>
                  <a:lnTo>
                    <a:pt x="350494" y="258660"/>
                  </a:lnTo>
                  <a:lnTo>
                    <a:pt x="345630" y="258660"/>
                  </a:lnTo>
                  <a:lnTo>
                    <a:pt x="342163" y="263867"/>
                  </a:lnTo>
                  <a:lnTo>
                    <a:pt x="341515" y="268732"/>
                  </a:lnTo>
                  <a:lnTo>
                    <a:pt x="341414" y="259892"/>
                  </a:lnTo>
                  <a:lnTo>
                    <a:pt x="335953" y="259892"/>
                  </a:lnTo>
                  <a:lnTo>
                    <a:pt x="335953" y="305536"/>
                  </a:lnTo>
                  <a:lnTo>
                    <a:pt x="341757" y="305536"/>
                  </a:lnTo>
                  <a:lnTo>
                    <a:pt x="341757" y="273786"/>
                  </a:lnTo>
                  <a:lnTo>
                    <a:pt x="344576" y="268732"/>
                  </a:lnTo>
                  <a:lnTo>
                    <a:pt x="344893" y="268185"/>
                  </a:lnTo>
                  <a:lnTo>
                    <a:pt x="349694" y="268185"/>
                  </a:lnTo>
                  <a:lnTo>
                    <a:pt x="350545" y="268478"/>
                  </a:lnTo>
                  <a:lnTo>
                    <a:pt x="351383" y="268630"/>
                  </a:lnTo>
                  <a:lnTo>
                    <a:pt x="351383" y="268185"/>
                  </a:lnTo>
                  <a:lnTo>
                    <a:pt x="351383" y="258953"/>
                  </a:lnTo>
                  <a:close/>
                </a:path>
                <a:path w="385445" h="569595">
                  <a:moveTo>
                    <a:pt x="358330" y="459130"/>
                  </a:moveTo>
                  <a:lnTo>
                    <a:pt x="355854" y="454914"/>
                  </a:lnTo>
                  <a:lnTo>
                    <a:pt x="349554" y="454914"/>
                  </a:lnTo>
                  <a:lnTo>
                    <a:pt x="347472" y="457390"/>
                  </a:lnTo>
                  <a:lnTo>
                    <a:pt x="346278" y="461365"/>
                  </a:lnTo>
                  <a:lnTo>
                    <a:pt x="346176" y="455904"/>
                  </a:lnTo>
                  <a:lnTo>
                    <a:pt x="342404" y="455904"/>
                  </a:lnTo>
                  <a:lnTo>
                    <a:pt x="342404" y="492213"/>
                  </a:lnTo>
                  <a:lnTo>
                    <a:pt x="346430" y="492213"/>
                  </a:lnTo>
                  <a:lnTo>
                    <a:pt x="346430" y="465429"/>
                  </a:lnTo>
                  <a:lnTo>
                    <a:pt x="348056" y="461365"/>
                  </a:lnTo>
                  <a:lnTo>
                    <a:pt x="353123" y="461264"/>
                  </a:lnTo>
                  <a:lnTo>
                    <a:pt x="354266" y="463689"/>
                  </a:lnTo>
                  <a:lnTo>
                    <a:pt x="354368" y="492213"/>
                  </a:lnTo>
                  <a:lnTo>
                    <a:pt x="358330" y="492213"/>
                  </a:lnTo>
                  <a:lnTo>
                    <a:pt x="358330" y="461264"/>
                  </a:lnTo>
                  <a:lnTo>
                    <a:pt x="358330" y="459130"/>
                  </a:lnTo>
                  <a:close/>
                </a:path>
                <a:path w="385445" h="569595">
                  <a:moveTo>
                    <a:pt x="359676" y="534581"/>
                  </a:moveTo>
                  <a:lnTo>
                    <a:pt x="357390" y="531215"/>
                  </a:lnTo>
                  <a:lnTo>
                    <a:pt x="353568" y="531215"/>
                  </a:lnTo>
                  <a:lnTo>
                    <a:pt x="350939" y="531215"/>
                  </a:lnTo>
                  <a:lnTo>
                    <a:pt x="349199" y="533539"/>
                  </a:lnTo>
                  <a:lnTo>
                    <a:pt x="347916" y="537260"/>
                  </a:lnTo>
                  <a:lnTo>
                    <a:pt x="347065" y="533095"/>
                  </a:lnTo>
                  <a:lnTo>
                    <a:pt x="344982" y="531215"/>
                  </a:lnTo>
                  <a:lnTo>
                    <a:pt x="339928" y="531215"/>
                  </a:lnTo>
                  <a:lnTo>
                    <a:pt x="338391" y="533692"/>
                  </a:lnTo>
                  <a:lnTo>
                    <a:pt x="337197" y="537260"/>
                  </a:lnTo>
                  <a:lnTo>
                    <a:pt x="337096" y="532206"/>
                  </a:lnTo>
                  <a:lnTo>
                    <a:pt x="333273" y="532206"/>
                  </a:lnTo>
                  <a:lnTo>
                    <a:pt x="333273" y="568515"/>
                  </a:lnTo>
                  <a:lnTo>
                    <a:pt x="337299" y="568515"/>
                  </a:lnTo>
                  <a:lnTo>
                    <a:pt x="337299" y="540880"/>
                  </a:lnTo>
                  <a:lnTo>
                    <a:pt x="339178" y="537514"/>
                  </a:lnTo>
                  <a:lnTo>
                    <a:pt x="343700" y="537514"/>
                  </a:lnTo>
                  <a:lnTo>
                    <a:pt x="344487" y="540194"/>
                  </a:lnTo>
                  <a:lnTo>
                    <a:pt x="344487" y="568515"/>
                  </a:lnTo>
                  <a:lnTo>
                    <a:pt x="348462" y="568515"/>
                  </a:lnTo>
                  <a:lnTo>
                    <a:pt x="348462" y="541134"/>
                  </a:lnTo>
                  <a:lnTo>
                    <a:pt x="349656" y="537514"/>
                  </a:lnTo>
                  <a:lnTo>
                    <a:pt x="355460" y="537514"/>
                  </a:lnTo>
                  <a:lnTo>
                    <a:pt x="355650" y="541528"/>
                  </a:lnTo>
                  <a:lnTo>
                    <a:pt x="355650" y="568515"/>
                  </a:lnTo>
                  <a:lnTo>
                    <a:pt x="359676" y="568515"/>
                  </a:lnTo>
                  <a:lnTo>
                    <a:pt x="359676" y="534581"/>
                  </a:lnTo>
                  <a:close/>
                </a:path>
                <a:path w="385445" h="569595">
                  <a:moveTo>
                    <a:pt x="372414" y="408978"/>
                  </a:moveTo>
                  <a:lnTo>
                    <a:pt x="371970" y="409117"/>
                  </a:lnTo>
                  <a:lnTo>
                    <a:pt x="370636" y="409117"/>
                  </a:lnTo>
                  <a:lnTo>
                    <a:pt x="370433" y="408432"/>
                  </a:lnTo>
                  <a:lnTo>
                    <a:pt x="370433" y="397662"/>
                  </a:lnTo>
                  <a:lnTo>
                    <a:pt x="370433" y="394830"/>
                  </a:lnTo>
                  <a:lnTo>
                    <a:pt x="370433" y="386257"/>
                  </a:lnTo>
                  <a:lnTo>
                    <a:pt x="370433" y="383222"/>
                  </a:lnTo>
                  <a:lnTo>
                    <a:pt x="366610" y="380644"/>
                  </a:lnTo>
                  <a:lnTo>
                    <a:pt x="358825" y="380644"/>
                  </a:lnTo>
                  <a:lnTo>
                    <a:pt x="354761" y="383082"/>
                  </a:lnTo>
                  <a:lnTo>
                    <a:pt x="354457" y="391414"/>
                  </a:lnTo>
                  <a:lnTo>
                    <a:pt x="358584" y="391414"/>
                  </a:lnTo>
                  <a:lnTo>
                    <a:pt x="358775" y="387896"/>
                  </a:lnTo>
                  <a:lnTo>
                    <a:pt x="360413" y="386257"/>
                  </a:lnTo>
                  <a:lnTo>
                    <a:pt x="364388" y="386257"/>
                  </a:lnTo>
                  <a:lnTo>
                    <a:pt x="366572" y="386943"/>
                  </a:lnTo>
                  <a:lnTo>
                    <a:pt x="366572" y="394830"/>
                  </a:lnTo>
                  <a:lnTo>
                    <a:pt x="366318" y="394779"/>
                  </a:lnTo>
                  <a:lnTo>
                    <a:pt x="366318" y="397662"/>
                  </a:lnTo>
                  <a:lnTo>
                    <a:pt x="366318" y="407492"/>
                  </a:lnTo>
                  <a:lnTo>
                    <a:pt x="363486" y="409117"/>
                  </a:lnTo>
                  <a:lnTo>
                    <a:pt x="360260" y="409117"/>
                  </a:lnTo>
                  <a:lnTo>
                    <a:pt x="357886" y="408178"/>
                  </a:lnTo>
                  <a:lnTo>
                    <a:pt x="357886" y="401231"/>
                  </a:lnTo>
                  <a:lnTo>
                    <a:pt x="359473" y="400100"/>
                  </a:lnTo>
                  <a:lnTo>
                    <a:pt x="361264" y="399592"/>
                  </a:lnTo>
                  <a:lnTo>
                    <a:pt x="363042" y="399046"/>
                  </a:lnTo>
                  <a:lnTo>
                    <a:pt x="365023" y="399097"/>
                  </a:lnTo>
                  <a:lnTo>
                    <a:pt x="366318" y="397662"/>
                  </a:lnTo>
                  <a:lnTo>
                    <a:pt x="366318" y="394779"/>
                  </a:lnTo>
                  <a:lnTo>
                    <a:pt x="363943" y="394296"/>
                  </a:lnTo>
                  <a:lnTo>
                    <a:pt x="360959" y="395236"/>
                  </a:lnTo>
                  <a:lnTo>
                    <a:pt x="357543" y="395922"/>
                  </a:lnTo>
                  <a:lnTo>
                    <a:pt x="353822" y="397217"/>
                  </a:lnTo>
                  <a:lnTo>
                    <a:pt x="353822" y="411607"/>
                  </a:lnTo>
                  <a:lnTo>
                    <a:pt x="356844" y="414731"/>
                  </a:lnTo>
                  <a:lnTo>
                    <a:pt x="362394" y="414731"/>
                  </a:lnTo>
                  <a:lnTo>
                    <a:pt x="365023" y="413537"/>
                  </a:lnTo>
                  <a:lnTo>
                    <a:pt x="366610" y="410806"/>
                  </a:lnTo>
                  <a:lnTo>
                    <a:pt x="366966" y="413740"/>
                  </a:lnTo>
                  <a:lnTo>
                    <a:pt x="368160" y="414731"/>
                  </a:lnTo>
                  <a:lnTo>
                    <a:pt x="370484" y="414731"/>
                  </a:lnTo>
                  <a:lnTo>
                    <a:pt x="371779" y="414286"/>
                  </a:lnTo>
                  <a:lnTo>
                    <a:pt x="372414" y="413931"/>
                  </a:lnTo>
                  <a:lnTo>
                    <a:pt x="372414" y="410806"/>
                  </a:lnTo>
                  <a:lnTo>
                    <a:pt x="372414" y="409117"/>
                  </a:lnTo>
                  <a:lnTo>
                    <a:pt x="372414" y="408978"/>
                  </a:lnTo>
                  <a:close/>
                </a:path>
                <a:path w="385445" h="569595">
                  <a:moveTo>
                    <a:pt x="372414" y="336092"/>
                  </a:moveTo>
                  <a:lnTo>
                    <a:pt x="371005" y="332524"/>
                  </a:lnTo>
                  <a:lnTo>
                    <a:pt x="368795" y="326923"/>
                  </a:lnTo>
                  <a:lnTo>
                    <a:pt x="367614" y="326923"/>
                  </a:lnTo>
                  <a:lnTo>
                    <a:pt x="367614" y="341109"/>
                  </a:lnTo>
                  <a:lnTo>
                    <a:pt x="358038" y="341109"/>
                  </a:lnTo>
                  <a:lnTo>
                    <a:pt x="367614" y="341109"/>
                  </a:lnTo>
                  <a:lnTo>
                    <a:pt x="367614" y="326923"/>
                  </a:lnTo>
                  <a:lnTo>
                    <a:pt x="357390" y="326923"/>
                  </a:lnTo>
                  <a:lnTo>
                    <a:pt x="353910" y="334810"/>
                  </a:lnTo>
                  <a:lnTo>
                    <a:pt x="353910" y="353961"/>
                  </a:lnTo>
                  <a:lnTo>
                    <a:pt x="357187" y="360997"/>
                  </a:lnTo>
                  <a:lnTo>
                    <a:pt x="367118" y="360997"/>
                  </a:lnTo>
                  <a:lnTo>
                    <a:pt x="370586" y="357085"/>
                  </a:lnTo>
                  <a:lnTo>
                    <a:pt x="370789" y="355396"/>
                  </a:lnTo>
                  <a:lnTo>
                    <a:pt x="371475" y="349986"/>
                  </a:lnTo>
                  <a:lnTo>
                    <a:pt x="367563" y="349986"/>
                  </a:lnTo>
                  <a:lnTo>
                    <a:pt x="366864" y="353555"/>
                  </a:lnTo>
                  <a:lnTo>
                    <a:pt x="365429" y="355396"/>
                  </a:lnTo>
                  <a:lnTo>
                    <a:pt x="359625" y="355396"/>
                  </a:lnTo>
                  <a:lnTo>
                    <a:pt x="358038" y="350888"/>
                  </a:lnTo>
                  <a:lnTo>
                    <a:pt x="358038" y="345821"/>
                  </a:lnTo>
                  <a:lnTo>
                    <a:pt x="371729" y="345821"/>
                  </a:lnTo>
                  <a:lnTo>
                    <a:pt x="372059" y="341109"/>
                  </a:lnTo>
                  <a:lnTo>
                    <a:pt x="372414" y="336092"/>
                  </a:lnTo>
                  <a:close/>
                </a:path>
                <a:path w="385445" h="569595">
                  <a:moveTo>
                    <a:pt x="384619" y="275183"/>
                  </a:moveTo>
                  <a:lnTo>
                    <a:pt x="384073" y="263969"/>
                  </a:lnTo>
                  <a:lnTo>
                    <a:pt x="378866" y="258660"/>
                  </a:lnTo>
                  <a:lnTo>
                    <a:pt x="372770" y="258660"/>
                  </a:lnTo>
                  <a:lnTo>
                    <a:pt x="367093" y="260565"/>
                  </a:lnTo>
                  <a:lnTo>
                    <a:pt x="363042" y="265772"/>
                  </a:lnTo>
                  <a:lnTo>
                    <a:pt x="360616" y="273558"/>
                  </a:lnTo>
                  <a:lnTo>
                    <a:pt x="359816" y="283210"/>
                  </a:lnTo>
                  <a:lnTo>
                    <a:pt x="360641" y="292557"/>
                  </a:lnTo>
                  <a:lnTo>
                    <a:pt x="363105" y="300024"/>
                  </a:lnTo>
                  <a:lnTo>
                    <a:pt x="367093" y="304990"/>
                  </a:lnTo>
                  <a:lnTo>
                    <a:pt x="372567" y="306781"/>
                  </a:lnTo>
                  <a:lnTo>
                    <a:pt x="379310" y="306781"/>
                  </a:lnTo>
                  <a:lnTo>
                    <a:pt x="383540" y="300228"/>
                  </a:lnTo>
                  <a:lnTo>
                    <a:pt x="384619" y="288429"/>
                  </a:lnTo>
                  <a:lnTo>
                    <a:pt x="378815" y="288429"/>
                  </a:lnTo>
                  <a:lnTo>
                    <a:pt x="378269" y="294919"/>
                  </a:lnTo>
                  <a:lnTo>
                    <a:pt x="375945" y="298843"/>
                  </a:lnTo>
                  <a:lnTo>
                    <a:pt x="367563" y="298843"/>
                  </a:lnTo>
                  <a:lnTo>
                    <a:pt x="365620" y="290804"/>
                  </a:lnTo>
                  <a:lnTo>
                    <a:pt x="365620" y="269379"/>
                  </a:lnTo>
                  <a:lnTo>
                    <a:pt x="369836" y="266598"/>
                  </a:lnTo>
                  <a:lnTo>
                    <a:pt x="376047" y="266598"/>
                  </a:lnTo>
                  <a:lnTo>
                    <a:pt x="378371" y="269621"/>
                  </a:lnTo>
                  <a:lnTo>
                    <a:pt x="378815" y="275183"/>
                  </a:lnTo>
                  <a:lnTo>
                    <a:pt x="384619" y="275183"/>
                  </a:lnTo>
                  <a:close/>
                </a:path>
                <a:path w="385445" h="569595">
                  <a:moveTo>
                    <a:pt x="384670" y="550506"/>
                  </a:moveTo>
                  <a:lnTo>
                    <a:pt x="381749" y="548424"/>
                  </a:lnTo>
                  <a:lnTo>
                    <a:pt x="378815" y="547090"/>
                  </a:lnTo>
                  <a:lnTo>
                    <a:pt x="375843" y="545744"/>
                  </a:lnTo>
                  <a:lnTo>
                    <a:pt x="372922" y="545198"/>
                  </a:lnTo>
                  <a:lnTo>
                    <a:pt x="372922" y="538111"/>
                  </a:lnTo>
                  <a:lnTo>
                    <a:pt x="375056" y="537514"/>
                  </a:lnTo>
                  <a:lnTo>
                    <a:pt x="377977" y="537514"/>
                  </a:lnTo>
                  <a:lnTo>
                    <a:pt x="379564" y="538607"/>
                  </a:lnTo>
                  <a:lnTo>
                    <a:pt x="379907" y="542378"/>
                  </a:lnTo>
                  <a:lnTo>
                    <a:pt x="384073" y="542378"/>
                  </a:lnTo>
                  <a:lnTo>
                    <a:pt x="383578" y="534289"/>
                  </a:lnTo>
                  <a:lnTo>
                    <a:pt x="380212" y="531215"/>
                  </a:lnTo>
                  <a:lnTo>
                    <a:pt x="373164" y="531215"/>
                  </a:lnTo>
                  <a:lnTo>
                    <a:pt x="368896" y="533692"/>
                  </a:lnTo>
                  <a:lnTo>
                    <a:pt x="368896" y="548970"/>
                  </a:lnTo>
                  <a:lnTo>
                    <a:pt x="371779" y="551103"/>
                  </a:lnTo>
                  <a:lnTo>
                    <a:pt x="374751" y="552348"/>
                  </a:lnTo>
                  <a:lnTo>
                    <a:pt x="377634" y="553681"/>
                  </a:lnTo>
                  <a:lnTo>
                    <a:pt x="380555" y="554177"/>
                  </a:lnTo>
                  <a:lnTo>
                    <a:pt x="380758" y="562521"/>
                  </a:lnTo>
                  <a:lnTo>
                    <a:pt x="378129" y="563156"/>
                  </a:lnTo>
                  <a:lnTo>
                    <a:pt x="374510" y="563156"/>
                  </a:lnTo>
                  <a:lnTo>
                    <a:pt x="372719" y="561479"/>
                  </a:lnTo>
                  <a:lnTo>
                    <a:pt x="372516" y="556856"/>
                  </a:lnTo>
                  <a:lnTo>
                    <a:pt x="368503" y="556856"/>
                  </a:lnTo>
                  <a:lnTo>
                    <a:pt x="368604" y="565391"/>
                  </a:lnTo>
                  <a:lnTo>
                    <a:pt x="371970" y="569455"/>
                  </a:lnTo>
                  <a:lnTo>
                    <a:pt x="380314" y="569455"/>
                  </a:lnTo>
                  <a:lnTo>
                    <a:pt x="384670" y="566331"/>
                  </a:lnTo>
                  <a:lnTo>
                    <a:pt x="384670" y="550506"/>
                  </a:lnTo>
                  <a:close/>
                </a:path>
                <a:path w="385445" h="569595">
                  <a:moveTo>
                    <a:pt x="384822" y="369189"/>
                  </a:moveTo>
                  <a:lnTo>
                    <a:pt x="380707" y="369189"/>
                  </a:lnTo>
                  <a:lnTo>
                    <a:pt x="380707" y="413893"/>
                  </a:lnTo>
                  <a:lnTo>
                    <a:pt x="384822" y="413893"/>
                  </a:lnTo>
                  <a:lnTo>
                    <a:pt x="384822" y="369189"/>
                  </a:lnTo>
                  <a:close/>
                </a:path>
                <a:path w="385445" h="569595">
                  <a:moveTo>
                    <a:pt x="384822" y="315455"/>
                  </a:moveTo>
                  <a:lnTo>
                    <a:pt x="380707" y="315455"/>
                  </a:lnTo>
                  <a:lnTo>
                    <a:pt x="380707" y="360108"/>
                  </a:lnTo>
                  <a:lnTo>
                    <a:pt x="384822" y="360108"/>
                  </a:lnTo>
                  <a:lnTo>
                    <a:pt x="384822" y="315455"/>
                  </a:lnTo>
                  <a:close/>
                </a:path>
                <a:path w="385445" h="569595">
                  <a:moveTo>
                    <a:pt x="385368" y="465226"/>
                  </a:moveTo>
                  <a:lnTo>
                    <a:pt x="384009" y="461264"/>
                  </a:lnTo>
                  <a:lnTo>
                    <a:pt x="381850" y="454914"/>
                  </a:lnTo>
                  <a:lnTo>
                    <a:pt x="380657" y="454914"/>
                  </a:lnTo>
                  <a:lnTo>
                    <a:pt x="380657" y="470890"/>
                  </a:lnTo>
                  <a:lnTo>
                    <a:pt x="371335" y="470890"/>
                  </a:lnTo>
                  <a:lnTo>
                    <a:pt x="380657" y="470890"/>
                  </a:lnTo>
                  <a:lnTo>
                    <a:pt x="380657" y="454914"/>
                  </a:lnTo>
                  <a:lnTo>
                    <a:pt x="370687" y="454914"/>
                  </a:lnTo>
                  <a:lnTo>
                    <a:pt x="367309" y="463791"/>
                  </a:lnTo>
                  <a:lnTo>
                    <a:pt x="367309" y="485279"/>
                  </a:lnTo>
                  <a:lnTo>
                    <a:pt x="370484" y="493217"/>
                  </a:lnTo>
                  <a:lnTo>
                    <a:pt x="380161" y="493217"/>
                  </a:lnTo>
                  <a:lnTo>
                    <a:pt x="383540" y="488746"/>
                  </a:lnTo>
                  <a:lnTo>
                    <a:pt x="383743" y="486867"/>
                  </a:lnTo>
                  <a:lnTo>
                    <a:pt x="384429" y="480809"/>
                  </a:lnTo>
                  <a:lnTo>
                    <a:pt x="380657" y="480809"/>
                  </a:lnTo>
                  <a:lnTo>
                    <a:pt x="379907" y="484822"/>
                  </a:lnTo>
                  <a:lnTo>
                    <a:pt x="378523" y="486867"/>
                  </a:lnTo>
                  <a:lnTo>
                    <a:pt x="372872" y="486867"/>
                  </a:lnTo>
                  <a:lnTo>
                    <a:pt x="371335" y="481799"/>
                  </a:lnTo>
                  <a:lnTo>
                    <a:pt x="371335" y="476148"/>
                  </a:lnTo>
                  <a:lnTo>
                    <a:pt x="384670" y="476148"/>
                  </a:lnTo>
                  <a:lnTo>
                    <a:pt x="385000" y="470890"/>
                  </a:lnTo>
                  <a:lnTo>
                    <a:pt x="385368" y="4652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81784" y="6971601"/>
              <a:ext cx="234353" cy="210248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8299970" y="6761365"/>
              <a:ext cx="591185" cy="491490"/>
            </a:xfrm>
            <a:custGeom>
              <a:avLst/>
              <a:gdLst/>
              <a:ahLst/>
              <a:cxnLst/>
              <a:rect l="l" t="t" r="r" b="b"/>
              <a:pathLst>
                <a:path w="591184" h="491490">
                  <a:moveTo>
                    <a:pt x="23088" y="434073"/>
                  </a:moveTo>
                  <a:lnTo>
                    <a:pt x="19138" y="434073"/>
                  </a:lnTo>
                  <a:lnTo>
                    <a:pt x="19138" y="467017"/>
                  </a:lnTo>
                  <a:lnTo>
                    <a:pt x="19024" y="474167"/>
                  </a:lnTo>
                  <a:lnTo>
                    <a:pt x="15201" y="484136"/>
                  </a:lnTo>
                  <a:lnTo>
                    <a:pt x="14262" y="485076"/>
                  </a:lnTo>
                  <a:lnTo>
                    <a:pt x="13119" y="485521"/>
                  </a:lnTo>
                  <a:lnTo>
                    <a:pt x="10439" y="485521"/>
                  </a:lnTo>
                  <a:lnTo>
                    <a:pt x="6032" y="480860"/>
                  </a:lnTo>
                  <a:lnTo>
                    <a:pt x="5384" y="479425"/>
                  </a:lnTo>
                  <a:lnTo>
                    <a:pt x="4940" y="477786"/>
                  </a:lnTo>
                  <a:lnTo>
                    <a:pt x="4343" y="474167"/>
                  </a:lnTo>
                  <a:lnTo>
                    <a:pt x="4292" y="467017"/>
                  </a:lnTo>
                  <a:lnTo>
                    <a:pt x="4368" y="466178"/>
                  </a:lnTo>
                  <a:lnTo>
                    <a:pt x="10147" y="454621"/>
                  </a:lnTo>
                  <a:lnTo>
                    <a:pt x="12928" y="454621"/>
                  </a:lnTo>
                  <a:lnTo>
                    <a:pt x="19138" y="467017"/>
                  </a:lnTo>
                  <a:lnTo>
                    <a:pt x="19138" y="434073"/>
                  </a:lnTo>
                  <a:lnTo>
                    <a:pt x="19075" y="455066"/>
                  </a:lnTo>
                  <a:lnTo>
                    <a:pt x="18796" y="454621"/>
                  </a:lnTo>
                  <a:lnTo>
                    <a:pt x="18529" y="453872"/>
                  </a:lnTo>
                  <a:lnTo>
                    <a:pt x="17983" y="452831"/>
                  </a:lnTo>
                  <a:lnTo>
                    <a:pt x="11684" y="448665"/>
                  </a:lnTo>
                  <a:lnTo>
                    <a:pt x="9207" y="448665"/>
                  </a:lnTo>
                  <a:lnTo>
                    <a:pt x="0" y="466178"/>
                  </a:lnTo>
                  <a:lnTo>
                    <a:pt x="38" y="474167"/>
                  </a:lnTo>
                  <a:lnTo>
                    <a:pt x="2755" y="484924"/>
                  </a:lnTo>
                  <a:lnTo>
                    <a:pt x="3644" y="486867"/>
                  </a:lnTo>
                  <a:lnTo>
                    <a:pt x="4838" y="488454"/>
                  </a:lnTo>
                  <a:lnTo>
                    <a:pt x="7620" y="490728"/>
                  </a:lnTo>
                  <a:lnTo>
                    <a:pt x="9296" y="491324"/>
                  </a:lnTo>
                  <a:lnTo>
                    <a:pt x="12877" y="491324"/>
                  </a:lnTo>
                  <a:lnTo>
                    <a:pt x="14414" y="490829"/>
                  </a:lnTo>
                  <a:lnTo>
                    <a:pt x="17284" y="488848"/>
                  </a:lnTo>
                  <a:lnTo>
                    <a:pt x="18275" y="487210"/>
                  </a:lnTo>
                  <a:lnTo>
                    <a:pt x="18783" y="485521"/>
                  </a:lnTo>
                  <a:lnTo>
                    <a:pt x="18973" y="484924"/>
                  </a:lnTo>
                  <a:lnTo>
                    <a:pt x="19075" y="490435"/>
                  </a:lnTo>
                  <a:lnTo>
                    <a:pt x="23088" y="490435"/>
                  </a:lnTo>
                  <a:lnTo>
                    <a:pt x="23088" y="484924"/>
                  </a:lnTo>
                  <a:lnTo>
                    <a:pt x="23088" y="455066"/>
                  </a:lnTo>
                  <a:lnTo>
                    <a:pt x="23088" y="434073"/>
                  </a:lnTo>
                  <a:close/>
                </a:path>
                <a:path w="591184" h="491490">
                  <a:moveTo>
                    <a:pt x="24257" y="331470"/>
                  </a:moveTo>
                  <a:lnTo>
                    <a:pt x="21920" y="326351"/>
                  </a:lnTo>
                  <a:lnTo>
                    <a:pt x="21310" y="326390"/>
                  </a:lnTo>
                  <a:lnTo>
                    <a:pt x="22593" y="330200"/>
                  </a:lnTo>
                  <a:lnTo>
                    <a:pt x="23241" y="331470"/>
                  </a:lnTo>
                  <a:lnTo>
                    <a:pt x="24257" y="331470"/>
                  </a:lnTo>
                  <a:close/>
                </a:path>
                <a:path w="591184" h="491490">
                  <a:moveTo>
                    <a:pt x="50076" y="285000"/>
                  </a:moveTo>
                  <a:lnTo>
                    <a:pt x="49733" y="285203"/>
                  </a:lnTo>
                  <a:lnTo>
                    <a:pt x="49682" y="285445"/>
                  </a:lnTo>
                  <a:lnTo>
                    <a:pt x="49936" y="285648"/>
                  </a:lnTo>
                  <a:lnTo>
                    <a:pt x="49987" y="285445"/>
                  </a:lnTo>
                  <a:lnTo>
                    <a:pt x="50025" y="285203"/>
                  </a:lnTo>
                  <a:lnTo>
                    <a:pt x="50076" y="285000"/>
                  </a:lnTo>
                  <a:close/>
                </a:path>
                <a:path w="591184" h="491490">
                  <a:moveTo>
                    <a:pt x="53555" y="239407"/>
                  </a:moveTo>
                  <a:lnTo>
                    <a:pt x="53301" y="234645"/>
                  </a:lnTo>
                  <a:lnTo>
                    <a:pt x="50177" y="233311"/>
                  </a:lnTo>
                  <a:lnTo>
                    <a:pt x="47548" y="232016"/>
                  </a:lnTo>
                  <a:lnTo>
                    <a:pt x="44526" y="234251"/>
                  </a:lnTo>
                  <a:lnTo>
                    <a:pt x="34150" y="241744"/>
                  </a:lnTo>
                  <a:lnTo>
                    <a:pt x="33616" y="243281"/>
                  </a:lnTo>
                  <a:lnTo>
                    <a:pt x="41300" y="251460"/>
                  </a:lnTo>
                  <a:lnTo>
                    <a:pt x="45808" y="249377"/>
                  </a:lnTo>
                  <a:lnTo>
                    <a:pt x="50076" y="257416"/>
                  </a:lnTo>
                  <a:lnTo>
                    <a:pt x="52070" y="251167"/>
                  </a:lnTo>
                  <a:lnTo>
                    <a:pt x="49288" y="249478"/>
                  </a:lnTo>
                  <a:lnTo>
                    <a:pt x="45123" y="245516"/>
                  </a:lnTo>
                  <a:lnTo>
                    <a:pt x="46507" y="241096"/>
                  </a:lnTo>
                  <a:lnTo>
                    <a:pt x="48983" y="247345"/>
                  </a:lnTo>
                  <a:lnTo>
                    <a:pt x="51968" y="246062"/>
                  </a:lnTo>
                  <a:lnTo>
                    <a:pt x="53200" y="241490"/>
                  </a:lnTo>
                  <a:lnTo>
                    <a:pt x="53555" y="239407"/>
                  </a:lnTo>
                  <a:close/>
                </a:path>
                <a:path w="591184" h="491490">
                  <a:moveTo>
                    <a:pt x="60147" y="469595"/>
                  </a:moveTo>
                  <a:lnTo>
                    <a:pt x="60007" y="466966"/>
                  </a:lnTo>
                  <a:lnTo>
                    <a:pt x="59905" y="466128"/>
                  </a:lnTo>
                  <a:lnTo>
                    <a:pt x="59740" y="464591"/>
                  </a:lnTo>
                  <a:lnTo>
                    <a:pt x="59334" y="461416"/>
                  </a:lnTo>
                  <a:lnTo>
                    <a:pt x="58775" y="459079"/>
                  </a:lnTo>
                  <a:lnTo>
                    <a:pt x="58699" y="458838"/>
                  </a:lnTo>
                  <a:lnTo>
                    <a:pt x="57111" y="454621"/>
                  </a:lnTo>
                  <a:lnTo>
                    <a:pt x="57023" y="454367"/>
                  </a:lnTo>
                  <a:lnTo>
                    <a:pt x="55880" y="452437"/>
                  </a:lnTo>
                  <a:lnTo>
                    <a:pt x="55841" y="466128"/>
                  </a:lnTo>
                  <a:lnTo>
                    <a:pt x="41744" y="466128"/>
                  </a:lnTo>
                  <a:lnTo>
                    <a:pt x="47752" y="454621"/>
                  </a:lnTo>
                  <a:lnTo>
                    <a:pt x="49784" y="454621"/>
                  </a:lnTo>
                  <a:lnTo>
                    <a:pt x="53708" y="457987"/>
                  </a:lnTo>
                  <a:lnTo>
                    <a:pt x="54343" y="458978"/>
                  </a:lnTo>
                  <a:lnTo>
                    <a:pt x="54838" y="460222"/>
                  </a:lnTo>
                  <a:lnTo>
                    <a:pt x="55537" y="463054"/>
                  </a:lnTo>
                  <a:lnTo>
                    <a:pt x="55791" y="464591"/>
                  </a:lnTo>
                  <a:lnTo>
                    <a:pt x="55841" y="466128"/>
                  </a:lnTo>
                  <a:lnTo>
                    <a:pt x="55841" y="452399"/>
                  </a:lnTo>
                  <a:lnTo>
                    <a:pt x="54444" y="450938"/>
                  </a:lnTo>
                  <a:lnTo>
                    <a:pt x="53009" y="449402"/>
                  </a:lnTo>
                  <a:lnTo>
                    <a:pt x="51168" y="448665"/>
                  </a:lnTo>
                  <a:lnTo>
                    <a:pt x="47358" y="448665"/>
                  </a:lnTo>
                  <a:lnTo>
                    <a:pt x="45808" y="449211"/>
                  </a:lnTo>
                  <a:lnTo>
                    <a:pt x="37541" y="466128"/>
                  </a:lnTo>
                  <a:lnTo>
                    <a:pt x="37642" y="473862"/>
                  </a:lnTo>
                  <a:lnTo>
                    <a:pt x="47307" y="491324"/>
                  </a:lnTo>
                  <a:lnTo>
                    <a:pt x="52019" y="491324"/>
                  </a:lnTo>
                  <a:lnTo>
                    <a:pt x="54292" y="490181"/>
                  </a:lnTo>
                  <a:lnTo>
                    <a:pt x="57962" y="485521"/>
                  </a:lnTo>
                  <a:lnTo>
                    <a:pt x="59156" y="482104"/>
                  </a:lnTo>
                  <a:lnTo>
                    <a:pt x="59702" y="477532"/>
                  </a:lnTo>
                  <a:lnTo>
                    <a:pt x="55740" y="477532"/>
                  </a:lnTo>
                  <a:lnTo>
                    <a:pt x="55384" y="480212"/>
                  </a:lnTo>
                  <a:lnTo>
                    <a:pt x="54648" y="482193"/>
                  </a:lnTo>
                  <a:lnTo>
                    <a:pt x="53632" y="483438"/>
                  </a:lnTo>
                  <a:lnTo>
                    <a:pt x="52463" y="484822"/>
                  </a:lnTo>
                  <a:lnTo>
                    <a:pt x="51066" y="485521"/>
                  </a:lnTo>
                  <a:lnTo>
                    <a:pt x="48044" y="485521"/>
                  </a:lnTo>
                  <a:lnTo>
                    <a:pt x="46901" y="485127"/>
                  </a:lnTo>
                  <a:lnTo>
                    <a:pt x="44970" y="483692"/>
                  </a:lnTo>
                  <a:lnTo>
                    <a:pt x="44132" y="482688"/>
                  </a:lnTo>
                  <a:lnTo>
                    <a:pt x="43535" y="481457"/>
                  </a:lnTo>
                  <a:lnTo>
                    <a:pt x="42887" y="480212"/>
                  </a:lnTo>
                  <a:lnTo>
                    <a:pt x="42443" y="478777"/>
                  </a:lnTo>
                  <a:lnTo>
                    <a:pt x="41846" y="475551"/>
                  </a:lnTo>
                  <a:lnTo>
                    <a:pt x="41744" y="472071"/>
                  </a:lnTo>
                  <a:lnTo>
                    <a:pt x="60096" y="472071"/>
                  </a:lnTo>
                  <a:lnTo>
                    <a:pt x="60147" y="469595"/>
                  </a:lnTo>
                  <a:close/>
                </a:path>
                <a:path w="591184" h="491490">
                  <a:moveTo>
                    <a:pt x="72212" y="46990"/>
                  </a:moveTo>
                  <a:lnTo>
                    <a:pt x="71907" y="46990"/>
                  </a:lnTo>
                  <a:lnTo>
                    <a:pt x="71958" y="47117"/>
                  </a:lnTo>
                  <a:lnTo>
                    <a:pt x="72212" y="46990"/>
                  </a:lnTo>
                  <a:close/>
                </a:path>
                <a:path w="591184" h="491490">
                  <a:moveTo>
                    <a:pt x="72555" y="48260"/>
                  </a:moveTo>
                  <a:lnTo>
                    <a:pt x="71958" y="47117"/>
                  </a:lnTo>
                  <a:lnTo>
                    <a:pt x="69723" y="48260"/>
                  </a:lnTo>
                  <a:lnTo>
                    <a:pt x="72555" y="48260"/>
                  </a:lnTo>
                  <a:close/>
                </a:path>
                <a:path w="591184" h="491490">
                  <a:moveTo>
                    <a:pt x="75679" y="66040"/>
                  </a:moveTo>
                  <a:lnTo>
                    <a:pt x="75272" y="65722"/>
                  </a:lnTo>
                  <a:lnTo>
                    <a:pt x="75234" y="66040"/>
                  </a:lnTo>
                  <a:lnTo>
                    <a:pt x="75679" y="66040"/>
                  </a:lnTo>
                  <a:close/>
                </a:path>
                <a:path w="591184" h="491490">
                  <a:moveTo>
                    <a:pt x="76123" y="67310"/>
                  </a:moveTo>
                  <a:lnTo>
                    <a:pt x="75831" y="66040"/>
                  </a:lnTo>
                  <a:lnTo>
                    <a:pt x="75679" y="67310"/>
                  </a:lnTo>
                  <a:lnTo>
                    <a:pt x="76123" y="67310"/>
                  </a:lnTo>
                  <a:close/>
                </a:path>
                <a:path w="591184" h="491490">
                  <a:moveTo>
                    <a:pt x="76974" y="67310"/>
                  </a:moveTo>
                  <a:lnTo>
                    <a:pt x="76923" y="66040"/>
                  </a:lnTo>
                  <a:lnTo>
                    <a:pt x="76327" y="66040"/>
                  </a:lnTo>
                  <a:lnTo>
                    <a:pt x="76123" y="67310"/>
                  </a:lnTo>
                  <a:lnTo>
                    <a:pt x="76974" y="67310"/>
                  </a:lnTo>
                  <a:close/>
                </a:path>
                <a:path w="591184" h="491490">
                  <a:moveTo>
                    <a:pt x="78016" y="45720"/>
                  </a:moveTo>
                  <a:lnTo>
                    <a:pt x="78016" y="46570"/>
                  </a:lnTo>
                  <a:lnTo>
                    <a:pt x="78016" y="45720"/>
                  </a:lnTo>
                  <a:close/>
                </a:path>
                <a:path w="591184" h="491490">
                  <a:moveTo>
                    <a:pt x="80289" y="96520"/>
                  </a:moveTo>
                  <a:lnTo>
                    <a:pt x="80098" y="95250"/>
                  </a:lnTo>
                  <a:lnTo>
                    <a:pt x="79844" y="95250"/>
                  </a:lnTo>
                  <a:lnTo>
                    <a:pt x="80289" y="96520"/>
                  </a:lnTo>
                  <a:close/>
                </a:path>
                <a:path w="591184" h="491490">
                  <a:moveTo>
                    <a:pt x="81089" y="235788"/>
                  </a:moveTo>
                  <a:lnTo>
                    <a:pt x="75857" y="232359"/>
                  </a:lnTo>
                  <a:lnTo>
                    <a:pt x="70446" y="233006"/>
                  </a:lnTo>
                  <a:lnTo>
                    <a:pt x="64909" y="235153"/>
                  </a:lnTo>
                  <a:lnTo>
                    <a:pt x="59258" y="236232"/>
                  </a:lnTo>
                  <a:lnTo>
                    <a:pt x="57873" y="236080"/>
                  </a:lnTo>
                  <a:lnTo>
                    <a:pt x="57175" y="235940"/>
                  </a:lnTo>
                  <a:lnTo>
                    <a:pt x="56146" y="242481"/>
                  </a:lnTo>
                  <a:lnTo>
                    <a:pt x="55118" y="248297"/>
                  </a:lnTo>
                  <a:lnTo>
                    <a:pt x="56210" y="253199"/>
                  </a:lnTo>
                  <a:lnTo>
                    <a:pt x="61493" y="257022"/>
                  </a:lnTo>
                  <a:lnTo>
                    <a:pt x="65811" y="254241"/>
                  </a:lnTo>
                  <a:lnTo>
                    <a:pt x="59905" y="240753"/>
                  </a:lnTo>
                  <a:lnTo>
                    <a:pt x="64465" y="238315"/>
                  </a:lnTo>
                  <a:lnTo>
                    <a:pt x="66103" y="244995"/>
                  </a:lnTo>
                  <a:lnTo>
                    <a:pt x="70662" y="244373"/>
                  </a:lnTo>
                  <a:lnTo>
                    <a:pt x="76288" y="240093"/>
                  </a:lnTo>
                  <a:lnTo>
                    <a:pt x="81089" y="235788"/>
                  </a:lnTo>
                  <a:close/>
                </a:path>
                <a:path w="591184" h="491490">
                  <a:moveTo>
                    <a:pt x="82473" y="54610"/>
                  </a:moveTo>
                  <a:close/>
                </a:path>
                <a:path w="591184" h="491490">
                  <a:moveTo>
                    <a:pt x="85496" y="57150"/>
                  </a:moveTo>
                  <a:lnTo>
                    <a:pt x="85255" y="58420"/>
                  </a:lnTo>
                  <a:lnTo>
                    <a:pt x="85420" y="57670"/>
                  </a:lnTo>
                  <a:lnTo>
                    <a:pt x="85496" y="57150"/>
                  </a:lnTo>
                  <a:close/>
                </a:path>
                <a:path w="591184" h="491490">
                  <a:moveTo>
                    <a:pt x="85547" y="63500"/>
                  </a:moveTo>
                  <a:lnTo>
                    <a:pt x="85102" y="62230"/>
                  </a:lnTo>
                  <a:lnTo>
                    <a:pt x="84912" y="62230"/>
                  </a:lnTo>
                  <a:lnTo>
                    <a:pt x="84658" y="63500"/>
                  </a:lnTo>
                  <a:lnTo>
                    <a:pt x="85547" y="63500"/>
                  </a:lnTo>
                  <a:close/>
                </a:path>
                <a:path w="591184" h="491490">
                  <a:moveTo>
                    <a:pt x="86131" y="87439"/>
                  </a:moveTo>
                  <a:lnTo>
                    <a:pt x="85852" y="86360"/>
                  </a:lnTo>
                  <a:lnTo>
                    <a:pt x="84709" y="86360"/>
                  </a:lnTo>
                  <a:lnTo>
                    <a:pt x="86131" y="87439"/>
                  </a:lnTo>
                  <a:close/>
                </a:path>
                <a:path w="591184" h="491490">
                  <a:moveTo>
                    <a:pt x="86690" y="59690"/>
                  </a:moveTo>
                  <a:lnTo>
                    <a:pt x="85801" y="60960"/>
                  </a:lnTo>
                  <a:lnTo>
                    <a:pt x="85991" y="62230"/>
                  </a:lnTo>
                  <a:lnTo>
                    <a:pt x="86690" y="59690"/>
                  </a:lnTo>
                  <a:close/>
                </a:path>
                <a:path w="591184" h="491490">
                  <a:moveTo>
                    <a:pt x="90665" y="93306"/>
                  </a:moveTo>
                  <a:lnTo>
                    <a:pt x="90335" y="93802"/>
                  </a:lnTo>
                  <a:lnTo>
                    <a:pt x="90360" y="93980"/>
                  </a:lnTo>
                  <a:lnTo>
                    <a:pt x="90512" y="93980"/>
                  </a:lnTo>
                  <a:lnTo>
                    <a:pt x="90665" y="93306"/>
                  </a:lnTo>
                  <a:close/>
                </a:path>
                <a:path w="591184" h="491490">
                  <a:moveTo>
                    <a:pt x="91059" y="92710"/>
                  </a:moveTo>
                  <a:lnTo>
                    <a:pt x="90805" y="92710"/>
                  </a:lnTo>
                  <a:lnTo>
                    <a:pt x="90665" y="93306"/>
                  </a:lnTo>
                  <a:lnTo>
                    <a:pt x="91059" y="92710"/>
                  </a:lnTo>
                  <a:close/>
                </a:path>
                <a:path w="591184" h="491490">
                  <a:moveTo>
                    <a:pt x="91452" y="66040"/>
                  </a:moveTo>
                  <a:lnTo>
                    <a:pt x="91211" y="64770"/>
                  </a:lnTo>
                  <a:lnTo>
                    <a:pt x="91059" y="63500"/>
                  </a:lnTo>
                  <a:lnTo>
                    <a:pt x="90830" y="64452"/>
                  </a:lnTo>
                  <a:lnTo>
                    <a:pt x="90855" y="64770"/>
                  </a:lnTo>
                  <a:lnTo>
                    <a:pt x="90957" y="66040"/>
                  </a:lnTo>
                  <a:lnTo>
                    <a:pt x="90614" y="66040"/>
                  </a:lnTo>
                  <a:lnTo>
                    <a:pt x="89522" y="67310"/>
                  </a:lnTo>
                  <a:lnTo>
                    <a:pt x="90563" y="67310"/>
                  </a:lnTo>
                  <a:lnTo>
                    <a:pt x="91452" y="66040"/>
                  </a:lnTo>
                  <a:close/>
                </a:path>
                <a:path w="591184" h="491490">
                  <a:moveTo>
                    <a:pt x="92938" y="476592"/>
                  </a:moveTo>
                  <a:lnTo>
                    <a:pt x="81140" y="465531"/>
                  </a:lnTo>
                  <a:lnTo>
                    <a:pt x="80289" y="465086"/>
                  </a:lnTo>
                  <a:lnTo>
                    <a:pt x="78803" y="464096"/>
                  </a:lnTo>
                  <a:lnTo>
                    <a:pt x="78155" y="463448"/>
                  </a:lnTo>
                  <a:lnTo>
                    <a:pt x="77216" y="461962"/>
                  </a:lnTo>
                  <a:lnTo>
                    <a:pt x="76923" y="460971"/>
                  </a:lnTo>
                  <a:lnTo>
                    <a:pt x="76923" y="458787"/>
                  </a:lnTo>
                  <a:lnTo>
                    <a:pt x="82816" y="454621"/>
                  </a:lnTo>
                  <a:lnTo>
                    <a:pt x="83464" y="454710"/>
                  </a:lnTo>
                  <a:lnTo>
                    <a:pt x="87833" y="461467"/>
                  </a:lnTo>
                  <a:lnTo>
                    <a:pt x="91897" y="461467"/>
                  </a:lnTo>
                  <a:lnTo>
                    <a:pt x="83223" y="448665"/>
                  </a:lnTo>
                  <a:lnTo>
                    <a:pt x="80733" y="448665"/>
                  </a:lnTo>
                  <a:lnTo>
                    <a:pt x="72707" y="458241"/>
                  </a:lnTo>
                  <a:lnTo>
                    <a:pt x="72707" y="462953"/>
                  </a:lnTo>
                  <a:lnTo>
                    <a:pt x="83362" y="472719"/>
                  </a:lnTo>
                  <a:lnTo>
                    <a:pt x="85750" y="473862"/>
                  </a:lnTo>
                  <a:lnTo>
                    <a:pt x="86741" y="474560"/>
                  </a:lnTo>
                  <a:lnTo>
                    <a:pt x="88277" y="476338"/>
                  </a:lnTo>
                  <a:lnTo>
                    <a:pt x="88671" y="477685"/>
                  </a:lnTo>
                  <a:lnTo>
                    <a:pt x="88671" y="480656"/>
                  </a:lnTo>
                  <a:lnTo>
                    <a:pt x="83413" y="485521"/>
                  </a:lnTo>
                  <a:lnTo>
                    <a:pt x="81978" y="485521"/>
                  </a:lnTo>
                  <a:lnTo>
                    <a:pt x="76822" y="481355"/>
                  </a:lnTo>
                  <a:lnTo>
                    <a:pt x="76428" y="480314"/>
                  </a:lnTo>
                  <a:lnTo>
                    <a:pt x="76225" y="479069"/>
                  </a:lnTo>
                  <a:lnTo>
                    <a:pt x="76174" y="477583"/>
                  </a:lnTo>
                  <a:lnTo>
                    <a:pt x="72161" y="477583"/>
                  </a:lnTo>
                  <a:lnTo>
                    <a:pt x="81191" y="491324"/>
                  </a:lnTo>
                  <a:lnTo>
                    <a:pt x="83769" y="491324"/>
                  </a:lnTo>
                  <a:lnTo>
                    <a:pt x="92938" y="481012"/>
                  </a:lnTo>
                  <a:lnTo>
                    <a:pt x="92938" y="476592"/>
                  </a:lnTo>
                  <a:close/>
                </a:path>
                <a:path w="591184" h="491490">
                  <a:moveTo>
                    <a:pt x="93586" y="95250"/>
                  </a:moveTo>
                  <a:lnTo>
                    <a:pt x="92938" y="95250"/>
                  </a:lnTo>
                  <a:lnTo>
                    <a:pt x="93395" y="96520"/>
                  </a:lnTo>
                  <a:lnTo>
                    <a:pt x="93586" y="96520"/>
                  </a:lnTo>
                  <a:lnTo>
                    <a:pt x="93586" y="95250"/>
                  </a:lnTo>
                  <a:close/>
                </a:path>
                <a:path w="591184" h="491490">
                  <a:moveTo>
                    <a:pt x="94932" y="93980"/>
                  </a:moveTo>
                  <a:close/>
                </a:path>
                <a:path w="591184" h="491490">
                  <a:moveTo>
                    <a:pt x="96367" y="55880"/>
                  </a:moveTo>
                  <a:lnTo>
                    <a:pt x="95224" y="54610"/>
                  </a:lnTo>
                  <a:lnTo>
                    <a:pt x="95123" y="55880"/>
                  </a:lnTo>
                  <a:lnTo>
                    <a:pt x="96367" y="55880"/>
                  </a:lnTo>
                  <a:close/>
                </a:path>
                <a:path w="591184" h="491490">
                  <a:moveTo>
                    <a:pt x="98298" y="62230"/>
                  </a:moveTo>
                  <a:lnTo>
                    <a:pt x="97853" y="62230"/>
                  </a:lnTo>
                  <a:lnTo>
                    <a:pt x="97751" y="63500"/>
                  </a:lnTo>
                  <a:lnTo>
                    <a:pt x="98298" y="63500"/>
                  </a:lnTo>
                  <a:lnTo>
                    <a:pt x="98298" y="62230"/>
                  </a:lnTo>
                  <a:close/>
                </a:path>
                <a:path w="591184" h="491490">
                  <a:moveTo>
                    <a:pt x="99606" y="64998"/>
                  </a:moveTo>
                  <a:lnTo>
                    <a:pt x="99555" y="64770"/>
                  </a:lnTo>
                  <a:lnTo>
                    <a:pt x="99339" y="64770"/>
                  </a:lnTo>
                  <a:lnTo>
                    <a:pt x="99606" y="64998"/>
                  </a:lnTo>
                  <a:close/>
                </a:path>
                <a:path w="591184" h="491490">
                  <a:moveTo>
                    <a:pt x="99834" y="40640"/>
                  </a:moveTo>
                  <a:lnTo>
                    <a:pt x="99390" y="40640"/>
                  </a:lnTo>
                  <a:lnTo>
                    <a:pt x="99504" y="41783"/>
                  </a:lnTo>
                  <a:lnTo>
                    <a:pt x="99834" y="40640"/>
                  </a:lnTo>
                  <a:close/>
                </a:path>
                <a:path w="591184" h="491490">
                  <a:moveTo>
                    <a:pt x="100634" y="57150"/>
                  </a:moveTo>
                  <a:lnTo>
                    <a:pt x="99745" y="58191"/>
                  </a:lnTo>
                  <a:lnTo>
                    <a:pt x="99745" y="57150"/>
                  </a:lnTo>
                  <a:lnTo>
                    <a:pt x="99390" y="57150"/>
                  </a:lnTo>
                  <a:lnTo>
                    <a:pt x="98742" y="58420"/>
                  </a:lnTo>
                  <a:lnTo>
                    <a:pt x="99542" y="58420"/>
                  </a:lnTo>
                  <a:lnTo>
                    <a:pt x="99834" y="59690"/>
                  </a:lnTo>
                  <a:lnTo>
                    <a:pt x="100190" y="58420"/>
                  </a:lnTo>
                  <a:lnTo>
                    <a:pt x="100634" y="58420"/>
                  </a:lnTo>
                  <a:lnTo>
                    <a:pt x="100634" y="57150"/>
                  </a:lnTo>
                  <a:close/>
                </a:path>
                <a:path w="591184" h="491490">
                  <a:moveTo>
                    <a:pt x="100685" y="41910"/>
                  </a:moveTo>
                  <a:lnTo>
                    <a:pt x="99834" y="41910"/>
                  </a:lnTo>
                  <a:lnTo>
                    <a:pt x="99834" y="42303"/>
                  </a:lnTo>
                  <a:lnTo>
                    <a:pt x="100037" y="43180"/>
                  </a:lnTo>
                  <a:lnTo>
                    <a:pt x="100685" y="41910"/>
                  </a:lnTo>
                  <a:close/>
                </a:path>
                <a:path w="591184" h="491490">
                  <a:moveTo>
                    <a:pt x="100876" y="66040"/>
                  </a:moveTo>
                  <a:lnTo>
                    <a:pt x="99606" y="64998"/>
                  </a:lnTo>
                  <a:lnTo>
                    <a:pt x="99834" y="66040"/>
                  </a:lnTo>
                  <a:lnTo>
                    <a:pt x="100876" y="66040"/>
                  </a:lnTo>
                  <a:close/>
                </a:path>
                <a:path w="591184" h="491490">
                  <a:moveTo>
                    <a:pt x="102222" y="80010"/>
                  </a:moveTo>
                  <a:lnTo>
                    <a:pt x="102019" y="81280"/>
                  </a:lnTo>
                  <a:lnTo>
                    <a:pt x="102171" y="81280"/>
                  </a:lnTo>
                  <a:lnTo>
                    <a:pt x="102222" y="80010"/>
                  </a:lnTo>
                  <a:close/>
                </a:path>
                <a:path w="591184" h="491490">
                  <a:moveTo>
                    <a:pt x="103212" y="85090"/>
                  </a:moveTo>
                  <a:lnTo>
                    <a:pt x="102666" y="83820"/>
                  </a:lnTo>
                  <a:lnTo>
                    <a:pt x="102463" y="85090"/>
                  </a:lnTo>
                  <a:lnTo>
                    <a:pt x="103212" y="85090"/>
                  </a:lnTo>
                  <a:close/>
                </a:path>
                <a:path w="591184" h="491490">
                  <a:moveTo>
                    <a:pt x="105295" y="74930"/>
                  </a:moveTo>
                  <a:lnTo>
                    <a:pt x="104597" y="73660"/>
                  </a:lnTo>
                  <a:lnTo>
                    <a:pt x="104648" y="74930"/>
                  </a:lnTo>
                  <a:lnTo>
                    <a:pt x="104800" y="74930"/>
                  </a:lnTo>
                  <a:lnTo>
                    <a:pt x="105295" y="74930"/>
                  </a:lnTo>
                  <a:close/>
                </a:path>
                <a:path w="591184" h="491490">
                  <a:moveTo>
                    <a:pt x="106133" y="39370"/>
                  </a:moveTo>
                  <a:lnTo>
                    <a:pt x="105549" y="39370"/>
                  </a:lnTo>
                  <a:lnTo>
                    <a:pt x="105689" y="40640"/>
                  </a:lnTo>
                  <a:lnTo>
                    <a:pt x="106133" y="39370"/>
                  </a:lnTo>
                  <a:close/>
                </a:path>
                <a:path w="591184" h="491490">
                  <a:moveTo>
                    <a:pt x="106184" y="96520"/>
                  </a:moveTo>
                  <a:lnTo>
                    <a:pt x="105994" y="96520"/>
                  </a:lnTo>
                  <a:lnTo>
                    <a:pt x="106045" y="96647"/>
                  </a:lnTo>
                  <a:lnTo>
                    <a:pt x="106184" y="96520"/>
                  </a:lnTo>
                  <a:close/>
                </a:path>
                <a:path w="591184" h="491490">
                  <a:moveTo>
                    <a:pt x="106184" y="39370"/>
                  </a:moveTo>
                  <a:close/>
                </a:path>
                <a:path w="591184" h="491490">
                  <a:moveTo>
                    <a:pt x="110312" y="74930"/>
                  </a:moveTo>
                  <a:lnTo>
                    <a:pt x="110159" y="74930"/>
                  </a:lnTo>
                  <a:lnTo>
                    <a:pt x="110286" y="75057"/>
                  </a:lnTo>
                  <a:lnTo>
                    <a:pt x="110312" y="74930"/>
                  </a:lnTo>
                  <a:close/>
                </a:path>
                <a:path w="591184" h="491490">
                  <a:moveTo>
                    <a:pt x="111848" y="105410"/>
                  </a:moveTo>
                  <a:lnTo>
                    <a:pt x="110947" y="104140"/>
                  </a:lnTo>
                  <a:lnTo>
                    <a:pt x="110705" y="104140"/>
                  </a:lnTo>
                  <a:lnTo>
                    <a:pt x="110604" y="105410"/>
                  </a:lnTo>
                  <a:lnTo>
                    <a:pt x="111201" y="105410"/>
                  </a:lnTo>
                  <a:lnTo>
                    <a:pt x="111252" y="106680"/>
                  </a:lnTo>
                  <a:lnTo>
                    <a:pt x="111594" y="105410"/>
                  </a:lnTo>
                  <a:lnTo>
                    <a:pt x="111848" y="105410"/>
                  </a:lnTo>
                  <a:close/>
                </a:path>
                <a:path w="591184" h="491490">
                  <a:moveTo>
                    <a:pt x="113741" y="95618"/>
                  </a:moveTo>
                  <a:lnTo>
                    <a:pt x="113601" y="95719"/>
                  </a:lnTo>
                  <a:lnTo>
                    <a:pt x="113741" y="95618"/>
                  </a:lnTo>
                  <a:close/>
                </a:path>
                <a:path w="591184" h="491490">
                  <a:moveTo>
                    <a:pt x="114617" y="106680"/>
                  </a:moveTo>
                  <a:lnTo>
                    <a:pt x="114211" y="107099"/>
                  </a:lnTo>
                  <a:lnTo>
                    <a:pt x="114617" y="106680"/>
                  </a:lnTo>
                  <a:close/>
                </a:path>
                <a:path w="591184" h="491490">
                  <a:moveTo>
                    <a:pt x="116014" y="66040"/>
                  </a:moveTo>
                  <a:lnTo>
                    <a:pt x="115265" y="66040"/>
                  </a:lnTo>
                  <a:lnTo>
                    <a:pt x="115481" y="67170"/>
                  </a:lnTo>
                  <a:lnTo>
                    <a:pt x="116014" y="66040"/>
                  </a:lnTo>
                  <a:close/>
                </a:path>
                <a:path w="591184" h="491490">
                  <a:moveTo>
                    <a:pt x="116459" y="54610"/>
                  </a:moveTo>
                  <a:lnTo>
                    <a:pt x="116065" y="54610"/>
                  </a:lnTo>
                  <a:lnTo>
                    <a:pt x="115862" y="55880"/>
                  </a:lnTo>
                  <a:lnTo>
                    <a:pt x="116408" y="55880"/>
                  </a:lnTo>
                  <a:lnTo>
                    <a:pt x="116459" y="54610"/>
                  </a:lnTo>
                  <a:close/>
                </a:path>
                <a:path w="591184" h="491490">
                  <a:moveTo>
                    <a:pt x="117741" y="78740"/>
                  </a:moveTo>
                  <a:lnTo>
                    <a:pt x="117602" y="77470"/>
                  </a:lnTo>
                  <a:lnTo>
                    <a:pt x="117551" y="78740"/>
                  </a:lnTo>
                  <a:lnTo>
                    <a:pt x="117741" y="78740"/>
                  </a:lnTo>
                  <a:close/>
                </a:path>
                <a:path w="591184" h="491490">
                  <a:moveTo>
                    <a:pt x="117995" y="100330"/>
                  </a:moveTo>
                  <a:lnTo>
                    <a:pt x="117348" y="99060"/>
                  </a:lnTo>
                  <a:lnTo>
                    <a:pt x="117449" y="100330"/>
                  </a:lnTo>
                  <a:lnTo>
                    <a:pt x="116954" y="100330"/>
                  </a:lnTo>
                  <a:lnTo>
                    <a:pt x="116903" y="101600"/>
                  </a:lnTo>
                  <a:lnTo>
                    <a:pt x="117449" y="101600"/>
                  </a:lnTo>
                  <a:lnTo>
                    <a:pt x="117995" y="100330"/>
                  </a:lnTo>
                  <a:close/>
                </a:path>
                <a:path w="591184" h="491490">
                  <a:moveTo>
                    <a:pt x="118833" y="101600"/>
                  </a:moveTo>
                  <a:lnTo>
                    <a:pt x="117551" y="101600"/>
                  </a:lnTo>
                  <a:lnTo>
                    <a:pt x="118427" y="102628"/>
                  </a:lnTo>
                  <a:lnTo>
                    <a:pt x="118833" y="101600"/>
                  </a:lnTo>
                  <a:close/>
                </a:path>
                <a:path w="591184" h="491490">
                  <a:moveTo>
                    <a:pt x="119037" y="76200"/>
                  </a:moveTo>
                  <a:lnTo>
                    <a:pt x="118567" y="77279"/>
                  </a:lnTo>
                  <a:lnTo>
                    <a:pt x="118491" y="77470"/>
                  </a:lnTo>
                  <a:lnTo>
                    <a:pt x="118643" y="77470"/>
                  </a:lnTo>
                  <a:lnTo>
                    <a:pt x="118935" y="77470"/>
                  </a:lnTo>
                  <a:lnTo>
                    <a:pt x="119037" y="76200"/>
                  </a:lnTo>
                  <a:close/>
                </a:path>
                <a:path w="591184" h="491490">
                  <a:moveTo>
                    <a:pt x="119291" y="102870"/>
                  </a:moveTo>
                  <a:lnTo>
                    <a:pt x="119037" y="102870"/>
                  </a:lnTo>
                  <a:lnTo>
                    <a:pt x="118694" y="102870"/>
                  </a:lnTo>
                  <a:lnTo>
                    <a:pt x="118427" y="102628"/>
                  </a:lnTo>
                  <a:lnTo>
                    <a:pt x="118338" y="102870"/>
                  </a:lnTo>
                  <a:lnTo>
                    <a:pt x="116408" y="102870"/>
                  </a:lnTo>
                  <a:lnTo>
                    <a:pt x="117995" y="104140"/>
                  </a:lnTo>
                  <a:lnTo>
                    <a:pt x="118668" y="103314"/>
                  </a:lnTo>
                  <a:lnTo>
                    <a:pt x="118643" y="104140"/>
                  </a:lnTo>
                  <a:lnTo>
                    <a:pt x="118833" y="104140"/>
                  </a:lnTo>
                  <a:lnTo>
                    <a:pt x="119291" y="102870"/>
                  </a:lnTo>
                  <a:close/>
                </a:path>
                <a:path w="591184" h="491490">
                  <a:moveTo>
                    <a:pt x="121069" y="62230"/>
                  </a:moveTo>
                  <a:lnTo>
                    <a:pt x="120878" y="60960"/>
                  </a:lnTo>
                  <a:lnTo>
                    <a:pt x="120332" y="60960"/>
                  </a:lnTo>
                  <a:lnTo>
                    <a:pt x="120878" y="62230"/>
                  </a:lnTo>
                  <a:lnTo>
                    <a:pt x="121069" y="62230"/>
                  </a:lnTo>
                  <a:close/>
                </a:path>
                <a:path w="591184" h="491490">
                  <a:moveTo>
                    <a:pt x="122555" y="60960"/>
                  </a:moveTo>
                  <a:lnTo>
                    <a:pt x="122161" y="60960"/>
                  </a:lnTo>
                  <a:lnTo>
                    <a:pt x="122161" y="62230"/>
                  </a:lnTo>
                  <a:lnTo>
                    <a:pt x="122555" y="60960"/>
                  </a:lnTo>
                  <a:close/>
                </a:path>
                <a:path w="591184" h="491490">
                  <a:moveTo>
                    <a:pt x="125234" y="78740"/>
                  </a:moveTo>
                  <a:lnTo>
                    <a:pt x="124688" y="77470"/>
                  </a:lnTo>
                  <a:lnTo>
                    <a:pt x="123952" y="77470"/>
                  </a:lnTo>
                  <a:lnTo>
                    <a:pt x="124841" y="78740"/>
                  </a:lnTo>
                  <a:lnTo>
                    <a:pt x="125234" y="78740"/>
                  </a:lnTo>
                  <a:close/>
                </a:path>
                <a:path w="591184" h="491490">
                  <a:moveTo>
                    <a:pt x="128765" y="78740"/>
                  </a:moveTo>
                  <a:lnTo>
                    <a:pt x="128016" y="78740"/>
                  </a:lnTo>
                  <a:lnTo>
                    <a:pt x="127774" y="80010"/>
                  </a:lnTo>
                  <a:lnTo>
                    <a:pt x="128511" y="80010"/>
                  </a:lnTo>
                  <a:lnTo>
                    <a:pt x="128765" y="78740"/>
                  </a:lnTo>
                  <a:close/>
                </a:path>
                <a:path w="591184" h="491490">
                  <a:moveTo>
                    <a:pt x="130251" y="81280"/>
                  </a:moveTo>
                  <a:lnTo>
                    <a:pt x="128955" y="81280"/>
                  </a:lnTo>
                  <a:lnTo>
                    <a:pt x="128955" y="80010"/>
                  </a:lnTo>
                  <a:lnTo>
                    <a:pt x="128511" y="80010"/>
                  </a:lnTo>
                  <a:lnTo>
                    <a:pt x="128714" y="81280"/>
                  </a:lnTo>
                  <a:lnTo>
                    <a:pt x="128905" y="81280"/>
                  </a:lnTo>
                  <a:lnTo>
                    <a:pt x="128955" y="82550"/>
                  </a:lnTo>
                  <a:lnTo>
                    <a:pt x="130200" y="82550"/>
                  </a:lnTo>
                  <a:lnTo>
                    <a:pt x="130251" y="81280"/>
                  </a:lnTo>
                  <a:close/>
                </a:path>
                <a:path w="591184" h="491490">
                  <a:moveTo>
                    <a:pt x="157581" y="490486"/>
                  </a:moveTo>
                  <a:lnTo>
                    <a:pt x="153581" y="473468"/>
                  </a:lnTo>
                  <a:lnTo>
                    <a:pt x="152095" y="467169"/>
                  </a:lnTo>
                  <a:lnTo>
                    <a:pt x="147459" y="447421"/>
                  </a:lnTo>
                  <a:lnTo>
                    <a:pt x="147459" y="467169"/>
                  </a:lnTo>
                  <a:lnTo>
                    <a:pt x="136004" y="467169"/>
                  </a:lnTo>
                  <a:lnTo>
                    <a:pt x="141757" y="440867"/>
                  </a:lnTo>
                  <a:lnTo>
                    <a:pt x="147459" y="467169"/>
                  </a:lnTo>
                  <a:lnTo>
                    <a:pt x="147459" y="447421"/>
                  </a:lnTo>
                  <a:lnTo>
                    <a:pt x="145923" y="440867"/>
                  </a:lnTo>
                  <a:lnTo>
                    <a:pt x="144335" y="434073"/>
                  </a:lnTo>
                  <a:lnTo>
                    <a:pt x="139382" y="434073"/>
                  </a:lnTo>
                  <a:lnTo>
                    <a:pt x="126225" y="490486"/>
                  </a:lnTo>
                  <a:lnTo>
                    <a:pt x="130797" y="490486"/>
                  </a:lnTo>
                  <a:lnTo>
                    <a:pt x="134620" y="473468"/>
                  </a:lnTo>
                  <a:lnTo>
                    <a:pt x="148907" y="473468"/>
                  </a:lnTo>
                  <a:lnTo>
                    <a:pt x="152628" y="490486"/>
                  </a:lnTo>
                  <a:lnTo>
                    <a:pt x="157581" y="490486"/>
                  </a:lnTo>
                  <a:close/>
                </a:path>
                <a:path w="591184" h="491490">
                  <a:moveTo>
                    <a:pt x="182435" y="448665"/>
                  </a:moveTo>
                  <a:lnTo>
                    <a:pt x="173456" y="458241"/>
                  </a:lnTo>
                  <a:lnTo>
                    <a:pt x="173355" y="449605"/>
                  </a:lnTo>
                  <a:lnTo>
                    <a:pt x="169545" y="449605"/>
                  </a:lnTo>
                  <a:lnTo>
                    <a:pt x="169545" y="490486"/>
                  </a:lnTo>
                  <a:lnTo>
                    <a:pt x="173558" y="490486"/>
                  </a:lnTo>
                  <a:lnTo>
                    <a:pt x="173558" y="469646"/>
                  </a:lnTo>
                  <a:lnTo>
                    <a:pt x="173761" y="467321"/>
                  </a:lnTo>
                  <a:lnTo>
                    <a:pt x="180797" y="455803"/>
                  </a:lnTo>
                  <a:lnTo>
                    <a:pt x="182435" y="455803"/>
                  </a:lnTo>
                  <a:lnTo>
                    <a:pt x="182435" y="448665"/>
                  </a:lnTo>
                  <a:close/>
                </a:path>
                <a:path w="591184" h="491490">
                  <a:moveTo>
                    <a:pt x="215976" y="434073"/>
                  </a:moveTo>
                  <a:lnTo>
                    <a:pt x="212013" y="434073"/>
                  </a:lnTo>
                  <a:lnTo>
                    <a:pt x="212013" y="467017"/>
                  </a:lnTo>
                  <a:lnTo>
                    <a:pt x="211899" y="474167"/>
                  </a:lnTo>
                  <a:lnTo>
                    <a:pt x="208089" y="484136"/>
                  </a:lnTo>
                  <a:lnTo>
                    <a:pt x="207149" y="485076"/>
                  </a:lnTo>
                  <a:lnTo>
                    <a:pt x="206006" y="485521"/>
                  </a:lnTo>
                  <a:lnTo>
                    <a:pt x="203327" y="485521"/>
                  </a:lnTo>
                  <a:lnTo>
                    <a:pt x="197192" y="466178"/>
                  </a:lnTo>
                  <a:lnTo>
                    <a:pt x="197662" y="462648"/>
                  </a:lnTo>
                  <a:lnTo>
                    <a:pt x="203022" y="454621"/>
                  </a:lnTo>
                  <a:lnTo>
                    <a:pt x="205752" y="454621"/>
                  </a:lnTo>
                  <a:lnTo>
                    <a:pt x="211658" y="464286"/>
                  </a:lnTo>
                  <a:lnTo>
                    <a:pt x="211950" y="466178"/>
                  </a:lnTo>
                  <a:lnTo>
                    <a:pt x="212013" y="467017"/>
                  </a:lnTo>
                  <a:lnTo>
                    <a:pt x="212013" y="434073"/>
                  </a:lnTo>
                  <a:lnTo>
                    <a:pt x="211950" y="455066"/>
                  </a:lnTo>
                  <a:lnTo>
                    <a:pt x="211810" y="455066"/>
                  </a:lnTo>
                  <a:lnTo>
                    <a:pt x="211658" y="454621"/>
                  </a:lnTo>
                  <a:lnTo>
                    <a:pt x="211416" y="453872"/>
                  </a:lnTo>
                  <a:lnTo>
                    <a:pt x="210870" y="452831"/>
                  </a:lnTo>
                  <a:lnTo>
                    <a:pt x="204558" y="448665"/>
                  </a:lnTo>
                  <a:lnTo>
                    <a:pt x="202082" y="448665"/>
                  </a:lnTo>
                  <a:lnTo>
                    <a:pt x="200444" y="449262"/>
                  </a:lnTo>
                  <a:lnTo>
                    <a:pt x="199059" y="450392"/>
                  </a:lnTo>
                  <a:lnTo>
                    <a:pt x="197662" y="451485"/>
                  </a:lnTo>
                  <a:lnTo>
                    <a:pt x="193649" y="460768"/>
                  </a:lnTo>
                  <a:lnTo>
                    <a:pt x="193001" y="464286"/>
                  </a:lnTo>
                  <a:lnTo>
                    <a:pt x="192862" y="466178"/>
                  </a:lnTo>
                  <a:lnTo>
                    <a:pt x="192925" y="474167"/>
                  </a:lnTo>
                  <a:lnTo>
                    <a:pt x="193052" y="475551"/>
                  </a:lnTo>
                  <a:lnTo>
                    <a:pt x="202133" y="491324"/>
                  </a:lnTo>
                  <a:lnTo>
                    <a:pt x="205752" y="491324"/>
                  </a:lnTo>
                  <a:lnTo>
                    <a:pt x="211632" y="485521"/>
                  </a:lnTo>
                  <a:lnTo>
                    <a:pt x="211810" y="484924"/>
                  </a:lnTo>
                  <a:lnTo>
                    <a:pt x="211950" y="484924"/>
                  </a:lnTo>
                  <a:lnTo>
                    <a:pt x="211950" y="490435"/>
                  </a:lnTo>
                  <a:lnTo>
                    <a:pt x="215976" y="490435"/>
                  </a:lnTo>
                  <a:lnTo>
                    <a:pt x="215976" y="484924"/>
                  </a:lnTo>
                  <a:lnTo>
                    <a:pt x="215976" y="455066"/>
                  </a:lnTo>
                  <a:lnTo>
                    <a:pt x="215976" y="434073"/>
                  </a:lnTo>
                  <a:close/>
                </a:path>
                <a:path w="591184" h="491490">
                  <a:moveTo>
                    <a:pt x="223964" y="380949"/>
                  </a:moveTo>
                  <a:lnTo>
                    <a:pt x="222427" y="380898"/>
                  </a:lnTo>
                  <a:lnTo>
                    <a:pt x="221081" y="381444"/>
                  </a:lnTo>
                  <a:lnTo>
                    <a:pt x="220091" y="382587"/>
                  </a:lnTo>
                  <a:lnTo>
                    <a:pt x="219049" y="383679"/>
                  </a:lnTo>
                  <a:lnTo>
                    <a:pt x="218211" y="385457"/>
                  </a:lnTo>
                  <a:lnTo>
                    <a:pt x="217512" y="387845"/>
                  </a:lnTo>
                  <a:lnTo>
                    <a:pt x="217411" y="381635"/>
                  </a:lnTo>
                  <a:lnTo>
                    <a:pt x="214680" y="381635"/>
                  </a:lnTo>
                  <a:lnTo>
                    <a:pt x="214680" y="411111"/>
                  </a:lnTo>
                  <a:lnTo>
                    <a:pt x="217614" y="411111"/>
                  </a:lnTo>
                  <a:lnTo>
                    <a:pt x="217716" y="394385"/>
                  </a:lnTo>
                  <a:lnTo>
                    <a:pt x="217906" y="392950"/>
                  </a:lnTo>
                  <a:lnTo>
                    <a:pt x="222821" y="386105"/>
                  </a:lnTo>
                  <a:lnTo>
                    <a:pt x="223964" y="386105"/>
                  </a:lnTo>
                  <a:lnTo>
                    <a:pt x="223964" y="380949"/>
                  </a:lnTo>
                  <a:close/>
                </a:path>
                <a:path w="591184" h="491490">
                  <a:moveTo>
                    <a:pt x="245046" y="205740"/>
                  </a:moveTo>
                  <a:lnTo>
                    <a:pt x="241617" y="160020"/>
                  </a:lnTo>
                  <a:lnTo>
                    <a:pt x="238988" y="143510"/>
                  </a:lnTo>
                  <a:lnTo>
                    <a:pt x="227380" y="145554"/>
                  </a:lnTo>
                  <a:lnTo>
                    <a:pt x="227380" y="298450"/>
                  </a:lnTo>
                  <a:lnTo>
                    <a:pt x="226834" y="299720"/>
                  </a:lnTo>
                  <a:lnTo>
                    <a:pt x="226745" y="300990"/>
                  </a:lnTo>
                  <a:lnTo>
                    <a:pt x="226339" y="302260"/>
                  </a:lnTo>
                  <a:lnTo>
                    <a:pt x="225793" y="303530"/>
                  </a:lnTo>
                  <a:lnTo>
                    <a:pt x="225945" y="299720"/>
                  </a:lnTo>
                  <a:lnTo>
                    <a:pt x="224205" y="298450"/>
                  </a:lnTo>
                  <a:lnTo>
                    <a:pt x="216027" y="307340"/>
                  </a:lnTo>
                  <a:lnTo>
                    <a:pt x="221830" y="304800"/>
                  </a:lnTo>
                  <a:lnTo>
                    <a:pt x="219392" y="311150"/>
                  </a:lnTo>
                  <a:lnTo>
                    <a:pt x="218109" y="314960"/>
                  </a:lnTo>
                  <a:lnTo>
                    <a:pt x="219544" y="314960"/>
                  </a:lnTo>
                  <a:lnTo>
                    <a:pt x="221386" y="313690"/>
                  </a:lnTo>
                  <a:lnTo>
                    <a:pt x="219494" y="316230"/>
                  </a:lnTo>
                  <a:lnTo>
                    <a:pt x="217411" y="317500"/>
                  </a:lnTo>
                  <a:lnTo>
                    <a:pt x="215836" y="314960"/>
                  </a:lnTo>
                  <a:lnTo>
                    <a:pt x="214287" y="312420"/>
                  </a:lnTo>
                  <a:lnTo>
                    <a:pt x="216369" y="306070"/>
                  </a:lnTo>
                  <a:lnTo>
                    <a:pt x="216966" y="304800"/>
                  </a:lnTo>
                  <a:lnTo>
                    <a:pt x="218757" y="300990"/>
                  </a:lnTo>
                  <a:lnTo>
                    <a:pt x="218554" y="300990"/>
                  </a:lnTo>
                  <a:lnTo>
                    <a:pt x="216712" y="294640"/>
                  </a:lnTo>
                  <a:lnTo>
                    <a:pt x="214134" y="292100"/>
                  </a:lnTo>
                  <a:lnTo>
                    <a:pt x="219595" y="295910"/>
                  </a:lnTo>
                  <a:lnTo>
                    <a:pt x="224701" y="295910"/>
                  </a:lnTo>
                  <a:lnTo>
                    <a:pt x="226288" y="297180"/>
                  </a:lnTo>
                  <a:lnTo>
                    <a:pt x="227380" y="298450"/>
                  </a:lnTo>
                  <a:lnTo>
                    <a:pt x="227380" y="145554"/>
                  </a:lnTo>
                  <a:lnTo>
                    <a:pt x="213372" y="148031"/>
                  </a:lnTo>
                  <a:lnTo>
                    <a:pt x="213372" y="297180"/>
                  </a:lnTo>
                  <a:lnTo>
                    <a:pt x="207492" y="304800"/>
                  </a:lnTo>
                  <a:lnTo>
                    <a:pt x="209867" y="300990"/>
                  </a:lnTo>
                  <a:lnTo>
                    <a:pt x="212255" y="297180"/>
                  </a:lnTo>
                  <a:lnTo>
                    <a:pt x="213283" y="296760"/>
                  </a:lnTo>
                  <a:lnTo>
                    <a:pt x="213372" y="297180"/>
                  </a:lnTo>
                  <a:lnTo>
                    <a:pt x="213372" y="148031"/>
                  </a:lnTo>
                  <a:lnTo>
                    <a:pt x="212775" y="148132"/>
                  </a:lnTo>
                  <a:lnTo>
                    <a:pt x="212775" y="294157"/>
                  </a:lnTo>
                  <a:lnTo>
                    <a:pt x="206146" y="289560"/>
                  </a:lnTo>
                  <a:lnTo>
                    <a:pt x="204812" y="288290"/>
                  </a:lnTo>
                  <a:lnTo>
                    <a:pt x="205892" y="292100"/>
                  </a:lnTo>
                  <a:lnTo>
                    <a:pt x="205384" y="294474"/>
                  </a:lnTo>
                  <a:lnTo>
                    <a:pt x="205384" y="320624"/>
                  </a:lnTo>
                  <a:lnTo>
                    <a:pt x="202145" y="321310"/>
                  </a:lnTo>
                  <a:lnTo>
                    <a:pt x="195580" y="320040"/>
                  </a:lnTo>
                  <a:lnTo>
                    <a:pt x="181991" y="320040"/>
                  </a:lnTo>
                  <a:lnTo>
                    <a:pt x="173659" y="326390"/>
                  </a:lnTo>
                  <a:lnTo>
                    <a:pt x="170726" y="332740"/>
                  </a:lnTo>
                  <a:lnTo>
                    <a:pt x="172123" y="321310"/>
                  </a:lnTo>
                  <a:lnTo>
                    <a:pt x="173659" y="318770"/>
                  </a:lnTo>
                  <a:lnTo>
                    <a:pt x="176085" y="316230"/>
                  </a:lnTo>
                  <a:lnTo>
                    <a:pt x="174802" y="323850"/>
                  </a:lnTo>
                  <a:lnTo>
                    <a:pt x="181432" y="316230"/>
                  </a:lnTo>
                  <a:lnTo>
                    <a:pt x="182537" y="314960"/>
                  </a:lnTo>
                  <a:lnTo>
                    <a:pt x="191566" y="316230"/>
                  </a:lnTo>
                  <a:lnTo>
                    <a:pt x="195491" y="316230"/>
                  </a:lnTo>
                  <a:lnTo>
                    <a:pt x="205384" y="320624"/>
                  </a:lnTo>
                  <a:lnTo>
                    <a:pt x="205384" y="294474"/>
                  </a:lnTo>
                  <a:lnTo>
                    <a:pt x="204800" y="297180"/>
                  </a:lnTo>
                  <a:lnTo>
                    <a:pt x="196977" y="300990"/>
                  </a:lnTo>
                  <a:lnTo>
                    <a:pt x="204470" y="297180"/>
                  </a:lnTo>
                  <a:lnTo>
                    <a:pt x="203327" y="289560"/>
                  </a:lnTo>
                  <a:lnTo>
                    <a:pt x="203873" y="285750"/>
                  </a:lnTo>
                  <a:lnTo>
                    <a:pt x="207264" y="285750"/>
                  </a:lnTo>
                  <a:lnTo>
                    <a:pt x="211874" y="289560"/>
                  </a:lnTo>
                  <a:lnTo>
                    <a:pt x="212775" y="294157"/>
                  </a:lnTo>
                  <a:lnTo>
                    <a:pt x="212775" y="148132"/>
                  </a:lnTo>
                  <a:lnTo>
                    <a:pt x="200037" y="150368"/>
                  </a:lnTo>
                  <a:lnTo>
                    <a:pt x="200037" y="280581"/>
                  </a:lnTo>
                  <a:lnTo>
                    <a:pt x="194398" y="275590"/>
                  </a:lnTo>
                  <a:lnTo>
                    <a:pt x="189979" y="271780"/>
                  </a:lnTo>
                  <a:lnTo>
                    <a:pt x="187032" y="269240"/>
                  </a:lnTo>
                  <a:lnTo>
                    <a:pt x="183438" y="266700"/>
                  </a:lnTo>
                  <a:lnTo>
                    <a:pt x="179857" y="264160"/>
                  </a:lnTo>
                  <a:lnTo>
                    <a:pt x="179260" y="261620"/>
                  </a:lnTo>
                  <a:lnTo>
                    <a:pt x="178968" y="260350"/>
                  </a:lnTo>
                  <a:lnTo>
                    <a:pt x="176923" y="251460"/>
                  </a:lnTo>
                  <a:lnTo>
                    <a:pt x="176631" y="250190"/>
                  </a:lnTo>
                  <a:lnTo>
                    <a:pt x="175641" y="251460"/>
                  </a:lnTo>
                  <a:lnTo>
                    <a:pt x="172720" y="243840"/>
                  </a:lnTo>
                  <a:lnTo>
                    <a:pt x="175298" y="247650"/>
                  </a:lnTo>
                  <a:lnTo>
                    <a:pt x="176288" y="248920"/>
                  </a:lnTo>
                  <a:lnTo>
                    <a:pt x="177825" y="252730"/>
                  </a:lnTo>
                  <a:lnTo>
                    <a:pt x="179070" y="252730"/>
                  </a:lnTo>
                  <a:lnTo>
                    <a:pt x="179120" y="250190"/>
                  </a:lnTo>
                  <a:lnTo>
                    <a:pt x="180009" y="252730"/>
                  </a:lnTo>
                  <a:lnTo>
                    <a:pt x="182587" y="261620"/>
                  </a:lnTo>
                  <a:lnTo>
                    <a:pt x="200037" y="280581"/>
                  </a:lnTo>
                  <a:lnTo>
                    <a:pt x="200037" y="150368"/>
                  </a:lnTo>
                  <a:lnTo>
                    <a:pt x="188493" y="152400"/>
                  </a:lnTo>
                  <a:lnTo>
                    <a:pt x="175196" y="158750"/>
                  </a:lnTo>
                  <a:lnTo>
                    <a:pt x="175196" y="232410"/>
                  </a:lnTo>
                  <a:lnTo>
                    <a:pt x="171627" y="243840"/>
                  </a:lnTo>
                  <a:lnTo>
                    <a:pt x="170281" y="241439"/>
                  </a:lnTo>
                  <a:lnTo>
                    <a:pt x="170281" y="271780"/>
                  </a:lnTo>
                  <a:lnTo>
                    <a:pt x="164426" y="271780"/>
                  </a:lnTo>
                  <a:lnTo>
                    <a:pt x="158978" y="269240"/>
                  </a:lnTo>
                  <a:lnTo>
                    <a:pt x="162242" y="269240"/>
                  </a:lnTo>
                  <a:lnTo>
                    <a:pt x="166712" y="268109"/>
                  </a:lnTo>
                  <a:lnTo>
                    <a:pt x="165912" y="270510"/>
                  </a:lnTo>
                  <a:lnTo>
                    <a:pt x="170281" y="271780"/>
                  </a:lnTo>
                  <a:lnTo>
                    <a:pt x="170281" y="241439"/>
                  </a:lnTo>
                  <a:lnTo>
                    <a:pt x="169494" y="240030"/>
                  </a:lnTo>
                  <a:lnTo>
                    <a:pt x="168795" y="238760"/>
                  </a:lnTo>
                  <a:lnTo>
                    <a:pt x="168097" y="233680"/>
                  </a:lnTo>
                  <a:lnTo>
                    <a:pt x="161950" y="240030"/>
                  </a:lnTo>
                  <a:lnTo>
                    <a:pt x="159969" y="237490"/>
                  </a:lnTo>
                  <a:lnTo>
                    <a:pt x="169087" y="226060"/>
                  </a:lnTo>
                  <a:lnTo>
                    <a:pt x="172072" y="226060"/>
                  </a:lnTo>
                  <a:lnTo>
                    <a:pt x="175196" y="232410"/>
                  </a:lnTo>
                  <a:lnTo>
                    <a:pt x="175196" y="158750"/>
                  </a:lnTo>
                  <a:lnTo>
                    <a:pt x="156984" y="167424"/>
                  </a:lnTo>
                  <a:lnTo>
                    <a:pt x="156984" y="236220"/>
                  </a:lnTo>
                  <a:lnTo>
                    <a:pt x="151384" y="234950"/>
                  </a:lnTo>
                  <a:lnTo>
                    <a:pt x="150088" y="240030"/>
                  </a:lnTo>
                  <a:lnTo>
                    <a:pt x="143243" y="236220"/>
                  </a:lnTo>
                  <a:lnTo>
                    <a:pt x="137629" y="237490"/>
                  </a:lnTo>
                  <a:lnTo>
                    <a:pt x="137515" y="243840"/>
                  </a:lnTo>
                  <a:lnTo>
                    <a:pt x="137604" y="250190"/>
                  </a:lnTo>
                  <a:lnTo>
                    <a:pt x="138874" y="259080"/>
                  </a:lnTo>
                  <a:lnTo>
                    <a:pt x="138239" y="260350"/>
                  </a:lnTo>
                  <a:lnTo>
                    <a:pt x="135890" y="251460"/>
                  </a:lnTo>
                  <a:lnTo>
                    <a:pt x="135940" y="246380"/>
                  </a:lnTo>
                  <a:lnTo>
                    <a:pt x="135991" y="241300"/>
                  </a:lnTo>
                  <a:lnTo>
                    <a:pt x="137744" y="232410"/>
                  </a:lnTo>
                  <a:lnTo>
                    <a:pt x="140373" y="227330"/>
                  </a:lnTo>
                  <a:lnTo>
                    <a:pt x="143052" y="224790"/>
                  </a:lnTo>
                  <a:lnTo>
                    <a:pt x="152527" y="233680"/>
                  </a:lnTo>
                  <a:lnTo>
                    <a:pt x="156984" y="236220"/>
                  </a:lnTo>
                  <a:lnTo>
                    <a:pt x="156984" y="167424"/>
                  </a:lnTo>
                  <a:lnTo>
                    <a:pt x="156527" y="167640"/>
                  </a:lnTo>
                  <a:lnTo>
                    <a:pt x="134912" y="184150"/>
                  </a:lnTo>
                  <a:lnTo>
                    <a:pt x="115519" y="189230"/>
                  </a:lnTo>
                  <a:lnTo>
                    <a:pt x="130124" y="176530"/>
                  </a:lnTo>
                  <a:lnTo>
                    <a:pt x="140347" y="167640"/>
                  </a:lnTo>
                  <a:lnTo>
                    <a:pt x="146189" y="162560"/>
                  </a:lnTo>
                  <a:lnTo>
                    <a:pt x="177368" y="148590"/>
                  </a:lnTo>
                  <a:lnTo>
                    <a:pt x="208470" y="143510"/>
                  </a:lnTo>
                  <a:lnTo>
                    <a:pt x="238937" y="143510"/>
                  </a:lnTo>
                  <a:lnTo>
                    <a:pt x="234035" y="127000"/>
                  </a:lnTo>
                  <a:lnTo>
                    <a:pt x="228765" y="109220"/>
                  </a:lnTo>
                  <a:lnTo>
                    <a:pt x="226885" y="102870"/>
                  </a:lnTo>
                  <a:lnTo>
                    <a:pt x="224243" y="93980"/>
                  </a:lnTo>
                  <a:lnTo>
                    <a:pt x="221983" y="86360"/>
                  </a:lnTo>
                  <a:lnTo>
                    <a:pt x="221602" y="85090"/>
                  </a:lnTo>
                  <a:lnTo>
                    <a:pt x="214045" y="72390"/>
                  </a:lnTo>
                  <a:lnTo>
                    <a:pt x="210273" y="66040"/>
                  </a:lnTo>
                  <a:lnTo>
                    <a:pt x="205740" y="58420"/>
                  </a:lnTo>
                  <a:lnTo>
                    <a:pt x="202717" y="53340"/>
                  </a:lnTo>
                  <a:lnTo>
                    <a:pt x="201955" y="52070"/>
                  </a:lnTo>
                  <a:lnTo>
                    <a:pt x="161582" y="10160"/>
                  </a:lnTo>
                  <a:lnTo>
                    <a:pt x="140373" y="4597"/>
                  </a:lnTo>
                  <a:lnTo>
                    <a:pt x="140373" y="78740"/>
                  </a:lnTo>
                  <a:lnTo>
                    <a:pt x="140169" y="78740"/>
                  </a:lnTo>
                  <a:lnTo>
                    <a:pt x="139827" y="80010"/>
                  </a:lnTo>
                  <a:lnTo>
                    <a:pt x="139522" y="80010"/>
                  </a:lnTo>
                  <a:lnTo>
                    <a:pt x="139725" y="81280"/>
                  </a:lnTo>
                  <a:lnTo>
                    <a:pt x="139471" y="81280"/>
                  </a:lnTo>
                  <a:lnTo>
                    <a:pt x="139522" y="82550"/>
                  </a:lnTo>
                  <a:lnTo>
                    <a:pt x="139280" y="83820"/>
                  </a:lnTo>
                  <a:lnTo>
                    <a:pt x="138341" y="83820"/>
                  </a:lnTo>
                  <a:lnTo>
                    <a:pt x="137541" y="82550"/>
                  </a:lnTo>
                  <a:lnTo>
                    <a:pt x="137985" y="82550"/>
                  </a:lnTo>
                  <a:lnTo>
                    <a:pt x="137439" y="81280"/>
                  </a:lnTo>
                  <a:lnTo>
                    <a:pt x="136994" y="82550"/>
                  </a:lnTo>
                  <a:lnTo>
                    <a:pt x="137337" y="82550"/>
                  </a:lnTo>
                  <a:lnTo>
                    <a:pt x="137096" y="83820"/>
                  </a:lnTo>
                  <a:lnTo>
                    <a:pt x="136652" y="83820"/>
                  </a:lnTo>
                  <a:lnTo>
                    <a:pt x="136601" y="85090"/>
                  </a:lnTo>
                  <a:lnTo>
                    <a:pt x="136156" y="83820"/>
                  </a:lnTo>
                  <a:lnTo>
                    <a:pt x="135902" y="83820"/>
                  </a:lnTo>
                  <a:lnTo>
                    <a:pt x="135458" y="82550"/>
                  </a:lnTo>
                  <a:lnTo>
                    <a:pt x="134912" y="82550"/>
                  </a:lnTo>
                  <a:lnTo>
                    <a:pt x="134912" y="83820"/>
                  </a:lnTo>
                  <a:lnTo>
                    <a:pt x="134912" y="82550"/>
                  </a:lnTo>
                  <a:lnTo>
                    <a:pt x="134073" y="82550"/>
                  </a:lnTo>
                  <a:lnTo>
                    <a:pt x="134073" y="83820"/>
                  </a:lnTo>
                  <a:lnTo>
                    <a:pt x="133946" y="83527"/>
                  </a:lnTo>
                  <a:lnTo>
                    <a:pt x="133578" y="82550"/>
                  </a:lnTo>
                  <a:lnTo>
                    <a:pt x="134023" y="82550"/>
                  </a:lnTo>
                  <a:lnTo>
                    <a:pt x="133718" y="81280"/>
                  </a:lnTo>
                  <a:lnTo>
                    <a:pt x="133324" y="82550"/>
                  </a:lnTo>
                  <a:lnTo>
                    <a:pt x="132930" y="81280"/>
                  </a:lnTo>
                  <a:lnTo>
                    <a:pt x="131991" y="82550"/>
                  </a:lnTo>
                  <a:lnTo>
                    <a:pt x="133121" y="82550"/>
                  </a:lnTo>
                  <a:lnTo>
                    <a:pt x="132384" y="83820"/>
                  </a:lnTo>
                  <a:lnTo>
                    <a:pt x="131838" y="82550"/>
                  </a:lnTo>
                  <a:lnTo>
                    <a:pt x="130695" y="83820"/>
                  </a:lnTo>
                  <a:lnTo>
                    <a:pt x="128905" y="83820"/>
                  </a:lnTo>
                  <a:lnTo>
                    <a:pt x="128765" y="82550"/>
                  </a:lnTo>
                  <a:lnTo>
                    <a:pt x="128905" y="82550"/>
                  </a:lnTo>
                  <a:lnTo>
                    <a:pt x="128612" y="81280"/>
                  </a:lnTo>
                  <a:lnTo>
                    <a:pt x="127812" y="81280"/>
                  </a:lnTo>
                  <a:lnTo>
                    <a:pt x="127317" y="82550"/>
                  </a:lnTo>
                  <a:lnTo>
                    <a:pt x="126974" y="81280"/>
                  </a:lnTo>
                  <a:lnTo>
                    <a:pt x="126682" y="81280"/>
                  </a:lnTo>
                  <a:lnTo>
                    <a:pt x="125691" y="80010"/>
                  </a:lnTo>
                  <a:lnTo>
                    <a:pt x="124993" y="80010"/>
                  </a:lnTo>
                  <a:lnTo>
                    <a:pt x="124790" y="78740"/>
                  </a:lnTo>
                  <a:lnTo>
                    <a:pt x="123558" y="78740"/>
                  </a:lnTo>
                  <a:lnTo>
                    <a:pt x="124294" y="80010"/>
                  </a:lnTo>
                  <a:lnTo>
                    <a:pt x="122466" y="80010"/>
                  </a:lnTo>
                  <a:lnTo>
                    <a:pt x="122466" y="104140"/>
                  </a:lnTo>
                  <a:lnTo>
                    <a:pt x="122110" y="104140"/>
                  </a:lnTo>
                  <a:lnTo>
                    <a:pt x="122072" y="103327"/>
                  </a:lnTo>
                  <a:lnTo>
                    <a:pt x="122161" y="103505"/>
                  </a:lnTo>
                  <a:lnTo>
                    <a:pt x="122466" y="104140"/>
                  </a:lnTo>
                  <a:lnTo>
                    <a:pt x="122466" y="80010"/>
                  </a:lnTo>
                  <a:lnTo>
                    <a:pt x="122364" y="101600"/>
                  </a:lnTo>
                  <a:lnTo>
                    <a:pt x="122059" y="101600"/>
                  </a:lnTo>
                  <a:lnTo>
                    <a:pt x="121869" y="100330"/>
                  </a:lnTo>
                  <a:lnTo>
                    <a:pt x="122364" y="101600"/>
                  </a:lnTo>
                  <a:lnTo>
                    <a:pt x="122364" y="80010"/>
                  </a:lnTo>
                  <a:lnTo>
                    <a:pt x="122059" y="80010"/>
                  </a:lnTo>
                  <a:lnTo>
                    <a:pt x="121869" y="78740"/>
                  </a:lnTo>
                  <a:lnTo>
                    <a:pt x="121424" y="78740"/>
                  </a:lnTo>
                  <a:lnTo>
                    <a:pt x="121424" y="77470"/>
                  </a:lnTo>
                  <a:lnTo>
                    <a:pt x="120624" y="77470"/>
                  </a:lnTo>
                  <a:lnTo>
                    <a:pt x="120624" y="101600"/>
                  </a:lnTo>
                  <a:lnTo>
                    <a:pt x="120078" y="102870"/>
                  </a:lnTo>
                  <a:lnTo>
                    <a:pt x="120332" y="101600"/>
                  </a:lnTo>
                  <a:lnTo>
                    <a:pt x="120624" y="101600"/>
                  </a:lnTo>
                  <a:lnTo>
                    <a:pt x="120624" y="77470"/>
                  </a:lnTo>
                  <a:lnTo>
                    <a:pt x="120573" y="78740"/>
                  </a:lnTo>
                  <a:lnTo>
                    <a:pt x="120027" y="78740"/>
                  </a:lnTo>
                  <a:lnTo>
                    <a:pt x="119875" y="77470"/>
                  </a:lnTo>
                  <a:lnTo>
                    <a:pt x="118935" y="77470"/>
                  </a:lnTo>
                  <a:lnTo>
                    <a:pt x="118745" y="78740"/>
                  </a:lnTo>
                  <a:lnTo>
                    <a:pt x="118389" y="78740"/>
                  </a:lnTo>
                  <a:lnTo>
                    <a:pt x="117741" y="80010"/>
                  </a:lnTo>
                  <a:lnTo>
                    <a:pt x="117551" y="78740"/>
                  </a:lnTo>
                  <a:lnTo>
                    <a:pt x="117551" y="77470"/>
                  </a:lnTo>
                  <a:lnTo>
                    <a:pt x="118491" y="77470"/>
                  </a:lnTo>
                  <a:lnTo>
                    <a:pt x="118452" y="76936"/>
                  </a:lnTo>
                  <a:lnTo>
                    <a:pt x="118198" y="76200"/>
                  </a:lnTo>
                  <a:lnTo>
                    <a:pt x="117246" y="76200"/>
                  </a:lnTo>
                  <a:lnTo>
                    <a:pt x="117157" y="77470"/>
                  </a:lnTo>
                  <a:lnTo>
                    <a:pt x="117132" y="76936"/>
                  </a:lnTo>
                  <a:lnTo>
                    <a:pt x="117055" y="77470"/>
                  </a:lnTo>
                  <a:lnTo>
                    <a:pt x="117106" y="76200"/>
                  </a:lnTo>
                  <a:lnTo>
                    <a:pt x="116357" y="76200"/>
                  </a:lnTo>
                  <a:lnTo>
                    <a:pt x="116357" y="97790"/>
                  </a:lnTo>
                  <a:lnTo>
                    <a:pt x="115951" y="96774"/>
                  </a:lnTo>
                  <a:lnTo>
                    <a:pt x="115912" y="96939"/>
                  </a:lnTo>
                  <a:lnTo>
                    <a:pt x="115862" y="96520"/>
                  </a:lnTo>
                  <a:lnTo>
                    <a:pt x="115951" y="96774"/>
                  </a:lnTo>
                  <a:lnTo>
                    <a:pt x="116014" y="96520"/>
                  </a:lnTo>
                  <a:lnTo>
                    <a:pt x="116306" y="96520"/>
                  </a:lnTo>
                  <a:lnTo>
                    <a:pt x="116357" y="97790"/>
                  </a:lnTo>
                  <a:lnTo>
                    <a:pt x="116357" y="76200"/>
                  </a:lnTo>
                  <a:lnTo>
                    <a:pt x="115265" y="76200"/>
                  </a:lnTo>
                  <a:lnTo>
                    <a:pt x="114427" y="77470"/>
                  </a:lnTo>
                  <a:lnTo>
                    <a:pt x="114325" y="77152"/>
                  </a:lnTo>
                  <a:lnTo>
                    <a:pt x="114325" y="91440"/>
                  </a:lnTo>
                  <a:lnTo>
                    <a:pt x="114173" y="92710"/>
                  </a:lnTo>
                  <a:lnTo>
                    <a:pt x="114173" y="91440"/>
                  </a:lnTo>
                  <a:lnTo>
                    <a:pt x="114325" y="91440"/>
                  </a:lnTo>
                  <a:lnTo>
                    <a:pt x="114325" y="77152"/>
                  </a:lnTo>
                  <a:lnTo>
                    <a:pt x="114033" y="76200"/>
                  </a:lnTo>
                  <a:lnTo>
                    <a:pt x="113880" y="76200"/>
                  </a:lnTo>
                  <a:lnTo>
                    <a:pt x="113880" y="90170"/>
                  </a:lnTo>
                  <a:lnTo>
                    <a:pt x="113576" y="90170"/>
                  </a:lnTo>
                  <a:lnTo>
                    <a:pt x="113576" y="91440"/>
                  </a:lnTo>
                  <a:lnTo>
                    <a:pt x="113131" y="91440"/>
                  </a:lnTo>
                  <a:lnTo>
                    <a:pt x="112839" y="91655"/>
                  </a:lnTo>
                  <a:lnTo>
                    <a:pt x="112839" y="93980"/>
                  </a:lnTo>
                  <a:lnTo>
                    <a:pt x="112039" y="93980"/>
                  </a:lnTo>
                  <a:lnTo>
                    <a:pt x="112483" y="92710"/>
                  </a:lnTo>
                  <a:lnTo>
                    <a:pt x="112636" y="92710"/>
                  </a:lnTo>
                  <a:lnTo>
                    <a:pt x="112839" y="93980"/>
                  </a:lnTo>
                  <a:lnTo>
                    <a:pt x="112839" y="91655"/>
                  </a:lnTo>
                  <a:lnTo>
                    <a:pt x="111620" y="92544"/>
                  </a:lnTo>
                  <a:lnTo>
                    <a:pt x="111848" y="91440"/>
                  </a:lnTo>
                  <a:lnTo>
                    <a:pt x="113131" y="91440"/>
                  </a:lnTo>
                  <a:lnTo>
                    <a:pt x="113576" y="90170"/>
                  </a:lnTo>
                  <a:lnTo>
                    <a:pt x="113436" y="90170"/>
                  </a:lnTo>
                  <a:lnTo>
                    <a:pt x="111696" y="87782"/>
                  </a:lnTo>
                  <a:lnTo>
                    <a:pt x="111696" y="90170"/>
                  </a:lnTo>
                  <a:lnTo>
                    <a:pt x="111391" y="90170"/>
                  </a:lnTo>
                  <a:lnTo>
                    <a:pt x="111048" y="90170"/>
                  </a:lnTo>
                  <a:lnTo>
                    <a:pt x="110807" y="89395"/>
                  </a:lnTo>
                  <a:lnTo>
                    <a:pt x="110807" y="90170"/>
                  </a:lnTo>
                  <a:lnTo>
                    <a:pt x="110312" y="90170"/>
                  </a:lnTo>
                  <a:lnTo>
                    <a:pt x="109855" y="88900"/>
                  </a:lnTo>
                  <a:lnTo>
                    <a:pt x="110007" y="87630"/>
                  </a:lnTo>
                  <a:lnTo>
                    <a:pt x="110159" y="87630"/>
                  </a:lnTo>
                  <a:lnTo>
                    <a:pt x="110159" y="88900"/>
                  </a:lnTo>
                  <a:lnTo>
                    <a:pt x="109855" y="88900"/>
                  </a:lnTo>
                  <a:lnTo>
                    <a:pt x="110807" y="90170"/>
                  </a:lnTo>
                  <a:lnTo>
                    <a:pt x="110807" y="89395"/>
                  </a:lnTo>
                  <a:lnTo>
                    <a:pt x="110655" y="88900"/>
                  </a:lnTo>
                  <a:lnTo>
                    <a:pt x="111391" y="90170"/>
                  </a:lnTo>
                  <a:lnTo>
                    <a:pt x="111252" y="88900"/>
                  </a:lnTo>
                  <a:lnTo>
                    <a:pt x="111442" y="88900"/>
                  </a:lnTo>
                  <a:lnTo>
                    <a:pt x="111696" y="90170"/>
                  </a:lnTo>
                  <a:lnTo>
                    <a:pt x="111696" y="87782"/>
                  </a:lnTo>
                  <a:lnTo>
                    <a:pt x="111594" y="87630"/>
                  </a:lnTo>
                  <a:lnTo>
                    <a:pt x="113385" y="87630"/>
                  </a:lnTo>
                  <a:lnTo>
                    <a:pt x="113182" y="88900"/>
                  </a:lnTo>
                  <a:lnTo>
                    <a:pt x="113525" y="88900"/>
                  </a:lnTo>
                  <a:lnTo>
                    <a:pt x="113880" y="90170"/>
                  </a:lnTo>
                  <a:lnTo>
                    <a:pt x="113880" y="76200"/>
                  </a:lnTo>
                  <a:lnTo>
                    <a:pt x="113576" y="76200"/>
                  </a:lnTo>
                  <a:lnTo>
                    <a:pt x="113576" y="77470"/>
                  </a:lnTo>
                  <a:lnTo>
                    <a:pt x="112890" y="77470"/>
                  </a:lnTo>
                  <a:lnTo>
                    <a:pt x="112636" y="76200"/>
                  </a:lnTo>
                  <a:lnTo>
                    <a:pt x="111493" y="76200"/>
                  </a:lnTo>
                  <a:lnTo>
                    <a:pt x="110286" y="75057"/>
                  </a:lnTo>
                  <a:lnTo>
                    <a:pt x="110058" y="76200"/>
                  </a:lnTo>
                  <a:lnTo>
                    <a:pt x="110058" y="74930"/>
                  </a:lnTo>
                  <a:lnTo>
                    <a:pt x="108521" y="76200"/>
                  </a:lnTo>
                  <a:lnTo>
                    <a:pt x="108216" y="75082"/>
                  </a:lnTo>
                  <a:lnTo>
                    <a:pt x="108216" y="87630"/>
                  </a:lnTo>
                  <a:lnTo>
                    <a:pt x="108026" y="86360"/>
                  </a:lnTo>
                  <a:lnTo>
                    <a:pt x="107530" y="87630"/>
                  </a:lnTo>
                  <a:lnTo>
                    <a:pt x="106641" y="87630"/>
                  </a:lnTo>
                  <a:lnTo>
                    <a:pt x="106730" y="88900"/>
                  </a:lnTo>
                  <a:lnTo>
                    <a:pt x="106438" y="88900"/>
                  </a:lnTo>
                  <a:lnTo>
                    <a:pt x="106654" y="87439"/>
                  </a:lnTo>
                  <a:lnTo>
                    <a:pt x="107035" y="86360"/>
                  </a:lnTo>
                  <a:lnTo>
                    <a:pt x="107924" y="85090"/>
                  </a:lnTo>
                  <a:lnTo>
                    <a:pt x="108026" y="86360"/>
                  </a:lnTo>
                  <a:lnTo>
                    <a:pt x="108216" y="87630"/>
                  </a:lnTo>
                  <a:lnTo>
                    <a:pt x="108216" y="75082"/>
                  </a:lnTo>
                  <a:lnTo>
                    <a:pt x="108178" y="74930"/>
                  </a:lnTo>
                  <a:lnTo>
                    <a:pt x="107873" y="74930"/>
                  </a:lnTo>
                  <a:lnTo>
                    <a:pt x="107632" y="74930"/>
                  </a:lnTo>
                  <a:lnTo>
                    <a:pt x="107226" y="74930"/>
                  </a:lnTo>
                  <a:lnTo>
                    <a:pt x="107226" y="85090"/>
                  </a:lnTo>
                  <a:lnTo>
                    <a:pt x="106438" y="86360"/>
                  </a:lnTo>
                  <a:lnTo>
                    <a:pt x="106235" y="85090"/>
                  </a:lnTo>
                  <a:lnTo>
                    <a:pt x="107226" y="85090"/>
                  </a:lnTo>
                  <a:lnTo>
                    <a:pt x="107226" y="74930"/>
                  </a:lnTo>
                  <a:lnTo>
                    <a:pt x="106781" y="74930"/>
                  </a:lnTo>
                  <a:lnTo>
                    <a:pt x="106832" y="76200"/>
                  </a:lnTo>
                  <a:lnTo>
                    <a:pt x="106337" y="75450"/>
                  </a:lnTo>
                  <a:lnTo>
                    <a:pt x="106337" y="81280"/>
                  </a:lnTo>
                  <a:lnTo>
                    <a:pt x="106337" y="82550"/>
                  </a:lnTo>
                  <a:lnTo>
                    <a:pt x="106184" y="82550"/>
                  </a:lnTo>
                  <a:lnTo>
                    <a:pt x="106184" y="81280"/>
                  </a:lnTo>
                  <a:lnTo>
                    <a:pt x="106337" y="81280"/>
                  </a:lnTo>
                  <a:lnTo>
                    <a:pt x="106337" y="75450"/>
                  </a:lnTo>
                  <a:lnTo>
                    <a:pt x="105994" y="74930"/>
                  </a:lnTo>
                  <a:lnTo>
                    <a:pt x="105689" y="74930"/>
                  </a:lnTo>
                  <a:lnTo>
                    <a:pt x="105689" y="81280"/>
                  </a:lnTo>
                  <a:lnTo>
                    <a:pt x="105549" y="82550"/>
                  </a:lnTo>
                  <a:lnTo>
                    <a:pt x="105448" y="82130"/>
                  </a:lnTo>
                  <a:lnTo>
                    <a:pt x="105448" y="83820"/>
                  </a:lnTo>
                  <a:lnTo>
                    <a:pt x="105448" y="85090"/>
                  </a:lnTo>
                  <a:lnTo>
                    <a:pt x="105448" y="86360"/>
                  </a:lnTo>
                  <a:lnTo>
                    <a:pt x="104648" y="86360"/>
                  </a:lnTo>
                  <a:lnTo>
                    <a:pt x="104800" y="85090"/>
                  </a:lnTo>
                  <a:lnTo>
                    <a:pt x="104952" y="85090"/>
                  </a:lnTo>
                  <a:lnTo>
                    <a:pt x="105448" y="86360"/>
                  </a:lnTo>
                  <a:lnTo>
                    <a:pt x="105448" y="85090"/>
                  </a:lnTo>
                  <a:lnTo>
                    <a:pt x="105194" y="84201"/>
                  </a:lnTo>
                  <a:lnTo>
                    <a:pt x="105092" y="85090"/>
                  </a:lnTo>
                  <a:lnTo>
                    <a:pt x="105092" y="83820"/>
                  </a:lnTo>
                  <a:lnTo>
                    <a:pt x="105194" y="84201"/>
                  </a:lnTo>
                  <a:lnTo>
                    <a:pt x="105244" y="83820"/>
                  </a:lnTo>
                  <a:lnTo>
                    <a:pt x="105448" y="83820"/>
                  </a:lnTo>
                  <a:lnTo>
                    <a:pt x="105448" y="82130"/>
                  </a:lnTo>
                  <a:lnTo>
                    <a:pt x="105244" y="81280"/>
                  </a:lnTo>
                  <a:lnTo>
                    <a:pt x="105689" y="81280"/>
                  </a:lnTo>
                  <a:lnTo>
                    <a:pt x="105689" y="74930"/>
                  </a:lnTo>
                  <a:lnTo>
                    <a:pt x="105092" y="76200"/>
                  </a:lnTo>
                  <a:lnTo>
                    <a:pt x="104902" y="75374"/>
                  </a:lnTo>
                  <a:lnTo>
                    <a:pt x="104902" y="81280"/>
                  </a:lnTo>
                  <a:lnTo>
                    <a:pt x="104902" y="82550"/>
                  </a:lnTo>
                  <a:lnTo>
                    <a:pt x="104800" y="81280"/>
                  </a:lnTo>
                  <a:lnTo>
                    <a:pt x="104902" y="75374"/>
                  </a:lnTo>
                  <a:lnTo>
                    <a:pt x="104800" y="74930"/>
                  </a:lnTo>
                  <a:lnTo>
                    <a:pt x="104698" y="76200"/>
                  </a:lnTo>
                  <a:lnTo>
                    <a:pt x="104648" y="83820"/>
                  </a:lnTo>
                  <a:lnTo>
                    <a:pt x="104457" y="85090"/>
                  </a:lnTo>
                  <a:lnTo>
                    <a:pt x="104000" y="85090"/>
                  </a:lnTo>
                  <a:lnTo>
                    <a:pt x="104457" y="83820"/>
                  </a:lnTo>
                  <a:lnTo>
                    <a:pt x="104648" y="83820"/>
                  </a:lnTo>
                  <a:lnTo>
                    <a:pt x="104648" y="76200"/>
                  </a:lnTo>
                  <a:lnTo>
                    <a:pt x="104355" y="76200"/>
                  </a:lnTo>
                  <a:lnTo>
                    <a:pt x="104355" y="78740"/>
                  </a:lnTo>
                  <a:lnTo>
                    <a:pt x="103911" y="78740"/>
                  </a:lnTo>
                  <a:lnTo>
                    <a:pt x="103911" y="82550"/>
                  </a:lnTo>
                  <a:lnTo>
                    <a:pt x="103009" y="82550"/>
                  </a:lnTo>
                  <a:lnTo>
                    <a:pt x="103365" y="81280"/>
                  </a:lnTo>
                  <a:lnTo>
                    <a:pt x="103505" y="81280"/>
                  </a:lnTo>
                  <a:lnTo>
                    <a:pt x="103911" y="82550"/>
                  </a:lnTo>
                  <a:lnTo>
                    <a:pt x="103911" y="78740"/>
                  </a:lnTo>
                  <a:lnTo>
                    <a:pt x="103759" y="78740"/>
                  </a:lnTo>
                  <a:lnTo>
                    <a:pt x="103708" y="80010"/>
                  </a:lnTo>
                  <a:lnTo>
                    <a:pt x="102920" y="78740"/>
                  </a:lnTo>
                  <a:lnTo>
                    <a:pt x="103314" y="77470"/>
                  </a:lnTo>
                  <a:lnTo>
                    <a:pt x="104355" y="78740"/>
                  </a:lnTo>
                  <a:lnTo>
                    <a:pt x="104355" y="76200"/>
                  </a:lnTo>
                  <a:lnTo>
                    <a:pt x="104000" y="76200"/>
                  </a:lnTo>
                  <a:lnTo>
                    <a:pt x="104000" y="77470"/>
                  </a:lnTo>
                  <a:lnTo>
                    <a:pt x="103911" y="76200"/>
                  </a:lnTo>
                  <a:lnTo>
                    <a:pt x="102958" y="76200"/>
                  </a:lnTo>
                  <a:lnTo>
                    <a:pt x="102819" y="76200"/>
                  </a:lnTo>
                  <a:lnTo>
                    <a:pt x="102222" y="77470"/>
                  </a:lnTo>
                  <a:lnTo>
                    <a:pt x="102374" y="77470"/>
                  </a:lnTo>
                  <a:lnTo>
                    <a:pt x="101574" y="78740"/>
                  </a:lnTo>
                  <a:lnTo>
                    <a:pt x="102222" y="80010"/>
                  </a:lnTo>
                  <a:lnTo>
                    <a:pt x="102374" y="80010"/>
                  </a:lnTo>
                  <a:lnTo>
                    <a:pt x="102616" y="81280"/>
                  </a:lnTo>
                  <a:lnTo>
                    <a:pt x="102412" y="81280"/>
                  </a:lnTo>
                  <a:lnTo>
                    <a:pt x="102222" y="82550"/>
                  </a:lnTo>
                  <a:lnTo>
                    <a:pt x="102920" y="83820"/>
                  </a:lnTo>
                  <a:lnTo>
                    <a:pt x="103263" y="83820"/>
                  </a:lnTo>
                  <a:lnTo>
                    <a:pt x="103212" y="85090"/>
                  </a:lnTo>
                  <a:lnTo>
                    <a:pt x="103263" y="86360"/>
                  </a:lnTo>
                  <a:lnTo>
                    <a:pt x="104406" y="86360"/>
                  </a:lnTo>
                  <a:lnTo>
                    <a:pt x="104800" y="87630"/>
                  </a:lnTo>
                  <a:lnTo>
                    <a:pt x="105689" y="87630"/>
                  </a:lnTo>
                  <a:lnTo>
                    <a:pt x="105689" y="86360"/>
                  </a:lnTo>
                  <a:lnTo>
                    <a:pt x="105994" y="87630"/>
                  </a:lnTo>
                  <a:lnTo>
                    <a:pt x="105194" y="88900"/>
                  </a:lnTo>
                  <a:lnTo>
                    <a:pt x="106387" y="88900"/>
                  </a:lnTo>
                  <a:lnTo>
                    <a:pt x="106832" y="90170"/>
                  </a:lnTo>
                  <a:lnTo>
                    <a:pt x="106984" y="88900"/>
                  </a:lnTo>
                  <a:lnTo>
                    <a:pt x="108521" y="88900"/>
                  </a:lnTo>
                  <a:lnTo>
                    <a:pt x="108419" y="87630"/>
                  </a:lnTo>
                  <a:lnTo>
                    <a:pt x="108762" y="87630"/>
                  </a:lnTo>
                  <a:lnTo>
                    <a:pt x="109410" y="86360"/>
                  </a:lnTo>
                  <a:lnTo>
                    <a:pt x="109613" y="87630"/>
                  </a:lnTo>
                  <a:lnTo>
                    <a:pt x="108762" y="87630"/>
                  </a:lnTo>
                  <a:lnTo>
                    <a:pt x="108623" y="88900"/>
                  </a:lnTo>
                  <a:lnTo>
                    <a:pt x="109461" y="88900"/>
                  </a:lnTo>
                  <a:lnTo>
                    <a:pt x="108762" y="90170"/>
                  </a:lnTo>
                  <a:lnTo>
                    <a:pt x="109562" y="91440"/>
                  </a:lnTo>
                  <a:lnTo>
                    <a:pt x="109562" y="90170"/>
                  </a:lnTo>
                  <a:lnTo>
                    <a:pt x="110502" y="91440"/>
                  </a:lnTo>
                  <a:lnTo>
                    <a:pt x="110312" y="92710"/>
                  </a:lnTo>
                  <a:lnTo>
                    <a:pt x="110998" y="92710"/>
                  </a:lnTo>
                  <a:lnTo>
                    <a:pt x="111252" y="93980"/>
                  </a:lnTo>
                  <a:lnTo>
                    <a:pt x="111391" y="92710"/>
                  </a:lnTo>
                  <a:lnTo>
                    <a:pt x="111594" y="92710"/>
                  </a:lnTo>
                  <a:lnTo>
                    <a:pt x="111848" y="92710"/>
                  </a:lnTo>
                  <a:lnTo>
                    <a:pt x="111594" y="93980"/>
                  </a:lnTo>
                  <a:lnTo>
                    <a:pt x="111442" y="93980"/>
                  </a:lnTo>
                  <a:lnTo>
                    <a:pt x="111696" y="95250"/>
                  </a:lnTo>
                  <a:lnTo>
                    <a:pt x="112039" y="95250"/>
                  </a:lnTo>
                  <a:lnTo>
                    <a:pt x="112687" y="96304"/>
                  </a:lnTo>
                  <a:lnTo>
                    <a:pt x="112445" y="96520"/>
                  </a:lnTo>
                  <a:lnTo>
                    <a:pt x="112712" y="96342"/>
                  </a:lnTo>
                  <a:lnTo>
                    <a:pt x="112839" y="96520"/>
                  </a:lnTo>
                  <a:lnTo>
                    <a:pt x="113131" y="96520"/>
                  </a:lnTo>
                  <a:lnTo>
                    <a:pt x="113601" y="95719"/>
                  </a:lnTo>
                  <a:lnTo>
                    <a:pt x="113665" y="95440"/>
                  </a:lnTo>
                  <a:lnTo>
                    <a:pt x="113461" y="95618"/>
                  </a:lnTo>
                  <a:lnTo>
                    <a:pt x="113576" y="95250"/>
                  </a:lnTo>
                  <a:lnTo>
                    <a:pt x="113665" y="95440"/>
                  </a:lnTo>
                  <a:lnTo>
                    <a:pt x="113741" y="95618"/>
                  </a:lnTo>
                  <a:lnTo>
                    <a:pt x="114173" y="96520"/>
                  </a:lnTo>
                  <a:lnTo>
                    <a:pt x="114477" y="96520"/>
                  </a:lnTo>
                  <a:lnTo>
                    <a:pt x="114325" y="95250"/>
                  </a:lnTo>
                  <a:lnTo>
                    <a:pt x="113385" y="93980"/>
                  </a:lnTo>
                  <a:lnTo>
                    <a:pt x="112941" y="95250"/>
                  </a:lnTo>
                  <a:lnTo>
                    <a:pt x="113233" y="93980"/>
                  </a:lnTo>
                  <a:lnTo>
                    <a:pt x="113385" y="93980"/>
                  </a:lnTo>
                  <a:lnTo>
                    <a:pt x="113982" y="92710"/>
                  </a:lnTo>
                  <a:lnTo>
                    <a:pt x="114173" y="94043"/>
                  </a:lnTo>
                  <a:lnTo>
                    <a:pt x="114477" y="95250"/>
                  </a:lnTo>
                  <a:lnTo>
                    <a:pt x="114668" y="95250"/>
                  </a:lnTo>
                  <a:lnTo>
                    <a:pt x="114477" y="96520"/>
                  </a:lnTo>
                  <a:lnTo>
                    <a:pt x="114617" y="96520"/>
                  </a:lnTo>
                  <a:lnTo>
                    <a:pt x="114477" y="97790"/>
                  </a:lnTo>
                  <a:lnTo>
                    <a:pt x="115100" y="96939"/>
                  </a:lnTo>
                  <a:lnTo>
                    <a:pt x="115112" y="96520"/>
                  </a:lnTo>
                  <a:lnTo>
                    <a:pt x="114719" y="96520"/>
                  </a:lnTo>
                  <a:lnTo>
                    <a:pt x="114922" y="95250"/>
                  </a:lnTo>
                  <a:lnTo>
                    <a:pt x="115112" y="95250"/>
                  </a:lnTo>
                  <a:lnTo>
                    <a:pt x="115265" y="93980"/>
                  </a:lnTo>
                  <a:lnTo>
                    <a:pt x="115392" y="94653"/>
                  </a:lnTo>
                  <a:lnTo>
                    <a:pt x="115417" y="95250"/>
                  </a:lnTo>
                  <a:lnTo>
                    <a:pt x="115316" y="96520"/>
                  </a:lnTo>
                  <a:lnTo>
                    <a:pt x="115112" y="96520"/>
                  </a:lnTo>
                  <a:lnTo>
                    <a:pt x="115227" y="96774"/>
                  </a:lnTo>
                  <a:lnTo>
                    <a:pt x="115303" y="96939"/>
                  </a:lnTo>
                  <a:lnTo>
                    <a:pt x="115709" y="97790"/>
                  </a:lnTo>
                  <a:lnTo>
                    <a:pt x="114477" y="97790"/>
                  </a:lnTo>
                  <a:lnTo>
                    <a:pt x="114173" y="97790"/>
                  </a:lnTo>
                  <a:lnTo>
                    <a:pt x="113677" y="96520"/>
                  </a:lnTo>
                  <a:lnTo>
                    <a:pt x="113334" y="96520"/>
                  </a:lnTo>
                  <a:lnTo>
                    <a:pt x="112636" y="97790"/>
                  </a:lnTo>
                  <a:lnTo>
                    <a:pt x="113436" y="97790"/>
                  </a:lnTo>
                  <a:lnTo>
                    <a:pt x="113525" y="99060"/>
                  </a:lnTo>
                  <a:lnTo>
                    <a:pt x="114668" y="99060"/>
                  </a:lnTo>
                  <a:lnTo>
                    <a:pt x="115366" y="100330"/>
                  </a:lnTo>
                  <a:lnTo>
                    <a:pt x="115417" y="99060"/>
                  </a:lnTo>
                  <a:lnTo>
                    <a:pt x="116306" y="99060"/>
                  </a:lnTo>
                  <a:lnTo>
                    <a:pt x="116382" y="99580"/>
                  </a:lnTo>
                  <a:lnTo>
                    <a:pt x="116509" y="101600"/>
                  </a:lnTo>
                  <a:lnTo>
                    <a:pt x="116954" y="100330"/>
                  </a:lnTo>
                  <a:lnTo>
                    <a:pt x="116801" y="100330"/>
                  </a:lnTo>
                  <a:lnTo>
                    <a:pt x="116801" y="99060"/>
                  </a:lnTo>
                  <a:lnTo>
                    <a:pt x="117348" y="99060"/>
                  </a:lnTo>
                  <a:lnTo>
                    <a:pt x="118491" y="99060"/>
                  </a:lnTo>
                  <a:lnTo>
                    <a:pt x="117995" y="100330"/>
                  </a:lnTo>
                  <a:lnTo>
                    <a:pt x="118592" y="100330"/>
                  </a:lnTo>
                  <a:lnTo>
                    <a:pt x="119176" y="99580"/>
                  </a:lnTo>
                  <a:lnTo>
                    <a:pt x="119126" y="99326"/>
                  </a:lnTo>
                  <a:lnTo>
                    <a:pt x="119214" y="99529"/>
                  </a:lnTo>
                  <a:lnTo>
                    <a:pt x="119341" y="99060"/>
                  </a:lnTo>
                  <a:lnTo>
                    <a:pt x="119380" y="99326"/>
                  </a:lnTo>
                  <a:lnTo>
                    <a:pt x="119253" y="99479"/>
                  </a:lnTo>
                  <a:lnTo>
                    <a:pt x="119087" y="100330"/>
                  </a:lnTo>
                  <a:lnTo>
                    <a:pt x="118884" y="101600"/>
                  </a:lnTo>
                  <a:lnTo>
                    <a:pt x="119291" y="101600"/>
                  </a:lnTo>
                  <a:lnTo>
                    <a:pt x="119481" y="102870"/>
                  </a:lnTo>
                  <a:lnTo>
                    <a:pt x="119684" y="102870"/>
                  </a:lnTo>
                  <a:lnTo>
                    <a:pt x="119430" y="104140"/>
                  </a:lnTo>
                  <a:lnTo>
                    <a:pt x="119735" y="104140"/>
                  </a:lnTo>
                  <a:lnTo>
                    <a:pt x="120180" y="102870"/>
                  </a:lnTo>
                  <a:lnTo>
                    <a:pt x="120777" y="104140"/>
                  </a:lnTo>
                  <a:lnTo>
                    <a:pt x="120675" y="102870"/>
                  </a:lnTo>
                  <a:lnTo>
                    <a:pt x="121272" y="101600"/>
                  </a:lnTo>
                  <a:lnTo>
                    <a:pt x="121437" y="101968"/>
                  </a:lnTo>
                  <a:lnTo>
                    <a:pt x="121856" y="102870"/>
                  </a:lnTo>
                  <a:lnTo>
                    <a:pt x="120675" y="102870"/>
                  </a:lnTo>
                  <a:lnTo>
                    <a:pt x="121272" y="104140"/>
                  </a:lnTo>
                  <a:lnTo>
                    <a:pt x="121069" y="104140"/>
                  </a:lnTo>
                  <a:lnTo>
                    <a:pt x="121069" y="167640"/>
                  </a:lnTo>
                  <a:lnTo>
                    <a:pt x="103378" y="152400"/>
                  </a:lnTo>
                  <a:lnTo>
                    <a:pt x="84518" y="140970"/>
                  </a:lnTo>
                  <a:lnTo>
                    <a:pt x="61391" y="134620"/>
                  </a:lnTo>
                  <a:lnTo>
                    <a:pt x="30835" y="129540"/>
                  </a:lnTo>
                  <a:lnTo>
                    <a:pt x="50482" y="127000"/>
                  </a:lnTo>
                  <a:lnTo>
                    <a:pt x="72898" y="128270"/>
                  </a:lnTo>
                  <a:lnTo>
                    <a:pt x="96837" y="140970"/>
                  </a:lnTo>
                  <a:lnTo>
                    <a:pt x="121069" y="167640"/>
                  </a:lnTo>
                  <a:lnTo>
                    <a:pt x="121069" y="104140"/>
                  </a:lnTo>
                  <a:lnTo>
                    <a:pt x="120777" y="104140"/>
                  </a:lnTo>
                  <a:lnTo>
                    <a:pt x="120523" y="104140"/>
                  </a:lnTo>
                  <a:lnTo>
                    <a:pt x="120777" y="105410"/>
                  </a:lnTo>
                  <a:lnTo>
                    <a:pt x="119430" y="105410"/>
                  </a:lnTo>
                  <a:lnTo>
                    <a:pt x="118795" y="106680"/>
                  </a:lnTo>
                  <a:lnTo>
                    <a:pt x="119430" y="106680"/>
                  </a:lnTo>
                  <a:lnTo>
                    <a:pt x="118935" y="107950"/>
                  </a:lnTo>
                  <a:lnTo>
                    <a:pt x="118389" y="106680"/>
                  </a:lnTo>
                  <a:lnTo>
                    <a:pt x="117741" y="106680"/>
                  </a:lnTo>
                  <a:lnTo>
                    <a:pt x="117944" y="107950"/>
                  </a:lnTo>
                  <a:lnTo>
                    <a:pt x="117348" y="106680"/>
                  </a:lnTo>
                  <a:lnTo>
                    <a:pt x="116459" y="106680"/>
                  </a:lnTo>
                  <a:lnTo>
                    <a:pt x="116700" y="107950"/>
                  </a:lnTo>
                  <a:lnTo>
                    <a:pt x="114528" y="107950"/>
                  </a:lnTo>
                  <a:lnTo>
                    <a:pt x="114820" y="109220"/>
                  </a:lnTo>
                  <a:lnTo>
                    <a:pt x="114173" y="109220"/>
                  </a:lnTo>
                  <a:lnTo>
                    <a:pt x="113525" y="107950"/>
                  </a:lnTo>
                  <a:lnTo>
                    <a:pt x="114007" y="107391"/>
                  </a:lnTo>
                  <a:lnTo>
                    <a:pt x="113880" y="107950"/>
                  </a:lnTo>
                  <a:lnTo>
                    <a:pt x="114325" y="107950"/>
                  </a:lnTo>
                  <a:lnTo>
                    <a:pt x="114223" y="107137"/>
                  </a:lnTo>
                  <a:lnTo>
                    <a:pt x="114096" y="107289"/>
                  </a:lnTo>
                  <a:lnTo>
                    <a:pt x="114211" y="107099"/>
                  </a:lnTo>
                  <a:lnTo>
                    <a:pt x="114173" y="106680"/>
                  </a:lnTo>
                  <a:lnTo>
                    <a:pt x="114033" y="107289"/>
                  </a:lnTo>
                  <a:lnTo>
                    <a:pt x="113385" y="107950"/>
                  </a:lnTo>
                  <a:lnTo>
                    <a:pt x="113880" y="106680"/>
                  </a:lnTo>
                  <a:lnTo>
                    <a:pt x="111252" y="106680"/>
                  </a:lnTo>
                  <a:lnTo>
                    <a:pt x="110312" y="106680"/>
                  </a:lnTo>
                  <a:lnTo>
                    <a:pt x="110058" y="105410"/>
                  </a:lnTo>
                  <a:lnTo>
                    <a:pt x="109855" y="105410"/>
                  </a:lnTo>
                  <a:lnTo>
                    <a:pt x="110604" y="104292"/>
                  </a:lnTo>
                  <a:lnTo>
                    <a:pt x="110705" y="104140"/>
                  </a:lnTo>
                  <a:lnTo>
                    <a:pt x="110312" y="104140"/>
                  </a:lnTo>
                  <a:lnTo>
                    <a:pt x="110604" y="102870"/>
                  </a:lnTo>
                  <a:lnTo>
                    <a:pt x="109715" y="102870"/>
                  </a:lnTo>
                  <a:lnTo>
                    <a:pt x="110007" y="104140"/>
                  </a:lnTo>
                  <a:lnTo>
                    <a:pt x="109664" y="104140"/>
                  </a:lnTo>
                  <a:lnTo>
                    <a:pt x="109410" y="102870"/>
                  </a:lnTo>
                  <a:lnTo>
                    <a:pt x="109715" y="102870"/>
                  </a:lnTo>
                  <a:lnTo>
                    <a:pt x="109359" y="101600"/>
                  </a:lnTo>
                  <a:lnTo>
                    <a:pt x="108724" y="100330"/>
                  </a:lnTo>
                  <a:lnTo>
                    <a:pt x="105892" y="100330"/>
                  </a:lnTo>
                  <a:lnTo>
                    <a:pt x="105994" y="99060"/>
                  </a:lnTo>
                  <a:lnTo>
                    <a:pt x="106438" y="99060"/>
                  </a:lnTo>
                  <a:lnTo>
                    <a:pt x="106337" y="97790"/>
                  </a:lnTo>
                  <a:lnTo>
                    <a:pt x="106260" y="97942"/>
                  </a:lnTo>
                  <a:lnTo>
                    <a:pt x="106286" y="97790"/>
                  </a:lnTo>
                  <a:lnTo>
                    <a:pt x="106641" y="97790"/>
                  </a:lnTo>
                  <a:lnTo>
                    <a:pt x="106045" y="96647"/>
                  </a:lnTo>
                  <a:lnTo>
                    <a:pt x="105918" y="96774"/>
                  </a:lnTo>
                  <a:lnTo>
                    <a:pt x="105994" y="96520"/>
                  </a:lnTo>
                  <a:lnTo>
                    <a:pt x="105740" y="96520"/>
                  </a:lnTo>
                  <a:lnTo>
                    <a:pt x="105740" y="96939"/>
                  </a:lnTo>
                  <a:lnTo>
                    <a:pt x="105244" y="97790"/>
                  </a:lnTo>
                  <a:lnTo>
                    <a:pt x="104851" y="97790"/>
                  </a:lnTo>
                  <a:lnTo>
                    <a:pt x="105740" y="96939"/>
                  </a:lnTo>
                  <a:lnTo>
                    <a:pt x="105740" y="96520"/>
                  </a:lnTo>
                  <a:lnTo>
                    <a:pt x="104000" y="96520"/>
                  </a:lnTo>
                  <a:lnTo>
                    <a:pt x="103708" y="95250"/>
                  </a:lnTo>
                  <a:lnTo>
                    <a:pt x="103365" y="95250"/>
                  </a:lnTo>
                  <a:lnTo>
                    <a:pt x="103009" y="93980"/>
                  </a:lnTo>
                  <a:lnTo>
                    <a:pt x="101676" y="95250"/>
                  </a:lnTo>
                  <a:lnTo>
                    <a:pt x="101790" y="93802"/>
                  </a:lnTo>
                  <a:lnTo>
                    <a:pt x="102222" y="92710"/>
                  </a:lnTo>
                  <a:lnTo>
                    <a:pt x="101282" y="92710"/>
                  </a:lnTo>
                  <a:lnTo>
                    <a:pt x="100977" y="93802"/>
                  </a:lnTo>
                  <a:lnTo>
                    <a:pt x="100926" y="93980"/>
                  </a:lnTo>
                  <a:lnTo>
                    <a:pt x="100838" y="93306"/>
                  </a:lnTo>
                  <a:lnTo>
                    <a:pt x="100685" y="92710"/>
                  </a:lnTo>
                  <a:lnTo>
                    <a:pt x="99695" y="92710"/>
                  </a:lnTo>
                  <a:lnTo>
                    <a:pt x="98691" y="91440"/>
                  </a:lnTo>
                  <a:lnTo>
                    <a:pt x="97751" y="90170"/>
                  </a:lnTo>
                  <a:lnTo>
                    <a:pt x="97650" y="90779"/>
                  </a:lnTo>
                  <a:lnTo>
                    <a:pt x="97650" y="91440"/>
                  </a:lnTo>
                  <a:lnTo>
                    <a:pt x="97599" y="91186"/>
                  </a:lnTo>
                  <a:lnTo>
                    <a:pt x="97561" y="91440"/>
                  </a:lnTo>
                  <a:lnTo>
                    <a:pt x="97510" y="90779"/>
                  </a:lnTo>
                  <a:lnTo>
                    <a:pt x="97409" y="90170"/>
                  </a:lnTo>
                  <a:lnTo>
                    <a:pt x="97205" y="90170"/>
                  </a:lnTo>
                  <a:lnTo>
                    <a:pt x="96964" y="91440"/>
                  </a:lnTo>
                  <a:lnTo>
                    <a:pt x="96862" y="90170"/>
                  </a:lnTo>
                  <a:lnTo>
                    <a:pt x="96316" y="90170"/>
                  </a:lnTo>
                  <a:lnTo>
                    <a:pt x="95567" y="91440"/>
                  </a:lnTo>
                  <a:lnTo>
                    <a:pt x="94881" y="91440"/>
                  </a:lnTo>
                  <a:lnTo>
                    <a:pt x="94932" y="92710"/>
                  </a:lnTo>
                  <a:lnTo>
                    <a:pt x="95377" y="92710"/>
                  </a:lnTo>
                  <a:lnTo>
                    <a:pt x="95872" y="91440"/>
                  </a:lnTo>
                  <a:lnTo>
                    <a:pt x="96520" y="92710"/>
                  </a:lnTo>
                  <a:lnTo>
                    <a:pt x="95669" y="92710"/>
                  </a:lnTo>
                  <a:lnTo>
                    <a:pt x="96710" y="93980"/>
                  </a:lnTo>
                  <a:lnTo>
                    <a:pt x="96710" y="95250"/>
                  </a:lnTo>
                  <a:lnTo>
                    <a:pt x="97205" y="95250"/>
                  </a:lnTo>
                  <a:lnTo>
                    <a:pt x="96761" y="96520"/>
                  </a:lnTo>
                  <a:lnTo>
                    <a:pt x="96266" y="96520"/>
                  </a:lnTo>
                  <a:lnTo>
                    <a:pt x="96659" y="93980"/>
                  </a:lnTo>
                  <a:lnTo>
                    <a:pt x="96113" y="93980"/>
                  </a:lnTo>
                  <a:lnTo>
                    <a:pt x="95872" y="94653"/>
                  </a:lnTo>
                  <a:lnTo>
                    <a:pt x="95618" y="93980"/>
                  </a:lnTo>
                  <a:lnTo>
                    <a:pt x="94932" y="93980"/>
                  </a:lnTo>
                  <a:lnTo>
                    <a:pt x="95008" y="94653"/>
                  </a:lnTo>
                  <a:lnTo>
                    <a:pt x="95123" y="95250"/>
                  </a:lnTo>
                  <a:lnTo>
                    <a:pt x="94881" y="94043"/>
                  </a:lnTo>
                  <a:lnTo>
                    <a:pt x="93941" y="95250"/>
                  </a:lnTo>
                  <a:lnTo>
                    <a:pt x="93687" y="95250"/>
                  </a:lnTo>
                  <a:lnTo>
                    <a:pt x="93687" y="96520"/>
                  </a:lnTo>
                  <a:lnTo>
                    <a:pt x="93891" y="97790"/>
                  </a:lnTo>
                  <a:lnTo>
                    <a:pt x="93941" y="96520"/>
                  </a:lnTo>
                  <a:lnTo>
                    <a:pt x="94284" y="96520"/>
                  </a:lnTo>
                  <a:lnTo>
                    <a:pt x="94132" y="95250"/>
                  </a:lnTo>
                  <a:lnTo>
                    <a:pt x="94475" y="96520"/>
                  </a:lnTo>
                  <a:lnTo>
                    <a:pt x="94932" y="96520"/>
                  </a:lnTo>
                  <a:lnTo>
                    <a:pt x="95008" y="97942"/>
                  </a:lnTo>
                  <a:lnTo>
                    <a:pt x="95491" y="98844"/>
                  </a:lnTo>
                  <a:lnTo>
                    <a:pt x="95364" y="99479"/>
                  </a:lnTo>
                  <a:lnTo>
                    <a:pt x="94881" y="100330"/>
                  </a:lnTo>
                  <a:lnTo>
                    <a:pt x="96215" y="101600"/>
                  </a:lnTo>
                  <a:lnTo>
                    <a:pt x="95618" y="101600"/>
                  </a:lnTo>
                  <a:lnTo>
                    <a:pt x="96520" y="102870"/>
                  </a:lnTo>
                  <a:lnTo>
                    <a:pt x="95478" y="102870"/>
                  </a:lnTo>
                  <a:lnTo>
                    <a:pt x="95427" y="104140"/>
                  </a:lnTo>
                  <a:lnTo>
                    <a:pt x="96113" y="104140"/>
                  </a:lnTo>
                  <a:lnTo>
                    <a:pt x="95224" y="105410"/>
                  </a:lnTo>
                  <a:lnTo>
                    <a:pt x="96659" y="105410"/>
                  </a:lnTo>
                  <a:lnTo>
                    <a:pt x="96266" y="107950"/>
                  </a:lnTo>
                  <a:lnTo>
                    <a:pt x="97751" y="106680"/>
                  </a:lnTo>
                  <a:lnTo>
                    <a:pt x="97853" y="107950"/>
                  </a:lnTo>
                  <a:lnTo>
                    <a:pt x="97205" y="107950"/>
                  </a:lnTo>
                  <a:lnTo>
                    <a:pt x="97802" y="109220"/>
                  </a:lnTo>
                  <a:lnTo>
                    <a:pt x="96367" y="107950"/>
                  </a:lnTo>
                  <a:lnTo>
                    <a:pt x="95618" y="107950"/>
                  </a:lnTo>
                  <a:lnTo>
                    <a:pt x="95123" y="106680"/>
                  </a:lnTo>
                  <a:lnTo>
                    <a:pt x="95123" y="107950"/>
                  </a:lnTo>
                  <a:lnTo>
                    <a:pt x="94881" y="107950"/>
                  </a:lnTo>
                  <a:lnTo>
                    <a:pt x="94932" y="109220"/>
                  </a:lnTo>
                  <a:lnTo>
                    <a:pt x="94030" y="109220"/>
                  </a:lnTo>
                  <a:lnTo>
                    <a:pt x="94030" y="107950"/>
                  </a:lnTo>
                  <a:lnTo>
                    <a:pt x="92494" y="109220"/>
                  </a:lnTo>
                  <a:lnTo>
                    <a:pt x="91059" y="109220"/>
                  </a:lnTo>
                  <a:lnTo>
                    <a:pt x="90957" y="107950"/>
                  </a:lnTo>
                  <a:lnTo>
                    <a:pt x="90512" y="109220"/>
                  </a:lnTo>
                  <a:lnTo>
                    <a:pt x="89674" y="109220"/>
                  </a:lnTo>
                  <a:lnTo>
                    <a:pt x="90665" y="107950"/>
                  </a:lnTo>
                  <a:lnTo>
                    <a:pt x="90119" y="106680"/>
                  </a:lnTo>
                  <a:lnTo>
                    <a:pt x="89763" y="105410"/>
                  </a:lnTo>
                  <a:lnTo>
                    <a:pt x="89712" y="104140"/>
                  </a:lnTo>
                  <a:lnTo>
                    <a:pt x="89344" y="102870"/>
                  </a:lnTo>
                  <a:lnTo>
                    <a:pt x="90068" y="102870"/>
                  </a:lnTo>
                  <a:lnTo>
                    <a:pt x="89420" y="101600"/>
                  </a:lnTo>
                  <a:lnTo>
                    <a:pt x="89674" y="101600"/>
                  </a:lnTo>
                  <a:lnTo>
                    <a:pt x="89268" y="100330"/>
                  </a:lnTo>
                  <a:lnTo>
                    <a:pt x="89065" y="100749"/>
                  </a:lnTo>
                  <a:lnTo>
                    <a:pt x="89065" y="101955"/>
                  </a:lnTo>
                  <a:lnTo>
                    <a:pt x="89065" y="100749"/>
                  </a:lnTo>
                  <a:lnTo>
                    <a:pt x="89268" y="99060"/>
                  </a:lnTo>
                  <a:lnTo>
                    <a:pt x="89420" y="99060"/>
                  </a:lnTo>
                  <a:lnTo>
                    <a:pt x="89522" y="97790"/>
                  </a:lnTo>
                  <a:lnTo>
                    <a:pt x="89268" y="97790"/>
                  </a:lnTo>
                  <a:lnTo>
                    <a:pt x="88976" y="96520"/>
                  </a:lnTo>
                  <a:lnTo>
                    <a:pt x="88633" y="96520"/>
                  </a:lnTo>
                  <a:lnTo>
                    <a:pt x="88773" y="95250"/>
                  </a:lnTo>
                  <a:lnTo>
                    <a:pt x="89674" y="96520"/>
                  </a:lnTo>
                  <a:lnTo>
                    <a:pt x="89712" y="95250"/>
                  </a:lnTo>
                  <a:lnTo>
                    <a:pt x="90170" y="95250"/>
                  </a:lnTo>
                  <a:lnTo>
                    <a:pt x="89916" y="96520"/>
                  </a:lnTo>
                  <a:lnTo>
                    <a:pt x="90665" y="96520"/>
                  </a:lnTo>
                  <a:lnTo>
                    <a:pt x="90563" y="95250"/>
                  </a:lnTo>
                  <a:lnTo>
                    <a:pt x="92151" y="95250"/>
                  </a:lnTo>
                  <a:lnTo>
                    <a:pt x="90297" y="94043"/>
                  </a:lnTo>
                  <a:lnTo>
                    <a:pt x="90258" y="93802"/>
                  </a:lnTo>
                  <a:lnTo>
                    <a:pt x="89712" y="92710"/>
                  </a:lnTo>
                  <a:lnTo>
                    <a:pt x="90309" y="92710"/>
                  </a:lnTo>
                  <a:lnTo>
                    <a:pt x="90170" y="91440"/>
                  </a:lnTo>
                  <a:lnTo>
                    <a:pt x="89420" y="90170"/>
                  </a:lnTo>
                  <a:lnTo>
                    <a:pt x="88480" y="90170"/>
                  </a:lnTo>
                  <a:lnTo>
                    <a:pt x="88874" y="88900"/>
                  </a:lnTo>
                  <a:lnTo>
                    <a:pt x="88176" y="87630"/>
                  </a:lnTo>
                  <a:lnTo>
                    <a:pt x="88328" y="87630"/>
                  </a:lnTo>
                  <a:lnTo>
                    <a:pt x="88976" y="86360"/>
                  </a:lnTo>
                  <a:lnTo>
                    <a:pt x="88226" y="86360"/>
                  </a:lnTo>
                  <a:lnTo>
                    <a:pt x="88531" y="85090"/>
                  </a:lnTo>
                  <a:lnTo>
                    <a:pt x="87884" y="83820"/>
                  </a:lnTo>
                  <a:lnTo>
                    <a:pt x="87884" y="86360"/>
                  </a:lnTo>
                  <a:lnTo>
                    <a:pt x="88176" y="86360"/>
                  </a:lnTo>
                  <a:lnTo>
                    <a:pt x="87934" y="87630"/>
                  </a:lnTo>
                  <a:lnTo>
                    <a:pt x="87731" y="87630"/>
                  </a:lnTo>
                  <a:lnTo>
                    <a:pt x="87731" y="88900"/>
                  </a:lnTo>
                  <a:lnTo>
                    <a:pt x="87731" y="89204"/>
                  </a:lnTo>
                  <a:lnTo>
                    <a:pt x="87604" y="89446"/>
                  </a:lnTo>
                  <a:lnTo>
                    <a:pt x="87731" y="88900"/>
                  </a:lnTo>
                  <a:lnTo>
                    <a:pt x="87731" y="87630"/>
                  </a:lnTo>
                  <a:lnTo>
                    <a:pt x="87439" y="87299"/>
                  </a:lnTo>
                  <a:lnTo>
                    <a:pt x="87439" y="87630"/>
                  </a:lnTo>
                  <a:lnTo>
                    <a:pt x="87045" y="88900"/>
                  </a:lnTo>
                  <a:lnTo>
                    <a:pt x="86791" y="88900"/>
                  </a:lnTo>
                  <a:lnTo>
                    <a:pt x="87337" y="89979"/>
                  </a:lnTo>
                  <a:lnTo>
                    <a:pt x="87236" y="90170"/>
                  </a:lnTo>
                  <a:lnTo>
                    <a:pt x="87083" y="90170"/>
                  </a:lnTo>
                  <a:lnTo>
                    <a:pt x="86791" y="91440"/>
                  </a:lnTo>
                  <a:lnTo>
                    <a:pt x="86347" y="91440"/>
                  </a:lnTo>
                  <a:lnTo>
                    <a:pt x="87083" y="90170"/>
                  </a:lnTo>
                  <a:lnTo>
                    <a:pt x="86639" y="90170"/>
                  </a:lnTo>
                  <a:lnTo>
                    <a:pt x="86588" y="88900"/>
                  </a:lnTo>
                  <a:lnTo>
                    <a:pt x="86448" y="87630"/>
                  </a:lnTo>
                  <a:lnTo>
                    <a:pt x="87439" y="87630"/>
                  </a:lnTo>
                  <a:lnTo>
                    <a:pt x="87439" y="87299"/>
                  </a:lnTo>
                  <a:lnTo>
                    <a:pt x="86639" y="86360"/>
                  </a:lnTo>
                  <a:lnTo>
                    <a:pt x="87782" y="86360"/>
                  </a:lnTo>
                  <a:lnTo>
                    <a:pt x="86448" y="85090"/>
                  </a:lnTo>
                  <a:lnTo>
                    <a:pt x="86347" y="86360"/>
                  </a:lnTo>
                  <a:lnTo>
                    <a:pt x="86207" y="87503"/>
                  </a:lnTo>
                  <a:lnTo>
                    <a:pt x="86398" y="87630"/>
                  </a:lnTo>
                  <a:lnTo>
                    <a:pt x="86194" y="87630"/>
                  </a:lnTo>
                  <a:lnTo>
                    <a:pt x="86194" y="92710"/>
                  </a:lnTo>
                  <a:lnTo>
                    <a:pt x="85852" y="93980"/>
                  </a:lnTo>
                  <a:lnTo>
                    <a:pt x="85699" y="93980"/>
                  </a:lnTo>
                  <a:lnTo>
                    <a:pt x="85458" y="92710"/>
                  </a:lnTo>
                  <a:lnTo>
                    <a:pt x="85153" y="93306"/>
                  </a:lnTo>
                  <a:lnTo>
                    <a:pt x="84861" y="92710"/>
                  </a:lnTo>
                  <a:lnTo>
                    <a:pt x="85369" y="91617"/>
                  </a:lnTo>
                  <a:lnTo>
                    <a:pt x="86194" y="92710"/>
                  </a:lnTo>
                  <a:lnTo>
                    <a:pt x="86194" y="87630"/>
                  </a:lnTo>
                  <a:lnTo>
                    <a:pt x="85458" y="87630"/>
                  </a:lnTo>
                  <a:lnTo>
                    <a:pt x="85496" y="88900"/>
                  </a:lnTo>
                  <a:lnTo>
                    <a:pt x="85801" y="88900"/>
                  </a:lnTo>
                  <a:lnTo>
                    <a:pt x="85255" y="90170"/>
                  </a:lnTo>
                  <a:lnTo>
                    <a:pt x="85547" y="90170"/>
                  </a:lnTo>
                  <a:lnTo>
                    <a:pt x="85547" y="90779"/>
                  </a:lnTo>
                  <a:lnTo>
                    <a:pt x="85102" y="90170"/>
                  </a:lnTo>
                  <a:lnTo>
                    <a:pt x="84861" y="90170"/>
                  </a:lnTo>
                  <a:lnTo>
                    <a:pt x="84378" y="91186"/>
                  </a:lnTo>
                  <a:lnTo>
                    <a:pt x="84455" y="92710"/>
                  </a:lnTo>
                  <a:lnTo>
                    <a:pt x="83870" y="92710"/>
                  </a:lnTo>
                  <a:lnTo>
                    <a:pt x="83870" y="93980"/>
                  </a:lnTo>
                  <a:lnTo>
                    <a:pt x="84264" y="93980"/>
                  </a:lnTo>
                  <a:lnTo>
                    <a:pt x="83870" y="95250"/>
                  </a:lnTo>
                  <a:lnTo>
                    <a:pt x="82816" y="95250"/>
                  </a:lnTo>
                  <a:lnTo>
                    <a:pt x="83324" y="96520"/>
                  </a:lnTo>
                  <a:lnTo>
                    <a:pt x="82727" y="96520"/>
                  </a:lnTo>
                  <a:lnTo>
                    <a:pt x="82626" y="95250"/>
                  </a:lnTo>
                  <a:lnTo>
                    <a:pt x="82473" y="95250"/>
                  </a:lnTo>
                  <a:lnTo>
                    <a:pt x="82473" y="96520"/>
                  </a:lnTo>
                  <a:lnTo>
                    <a:pt x="81584" y="97790"/>
                  </a:lnTo>
                  <a:lnTo>
                    <a:pt x="81826" y="97790"/>
                  </a:lnTo>
                  <a:lnTo>
                    <a:pt x="82626" y="99060"/>
                  </a:lnTo>
                  <a:lnTo>
                    <a:pt x="82423" y="99060"/>
                  </a:lnTo>
                  <a:lnTo>
                    <a:pt x="81826" y="97790"/>
                  </a:lnTo>
                  <a:lnTo>
                    <a:pt x="81216" y="98844"/>
                  </a:lnTo>
                  <a:lnTo>
                    <a:pt x="80492" y="97790"/>
                  </a:lnTo>
                  <a:lnTo>
                    <a:pt x="81191" y="97790"/>
                  </a:lnTo>
                  <a:lnTo>
                    <a:pt x="80492" y="96520"/>
                  </a:lnTo>
                  <a:lnTo>
                    <a:pt x="80289" y="96520"/>
                  </a:lnTo>
                  <a:lnTo>
                    <a:pt x="79844" y="96520"/>
                  </a:lnTo>
                  <a:lnTo>
                    <a:pt x="78905" y="97790"/>
                  </a:lnTo>
                  <a:lnTo>
                    <a:pt x="80492" y="99060"/>
                  </a:lnTo>
                  <a:lnTo>
                    <a:pt x="79844" y="99060"/>
                  </a:lnTo>
                  <a:lnTo>
                    <a:pt x="80048" y="100330"/>
                  </a:lnTo>
                  <a:lnTo>
                    <a:pt x="79743" y="100330"/>
                  </a:lnTo>
                  <a:lnTo>
                    <a:pt x="79298" y="99060"/>
                  </a:lnTo>
                  <a:lnTo>
                    <a:pt x="78155" y="100330"/>
                  </a:lnTo>
                  <a:lnTo>
                    <a:pt x="78244" y="101231"/>
                  </a:lnTo>
                  <a:lnTo>
                    <a:pt x="77609" y="99060"/>
                  </a:lnTo>
                  <a:lnTo>
                    <a:pt x="77216" y="100330"/>
                  </a:lnTo>
                  <a:lnTo>
                    <a:pt x="77558" y="100330"/>
                  </a:lnTo>
                  <a:lnTo>
                    <a:pt x="77558" y="101600"/>
                  </a:lnTo>
                  <a:lnTo>
                    <a:pt x="77419" y="101600"/>
                  </a:lnTo>
                  <a:lnTo>
                    <a:pt x="77216" y="100330"/>
                  </a:lnTo>
                  <a:lnTo>
                    <a:pt x="77216" y="104140"/>
                  </a:lnTo>
                  <a:lnTo>
                    <a:pt x="76974" y="104140"/>
                  </a:lnTo>
                  <a:lnTo>
                    <a:pt x="76974" y="102870"/>
                  </a:lnTo>
                  <a:lnTo>
                    <a:pt x="77216" y="104140"/>
                  </a:lnTo>
                  <a:lnTo>
                    <a:pt x="77216" y="100330"/>
                  </a:lnTo>
                  <a:lnTo>
                    <a:pt x="77165" y="101600"/>
                  </a:lnTo>
                  <a:lnTo>
                    <a:pt x="76123" y="101600"/>
                  </a:lnTo>
                  <a:lnTo>
                    <a:pt x="76644" y="102628"/>
                  </a:lnTo>
                  <a:lnTo>
                    <a:pt x="76568" y="104140"/>
                  </a:lnTo>
                  <a:lnTo>
                    <a:pt x="75971" y="104140"/>
                  </a:lnTo>
                  <a:lnTo>
                    <a:pt x="75526" y="102870"/>
                  </a:lnTo>
                  <a:lnTo>
                    <a:pt x="75476" y="104140"/>
                  </a:lnTo>
                  <a:lnTo>
                    <a:pt x="75082" y="104140"/>
                  </a:lnTo>
                  <a:lnTo>
                    <a:pt x="75184" y="102870"/>
                  </a:lnTo>
                  <a:lnTo>
                    <a:pt x="73494" y="102870"/>
                  </a:lnTo>
                  <a:lnTo>
                    <a:pt x="72898" y="101600"/>
                  </a:lnTo>
                  <a:lnTo>
                    <a:pt x="72555" y="102870"/>
                  </a:lnTo>
                  <a:lnTo>
                    <a:pt x="71907" y="101600"/>
                  </a:lnTo>
                  <a:lnTo>
                    <a:pt x="71018" y="101600"/>
                  </a:lnTo>
                  <a:lnTo>
                    <a:pt x="69723" y="102870"/>
                  </a:lnTo>
                  <a:lnTo>
                    <a:pt x="69278" y="101600"/>
                  </a:lnTo>
                  <a:lnTo>
                    <a:pt x="67945" y="100330"/>
                  </a:lnTo>
                  <a:lnTo>
                    <a:pt x="66446" y="99060"/>
                  </a:lnTo>
                  <a:lnTo>
                    <a:pt x="65112" y="99060"/>
                  </a:lnTo>
                  <a:lnTo>
                    <a:pt x="66408" y="96520"/>
                  </a:lnTo>
                  <a:lnTo>
                    <a:pt x="67843" y="95250"/>
                  </a:lnTo>
                  <a:lnTo>
                    <a:pt x="69532" y="93980"/>
                  </a:lnTo>
                  <a:lnTo>
                    <a:pt x="69469" y="93306"/>
                  </a:lnTo>
                  <a:lnTo>
                    <a:pt x="69380" y="92710"/>
                  </a:lnTo>
                  <a:lnTo>
                    <a:pt x="69723" y="93980"/>
                  </a:lnTo>
                  <a:lnTo>
                    <a:pt x="70167" y="93980"/>
                  </a:lnTo>
                  <a:lnTo>
                    <a:pt x="70040" y="92710"/>
                  </a:lnTo>
                  <a:lnTo>
                    <a:pt x="69926" y="91440"/>
                  </a:lnTo>
                  <a:lnTo>
                    <a:pt x="71069" y="92710"/>
                  </a:lnTo>
                  <a:lnTo>
                    <a:pt x="70916" y="91440"/>
                  </a:lnTo>
                  <a:lnTo>
                    <a:pt x="70764" y="90170"/>
                  </a:lnTo>
                  <a:lnTo>
                    <a:pt x="72161" y="90170"/>
                  </a:lnTo>
                  <a:lnTo>
                    <a:pt x="72796" y="88900"/>
                  </a:lnTo>
                  <a:lnTo>
                    <a:pt x="73101" y="90170"/>
                  </a:lnTo>
                  <a:lnTo>
                    <a:pt x="73253" y="88900"/>
                  </a:lnTo>
                  <a:lnTo>
                    <a:pt x="73342" y="90170"/>
                  </a:lnTo>
                  <a:lnTo>
                    <a:pt x="73545" y="90170"/>
                  </a:lnTo>
                  <a:lnTo>
                    <a:pt x="73837" y="88900"/>
                  </a:lnTo>
                  <a:lnTo>
                    <a:pt x="73748" y="87630"/>
                  </a:lnTo>
                  <a:lnTo>
                    <a:pt x="75476" y="87630"/>
                  </a:lnTo>
                  <a:lnTo>
                    <a:pt x="75679" y="86360"/>
                  </a:lnTo>
                  <a:lnTo>
                    <a:pt x="76771" y="86360"/>
                  </a:lnTo>
                  <a:lnTo>
                    <a:pt x="76123" y="85090"/>
                  </a:lnTo>
                  <a:lnTo>
                    <a:pt x="76974" y="85090"/>
                  </a:lnTo>
                  <a:lnTo>
                    <a:pt x="78016" y="83820"/>
                  </a:lnTo>
                  <a:lnTo>
                    <a:pt x="78905" y="82550"/>
                  </a:lnTo>
                  <a:lnTo>
                    <a:pt x="79146" y="83820"/>
                  </a:lnTo>
                  <a:lnTo>
                    <a:pt x="80048" y="82550"/>
                  </a:lnTo>
                  <a:lnTo>
                    <a:pt x="80048" y="81280"/>
                  </a:lnTo>
                  <a:lnTo>
                    <a:pt x="80289" y="82550"/>
                  </a:lnTo>
                  <a:lnTo>
                    <a:pt x="80784" y="82550"/>
                  </a:lnTo>
                  <a:lnTo>
                    <a:pt x="80645" y="81280"/>
                  </a:lnTo>
                  <a:lnTo>
                    <a:pt x="81432" y="81280"/>
                  </a:lnTo>
                  <a:lnTo>
                    <a:pt x="81826" y="80010"/>
                  </a:lnTo>
                  <a:lnTo>
                    <a:pt x="83718" y="80010"/>
                  </a:lnTo>
                  <a:lnTo>
                    <a:pt x="84162" y="78740"/>
                  </a:lnTo>
                  <a:lnTo>
                    <a:pt x="84455" y="78740"/>
                  </a:lnTo>
                  <a:lnTo>
                    <a:pt x="84366" y="77470"/>
                  </a:lnTo>
                  <a:lnTo>
                    <a:pt x="85255" y="76200"/>
                  </a:lnTo>
                  <a:lnTo>
                    <a:pt x="84010" y="76200"/>
                  </a:lnTo>
                  <a:lnTo>
                    <a:pt x="84416" y="74930"/>
                  </a:lnTo>
                  <a:lnTo>
                    <a:pt x="80695" y="74930"/>
                  </a:lnTo>
                  <a:lnTo>
                    <a:pt x="80556" y="74510"/>
                  </a:lnTo>
                  <a:lnTo>
                    <a:pt x="80695" y="73660"/>
                  </a:lnTo>
                  <a:lnTo>
                    <a:pt x="80289" y="73660"/>
                  </a:lnTo>
                  <a:lnTo>
                    <a:pt x="79451" y="73660"/>
                  </a:lnTo>
                  <a:lnTo>
                    <a:pt x="78752" y="74930"/>
                  </a:lnTo>
                  <a:lnTo>
                    <a:pt x="77558" y="73660"/>
                  </a:lnTo>
                  <a:lnTo>
                    <a:pt x="75425" y="73660"/>
                  </a:lnTo>
                  <a:lnTo>
                    <a:pt x="75184" y="72390"/>
                  </a:lnTo>
                  <a:lnTo>
                    <a:pt x="74930" y="73660"/>
                  </a:lnTo>
                  <a:lnTo>
                    <a:pt x="74790" y="72390"/>
                  </a:lnTo>
                  <a:lnTo>
                    <a:pt x="74091" y="73660"/>
                  </a:lnTo>
                  <a:lnTo>
                    <a:pt x="72605" y="73660"/>
                  </a:lnTo>
                  <a:lnTo>
                    <a:pt x="72351" y="72390"/>
                  </a:lnTo>
                  <a:lnTo>
                    <a:pt x="70916" y="73660"/>
                  </a:lnTo>
                  <a:lnTo>
                    <a:pt x="70269" y="72390"/>
                  </a:lnTo>
                  <a:lnTo>
                    <a:pt x="69037" y="72390"/>
                  </a:lnTo>
                  <a:lnTo>
                    <a:pt x="69723" y="73660"/>
                  </a:lnTo>
                  <a:lnTo>
                    <a:pt x="69278" y="73660"/>
                  </a:lnTo>
                  <a:lnTo>
                    <a:pt x="69380" y="74930"/>
                  </a:lnTo>
                  <a:lnTo>
                    <a:pt x="69075" y="73660"/>
                  </a:lnTo>
                  <a:lnTo>
                    <a:pt x="68580" y="73660"/>
                  </a:lnTo>
                  <a:lnTo>
                    <a:pt x="68287" y="74930"/>
                  </a:lnTo>
                  <a:lnTo>
                    <a:pt x="68186" y="72390"/>
                  </a:lnTo>
                  <a:lnTo>
                    <a:pt x="67538" y="72390"/>
                  </a:lnTo>
                  <a:lnTo>
                    <a:pt x="67094" y="73660"/>
                  </a:lnTo>
                  <a:lnTo>
                    <a:pt x="66852" y="73660"/>
                  </a:lnTo>
                  <a:lnTo>
                    <a:pt x="67398" y="72390"/>
                  </a:lnTo>
                  <a:lnTo>
                    <a:pt x="66446" y="72390"/>
                  </a:lnTo>
                  <a:lnTo>
                    <a:pt x="66446" y="73660"/>
                  </a:lnTo>
                  <a:lnTo>
                    <a:pt x="65405" y="73660"/>
                  </a:lnTo>
                  <a:lnTo>
                    <a:pt x="64960" y="72390"/>
                  </a:lnTo>
                  <a:lnTo>
                    <a:pt x="63677" y="73660"/>
                  </a:lnTo>
                  <a:lnTo>
                    <a:pt x="63233" y="72390"/>
                  </a:lnTo>
                  <a:lnTo>
                    <a:pt x="62776" y="73660"/>
                  </a:lnTo>
                  <a:lnTo>
                    <a:pt x="61595" y="73660"/>
                  </a:lnTo>
                  <a:lnTo>
                    <a:pt x="61341" y="74930"/>
                  </a:lnTo>
                  <a:lnTo>
                    <a:pt x="60058" y="73660"/>
                  </a:lnTo>
                  <a:lnTo>
                    <a:pt x="59258" y="73660"/>
                  </a:lnTo>
                  <a:lnTo>
                    <a:pt x="59156" y="74930"/>
                  </a:lnTo>
                  <a:lnTo>
                    <a:pt x="58470" y="74930"/>
                  </a:lnTo>
                  <a:lnTo>
                    <a:pt x="57924" y="76200"/>
                  </a:lnTo>
                  <a:lnTo>
                    <a:pt x="57873" y="74930"/>
                  </a:lnTo>
                  <a:lnTo>
                    <a:pt x="56972" y="74930"/>
                  </a:lnTo>
                  <a:lnTo>
                    <a:pt x="56832" y="73660"/>
                  </a:lnTo>
                  <a:lnTo>
                    <a:pt x="55537" y="73660"/>
                  </a:lnTo>
                  <a:lnTo>
                    <a:pt x="55435" y="72390"/>
                  </a:lnTo>
                  <a:lnTo>
                    <a:pt x="55092" y="73660"/>
                  </a:lnTo>
                  <a:lnTo>
                    <a:pt x="55245" y="72390"/>
                  </a:lnTo>
                  <a:lnTo>
                    <a:pt x="54991" y="72390"/>
                  </a:lnTo>
                  <a:lnTo>
                    <a:pt x="56134" y="71120"/>
                  </a:lnTo>
                  <a:lnTo>
                    <a:pt x="55245" y="71120"/>
                  </a:lnTo>
                  <a:lnTo>
                    <a:pt x="54102" y="69850"/>
                  </a:lnTo>
                  <a:lnTo>
                    <a:pt x="54889" y="68580"/>
                  </a:lnTo>
                  <a:lnTo>
                    <a:pt x="54343" y="67310"/>
                  </a:lnTo>
                  <a:lnTo>
                    <a:pt x="57962" y="67310"/>
                  </a:lnTo>
                  <a:lnTo>
                    <a:pt x="60248" y="66040"/>
                  </a:lnTo>
                  <a:lnTo>
                    <a:pt x="62585" y="66040"/>
                  </a:lnTo>
                  <a:lnTo>
                    <a:pt x="63969" y="67310"/>
                  </a:lnTo>
                  <a:lnTo>
                    <a:pt x="64312" y="66040"/>
                  </a:lnTo>
                  <a:lnTo>
                    <a:pt x="65557" y="66040"/>
                  </a:lnTo>
                  <a:lnTo>
                    <a:pt x="64960" y="67310"/>
                  </a:lnTo>
                  <a:lnTo>
                    <a:pt x="66141" y="66103"/>
                  </a:lnTo>
                  <a:lnTo>
                    <a:pt x="67144" y="67310"/>
                  </a:lnTo>
                  <a:lnTo>
                    <a:pt x="67398" y="66040"/>
                  </a:lnTo>
                  <a:lnTo>
                    <a:pt x="68084" y="67310"/>
                  </a:lnTo>
                  <a:lnTo>
                    <a:pt x="68491" y="66040"/>
                  </a:lnTo>
                  <a:lnTo>
                    <a:pt x="69977" y="66040"/>
                  </a:lnTo>
                  <a:lnTo>
                    <a:pt x="69977" y="67310"/>
                  </a:lnTo>
                  <a:lnTo>
                    <a:pt x="70916" y="66040"/>
                  </a:lnTo>
                  <a:lnTo>
                    <a:pt x="71259" y="67310"/>
                  </a:lnTo>
                  <a:lnTo>
                    <a:pt x="72351" y="66040"/>
                  </a:lnTo>
                  <a:lnTo>
                    <a:pt x="72605" y="66040"/>
                  </a:lnTo>
                  <a:lnTo>
                    <a:pt x="72453" y="67310"/>
                  </a:lnTo>
                  <a:lnTo>
                    <a:pt x="73888" y="68580"/>
                  </a:lnTo>
                  <a:lnTo>
                    <a:pt x="74053" y="66040"/>
                  </a:lnTo>
                  <a:lnTo>
                    <a:pt x="74142" y="64770"/>
                  </a:lnTo>
                  <a:lnTo>
                    <a:pt x="75272" y="65722"/>
                  </a:lnTo>
                  <a:lnTo>
                    <a:pt x="75425" y="64770"/>
                  </a:lnTo>
                  <a:lnTo>
                    <a:pt x="75628" y="63500"/>
                  </a:lnTo>
                  <a:lnTo>
                    <a:pt x="74980" y="63500"/>
                  </a:lnTo>
                  <a:lnTo>
                    <a:pt x="74980" y="62230"/>
                  </a:lnTo>
                  <a:lnTo>
                    <a:pt x="74142" y="62230"/>
                  </a:lnTo>
                  <a:lnTo>
                    <a:pt x="74841" y="60960"/>
                  </a:lnTo>
                  <a:lnTo>
                    <a:pt x="73647" y="60960"/>
                  </a:lnTo>
                  <a:lnTo>
                    <a:pt x="73202" y="59690"/>
                  </a:lnTo>
                  <a:lnTo>
                    <a:pt x="72605" y="59690"/>
                  </a:lnTo>
                  <a:lnTo>
                    <a:pt x="71907" y="58420"/>
                  </a:lnTo>
                  <a:lnTo>
                    <a:pt x="71716" y="58420"/>
                  </a:lnTo>
                  <a:lnTo>
                    <a:pt x="71361" y="57150"/>
                  </a:lnTo>
                  <a:lnTo>
                    <a:pt x="71259" y="58420"/>
                  </a:lnTo>
                  <a:lnTo>
                    <a:pt x="70916" y="57150"/>
                  </a:lnTo>
                  <a:lnTo>
                    <a:pt x="70269" y="57150"/>
                  </a:lnTo>
                  <a:lnTo>
                    <a:pt x="70269" y="55880"/>
                  </a:lnTo>
                  <a:lnTo>
                    <a:pt x="71018" y="55880"/>
                  </a:lnTo>
                  <a:lnTo>
                    <a:pt x="71513" y="57150"/>
                  </a:lnTo>
                  <a:lnTo>
                    <a:pt x="72453" y="57150"/>
                  </a:lnTo>
                  <a:lnTo>
                    <a:pt x="71361" y="55880"/>
                  </a:lnTo>
                  <a:lnTo>
                    <a:pt x="71069" y="55880"/>
                  </a:lnTo>
                  <a:lnTo>
                    <a:pt x="70027" y="54610"/>
                  </a:lnTo>
                  <a:lnTo>
                    <a:pt x="69773" y="54610"/>
                  </a:lnTo>
                  <a:lnTo>
                    <a:pt x="69583" y="55880"/>
                  </a:lnTo>
                  <a:lnTo>
                    <a:pt x="69278" y="54610"/>
                  </a:lnTo>
                  <a:lnTo>
                    <a:pt x="67741" y="53340"/>
                  </a:lnTo>
                  <a:lnTo>
                    <a:pt x="69227" y="50800"/>
                  </a:lnTo>
                  <a:lnTo>
                    <a:pt x="66941" y="50800"/>
                  </a:lnTo>
                  <a:lnTo>
                    <a:pt x="66649" y="49530"/>
                  </a:lnTo>
                  <a:lnTo>
                    <a:pt x="66103" y="50800"/>
                  </a:lnTo>
                  <a:lnTo>
                    <a:pt x="65659" y="49530"/>
                  </a:lnTo>
                  <a:lnTo>
                    <a:pt x="66598" y="49530"/>
                  </a:lnTo>
                  <a:lnTo>
                    <a:pt x="66941" y="48260"/>
                  </a:lnTo>
                  <a:lnTo>
                    <a:pt x="71564" y="46990"/>
                  </a:lnTo>
                  <a:lnTo>
                    <a:pt x="71907" y="46990"/>
                  </a:lnTo>
                  <a:lnTo>
                    <a:pt x="71259" y="45720"/>
                  </a:lnTo>
                  <a:lnTo>
                    <a:pt x="73342" y="45720"/>
                  </a:lnTo>
                  <a:lnTo>
                    <a:pt x="74041" y="46990"/>
                  </a:lnTo>
                  <a:lnTo>
                    <a:pt x="74345" y="45720"/>
                  </a:lnTo>
                  <a:lnTo>
                    <a:pt x="74536" y="44450"/>
                  </a:lnTo>
                  <a:lnTo>
                    <a:pt x="74536" y="45720"/>
                  </a:lnTo>
                  <a:lnTo>
                    <a:pt x="75679" y="44450"/>
                  </a:lnTo>
                  <a:lnTo>
                    <a:pt x="75882" y="45720"/>
                  </a:lnTo>
                  <a:lnTo>
                    <a:pt x="75425" y="45720"/>
                  </a:lnTo>
                  <a:lnTo>
                    <a:pt x="75679" y="46990"/>
                  </a:lnTo>
                  <a:lnTo>
                    <a:pt x="76276" y="45720"/>
                  </a:lnTo>
                  <a:lnTo>
                    <a:pt x="76466" y="45720"/>
                  </a:lnTo>
                  <a:lnTo>
                    <a:pt x="77114" y="46990"/>
                  </a:lnTo>
                  <a:lnTo>
                    <a:pt x="76771" y="45720"/>
                  </a:lnTo>
                  <a:lnTo>
                    <a:pt x="76923" y="44450"/>
                  </a:lnTo>
                  <a:lnTo>
                    <a:pt x="77419" y="44450"/>
                  </a:lnTo>
                  <a:lnTo>
                    <a:pt x="77762" y="44450"/>
                  </a:lnTo>
                  <a:lnTo>
                    <a:pt x="78511" y="43180"/>
                  </a:lnTo>
                  <a:lnTo>
                    <a:pt x="78651" y="43954"/>
                  </a:lnTo>
                  <a:lnTo>
                    <a:pt x="78308" y="44450"/>
                  </a:lnTo>
                  <a:lnTo>
                    <a:pt x="78638" y="44450"/>
                  </a:lnTo>
                  <a:lnTo>
                    <a:pt x="78600" y="46990"/>
                  </a:lnTo>
                  <a:lnTo>
                    <a:pt x="78460" y="46596"/>
                  </a:lnTo>
                  <a:lnTo>
                    <a:pt x="78460" y="46990"/>
                  </a:lnTo>
                  <a:lnTo>
                    <a:pt x="77851" y="47942"/>
                  </a:lnTo>
                  <a:lnTo>
                    <a:pt x="78308" y="46990"/>
                  </a:lnTo>
                  <a:lnTo>
                    <a:pt x="78460" y="46990"/>
                  </a:lnTo>
                  <a:lnTo>
                    <a:pt x="78460" y="46596"/>
                  </a:lnTo>
                  <a:lnTo>
                    <a:pt x="78155" y="45720"/>
                  </a:lnTo>
                  <a:lnTo>
                    <a:pt x="78511" y="45720"/>
                  </a:lnTo>
                  <a:lnTo>
                    <a:pt x="78308" y="44450"/>
                  </a:lnTo>
                  <a:lnTo>
                    <a:pt x="78066" y="45720"/>
                  </a:lnTo>
                  <a:lnTo>
                    <a:pt x="78066" y="46990"/>
                  </a:lnTo>
                  <a:lnTo>
                    <a:pt x="77914" y="45720"/>
                  </a:lnTo>
                  <a:lnTo>
                    <a:pt x="77419" y="45720"/>
                  </a:lnTo>
                  <a:lnTo>
                    <a:pt x="77419" y="44450"/>
                  </a:lnTo>
                  <a:lnTo>
                    <a:pt x="76873" y="45720"/>
                  </a:lnTo>
                  <a:lnTo>
                    <a:pt x="77216" y="45720"/>
                  </a:lnTo>
                  <a:lnTo>
                    <a:pt x="77114" y="46990"/>
                  </a:lnTo>
                  <a:lnTo>
                    <a:pt x="75285" y="48260"/>
                  </a:lnTo>
                  <a:lnTo>
                    <a:pt x="76327" y="49530"/>
                  </a:lnTo>
                  <a:lnTo>
                    <a:pt x="76466" y="49530"/>
                  </a:lnTo>
                  <a:lnTo>
                    <a:pt x="76669" y="48260"/>
                  </a:lnTo>
                  <a:lnTo>
                    <a:pt x="76517" y="49530"/>
                  </a:lnTo>
                  <a:lnTo>
                    <a:pt x="76669" y="49530"/>
                  </a:lnTo>
                  <a:lnTo>
                    <a:pt x="76974" y="48260"/>
                  </a:lnTo>
                  <a:lnTo>
                    <a:pt x="77114" y="49530"/>
                  </a:lnTo>
                  <a:lnTo>
                    <a:pt x="77660" y="49530"/>
                  </a:lnTo>
                  <a:lnTo>
                    <a:pt x="77368" y="48260"/>
                  </a:lnTo>
                  <a:lnTo>
                    <a:pt x="77419" y="46990"/>
                  </a:lnTo>
                  <a:lnTo>
                    <a:pt x="77609" y="46990"/>
                  </a:lnTo>
                  <a:lnTo>
                    <a:pt x="77558" y="48260"/>
                  </a:lnTo>
                  <a:lnTo>
                    <a:pt x="77711" y="48260"/>
                  </a:lnTo>
                  <a:lnTo>
                    <a:pt x="78803" y="48260"/>
                  </a:lnTo>
                  <a:lnTo>
                    <a:pt x="78155" y="49530"/>
                  </a:lnTo>
                  <a:lnTo>
                    <a:pt x="77863" y="49530"/>
                  </a:lnTo>
                  <a:lnTo>
                    <a:pt x="77711" y="50800"/>
                  </a:lnTo>
                  <a:lnTo>
                    <a:pt x="78562" y="50800"/>
                  </a:lnTo>
                  <a:lnTo>
                    <a:pt x="78752" y="49530"/>
                  </a:lnTo>
                  <a:lnTo>
                    <a:pt x="79743" y="49530"/>
                  </a:lnTo>
                  <a:lnTo>
                    <a:pt x="79451" y="50800"/>
                  </a:lnTo>
                  <a:lnTo>
                    <a:pt x="80645" y="50800"/>
                  </a:lnTo>
                  <a:lnTo>
                    <a:pt x="80772" y="50482"/>
                  </a:lnTo>
                  <a:lnTo>
                    <a:pt x="80784" y="49530"/>
                  </a:lnTo>
                  <a:lnTo>
                    <a:pt x="80949" y="50012"/>
                  </a:lnTo>
                  <a:lnTo>
                    <a:pt x="81241" y="50800"/>
                  </a:lnTo>
                  <a:lnTo>
                    <a:pt x="81330" y="49530"/>
                  </a:lnTo>
                  <a:lnTo>
                    <a:pt x="81737" y="49530"/>
                  </a:lnTo>
                  <a:lnTo>
                    <a:pt x="81737" y="50800"/>
                  </a:lnTo>
                  <a:lnTo>
                    <a:pt x="82181" y="49530"/>
                  </a:lnTo>
                  <a:lnTo>
                    <a:pt x="81775" y="50800"/>
                  </a:lnTo>
                  <a:lnTo>
                    <a:pt x="81241" y="50800"/>
                  </a:lnTo>
                  <a:lnTo>
                    <a:pt x="80784" y="50800"/>
                  </a:lnTo>
                  <a:lnTo>
                    <a:pt x="81089" y="52070"/>
                  </a:lnTo>
                  <a:lnTo>
                    <a:pt x="82029" y="53340"/>
                  </a:lnTo>
                  <a:lnTo>
                    <a:pt x="81826" y="53340"/>
                  </a:lnTo>
                  <a:lnTo>
                    <a:pt x="82423" y="54533"/>
                  </a:lnTo>
                  <a:lnTo>
                    <a:pt x="83413" y="53340"/>
                  </a:lnTo>
                  <a:lnTo>
                    <a:pt x="83566" y="53340"/>
                  </a:lnTo>
                  <a:lnTo>
                    <a:pt x="83870" y="54610"/>
                  </a:lnTo>
                  <a:lnTo>
                    <a:pt x="83566" y="54610"/>
                  </a:lnTo>
                  <a:lnTo>
                    <a:pt x="83566" y="57150"/>
                  </a:lnTo>
                  <a:lnTo>
                    <a:pt x="83121" y="56286"/>
                  </a:lnTo>
                  <a:lnTo>
                    <a:pt x="83121" y="58420"/>
                  </a:lnTo>
                  <a:lnTo>
                    <a:pt x="82816" y="57150"/>
                  </a:lnTo>
                  <a:lnTo>
                    <a:pt x="83121" y="58420"/>
                  </a:lnTo>
                  <a:lnTo>
                    <a:pt x="83121" y="56286"/>
                  </a:lnTo>
                  <a:lnTo>
                    <a:pt x="82918" y="55880"/>
                  </a:lnTo>
                  <a:lnTo>
                    <a:pt x="83362" y="55880"/>
                  </a:lnTo>
                  <a:lnTo>
                    <a:pt x="83566" y="57150"/>
                  </a:lnTo>
                  <a:lnTo>
                    <a:pt x="83566" y="54610"/>
                  </a:lnTo>
                  <a:lnTo>
                    <a:pt x="82918" y="54610"/>
                  </a:lnTo>
                  <a:lnTo>
                    <a:pt x="82677" y="55880"/>
                  </a:lnTo>
                  <a:lnTo>
                    <a:pt x="82626" y="57150"/>
                  </a:lnTo>
                  <a:lnTo>
                    <a:pt x="82080" y="57150"/>
                  </a:lnTo>
                  <a:lnTo>
                    <a:pt x="81775" y="58420"/>
                  </a:lnTo>
                  <a:lnTo>
                    <a:pt x="82029" y="58420"/>
                  </a:lnTo>
                  <a:lnTo>
                    <a:pt x="82080" y="59690"/>
                  </a:lnTo>
                  <a:lnTo>
                    <a:pt x="82727" y="58420"/>
                  </a:lnTo>
                  <a:lnTo>
                    <a:pt x="82473" y="59690"/>
                  </a:lnTo>
                  <a:lnTo>
                    <a:pt x="82969" y="59690"/>
                  </a:lnTo>
                  <a:lnTo>
                    <a:pt x="83616" y="58420"/>
                  </a:lnTo>
                  <a:lnTo>
                    <a:pt x="83362" y="58420"/>
                  </a:lnTo>
                  <a:lnTo>
                    <a:pt x="83400" y="58191"/>
                  </a:lnTo>
                  <a:lnTo>
                    <a:pt x="83515" y="57150"/>
                  </a:lnTo>
                  <a:lnTo>
                    <a:pt x="83566" y="57365"/>
                  </a:lnTo>
                  <a:lnTo>
                    <a:pt x="83616" y="57150"/>
                  </a:lnTo>
                  <a:lnTo>
                    <a:pt x="83654" y="57670"/>
                  </a:lnTo>
                  <a:lnTo>
                    <a:pt x="83870" y="58420"/>
                  </a:lnTo>
                  <a:lnTo>
                    <a:pt x="84366" y="58420"/>
                  </a:lnTo>
                  <a:lnTo>
                    <a:pt x="84416" y="57150"/>
                  </a:lnTo>
                  <a:lnTo>
                    <a:pt x="84912" y="57150"/>
                  </a:lnTo>
                  <a:lnTo>
                    <a:pt x="84455" y="55880"/>
                  </a:lnTo>
                  <a:lnTo>
                    <a:pt x="83959" y="57150"/>
                  </a:lnTo>
                  <a:lnTo>
                    <a:pt x="84264" y="55880"/>
                  </a:lnTo>
                  <a:lnTo>
                    <a:pt x="84455" y="55880"/>
                  </a:lnTo>
                  <a:lnTo>
                    <a:pt x="85001" y="55880"/>
                  </a:lnTo>
                  <a:lnTo>
                    <a:pt x="85102" y="57150"/>
                  </a:lnTo>
                  <a:lnTo>
                    <a:pt x="85496" y="57150"/>
                  </a:lnTo>
                  <a:lnTo>
                    <a:pt x="85572" y="57365"/>
                  </a:lnTo>
                  <a:lnTo>
                    <a:pt x="85991" y="58420"/>
                  </a:lnTo>
                  <a:lnTo>
                    <a:pt x="85953" y="58191"/>
                  </a:lnTo>
                  <a:lnTo>
                    <a:pt x="85699" y="57150"/>
                  </a:lnTo>
                  <a:lnTo>
                    <a:pt x="85928" y="58000"/>
                  </a:lnTo>
                  <a:lnTo>
                    <a:pt x="86042" y="58420"/>
                  </a:lnTo>
                  <a:lnTo>
                    <a:pt x="86144" y="58000"/>
                  </a:lnTo>
                  <a:lnTo>
                    <a:pt x="86245" y="57150"/>
                  </a:lnTo>
                  <a:lnTo>
                    <a:pt x="86220" y="57670"/>
                  </a:lnTo>
                  <a:lnTo>
                    <a:pt x="86194" y="58420"/>
                  </a:lnTo>
                  <a:lnTo>
                    <a:pt x="86347" y="58420"/>
                  </a:lnTo>
                  <a:lnTo>
                    <a:pt x="86347" y="59690"/>
                  </a:lnTo>
                  <a:lnTo>
                    <a:pt x="86042" y="58420"/>
                  </a:lnTo>
                  <a:lnTo>
                    <a:pt x="85255" y="58420"/>
                  </a:lnTo>
                  <a:lnTo>
                    <a:pt x="85051" y="58420"/>
                  </a:lnTo>
                  <a:lnTo>
                    <a:pt x="85102" y="59690"/>
                  </a:lnTo>
                  <a:lnTo>
                    <a:pt x="83718" y="59690"/>
                  </a:lnTo>
                  <a:lnTo>
                    <a:pt x="85102" y="60960"/>
                  </a:lnTo>
                  <a:lnTo>
                    <a:pt x="85699" y="60960"/>
                  </a:lnTo>
                  <a:lnTo>
                    <a:pt x="86448" y="59690"/>
                  </a:lnTo>
                  <a:lnTo>
                    <a:pt x="86639" y="59690"/>
                  </a:lnTo>
                  <a:lnTo>
                    <a:pt x="86906" y="58712"/>
                  </a:lnTo>
                  <a:lnTo>
                    <a:pt x="86995" y="58420"/>
                  </a:lnTo>
                  <a:lnTo>
                    <a:pt x="86995" y="59690"/>
                  </a:lnTo>
                  <a:lnTo>
                    <a:pt x="86791" y="59690"/>
                  </a:lnTo>
                  <a:lnTo>
                    <a:pt x="86842" y="60960"/>
                  </a:lnTo>
                  <a:lnTo>
                    <a:pt x="88328" y="60960"/>
                  </a:lnTo>
                  <a:lnTo>
                    <a:pt x="88480" y="59690"/>
                  </a:lnTo>
                  <a:lnTo>
                    <a:pt x="88633" y="60960"/>
                  </a:lnTo>
                  <a:lnTo>
                    <a:pt x="88976" y="60960"/>
                  </a:lnTo>
                  <a:lnTo>
                    <a:pt x="89077" y="62230"/>
                  </a:lnTo>
                  <a:lnTo>
                    <a:pt x="88671" y="62230"/>
                  </a:lnTo>
                  <a:lnTo>
                    <a:pt x="88976" y="63500"/>
                  </a:lnTo>
                  <a:lnTo>
                    <a:pt x="88379" y="62230"/>
                  </a:lnTo>
                  <a:lnTo>
                    <a:pt x="88176" y="62230"/>
                  </a:lnTo>
                  <a:lnTo>
                    <a:pt x="87884" y="63500"/>
                  </a:lnTo>
                  <a:lnTo>
                    <a:pt x="87884" y="64770"/>
                  </a:lnTo>
                  <a:lnTo>
                    <a:pt x="87731" y="63500"/>
                  </a:lnTo>
                  <a:lnTo>
                    <a:pt x="87541" y="63500"/>
                  </a:lnTo>
                  <a:lnTo>
                    <a:pt x="88125" y="62230"/>
                  </a:lnTo>
                  <a:lnTo>
                    <a:pt x="87083" y="62230"/>
                  </a:lnTo>
                  <a:lnTo>
                    <a:pt x="86791" y="60960"/>
                  </a:lnTo>
                  <a:lnTo>
                    <a:pt x="86448" y="60960"/>
                  </a:lnTo>
                  <a:lnTo>
                    <a:pt x="86448" y="62230"/>
                  </a:lnTo>
                  <a:lnTo>
                    <a:pt x="85991" y="62230"/>
                  </a:lnTo>
                  <a:lnTo>
                    <a:pt x="85852" y="62230"/>
                  </a:lnTo>
                  <a:lnTo>
                    <a:pt x="85699" y="60960"/>
                  </a:lnTo>
                  <a:lnTo>
                    <a:pt x="85445" y="61899"/>
                  </a:lnTo>
                  <a:lnTo>
                    <a:pt x="85547" y="63500"/>
                  </a:lnTo>
                  <a:lnTo>
                    <a:pt x="86042" y="63500"/>
                  </a:lnTo>
                  <a:lnTo>
                    <a:pt x="86347" y="64770"/>
                  </a:lnTo>
                  <a:lnTo>
                    <a:pt x="87083" y="64770"/>
                  </a:lnTo>
                  <a:lnTo>
                    <a:pt x="86194" y="63500"/>
                  </a:lnTo>
                  <a:lnTo>
                    <a:pt x="87083" y="63500"/>
                  </a:lnTo>
                  <a:lnTo>
                    <a:pt x="87236" y="64770"/>
                  </a:lnTo>
                  <a:lnTo>
                    <a:pt x="87083" y="64770"/>
                  </a:lnTo>
                  <a:lnTo>
                    <a:pt x="86690" y="66040"/>
                  </a:lnTo>
                  <a:lnTo>
                    <a:pt x="88582" y="64770"/>
                  </a:lnTo>
                  <a:lnTo>
                    <a:pt x="88480" y="66040"/>
                  </a:lnTo>
                  <a:lnTo>
                    <a:pt x="89268" y="64770"/>
                  </a:lnTo>
                  <a:lnTo>
                    <a:pt x="89268" y="66040"/>
                  </a:lnTo>
                  <a:lnTo>
                    <a:pt x="89077" y="66040"/>
                  </a:lnTo>
                  <a:lnTo>
                    <a:pt x="89420" y="67310"/>
                  </a:lnTo>
                  <a:lnTo>
                    <a:pt x="89865" y="66040"/>
                  </a:lnTo>
                  <a:lnTo>
                    <a:pt x="90309" y="66040"/>
                  </a:lnTo>
                  <a:lnTo>
                    <a:pt x="90754" y="64998"/>
                  </a:lnTo>
                  <a:lnTo>
                    <a:pt x="90830" y="64452"/>
                  </a:lnTo>
                  <a:lnTo>
                    <a:pt x="90766" y="64770"/>
                  </a:lnTo>
                  <a:lnTo>
                    <a:pt x="90805" y="63500"/>
                  </a:lnTo>
                  <a:lnTo>
                    <a:pt x="91059" y="63500"/>
                  </a:lnTo>
                  <a:lnTo>
                    <a:pt x="91262" y="64770"/>
                  </a:lnTo>
                  <a:lnTo>
                    <a:pt x="92938" y="64770"/>
                  </a:lnTo>
                  <a:lnTo>
                    <a:pt x="91808" y="63500"/>
                  </a:lnTo>
                  <a:lnTo>
                    <a:pt x="93192" y="63500"/>
                  </a:lnTo>
                  <a:lnTo>
                    <a:pt x="92938" y="62230"/>
                  </a:lnTo>
                  <a:lnTo>
                    <a:pt x="92392" y="62230"/>
                  </a:lnTo>
                  <a:lnTo>
                    <a:pt x="92989" y="60960"/>
                  </a:lnTo>
                  <a:lnTo>
                    <a:pt x="93192" y="59690"/>
                  </a:lnTo>
                  <a:lnTo>
                    <a:pt x="93484" y="58420"/>
                  </a:lnTo>
                  <a:lnTo>
                    <a:pt x="93687" y="58420"/>
                  </a:lnTo>
                  <a:lnTo>
                    <a:pt x="94475" y="59690"/>
                  </a:lnTo>
                  <a:lnTo>
                    <a:pt x="94678" y="58420"/>
                  </a:lnTo>
                  <a:lnTo>
                    <a:pt x="94284" y="58420"/>
                  </a:lnTo>
                  <a:lnTo>
                    <a:pt x="94132" y="57150"/>
                  </a:lnTo>
                  <a:lnTo>
                    <a:pt x="94881" y="57150"/>
                  </a:lnTo>
                  <a:lnTo>
                    <a:pt x="94678" y="58420"/>
                  </a:lnTo>
                  <a:lnTo>
                    <a:pt x="94881" y="58420"/>
                  </a:lnTo>
                  <a:lnTo>
                    <a:pt x="94932" y="57150"/>
                  </a:lnTo>
                  <a:lnTo>
                    <a:pt x="95123" y="57150"/>
                  </a:lnTo>
                  <a:lnTo>
                    <a:pt x="95123" y="55880"/>
                  </a:lnTo>
                  <a:lnTo>
                    <a:pt x="94881" y="55880"/>
                  </a:lnTo>
                  <a:lnTo>
                    <a:pt x="94729" y="54610"/>
                  </a:lnTo>
                  <a:lnTo>
                    <a:pt x="94881" y="54610"/>
                  </a:lnTo>
                  <a:lnTo>
                    <a:pt x="94678" y="53340"/>
                  </a:lnTo>
                  <a:lnTo>
                    <a:pt x="94932" y="54610"/>
                  </a:lnTo>
                  <a:lnTo>
                    <a:pt x="95173" y="53340"/>
                  </a:lnTo>
                  <a:lnTo>
                    <a:pt x="96469" y="53340"/>
                  </a:lnTo>
                  <a:lnTo>
                    <a:pt x="95567" y="52070"/>
                  </a:lnTo>
                  <a:lnTo>
                    <a:pt x="95669" y="50800"/>
                  </a:lnTo>
                  <a:lnTo>
                    <a:pt x="96024" y="52070"/>
                  </a:lnTo>
                  <a:lnTo>
                    <a:pt x="96964" y="52070"/>
                  </a:lnTo>
                  <a:lnTo>
                    <a:pt x="96024" y="50800"/>
                  </a:lnTo>
                  <a:lnTo>
                    <a:pt x="95872" y="50800"/>
                  </a:lnTo>
                  <a:lnTo>
                    <a:pt x="95872" y="49530"/>
                  </a:lnTo>
                  <a:lnTo>
                    <a:pt x="96062" y="49530"/>
                  </a:lnTo>
                  <a:lnTo>
                    <a:pt x="96316" y="48260"/>
                  </a:lnTo>
                  <a:lnTo>
                    <a:pt x="96570" y="48260"/>
                  </a:lnTo>
                  <a:lnTo>
                    <a:pt x="96469" y="46990"/>
                  </a:lnTo>
                  <a:lnTo>
                    <a:pt x="97751" y="46990"/>
                  </a:lnTo>
                  <a:lnTo>
                    <a:pt x="97409" y="45720"/>
                  </a:lnTo>
                  <a:lnTo>
                    <a:pt x="98056" y="45720"/>
                  </a:lnTo>
                  <a:lnTo>
                    <a:pt x="98691" y="44450"/>
                  </a:lnTo>
                  <a:lnTo>
                    <a:pt x="98501" y="43180"/>
                  </a:lnTo>
                  <a:lnTo>
                    <a:pt x="98005" y="43180"/>
                  </a:lnTo>
                  <a:lnTo>
                    <a:pt x="98107" y="41910"/>
                  </a:lnTo>
                  <a:lnTo>
                    <a:pt x="98298" y="40640"/>
                  </a:lnTo>
                  <a:lnTo>
                    <a:pt x="98450" y="41910"/>
                  </a:lnTo>
                  <a:lnTo>
                    <a:pt x="98742" y="41910"/>
                  </a:lnTo>
                  <a:lnTo>
                    <a:pt x="98742" y="43180"/>
                  </a:lnTo>
                  <a:lnTo>
                    <a:pt x="99834" y="43180"/>
                  </a:lnTo>
                  <a:lnTo>
                    <a:pt x="99745" y="41910"/>
                  </a:lnTo>
                  <a:lnTo>
                    <a:pt x="99491" y="41910"/>
                  </a:lnTo>
                  <a:lnTo>
                    <a:pt x="99504" y="41783"/>
                  </a:lnTo>
                  <a:lnTo>
                    <a:pt x="99288" y="40640"/>
                  </a:lnTo>
                  <a:lnTo>
                    <a:pt x="98742" y="40640"/>
                  </a:lnTo>
                  <a:lnTo>
                    <a:pt x="98742" y="39370"/>
                  </a:lnTo>
                  <a:lnTo>
                    <a:pt x="99593" y="39370"/>
                  </a:lnTo>
                  <a:lnTo>
                    <a:pt x="98894" y="38100"/>
                  </a:lnTo>
                  <a:lnTo>
                    <a:pt x="101079" y="38100"/>
                  </a:lnTo>
                  <a:lnTo>
                    <a:pt x="101282" y="39370"/>
                  </a:lnTo>
                  <a:lnTo>
                    <a:pt x="101574" y="39370"/>
                  </a:lnTo>
                  <a:lnTo>
                    <a:pt x="101828" y="38100"/>
                  </a:lnTo>
                  <a:lnTo>
                    <a:pt x="102666" y="39370"/>
                  </a:lnTo>
                  <a:lnTo>
                    <a:pt x="102920" y="38100"/>
                  </a:lnTo>
                  <a:lnTo>
                    <a:pt x="103759" y="38100"/>
                  </a:lnTo>
                  <a:lnTo>
                    <a:pt x="103708" y="39370"/>
                  </a:lnTo>
                  <a:lnTo>
                    <a:pt x="104355" y="38100"/>
                  </a:lnTo>
                  <a:lnTo>
                    <a:pt x="104305" y="39370"/>
                  </a:lnTo>
                  <a:lnTo>
                    <a:pt x="104152" y="39370"/>
                  </a:lnTo>
                  <a:lnTo>
                    <a:pt x="104305" y="40640"/>
                  </a:lnTo>
                  <a:lnTo>
                    <a:pt x="104457" y="39370"/>
                  </a:lnTo>
                  <a:lnTo>
                    <a:pt x="104648" y="39370"/>
                  </a:lnTo>
                  <a:lnTo>
                    <a:pt x="104800" y="38100"/>
                  </a:lnTo>
                  <a:lnTo>
                    <a:pt x="106133" y="39331"/>
                  </a:lnTo>
                  <a:lnTo>
                    <a:pt x="106184" y="38100"/>
                  </a:lnTo>
                  <a:lnTo>
                    <a:pt x="107226" y="39370"/>
                  </a:lnTo>
                  <a:lnTo>
                    <a:pt x="107035" y="39370"/>
                  </a:lnTo>
                  <a:lnTo>
                    <a:pt x="108051" y="40513"/>
                  </a:lnTo>
                  <a:lnTo>
                    <a:pt x="108318" y="39370"/>
                  </a:lnTo>
                  <a:lnTo>
                    <a:pt x="108521" y="39370"/>
                  </a:lnTo>
                  <a:lnTo>
                    <a:pt x="108521" y="40640"/>
                  </a:lnTo>
                  <a:lnTo>
                    <a:pt x="108762" y="39370"/>
                  </a:lnTo>
                  <a:lnTo>
                    <a:pt x="108813" y="40132"/>
                  </a:lnTo>
                  <a:lnTo>
                    <a:pt x="108673" y="40386"/>
                  </a:lnTo>
                  <a:lnTo>
                    <a:pt x="108673" y="41910"/>
                  </a:lnTo>
                  <a:lnTo>
                    <a:pt x="108470" y="43180"/>
                  </a:lnTo>
                  <a:lnTo>
                    <a:pt x="108521" y="41910"/>
                  </a:lnTo>
                  <a:lnTo>
                    <a:pt x="108673" y="41910"/>
                  </a:lnTo>
                  <a:lnTo>
                    <a:pt x="108673" y="40386"/>
                  </a:lnTo>
                  <a:lnTo>
                    <a:pt x="108521" y="40640"/>
                  </a:lnTo>
                  <a:lnTo>
                    <a:pt x="108178" y="40640"/>
                  </a:lnTo>
                  <a:lnTo>
                    <a:pt x="108051" y="40513"/>
                  </a:lnTo>
                  <a:lnTo>
                    <a:pt x="108026" y="40640"/>
                  </a:lnTo>
                  <a:lnTo>
                    <a:pt x="107226" y="40640"/>
                  </a:lnTo>
                  <a:lnTo>
                    <a:pt x="108178" y="41910"/>
                  </a:lnTo>
                  <a:lnTo>
                    <a:pt x="108026" y="41910"/>
                  </a:lnTo>
                  <a:lnTo>
                    <a:pt x="108267" y="43180"/>
                  </a:lnTo>
                  <a:lnTo>
                    <a:pt x="108026" y="43180"/>
                  </a:lnTo>
                  <a:lnTo>
                    <a:pt x="108026" y="41910"/>
                  </a:lnTo>
                  <a:lnTo>
                    <a:pt x="107086" y="41910"/>
                  </a:lnTo>
                  <a:lnTo>
                    <a:pt x="107226" y="43180"/>
                  </a:lnTo>
                  <a:lnTo>
                    <a:pt x="107873" y="43180"/>
                  </a:lnTo>
                  <a:lnTo>
                    <a:pt x="108178" y="44450"/>
                  </a:lnTo>
                  <a:lnTo>
                    <a:pt x="108178" y="52070"/>
                  </a:lnTo>
                  <a:lnTo>
                    <a:pt x="107632" y="50800"/>
                  </a:lnTo>
                  <a:lnTo>
                    <a:pt x="107823" y="52070"/>
                  </a:lnTo>
                  <a:lnTo>
                    <a:pt x="107226" y="52070"/>
                  </a:lnTo>
                  <a:lnTo>
                    <a:pt x="107035" y="50800"/>
                  </a:lnTo>
                  <a:lnTo>
                    <a:pt x="107632" y="50800"/>
                  </a:lnTo>
                  <a:lnTo>
                    <a:pt x="108178" y="52070"/>
                  </a:lnTo>
                  <a:lnTo>
                    <a:pt x="108178" y="44450"/>
                  </a:lnTo>
                  <a:lnTo>
                    <a:pt x="107721" y="45720"/>
                  </a:lnTo>
                  <a:lnTo>
                    <a:pt x="107530" y="45720"/>
                  </a:lnTo>
                  <a:lnTo>
                    <a:pt x="107530" y="49530"/>
                  </a:lnTo>
                  <a:lnTo>
                    <a:pt x="106984" y="50800"/>
                  </a:lnTo>
                  <a:lnTo>
                    <a:pt x="106832" y="50482"/>
                  </a:lnTo>
                  <a:lnTo>
                    <a:pt x="106832" y="52070"/>
                  </a:lnTo>
                  <a:lnTo>
                    <a:pt x="106832" y="53340"/>
                  </a:lnTo>
                  <a:lnTo>
                    <a:pt x="106832" y="52070"/>
                  </a:lnTo>
                  <a:lnTo>
                    <a:pt x="106832" y="50482"/>
                  </a:lnTo>
                  <a:lnTo>
                    <a:pt x="106705" y="50165"/>
                  </a:lnTo>
                  <a:lnTo>
                    <a:pt x="106641" y="50800"/>
                  </a:lnTo>
                  <a:lnTo>
                    <a:pt x="106641" y="50012"/>
                  </a:lnTo>
                  <a:lnTo>
                    <a:pt x="106438" y="49530"/>
                  </a:lnTo>
                  <a:lnTo>
                    <a:pt x="106781" y="49530"/>
                  </a:lnTo>
                  <a:lnTo>
                    <a:pt x="106832" y="50482"/>
                  </a:lnTo>
                  <a:lnTo>
                    <a:pt x="107429" y="49530"/>
                  </a:lnTo>
                  <a:lnTo>
                    <a:pt x="107530" y="45720"/>
                  </a:lnTo>
                  <a:lnTo>
                    <a:pt x="107226" y="44450"/>
                  </a:lnTo>
                  <a:lnTo>
                    <a:pt x="107175" y="45720"/>
                  </a:lnTo>
                  <a:lnTo>
                    <a:pt x="107175" y="48260"/>
                  </a:lnTo>
                  <a:lnTo>
                    <a:pt x="106946" y="49428"/>
                  </a:lnTo>
                  <a:lnTo>
                    <a:pt x="106641" y="48260"/>
                  </a:lnTo>
                  <a:lnTo>
                    <a:pt x="107175" y="48260"/>
                  </a:lnTo>
                  <a:lnTo>
                    <a:pt x="107175" y="45720"/>
                  </a:lnTo>
                  <a:lnTo>
                    <a:pt x="106832" y="44450"/>
                  </a:lnTo>
                  <a:lnTo>
                    <a:pt x="106387" y="44450"/>
                  </a:lnTo>
                  <a:lnTo>
                    <a:pt x="106337" y="45720"/>
                  </a:lnTo>
                  <a:lnTo>
                    <a:pt x="105689" y="45720"/>
                  </a:lnTo>
                  <a:lnTo>
                    <a:pt x="105994" y="46990"/>
                  </a:lnTo>
                  <a:lnTo>
                    <a:pt x="106387" y="46990"/>
                  </a:lnTo>
                  <a:lnTo>
                    <a:pt x="106781" y="45720"/>
                  </a:lnTo>
                  <a:lnTo>
                    <a:pt x="106527" y="47117"/>
                  </a:lnTo>
                  <a:lnTo>
                    <a:pt x="106438" y="48260"/>
                  </a:lnTo>
                  <a:lnTo>
                    <a:pt x="105638" y="48260"/>
                  </a:lnTo>
                  <a:lnTo>
                    <a:pt x="105638" y="57150"/>
                  </a:lnTo>
                  <a:lnTo>
                    <a:pt x="105448" y="58420"/>
                  </a:lnTo>
                  <a:lnTo>
                    <a:pt x="105092" y="57150"/>
                  </a:lnTo>
                  <a:lnTo>
                    <a:pt x="105638" y="57150"/>
                  </a:lnTo>
                  <a:lnTo>
                    <a:pt x="105638" y="48260"/>
                  </a:lnTo>
                  <a:lnTo>
                    <a:pt x="105194" y="48260"/>
                  </a:lnTo>
                  <a:lnTo>
                    <a:pt x="105448" y="46990"/>
                  </a:lnTo>
                  <a:lnTo>
                    <a:pt x="104749" y="46990"/>
                  </a:lnTo>
                  <a:lnTo>
                    <a:pt x="104521" y="47942"/>
                  </a:lnTo>
                  <a:lnTo>
                    <a:pt x="104648" y="49530"/>
                  </a:lnTo>
                  <a:lnTo>
                    <a:pt x="104355" y="48260"/>
                  </a:lnTo>
                  <a:lnTo>
                    <a:pt x="104355" y="55880"/>
                  </a:lnTo>
                  <a:lnTo>
                    <a:pt x="103962" y="57150"/>
                  </a:lnTo>
                  <a:lnTo>
                    <a:pt x="103911" y="56832"/>
                  </a:lnTo>
                  <a:lnTo>
                    <a:pt x="103911" y="58420"/>
                  </a:lnTo>
                  <a:lnTo>
                    <a:pt x="103911" y="59690"/>
                  </a:lnTo>
                  <a:lnTo>
                    <a:pt x="103657" y="59690"/>
                  </a:lnTo>
                  <a:lnTo>
                    <a:pt x="103657" y="58420"/>
                  </a:lnTo>
                  <a:lnTo>
                    <a:pt x="103911" y="58420"/>
                  </a:lnTo>
                  <a:lnTo>
                    <a:pt x="103911" y="56832"/>
                  </a:lnTo>
                  <a:lnTo>
                    <a:pt x="103759" y="55880"/>
                  </a:lnTo>
                  <a:lnTo>
                    <a:pt x="103365" y="57150"/>
                  </a:lnTo>
                  <a:lnTo>
                    <a:pt x="103212" y="56718"/>
                  </a:lnTo>
                  <a:lnTo>
                    <a:pt x="103212" y="58420"/>
                  </a:lnTo>
                  <a:lnTo>
                    <a:pt x="103212" y="59690"/>
                  </a:lnTo>
                  <a:lnTo>
                    <a:pt x="102819" y="59690"/>
                  </a:lnTo>
                  <a:lnTo>
                    <a:pt x="102920" y="58420"/>
                  </a:lnTo>
                  <a:lnTo>
                    <a:pt x="103212" y="58420"/>
                  </a:lnTo>
                  <a:lnTo>
                    <a:pt x="103212" y="56718"/>
                  </a:lnTo>
                  <a:lnTo>
                    <a:pt x="102920" y="55880"/>
                  </a:lnTo>
                  <a:lnTo>
                    <a:pt x="103759" y="55880"/>
                  </a:lnTo>
                  <a:lnTo>
                    <a:pt x="104355" y="55880"/>
                  </a:lnTo>
                  <a:lnTo>
                    <a:pt x="104355" y="48260"/>
                  </a:lnTo>
                  <a:lnTo>
                    <a:pt x="103759" y="49530"/>
                  </a:lnTo>
                  <a:lnTo>
                    <a:pt x="104000" y="49530"/>
                  </a:lnTo>
                  <a:lnTo>
                    <a:pt x="104000" y="50800"/>
                  </a:lnTo>
                  <a:lnTo>
                    <a:pt x="104152" y="52070"/>
                  </a:lnTo>
                  <a:lnTo>
                    <a:pt x="104000" y="50800"/>
                  </a:lnTo>
                  <a:lnTo>
                    <a:pt x="103708" y="50800"/>
                  </a:lnTo>
                  <a:lnTo>
                    <a:pt x="103708" y="53340"/>
                  </a:lnTo>
                  <a:lnTo>
                    <a:pt x="103505" y="53340"/>
                  </a:lnTo>
                  <a:lnTo>
                    <a:pt x="103365" y="54610"/>
                  </a:lnTo>
                  <a:lnTo>
                    <a:pt x="103365" y="53340"/>
                  </a:lnTo>
                  <a:lnTo>
                    <a:pt x="103428" y="52311"/>
                  </a:lnTo>
                  <a:lnTo>
                    <a:pt x="103708" y="53340"/>
                  </a:lnTo>
                  <a:lnTo>
                    <a:pt x="103708" y="50800"/>
                  </a:lnTo>
                  <a:lnTo>
                    <a:pt x="103505" y="49530"/>
                  </a:lnTo>
                  <a:lnTo>
                    <a:pt x="103365" y="49530"/>
                  </a:lnTo>
                  <a:lnTo>
                    <a:pt x="103263" y="48260"/>
                  </a:lnTo>
                  <a:lnTo>
                    <a:pt x="102870" y="48260"/>
                  </a:lnTo>
                  <a:lnTo>
                    <a:pt x="102374" y="49530"/>
                  </a:lnTo>
                  <a:lnTo>
                    <a:pt x="102819" y="49530"/>
                  </a:lnTo>
                  <a:lnTo>
                    <a:pt x="103263" y="50800"/>
                  </a:lnTo>
                  <a:lnTo>
                    <a:pt x="103009" y="50800"/>
                  </a:lnTo>
                  <a:lnTo>
                    <a:pt x="103212" y="52070"/>
                  </a:lnTo>
                  <a:lnTo>
                    <a:pt x="102768" y="52070"/>
                  </a:lnTo>
                  <a:lnTo>
                    <a:pt x="103111" y="53340"/>
                  </a:lnTo>
                  <a:lnTo>
                    <a:pt x="102374" y="53340"/>
                  </a:lnTo>
                  <a:lnTo>
                    <a:pt x="103111" y="54610"/>
                  </a:lnTo>
                  <a:lnTo>
                    <a:pt x="102565" y="54610"/>
                  </a:lnTo>
                  <a:lnTo>
                    <a:pt x="102565" y="58420"/>
                  </a:lnTo>
                  <a:lnTo>
                    <a:pt x="102374" y="58420"/>
                  </a:lnTo>
                  <a:lnTo>
                    <a:pt x="101727" y="57150"/>
                  </a:lnTo>
                  <a:lnTo>
                    <a:pt x="102019" y="57150"/>
                  </a:lnTo>
                  <a:lnTo>
                    <a:pt x="102565" y="58420"/>
                  </a:lnTo>
                  <a:lnTo>
                    <a:pt x="102565" y="54610"/>
                  </a:lnTo>
                  <a:lnTo>
                    <a:pt x="102323" y="54610"/>
                  </a:lnTo>
                  <a:lnTo>
                    <a:pt x="101282" y="55880"/>
                  </a:lnTo>
                  <a:lnTo>
                    <a:pt x="100482" y="55880"/>
                  </a:lnTo>
                  <a:lnTo>
                    <a:pt x="101473" y="54610"/>
                  </a:lnTo>
                  <a:lnTo>
                    <a:pt x="100825" y="54610"/>
                  </a:lnTo>
                  <a:lnTo>
                    <a:pt x="100876" y="53340"/>
                  </a:lnTo>
                  <a:lnTo>
                    <a:pt x="99542" y="53340"/>
                  </a:lnTo>
                  <a:lnTo>
                    <a:pt x="99339" y="54610"/>
                  </a:lnTo>
                  <a:lnTo>
                    <a:pt x="99047" y="54610"/>
                  </a:lnTo>
                  <a:lnTo>
                    <a:pt x="98501" y="54610"/>
                  </a:lnTo>
                  <a:lnTo>
                    <a:pt x="98983" y="55397"/>
                  </a:lnTo>
                  <a:lnTo>
                    <a:pt x="98945" y="55880"/>
                  </a:lnTo>
                  <a:lnTo>
                    <a:pt x="98742" y="57150"/>
                  </a:lnTo>
                  <a:lnTo>
                    <a:pt x="99390" y="57150"/>
                  </a:lnTo>
                  <a:lnTo>
                    <a:pt x="99745" y="55880"/>
                  </a:lnTo>
                  <a:lnTo>
                    <a:pt x="100037" y="55880"/>
                  </a:lnTo>
                  <a:lnTo>
                    <a:pt x="100241" y="57150"/>
                  </a:lnTo>
                  <a:lnTo>
                    <a:pt x="100634" y="57150"/>
                  </a:lnTo>
                  <a:lnTo>
                    <a:pt x="100825" y="57150"/>
                  </a:lnTo>
                  <a:lnTo>
                    <a:pt x="100634" y="58420"/>
                  </a:lnTo>
                  <a:lnTo>
                    <a:pt x="100926" y="58420"/>
                  </a:lnTo>
                  <a:lnTo>
                    <a:pt x="101371" y="59690"/>
                  </a:lnTo>
                  <a:lnTo>
                    <a:pt x="100926" y="59690"/>
                  </a:lnTo>
                  <a:lnTo>
                    <a:pt x="101028" y="60960"/>
                  </a:lnTo>
                  <a:lnTo>
                    <a:pt x="101282" y="60960"/>
                  </a:lnTo>
                  <a:lnTo>
                    <a:pt x="101396" y="61899"/>
                  </a:lnTo>
                  <a:lnTo>
                    <a:pt x="101727" y="60960"/>
                  </a:lnTo>
                  <a:lnTo>
                    <a:pt x="101574" y="62230"/>
                  </a:lnTo>
                  <a:lnTo>
                    <a:pt x="101396" y="61899"/>
                  </a:lnTo>
                  <a:lnTo>
                    <a:pt x="101282" y="62230"/>
                  </a:lnTo>
                  <a:lnTo>
                    <a:pt x="101219" y="61544"/>
                  </a:lnTo>
                  <a:lnTo>
                    <a:pt x="100926" y="60960"/>
                  </a:lnTo>
                  <a:lnTo>
                    <a:pt x="100482" y="60960"/>
                  </a:lnTo>
                  <a:lnTo>
                    <a:pt x="100888" y="59804"/>
                  </a:lnTo>
                  <a:lnTo>
                    <a:pt x="99936" y="59690"/>
                  </a:lnTo>
                  <a:lnTo>
                    <a:pt x="99745" y="59690"/>
                  </a:lnTo>
                  <a:lnTo>
                    <a:pt x="99504" y="59690"/>
                  </a:lnTo>
                  <a:lnTo>
                    <a:pt x="99504" y="60528"/>
                  </a:lnTo>
                  <a:lnTo>
                    <a:pt x="99390" y="60960"/>
                  </a:lnTo>
                  <a:lnTo>
                    <a:pt x="99415" y="60718"/>
                  </a:lnTo>
                  <a:lnTo>
                    <a:pt x="99504" y="60528"/>
                  </a:lnTo>
                  <a:lnTo>
                    <a:pt x="99504" y="59690"/>
                  </a:lnTo>
                  <a:lnTo>
                    <a:pt x="98005" y="59690"/>
                  </a:lnTo>
                  <a:lnTo>
                    <a:pt x="99326" y="61544"/>
                  </a:lnTo>
                  <a:lnTo>
                    <a:pt x="99352" y="61201"/>
                  </a:lnTo>
                  <a:lnTo>
                    <a:pt x="99415" y="61658"/>
                  </a:lnTo>
                  <a:lnTo>
                    <a:pt x="99834" y="62230"/>
                  </a:lnTo>
                  <a:lnTo>
                    <a:pt x="100139" y="63500"/>
                  </a:lnTo>
                  <a:lnTo>
                    <a:pt x="99834" y="63500"/>
                  </a:lnTo>
                  <a:lnTo>
                    <a:pt x="99834" y="62230"/>
                  </a:lnTo>
                  <a:lnTo>
                    <a:pt x="98653" y="62230"/>
                  </a:lnTo>
                  <a:lnTo>
                    <a:pt x="98653" y="63500"/>
                  </a:lnTo>
                  <a:lnTo>
                    <a:pt x="99288" y="63500"/>
                  </a:lnTo>
                  <a:lnTo>
                    <a:pt x="99555" y="64770"/>
                  </a:lnTo>
                  <a:lnTo>
                    <a:pt x="100685" y="64770"/>
                  </a:lnTo>
                  <a:lnTo>
                    <a:pt x="101371" y="63665"/>
                  </a:lnTo>
                  <a:lnTo>
                    <a:pt x="101473" y="63500"/>
                  </a:lnTo>
                  <a:lnTo>
                    <a:pt x="101371" y="64770"/>
                  </a:lnTo>
                  <a:lnTo>
                    <a:pt x="101574" y="64770"/>
                  </a:lnTo>
                  <a:lnTo>
                    <a:pt x="102222" y="63500"/>
                  </a:lnTo>
                  <a:lnTo>
                    <a:pt x="102374" y="62230"/>
                  </a:lnTo>
                  <a:lnTo>
                    <a:pt x="103111" y="62230"/>
                  </a:lnTo>
                  <a:lnTo>
                    <a:pt x="103657" y="60960"/>
                  </a:lnTo>
                  <a:lnTo>
                    <a:pt x="104406" y="62230"/>
                  </a:lnTo>
                  <a:lnTo>
                    <a:pt x="104457" y="60960"/>
                  </a:lnTo>
                  <a:lnTo>
                    <a:pt x="104152" y="59690"/>
                  </a:lnTo>
                  <a:lnTo>
                    <a:pt x="105295" y="59690"/>
                  </a:lnTo>
                  <a:lnTo>
                    <a:pt x="104902" y="60960"/>
                  </a:lnTo>
                  <a:lnTo>
                    <a:pt x="105689" y="60960"/>
                  </a:lnTo>
                  <a:lnTo>
                    <a:pt x="106387" y="59690"/>
                  </a:lnTo>
                  <a:lnTo>
                    <a:pt x="108178" y="59690"/>
                  </a:lnTo>
                  <a:lnTo>
                    <a:pt x="108178" y="58420"/>
                  </a:lnTo>
                  <a:lnTo>
                    <a:pt x="108521" y="59690"/>
                  </a:lnTo>
                  <a:lnTo>
                    <a:pt x="108915" y="59690"/>
                  </a:lnTo>
                  <a:lnTo>
                    <a:pt x="109664" y="58420"/>
                  </a:lnTo>
                  <a:lnTo>
                    <a:pt x="110502" y="58420"/>
                  </a:lnTo>
                  <a:lnTo>
                    <a:pt x="110655" y="57150"/>
                  </a:lnTo>
                  <a:lnTo>
                    <a:pt x="112242" y="57150"/>
                  </a:lnTo>
                  <a:lnTo>
                    <a:pt x="112534" y="57150"/>
                  </a:lnTo>
                  <a:lnTo>
                    <a:pt x="112636" y="55880"/>
                  </a:lnTo>
                  <a:lnTo>
                    <a:pt x="112839" y="57150"/>
                  </a:lnTo>
                  <a:lnTo>
                    <a:pt x="113131" y="55880"/>
                  </a:lnTo>
                  <a:lnTo>
                    <a:pt x="112941" y="55880"/>
                  </a:lnTo>
                  <a:lnTo>
                    <a:pt x="113779" y="54610"/>
                  </a:lnTo>
                  <a:lnTo>
                    <a:pt x="114173" y="55880"/>
                  </a:lnTo>
                  <a:lnTo>
                    <a:pt x="114922" y="55880"/>
                  </a:lnTo>
                  <a:lnTo>
                    <a:pt x="114820" y="54610"/>
                  </a:lnTo>
                  <a:lnTo>
                    <a:pt x="115862" y="54610"/>
                  </a:lnTo>
                  <a:lnTo>
                    <a:pt x="116459" y="53340"/>
                  </a:lnTo>
                  <a:lnTo>
                    <a:pt x="117246" y="53340"/>
                  </a:lnTo>
                  <a:lnTo>
                    <a:pt x="117449" y="54610"/>
                  </a:lnTo>
                  <a:lnTo>
                    <a:pt x="117741" y="53340"/>
                  </a:lnTo>
                  <a:lnTo>
                    <a:pt x="117246" y="52070"/>
                  </a:lnTo>
                  <a:lnTo>
                    <a:pt x="117602" y="52070"/>
                  </a:lnTo>
                  <a:lnTo>
                    <a:pt x="117792" y="53340"/>
                  </a:lnTo>
                  <a:lnTo>
                    <a:pt x="118491" y="53340"/>
                  </a:lnTo>
                  <a:lnTo>
                    <a:pt x="118491" y="52070"/>
                  </a:lnTo>
                  <a:lnTo>
                    <a:pt x="118935" y="53340"/>
                  </a:lnTo>
                  <a:lnTo>
                    <a:pt x="118935" y="52070"/>
                  </a:lnTo>
                  <a:lnTo>
                    <a:pt x="121069" y="52070"/>
                  </a:lnTo>
                  <a:lnTo>
                    <a:pt x="121069" y="50800"/>
                  </a:lnTo>
                  <a:lnTo>
                    <a:pt x="122555" y="50800"/>
                  </a:lnTo>
                  <a:lnTo>
                    <a:pt x="122364" y="49530"/>
                  </a:lnTo>
                  <a:lnTo>
                    <a:pt x="123253" y="50800"/>
                  </a:lnTo>
                  <a:lnTo>
                    <a:pt x="124396" y="50800"/>
                  </a:lnTo>
                  <a:lnTo>
                    <a:pt x="123748" y="52070"/>
                  </a:lnTo>
                  <a:lnTo>
                    <a:pt x="124942" y="52070"/>
                  </a:lnTo>
                  <a:lnTo>
                    <a:pt x="126136" y="50800"/>
                  </a:lnTo>
                  <a:lnTo>
                    <a:pt x="125691" y="52070"/>
                  </a:lnTo>
                  <a:lnTo>
                    <a:pt x="126136" y="53340"/>
                  </a:lnTo>
                  <a:lnTo>
                    <a:pt x="126085" y="52070"/>
                  </a:lnTo>
                  <a:lnTo>
                    <a:pt x="126479" y="53340"/>
                  </a:lnTo>
                  <a:lnTo>
                    <a:pt x="126682" y="53340"/>
                  </a:lnTo>
                  <a:lnTo>
                    <a:pt x="127419" y="52070"/>
                  </a:lnTo>
                  <a:lnTo>
                    <a:pt x="126276" y="55880"/>
                  </a:lnTo>
                  <a:lnTo>
                    <a:pt x="127419" y="53340"/>
                  </a:lnTo>
                  <a:lnTo>
                    <a:pt x="127177" y="54610"/>
                  </a:lnTo>
                  <a:lnTo>
                    <a:pt x="127368" y="54610"/>
                  </a:lnTo>
                  <a:lnTo>
                    <a:pt x="127228" y="55880"/>
                  </a:lnTo>
                  <a:lnTo>
                    <a:pt x="127774" y="55880"/>
                  </a:lnTo>
                  <a:lnTo>
                    <a:pt x="127228" y="57150"/>
                  </a:lnTo>
                  <a:lnTo>
                    <a:pt x="127812" y="57150"/>
                  </a:lnTo>
                  <a:lnTo>
                    <a:pt x="127863" y="55880"/>
                  </a:lnTo>
                  <a:lnTo>
                    <a:pt x="127863" y="57150"/>
                  </a:lnTo>
                  <a:lnTo>
                    <a:pt x="128219" y="57150"/>
                  </a:lnTo>
                  <a:lnTo>
                    <a:pt x="127228" y="58420"/>
                  </a:lnTo>
                  <a:lnTo>
                    <a:pt x="127177" y="57150"/>
                  </a:lnTo>
                  <a:lnTo>
                    <a:pt x="126771" y="57150"/>
                  </a:lnTo>
                  <a:lnTo>
                    <a:pt x="126034" y="58420"/>
                  </a:lnTo>
                  <a:lnTo>
                    <a:pt x="126377" y="59690"/>
                  </a:lnTo>
                  <a:lnTo>
                    <a:pt x="125145" y="59690"/>
                  </a:lnTo>
                  <a:lnTo>
                    <a:pt x="125196" y="60706"/>
                  </a:lnTo>
                  <a:lnTo>
                    <a:pt x="125183" y="60960"/>
                  </a:lnTo>
                  <a:lnTo>
                    <a:pt x="125056" y="60528"/>
                  </a:lnTo>
                  <a:lnTo>
                    <a:pt x="124688" y="60096"/>
                  </a:lnTo>
                  <a:lnTo>
                    <a:pt x="124688" y="60960"/>
                  </a:lnTo>
                  <a:lnTo>
                    <a:pt x="124104" y="61899"/>
                  </a:lnTo>
                  <a:lnTo>
                    <a:pt x="124053" y="62230"/>
                  </a:lnTo>
                  <a:lnTo>
                    <a:pt x="124002" y="62064"/>
                  </a:lnTo>
                  <a:lnTo>
                    <a:pt x="123901" y="62230"/>
                  </a:lnTo>
                  <a:lnTo>
                    <a:pt x="123952" y="61899"/>
                  </a:lnTo>
                  <a:lnTo>
                    <a:pt x="123698" y="60960"/>
                  </a:lnTo>
                  <a:lnTo>
                    <a:pt x="124688" y="60960"/>
                  </a:lnTo>
                  <a:lnTo>
                    <a:pt x="124688" y="60096"/>
                  </a:lnTo>
                  <a:lnTo>
                    <a:pt x="124345" y="59690"/>
                  </a:lnTo>
                  <a:lnTo>
                    <a:pt x="123507" y="60655"/>
                  </a:lnTo>
                  <a:lnTo>
                    <a:pt x="123596" y="60960"/>
                  </a:lnTo>
                  <a:lnTo>
                    <a:pt x="123469" y="60718"/>
                  </a:lnTo>
                  <a:lnTo>
                    <a:pt x="122961" y="59690"/>
                  </a:lnTo>
                  <a:lnTo>
                    <a:pt x="122605" y="59690"/>
                  </a:lnTo>
                  <a:lnTo>
                    <a:pt x="122809" y="60960"/>
                  </a:lnTo>
                  <a:lnTo>
                    <a:pt x="122555" y="60960"/>
                  </a:lnTo>
                  <a:lnTo>
                    <a:pt x="122859" y="62230"/>
                  </a:lnTo>
                  <a:lnTo>
                    <a:pt x="122161" y="62230"/>
                  </a:lnTo>
                  <a:lnTo>
                    <a:pt x="121424" y="62230"/>
                  </a:lnTo>
                  <a:lnTo>
                    <a:pt x="121716" y="63500"/>
                  </a:lnTo>
                  <a:lnTo>
                    <a:pt x="122110" y="63500"/>
                  </a:lnTo>
                  <a:lnTo>
                    <a:pt x="121272" y="64770"/>
                  </a:lnTo>
                  <a:lnTo>
                    <a:pt x="121018" y="64770"/>
                  </a:lnTo>
                  <a:lnTo>
                    <a:pt x="120916" y="63500"/>
                  </a:lnTo>
                  <a:lnTo>
                    <a:pt x="121069" y="63500"/>
                  </a:lnTo>
                  <a:lnTo>
                    <a:pt x="120827" y="62230"/>
                  </a:lnTo>
                  <a:lnTo>
                    <a:pt x="120523" y="62230"/>
                  </a:lnTo>
                  <a:lnTo>
                    <a:pt x="119735" y="60960"/>
                  </a:lnTo>
                  <a:lnTo>
                    <a:pt x="119341" y="62230"/>
                  </a:lnTo>
                  <a:lnTo>
                    <a:pt x="119430" y="63500"/>
                  </a:lnTo>
                  <a:lnTo>
                    <a:pt x="119875" y="62230"/>
                  </a:lnTo>
                  <a:lnTo>
                    <a:pt x="120078" y="62230"/>
                  </a:lnTo>
                  <a:lnTo>
                    <a:pt x="119735" y="63500"/>
                  </a:lnTo>
                  <a:lnTo>
                    <a:pt x="119532" y="63500"/>
                  </a:lnTo>
                  <a:lnTo>
                    <a:pt x="119735" y="64770"/>
                  </a:lnTo>
                  <a:lnTo>
                    <a:pt x="118935" y="64770"/>
                  </a:lnTo>
                  <a:lnTo>
                    <a:pt x="118795" y="66040"/>
                  </a:lnTo>
                  <a:lnTo>
                    <a:pt x="117741" y="64770"/>
                  </a:lnTo>
                  <a:lnTo>
                    <a:pt x="118249" y="67310"/>
                  </a:lnTo>
                  <a:lnTo>
                    <a:pt x="117449" y="67310"/>
                  </a:lnTo>
                  <a:lnTo>
                    <a:pt x="116801" y="66040"/>
                  </a:lnTo>
                  <a:lnTo>
                    <a:pt x="116408" y="67310"/>
                  </a:lnTo>
                  <a:lnTo>
                    <a:pt x="115519" y="67310"/>
                  </a:lnTo>
                  <a:lnTo>
                    <a:pt x="115481" y="67170"/>
                  </a:lnTo>
                  <a:lnTo>
                    <a:pt x="115417" y="67310"/>
                  </a:lnTo>
                  <a:lnTo>
                    <a:pt x="114820" y="67310"/>
                  </a:lnTo>
                  <a:lnTo>
                    <a:pt x="114820" y="68580"/>
                  </a:lnTo>
                  <a:lnTo>
                    <a:pt x="116014" y="68580"/>
                  </a:lnTo>
                  <a:lnTo>
                    <a:pt x="116459" y="69850"/>
                  </a:lnTo>
                  <a:lnTo>
                    <a:pt x="116459" y="68580"/>
                  </a:lnTo>
                  <a:lnTo>
                    <a:pt x="117106" y="68580"/>
                  </a:lnTo>
                  <a:lnTo>
                    <a:pt x="117157" y="69850"/>
                  </a:lnTo>
                  <a:lnTo>
                    <a:pt x="117995" y="68580"/>
                  </a:lnTo>
                  <a:lnTo>
                    <a:pt x="118491" y="69850"/>
                  </a:lnTo>
                  <a:lnTo>
                    <a:pt x="120827" y="69850"/>
                  </a:lnTo>
                  <a:lnTo>
                    <a:pt x="120827" y="71120"/>
                  </a:lnTo>
                  <a:lnTo>
                    <a:pt x="121869" y="69850"/>
                  </a:lnTo>
                  <a:lnTo>
                    <a:pt x="122567" y="71056"/>
                  </a:lnTo>
                  <a:lnTo>
                    <a:pt x="125387" y="71120"/>
                  </a:lnTo>
                  <a:lnTo>
                    <a:pt x="125590" y="72390"/>
                  </a:lnTo>
                  <a:lnTo>
                    <a:pt x="127419" y="72390"/>
                  </a:lnTo>
                  <a:lnTo>
                    <a:pt x="127622" y="71120"/>
                  </a:lnTo>
                  <a:lnTo>
                    <a:pt x="127571" y="73660"/>
                  </a:lnTo>
                  <a:lnTo>
                    <a:pt x="128016" y="72390"/>
                  </a:lnTo>
                  <a:lnTo>
                    <a:pt x="130302" y="72390"/>
                  </a:lnTo>
                  <a:lnTo>
                    <a:pt x="129997" y="73660"/>
                  </a:lnTo>
                  <a:lnTo>
                    <a:pt x="130644" y="74930"/>
                  </a:lnTo>
                  <a:lnTo>
                    <a:pt x="130949" y="73660"/>
                  </a:lnTo>
                  <a:lnTo>
                    <a:pt x="133121" y="73660"/>
                  </a:lnTo>
                  <a:lnTo>
                    <a:pt x="133273" y="74930"/>
                  </a:lnTo>
                  <a:lnTo>
                    <a:pt x="136347" y="74930"/>
                  </a:lnTo>
                  <a:lnTo>
                    <a:pt x="136994" y="76200"/>
                  </a:lnTo>
                  <a:lnTo>
                    <a:pt x="137337" y="74930"/>
                  </a:lnTo>
                  <a:lnTo>
                    <a:pt x="137744" y="76200"/>
                  </a:lnTo>
                  <a:lnTo>
                    <a:pt x="137985" y="74930"/>
                  </a:lnTo>
                  <a:lnTo>
                    <a:pt x="138341" y="76200"/>
                  </a:lnTo>
                  <a:lnTo>
                    <a:pt x="139128" y="76200"/>
                  </a:lnTo>
                  <a:lnTo>
                    <a:pt x="139331" y="77470"/>
                  </a:lnTo>
                  <a:lnTo>
                    <a:pt x="138734" y="77470"/>
                  </a:lnTo>
                  <a:lnTo>
                    <a:pt x="140373" y="78740"/>
                  </a:lnTo>
                  <a:lnTo>
                    <a:pt x="140373" y="4597"/>
                  </a:lnTo>
                  <a:lnTo>
                    <a:pt x="122910" y="0"/>
                  </a:lnTo>
                  <a:lnTo>
                    <a:pt x="110553" y="2413"/>
                  </a:lnTo>
                  <a:lnTo>
                    <a:pt x="110553" y="43180"/>
                  </a:lnTo>
                  <a:lnTo>
                    <a:pt x="110312" y="43180"/>
                  </a:lnTo>
                  <a:lnTo>
                    <a:pt x="109715" y="41910"/>
                  </a:lnTo>
                  <a:lnTo>
                    <a:pt x="109562" y="41656"/>
                  </a:lnTo>
                  <a:lnTo>
                    <a:pt x="109562" y="45720"/>
                  </a:lnTo>
                  <a:lnTo>
                    <a:pt x="109562" y="46990"/>
                  </a:lnTo>
                  <a:lnTo>
                    <a:pt x="109270" y="46990"/>
                  </a:lnTo>
                  <a:lnTo>
                    <a:pt x="109118" y="45720"/>
                  </a:lnTo>
                  <a:lnTo>
                    <a:pt x="109562" y="45720"/>
                  </a:lnTo>
                  <a:lnTo>
                    <a:pt x="109562" y="41656"/>
                  </a:lnTo>
                  <a:lnTo>
                    <a:pt x="108966" y="40640"/>
                  </a:lnTo>
                  <a:lnTo>
                    <a:pt x="109270" y="40640"/>
                  </a:lnTo>
                  <a:lnTo>
                    <a:pt x="109308" y="39370"/>
                  </a:lnTo>
                  <a:lnTo>
                    <a:pt x="109562" y="40640"/>
                  </a:lnTo>
                  <a:lnTo>
                    <a:pt x="109715" y="41910"/>
                  </a:lnTo>
                  <a:lnTo>
                    <a:pt x="110109" y="41910"/>
                  </a:lnTo>
                  <a:lnTo>
                    <a:pt x="110553" y="43180"/>
                  </a:lnTo>
                  <a:lnTo>
                    <a:pt x="110553" y="2413"/>
                  </a:lnTo>
                  <a:lnTo>
                    <a:pt x="107873" y="2946"/>
                  </a:lnTo>
                  <a:lnTo>
                    <a:pt x="107873" y="39370"/>
                  </a:lnTo>
                  <a:lnTo>
                    <a:pt x="107480" y="39370"/>
                  </a:lnTo>
                  <a:lnTo>
                    <a:pt x="107721" y="38100"/>
                  </a:lnTo>
                  <a:lnTo>
                    <a:pt x="107873" y="39370"/>
                  </a:lnTo>
                  <a:lnTo>
                    <a:pt x="107873" y="2946"/>
                  </a:lnTo>
                  <a:lnTo>
                    <a:pt x="90957" y="6248"/>
                  </a:lnTo>
                  <a:lnTo>
                    <a:pt x="90957" y="62230"/>
                  </a:lnTo>
                  <a:lnTo>
                    <a:pt x="90220" y="63284"/>
                  </a:lnTo>
                  <a:lnTo>
                    <a:pt x="90220" y="63500"/>
                  </a:lnTo>
                  <a:lnTo>
                    <a:pt x="90068" y="64770"/>
                  </a:lnTo>
                  <a:lnTo>
                    <a:pt x="89712" y="64770"/>
                  </a:lnTo>
                  <a:lnTo>
                    <a:pt x="90220" y="63500"/>
                  </a:lnTo>
                  <a:lnTo>
                    <a:pt x="90220" y="63284"/>
                  </a:lnTo>
                  <a:lnTo>
                    <a:pt x="90068" y="63500"/>
                  </a:lnTo>
                  <a:lnTo>
                    <a:pt x="89522" y="63500"/>
                  </a:lnTo>
                  <a:lnTo>
                    <a:pt x="89319" y="64770"/>
                  </a:lnTo>
                  <a:lnTo>
                    <a:pt x="89077" y="63500"/>
                  </a:lnTo>
                  <a:lnTo>
                    <a:pt x="89420" y="63500"/>
                  </a:lnTo>
                  <a:lnTo>
                    <a:pt x="90309" y="62230"/>
                  </a:lnTo>
                  <a:lnTo>
                    <a:pt x="90957" y="62230"/>
                  </a:lnTo>
                  <a:lnTo>
                    <a:pt x="90957" y="6248"/>
                  </a:lnTo>
                  <a:lnTo>
                    <a:pt x="90385" y="6350"/>
                  </a:lnTo>
                  <a:lnTo>
                    <a:pt x="84264" y="10883"/>
                  </a:lnTo>
                  <a:lnTo>
                    <a:pt x="84264" y="53340"/>
                  </a:lnTo>
                  <a:lnTo>
                    <a:pt x="84162" y="54610"/>
                  </a:lnTo>
                  <a:lnTo>
                    <a:pt x="83908" y="54610"/>
                  </a:lnTo>
                  <a:lnTo>
                    <a:pt x="84264" y="53340"/>
                  </a:lnTo>
                  <a:lnTo>
                    <a:pt x="84264" y="10883"/>
                  </a:lnTo>
                  <a:lnTo>
                    <a:pt x="82626" y="12090"/>
                  </a:lnTo>
                  <a:lnTo>
                    <a:pt x="82626" y="49530"/>
                  </a:lnTo>
                  <a:lnTo>
                    <a:pt x="82626" y="50800"/>
                  </a:lnTo>
                  <a:lnTo>
                    <a:pt x="82372" y="50800"/>
                  </a:lnTo>
                  <a:lnTo>
                    <a:pt x="82626" y="49530"/>
                  </a:lnTo>
                  <a:lnTo>
                    <a:pt x="82626" y="12090"/>
                  </a:lnTo>
                  <a:lnTo>
                    <a:pt x="81191" y="13144"/>
                  </a:lnTo>
                  <a:lnTo>
                    <a:pt x="81191" y="45720"/>
                  </a:lnTo>
                  <a:lnTo>
                    <a:pt x="81089" y="45847"/>
                  </a:lnTo>
                  <a:lnTo>
                    <a:pt x="81089" y="46990"/>
                  </a:lnTo>
                  <a:lnTo>
                    <a:pt x="80492" y="48260"/>
                  </a:lnTo>
                  <a:lnTo>
                    <a:pt x="80111" y="46990"/>
                  </a:lnTo>
                  <a:lnTo>
                    <a:pt x="80238" y="46990"/>
                  </a:lnTo>
                  <a:lnTo>
                    <a:pt x="81089" y="46990"/>
                  </a:lnTo>
                  <a:lnTo>
                    <a:pt x="81089" y="45847"/>
                  </a:lnTo>
                  <a:lnTo>
                    <a:pt x="80225" y="46837"/>
                  </a:lnTo>
                  <a:lnTo>
                    <a:pt x="80111" y="46977"/>
                  </a:lnTo>
                  <a:lnTo>
                    <a:pt x="79743" y="45720"/>
                  </a:lnTo>
                  <a:lnTo>
                    <a:pt x="80111" y="46977"/>
                  </a:lnTo>
                  <a:lnTo>
                    <a:pt x="80187" y="45720"/>
                  </a:lnTo>
                  <a:lnTo>
                    <a:pt x="80187" y="44450"/>
                  </a:lnTo>
                  <a:lnTo>
                    <a:pt x="80492" y="44450"/>
                  </a:lnTo>
                  <a:lnTo>
                    <a:pt x="80187" y="45720"/>
                  </a:lnTo>
                  <a:lnTo>
                    <a:pt x="81191" y="45720"/>
                  </a:lnTo>
                  <a:lnTo>
                    <a:pt x="81191" y="13144"/>
                  </a:lnTo>
                  <a:lnTo>
                    <a:pt x="79946" y="14071"/>
                  </a:lnTo>
                  <a:lnTo>
                    <a:pt x="79946" y="43180"/>
                  </a:lnTo>
                  <a:lnTo>
                    <a:pt x="79844" y="44450"/>
                  </a:lnTo>
                  <a:lnTo>
                    <a:pt x="79552" y="43180"/>
                  </a:lnTo>
                  <a:lnTo>
                    <a:pt x="79451" y="44450"/>
                  </a:lnTo>
                  <a:lnTo>
                    <a:pt x="79502" y="43180"/>
                  </a:lnTo>
                  <a:lnTo>
                    <a:pt x="79946" y="43180"/>
                  </a:lnTo>
                  <a:lnTo>
                    <a:pt x="79946" y="14071"/>
                  </a:lnTo>
                  <a:lnTo>
                    <a:pt x="79197" y="14617"/>
                  </a:lnTo>
                  <a:lnTo>
                    <a:pt x="79197" y="43180"/>
                  </a:lnTo>
                  <a:lnTo>
                    <a:pt x="78930" y="43548"/>
                  </a:lnTo>
                  <a:lnTo>
                    <a:pt x="78955" y="43180"/>
                  </a:lnTo>
                  <a:lnTo>
                    <a:pt x="79197" y="43180"/>
                  </a:lnTo>
                  <a:lnTo>
                    <a:pt x="79197" y="14617"/>
                  </a:lnTo>
                  <a:lnTo>
                    <a:pt x="36423" y="60960"/>
                  </a:lnTo>
                  <a:lnTo>
                    <a:pt x="17297" y="104140"/>
                  </a:lnTo>
                  <a:lnTo>
                    <a:pt x="4978" y="153670"/>
                  </a:lnTo>
                  <a:lnTo>
                    <a:pt x="711" y="208280"/>
                  </a:lnTo>
                  <a:lnTo>
                    <a:pt x="711" y="210820"/>
                  </a:lnTo>
                  <a:lnTo>
                    <a:pt x="4978" y="265430"/>
                  </a:lnTo>
                  <a:lnTo>
                    <a:pt x="17297" y="316230"/>
                  </a:lnTo>
                  <a:lnTo>
                    <a:pt x="21920" y="326351"/>
                  </a:lnTo>
                  <a:lnTo>
                    <a:pt x="68160" y="322580"/>
                  </a:lnTo>
                  <a:lnTo>
                    <a:pt x="81305" y="318770"/>
                  </a:lnTo>
                  <a:lnTo>
                    <a:pt x="94462" y="314960"/>
                  </a:lnTo>
                  <a:lnTo>
                    <a:pt x="94843" y="307340"/>
                  </a:lnTo>
                  <a:lnTo>
                    <a:pt x="63969" y="297180"/>
                  </a:lnTo>
                  <a:lnTo>
                    <a:pt x="64312" y="300990"/>
                  </a:lnTo>
                  <a:lnTo>
                    <a:pt x="64820" y="303530"/>
                  </a:lnTo>
                  <a:lnTo>
                    <a:pt x="65455" y="306070"/>
                  </a:lnTo>
                  <a:lnTo>
                    <a:pt x="65887" y="312420"/>
                  </a:lnTo>
                  <a:lnTo>
                    <a:pt x="62928" y="316230"/>
                  </a:lnTo>
                  <a:lnTo>
                    <a:pt x="56984" y="317500"/>
                  </a:lnTo>
                  <a:lnTo>
                    <a:pt x="48488" y="317500"/>
                  </a:lnTo>
                  <a:lnTo>
                    <a:pt x="44424" y="318770"/>
                  </a:lnTo>
                  <a:lnTo>
                    <a:pt x="44259" y="316230"/>
                  </a:lnTo>
                  <a:lnTo>
                    <a:pt x="44132" y="311150"/>
                  </a:lnTo>
                  <a:lnTo>
                    <a:pt x="44475" y="307340"/>
                  </a:lnTo>
                  <a:lnTo>
                    <a:pt x="44970" y="304800"/>
                  </a:lnTo>
                  <a:lnTo>
                    <a:pt x="47650" y="294640"/>
                  </a:lnTo>
                  <a:lnTo>
                    <a:pt x="25806" y="289560"/>
                  </a:lnTo>
                  <a:lnTo>
                    <a:pt x="18592" y="284480"/>
                  </a:lnTo>
                  <a:lnTo>
                    <a:pt x="26771" y="279400"/>
                  </a:lnTo>
                  <a:lnTo>
                    <a:pt x="51117" y="276860"/>
                  </a:lnTo>
                  <a:lnTo>
                    <a:pt x="51269" y="274320"/>
                  </a:lnTo>
                  <a:lnTo>
                    <a:pt x="51384" y="269240"/>
                  </a:lnTo>
                  <a:lnTo>
                    <a:pt x="50977" y="265430"/>
                  </a:lnTo>
                  <a:lnTo>
                    <a:pt x="49339" y="261620"/>
                  </a:lnTo>
                  <a:lnTo>
                    <a:pt x="48793" y="260350"/>
                  </a:lnTo>
                  <a:lnTo>
                    <a:pt x="47155" y="257810"/>
                  </a:lnTo>
                  <a:lnTo>
                    <a:pt x="44869" y="255270"/>
                  </a:lnTo>
                  <a:lnTo>
                    <a:pt x="42049" y="254000"/>
                  </a:lnTo>
                  <a:lnTo>
                    <a:pt x="33655" y="261620"/>
                  </a:lnTo>
                  <a:lnTo>
                    <a:pt x="22694" y="261620"/>
                  </a:lnTo>
                  <a:lnTo>
                    <a:pt x="12407" y="256540"/>
                  </a:lnTo>
                  <a:lnTo>
                    <a:pt x="6032" y="246380"/>
                  </a:lnTo>
                  <a:lnTo>
                    <a:pt x="6134" y="240030"/>
                  </a:lnTo>
                  <a:lnTo>
                    <a:pt x="9855" y="233680"/>
                  </a:lnTo>
                  <a:lnTo>
                    <a:pt x="14579" y="229870"/>
                  </a:lnTo>
                  <a:lnTo>
                    <a:pt x="17691" y="226060"/>
                  </a:lnTo>
                  <a:lnTo>
                    <a:pt x="18910" y="217170"/>
                  </a:lnTo>
                  <a:lnTo>
                    <a:pt x="17170" y="210820"/>
                  </a:lnTo>
                  <a:lnTo>
                    <a:pt x="15087" y="205740"/>
                  </a:lnTo>
                  <a:lnTo>
                    <a:pt x="15354" y="198120"/>
                  </a:lnTo>
                  <a:lnTo>
                    <a:pt x="19519" y="190500"/>
                  </a:lnTo>
                  <a:lnTo>
                    <a:pt x="26581" y="181610"/>
                  </a:lnTo>
                  <a:lnTo>
                    <a:pt x="34264" y="176530"/>
                  </a:lnTo>
                  <a:lnTo>
                    <a:pt x="40309" y="177800"/>
                  </a:lnTo>
                  <a:lnTo>
                    <a:pt x="49149" y="181610"/>
                  </a:lnTo>
                  <a:lnTo>
                    <a:pt x="70929" y="176530"/>
                  </a:lnTo>
                  <a:lnTo>
                    <a:pt x="79946" y="176530"/>
                  </a:lnTo>
                  <a:lnTo>
                    <a:pt x="85801" y="177800"/>
                  </a:lnTo>
                  <a:lnTo>
                    <a:pt x="97726" y="181610"/>
                  </a:lnTo>
                  <a:lnTo>
                    <a:pt x="107188" y="189230"/>
                  </a:lnTo>
                  <a:lnTo>
                    <a:pt x="105689" y="201930"/>
                  </a:lnTo>
                  <a:lnTo>
                    <a:pt x="104076" y="208280"/>
                  </a:lnTo>
                  <a:lnTo>
                    <a:pt x="109067" y="210820"/>
                  </a:lnTo>
                  <a:lnTo>
                    <a:pt x="115316" y="217170"/>
                  </a:lnTo>
                  <a:lnTo>
                    <a:pt x="117449" y="231140"/>
                  </a:lnTo>
                  <a:lnTo>
                    <a:pt x="112953" y="238760"/>
                  </a:lnTo>
                  <a:lnTo>
                    <a:pt x="103390" y="245110"/>
                  </a:lnTo>
                  <a:lnTo>
                    <a:pt x="92468" y="246380"/>
                  </a:lnTo>
                  <a:lnTo>
                    <a:pt x="83908" y="240030"/>
                  </a:lnTo>
                  <a:lnTo>
                    <a:pt x="83121" y="238760"/>
                  </a:lnTo>
                  <a:lnTo>
                    <a:pt x="81635" y="236220"/>
                  </a:lnTo>
                  <a:lnTo>
                    <a:pt x="79006" y="241300"/>
                  </a:lnTo>
                  <a:lnTo>
                    <a:pt x="71958" y="245110"/>
                  </a:lnTo>
                  <a:lnTo>
                    <a:pt x="70421" y="250190"/>
                  </a:lnTo>
                  <a:lnTo>
                    <a:pt x="69532" y="254000"/>
                  </a:lnTo>
                  <a:lnTo>
                    <a:pt x="66700" y="256540"/>
                  </a:lnTo>
                  <a:lnTo>
                    <a:pt x="64516" y="266700"/>
                  </a:lnTo>
                  <a:lnTo>
                    <a:pt x="63919" y="270510"/>
                  </a:lnTo>
                  <a:lnTo>
                    <a:pt x="63576" y="275590"/>
                  </a:lnTo>
                  <a:lnTo>
                    <a:pt x="78790" y="275590"/>
                  </a:lnTo>
                  <a:lnTo>
                    <a:pt x="94386" y="274320"/>
                  </a:lnTo>
                  <a:lnTo>
                    <a:pt x="106286" y="273050"/>
                  </a:lnTo>
                  <a:lnTo>
                    <a:pt x="110350" y="271780"/>
                  </a:lnTo>
                  <a:lnTo>
                    <a:pt x="110502" y="271780"/>
                  </a:lnTo>
                  <a:lnTo>
                    <a:pt x="109410" y="270510"/>
                  </a:lnTo>
                  <a:lnTo>
                    <a:pt x="104051" y="269240"/>
                  </a:lnTo>
                  <a:lnTo>
                    <a:pt x="99936" y="267970"/>
                  </a:lnTo>
                  <a:lnTo>
                    <a:pt x="92697" y="266700"/>
                  </a:lnTo>
                  <a:lnTo>
                    <a:pt x="84810" y="264160"/>
                  </a:lnTo>
                  <a:lnTo>
                    <a:pt x="84315" y="264160"/>
                  </a:lnTo>
                  <a:lnTo>
                    <a:pt x="87020" y="261620"/>
                  </a:lnTo>
                  <a:lnTo>
                    <a:pt x="117856" y="261620"/>
                  </a:lnTo>
                  <a:lnTo>
                    <a:pt x="133870" y="262890"/>
                  </a:lnTo>
                  <a:lnTo>
                    <a:pt x="128714" y="262890"/>
                  </a:lnTo>
                  <a:lnTo>
                    <a:pt x="121920" y="264160"/>
                  </a:lnTo>
                  <a:lnTo>
                    <a:pt x="96253" y="264160"/>
                  </a:lnTo>
                  <a:lnTo>
                    <a:pt x="101777" y="265430"/>
                  </a:lnTo>
                  <a:lnTo>
                    <a:pt x="123329" y="271780"/>
                  </a:lnTo>
                  <a:lnTo>
                    <a:pt x="125653" y="275590"/>
                  </a:lnTo>
                  <a:lnTo>
                    <a:pt x="116776" y="276860"/>
                  </a:lnTo>
                  <a:lnTo>
                    <a:pt x="104749" y="278130"/>
                  </a:lnTo>
                  <a:lnTo>
                    <a:pt x="96850" y="279400"/>
                  </a:lnTo>
                  <a:lnTo>
                    <a:pt x="86156" y="279400"/>
                  </a:lnTo>
                  <a:lnTo>
                    <a:pt x="63322" y="281940"/>
                  </a:lnTo>
                  <a:lnTo>
                    <a:pt x="63322" y="287020"/>
                  </a:lnTo>
                  <a:lnTo>
                    <a:pt x="116192" y="297180"/>
                  </a:lnTo>
                  <a:lnTo>
                    <a:pt x="139065" y="307340"/>
                  </a:lnTo>
                  <a:lnTo>
                    <a:pt x="136575" y="317500"/>
                  </a:lnTo>
                  <a:lnTo>
                    <a:pt x="113347" y="325120"/>
                  </a:lnTo>
                  <a:lnTo>
                    <a:pt x="74015" y="331470"/>
                  </a:lnTo>
                  <a:lnTo>
                    <a:pt x="24257" y="331470"/>
                  </a:lnTo>
                  <a:lnTo>
                    <a:pt x="36423" y="358140"/>
                  </a:lnTo>
                  <a:lnTo>
                    <a:pt x="61163" y="391160"/>
                  </a:lnTo>
                  <a:lnTo>
                    <a:pt x="90385" y="412750"/>
                  </a:lnTo>
                  <a:lnTo>
                    <a:pt x="122910" y="420370"/>
                  </a:lnTo>
                  <a:lnTo>
                    <a:pt x="155397" y="412750"/>
                  </a:lnTo>
                  <a:lnTo>
                    <a:pt x="184607" y="391160"/>
                  </a:lnTo>
                  <a:lnTo>
                    <a:pt x="209346" y="358140"/>
                  </a:lnTo>
                  <a:lnTo>
                    <a:pt x="220929" y="332740"/>
                  </a:lnTo>
                  <a:lnTo>
                    <a:pt x="225552" y="322580"/>
                  </a:lnTo>
                  <a:lnTo>
                    <a:pt x="227876" y="317500"/>
                  </a:lnTo>
                  <a:lnTo>
                    <a:pt x="228447" y="316230"/>
                  </a:lnTo>
                  <a:lnTo>
                    <a:pt x="229069" y="313690"/>
                  </a:lnTo>
                  <a:lnTo>
                    <a:pt x="231228" y="304800"/>
                  </a:lnTo>
                  <a:lnTo>
                    <a:pt x="231533" y="303530"/>
                  </a:lnTo>
                  <a:lnTo>
                    <a:pt x="234302" y="292100"/>
                  </a:lnTo>
                  <a:lnTo>
                    <a:pt x="235851" y="285750"/>
                  </a:lnTo>
                  <a:lnTo>
                    <a:pt x="236461" y="283210"/>
                  </a:lnTo>
                  <a:lnTo>
                    <a:pt x="240779" y="265430"/>
                  </a:lnTo>
                  <a:lnTo>
                    <a:pt x="241960" y="250190"/>
                  </a:lnTo>
                  <a:lnTo>
                    <a:pt x="243852" y="226060"/>
                  </a:lnTo>
                  <a:lnTo>
                    <a:pt x="243954" y="224790"/>
                  </a:lnTo>
                  <a:lnTo>
                    <a:pt x="245046" y="210820"/>
                  </a:lnTo>
                  <a:lnTo>
                    <a:pt x="245046" y="205740"/>
                  </a:lnTo>
                  <a:close/>
                </a:path>
                <a:path w="591184" h="491490">
                  <a:moveTo>
                    <a:pt x="246240" y="369481"/>
                  </a:moveTo>
                  <a:lnTo>
                    <a:pt x="242519" y="369481"/>
                  </a:lnTo>
                  <a:lnTo>
                    <a:pt x="239585" y="377621"/>
                  </a:lnTo>
                  <a:lnTo>
                    <a:pt x="241769" y="377621"/>
                  </a:lnTo>
                  <a:lnTo>
                    <a:pt x="246240" y="369481"/>
                  </a:lnTo>
                  <a:close/>
                </a:path>
                <a:path w="591184" h="491490">
                  <a:moveTo>
                    <a:pt x="250012" y="397865"/>
                  </a:moveTo>
                  <a:lnTo>
                    <a:pt x="247878" y="385216"/>
                  </a:lnTo>
                  <a:lnTo>
                    <a:pt x="247827" y="385064"/>
                  </a:lnTo>
                  <a:lnTo>
                    <a:pt x="246976" y="383679"/>
                  </a:lnTo>
                  <a:lnTo>
                    <a:pt x="246926" y="393598"/>
                  </a:lnTo>
                  <a:lnTo>
                    <a:pt x="236816" y="393598"/>
                  </a:lnTo>
                  <a:lnTo>
                    <a:pt x="241122" y="385216"/>
                  </a:lnTo>
                  <a:lnTo>
                    <a:pt x="242570" y="385216"/>
                  </a:lnTo>
                  <a:lnTo>
                    <a:pt x="246926" y="393598"/>
                  </a:lnTo>
                  <a:lnTo>
                    <a:pt x="246926" y="383628"/>
                  </a:lnTo>
                  <a:lnTo>
                    <a:pt x="244894" y="381495"/>
                  </a:lnTo>
                  <a:lnTo>
                    <a:pt x="243611" y="380949"/>
                  </a:lnTo>
                  <a:lnTo>
                    <a:pt x="240830" y="380949"/>
                  </a:lnTo>
                  <a:lnTo>
                    <a:pt x="233768" y="393598"/>
                  </a:lnTo>
                  <a:lnTo>
                    <a:pt x="233832" y="399148"/>
                  </a:lnTo>
                  <a:lnTo>
                    <a:pt x="240779" y="411746"/>
                  </a:lnTo>
                  <a:lnTo>
                    <a:pt x="244208" y="411746"/>
                  </a:lnTo>
                  <a:lnTo>
                    <a:pt x="245884" y="410908"/>
                  </a:lnTo>
                  <a:lnTo>
                    <a:pt x="247180" y="409219"/>
                  </a:lnTo>
                  <a:lnTo>
                    <a:pt x="248513" y="407581"/>
                  </a:lnTo>
                  <a:lnTo>
                    <a:pt x="249326" y="405155"/>
                  </a:lnTo>
                  <a:lnTo>
                    <a:pt x="249415" y="404609"/>
                  </a:lnTo>
                  <a:lnTo>
                    <a:pt x="249758" y="401777"/>
                  </a:lnTo>
                  <a:lnTo>
                    <a:pt x="246875" y="401777"/>
                  </a:lnTo>
                  <a:lnTo>
                    <a:pt x="246634" y="403720"/>
                  </a:lnTo>
                  <a:lnTo>
                    <a:pt x="246138" y="405155"/>
                  </a:lnTo>
                  <a:lnTo>
                    <a:pt x="244551" y="407035"/>
                  </a:lnTo>
                  <a:lnTo>
                    <a:pt x="243560" y="407530"/>
                  </a:lnTo>
                  <a:lnTo>
                    <a:pt x="241325" y="407530"/>
                  </a:lnTo>
                  <a:lnTo>
                    <a:pt x="236816" y="397865"/>
                  </a:lnTo>
                  <a:lnTo>
                    <a:pt x="250012" y="397865"/>
                  </a:lnTo>
                  <a:close/>
                </a:path>
                <a:path w="591184" h="491490">
                  <a:moveTo>
                    <a:pt x="253034" y="469595"/>
                  </a:moveTo>
                  <a:lnTo>
                    <a:pt x="252882" y="466966"/>
                  </a:lnTo>
                  <a:lnTo>
                    <a:pt x="252768" y="466128"/>
                  </a:lnTo>
                  <a:lnTo>
                    <a:pt x="252209" y="461416"/>
                  </a:lnTo>
                  <a:lnTo>
                    <a:pt x="251650" y="459079"/>
                  </a:lnTo>
                  <a:lnTo>
                    <a:pt x="249999" y="454621"/>
                  </a:lnTo>
                  <a:lnTo>
                    <a:pt x="249910" y="454367"/>
                  </a:lnTo>
                  <a:lnTo>
                    <a:pt x="248716" y="452437"/>
                  </a:lnTo>
                  <a:lnTo>
                    <a:pt x="248716" y="466128"/>
                  </a:lnTo>
                  <a:lnTo>
                    <a:pt x="234632" y="466128"/>
                  </a:lnTo>
                  <a:lnTo>
                    <a:pt x="240576" y="454621"/>
                  </a:lnTo>
                  <a:lnTo>
                    <a:pt x="242658" y="454621"/>
                  </a:lnTo>
                  <a:lnTo>
                    <a:pt x="243560" y="454914"/>
                  </a:lnTo>
                  <a:lnTo>
                    <a:pt x="245249" y="456107"/>
                  </a:lnTo>
                  <a:lnTo>
                    <a:pt x="245986" y="456946"/>
                  </a:lnTo>
                  <a:lnTo>
                    <a:pt x="246583" y="457987"/>
                  </a:lnTo>
                  <a:lnTo>
                    <a:pt x="247230" y="458978"/>
                  </a:lnTo>
                  <a:lnTo>
                    <a:pt x="247675" y="460222"/>
                  </a:lnTo>
                  <a:lnTo>
                    <a:pt x="248424" y="463054"/>
                  </a:lnTo>
                  <a:lnTo>
                    <a:pt x="248615" y="464591"/>
                  </a:lnTo>
                  <a:lnTo>
                    <a:pt x="248716" y="466128"/>
                  </a:lnTo>
                  <a:lnTo>
                    <a:pt x="248716" y="452437"/>
                  </a:lnTo>
                  <a:lnTo>
                    <a:pt x="245833" y="449402"/>
                  </a:lnTo>
                  <a:lnTo>
                    <a:pt x="244055" y="448665"/>
                  </a:lnTo>
                  <a:lnTo>
                    <a:pt x="240182" y="448665"/>
                  </a:lnTo>
                  <a:lnTo>
                    <a:pt x="230428" y="466128"/>
                  </a:lnTo>
                  <a:lnTo>
                    <a:pt x="230492" y="473862"/>
                  </a:lnTo>
                  <a:lnTo>
                    <a:pt x="240131" y="491324"/>
                  </a:lnTo>
                  <a:lnTo>
                    <a:pt x="244894" y="491324"/>
                  </a:lnTo>
                  <a:lnTo>
                    <a:pt x="247180" y="490181"/>
                  </a:lnTo>
                  <a:lnTo>
                    <a:pt x="250850" y="485521"/>
                  </a:lnTo>
                  <a:lnTo>
                    <a:pt x="252044" y="482104"/>
                  </a:lnTo>
                  <a:lnTo>
                    <a:pt x="252590" y="477532"/>
                  </a:lnTo>
                  <a:lnTo>
                    <a:pt x="248564" y="477532"/>
                  </a:lnTo>
                  <a:lnTo>
                    <a:pt x="248272" y="480212"/>
                  </a:lnTo>
                  <a:lnTo>
                    <a:pt x="247523" y="482193"/>
                  </a:lnTo>
                  <a:lnTo>
                    <a:pt x="246507" y="483438"/>
                  </a:lnTo>
                  <a:lnTo>
                    <a:pt x="245338" y="484822"/>
                  </a:lnTo>
                  <a:lnTo>
                    <a:pt x="243954" y="485521"/>
                  </a:lnTo>
                  <a:lnTo>
                    <a:pt x="240931" y="485521"/>
                  </a:lnTo>
                  <a:lnTo>
                    <a:pt x="239788" y="485127"/>
                  </a:lnTo>
                  <a:lnTo>
                    <a:pt x="238798" y="484378"/>
                  </a:lnTo>
                  <a:lnTo>
                    <a:pt x="237807" y="483692"/>
                  </a:lnTo>
                  <a:lnTo>
                    <a:pt x="234581" y="473862"/>
                  </a:lnTo>
                  <a:lnTo>
                    <a:pt x="234632" y="472071"/>
                  </a:lnTo>
                  <a:lnTo>
                    <a:pt x="252933" y="472071"/>
                  </a:lnTo>
                  <a:lnTo>
                    <a:pt x="253034" y="469595"/>
                  </a:lnTo>
                  <a:close/>
                </a:path>
                <a:path w="591184" h="491490">
                  <a:moveTo>
                    <a:pt x="255612" y="356590"/>
                  </a:moveTo>
                  <a:lnTo>
                    <a:pt x="255511" y="334162"/>
                  </a:lnTo>
                  <a:lnTo>
                    <a:pt x="255143" y="331787"/>
                  </a:lnTo>
                  <a:lnTo>
                    <a:pt x="255028" y="331241"/>
                  </a:lnTo>
                  <a:lnTo>
                    <a:pt x="254863" y="330695"/>
                  </a:lnTo>
                  <a:lnTo>
                    <a:pt x="254774" y="330390"/>
                  </a:lnTo>
                  <a:lnTo>
                    <a:pt x="254266" y="329450"/>
                  </a:lnTo>
                  <a:lnTo>
                    <a:pt x="253822" y="328510"/>
                  </a:lnTo>
                  <a:lnTo>
                    <a:pt x="253187" y="327761"/>
                  </a:lnTo>
                  <a:lnTo>
                    <a:pt x="251637" y="326720"/>
                  </a:lnTo>
                  <a:lnTo>
                    <a:pt x="250647" y="326428"/>
                  </a:lnTo>
                  <a:lnTo>
                    <a:pt x="246875" y="326428"/>
                  </a:lnTo>
                  <a:lnTo>
                    <a:pt x="244944" y="328206"/>
                  </a:lnTo>
                  <a:lnTo>
                    <a:pt x="243751" y="331787"/>
                  </a:lnTo>
                  <a:lnTo>
                    <a:pt x="243662" y="327113"/>
                  </a:lnTo>
                  <a:lnTo>
                    <a:pt x="240931" y="327113"/>
                  </a:lnTo>
                  <a:lnTo>
                    <a:pt x="240931" y="356590"/>
                  </a:lnTo>
                  <a:lnTo>
                    <a:pt x="243852" y="356590"/>
                  </a:lnTo>
                  <a:lnTo>
                    <a:pt x="243954" y="337388"/>
                  </a:lnTo>
                  <a:lnTo>
                    <a:pt x="244157" y="336245"/>
                  </a:lnTo>
                  <a:lnTo>
                    <a:pt x="248170" y="330695"/>
                  </a:lnTo>
                  <a:lnTo>
                    <a:pt x="250202" y="330695"/>
                  </a:lnTo>
                  <a:lnTo>
                    <a:pt x="251091" y="331241"/>
                  </a:lnTo>
                  <a:lnTo>
                    <a:pt x="252387" y="333375"/>
                  </a:lnTo>
                  <a:lnTo>
                    <a:pt x="252691" y="334810"/>
                  </a:lnTo>
                  <a:lnTo>
                    <a:pt x="252691" y="356590"/>
                  </a:lnTo>
                  <a:lnTo>
                    <a:pt x="255612" y="356590"/>
                  </a:lnTo>
                  <a:close/>
                </a:path>
                <a:path w="591184" h="491490">
                  <a:moveTo>
                    <a:pt x="276796" y="381635"/>
                  </a:moveTo>
                  <a:lnTo>
                    <a:pt x="274015" y="381635"/>
                  </a:lnTo>
                  <a:lnTo>
                    <a:pt x="274015" y="385851"/>
                  </a:lnTo>
                  <a:lnTo>
                    <a:pt x="273799" y="385216"/>
                  </a:lnTo>
                  <a:lnTo>
                    <a:pt x="273748" y="385064"/>
                  </a:lnTo>
                  <a:lnTo>
                    <a:pt x="273748" y="398602"/>
                  </a:lnTo>
                  <a:lnTo>
                    <a:pt x="273367" y="401231"/>
                  </a:lnTo>
                  <a:lnTo>
                    <a:pt x="269608" y="407187"/>
                  </a:lnTo>
                  <a:lnTo>
                    <a:pt x="267716" y="407187"/>
                  </a:lnTo>
                  <a:lnTo>
                    <a:pt x="266877" y="406844"/>
                  </a:lnTo>
                  <a:lnTo>
                    <a:pt x="266280" y="406146"/>
                  </a:lnTo>
                  <a:lnTo>
                    <a:pt x="265633" y="405498"/>
                  </a:lnTo>
                  <a:lnTo>
                    <a:pt x="263702" y="394487"/>
                  </a:lnTo>
                  <a:lnTo>
                    <a:pt x="263829" y="392950"/>
                  </a:lnTo>
                  <a:lnTo>
                    <a:pt x="263982" y="391960"/>
                  </a:lnTo>
                  <a:lnTo>
                    <a:pt x="264147" y="390613"/>
                  </a:lnTo>
                  <a:lnTo>
                    <a:pt x="264452" y="389572"/>
                  </a:lnTo>
                  <a:lnTo>
                    <a:pt x="265290" y="387489"/>
                  </a:lnTo>
                  <a:lnTo>
                    <a:pt x="265836" y="386702"/>
                  </a:lnTo>
                  <a:lnTo>
                    <a:pt x="266522" y="386105"/>
                  </a:lnTo>
                  <a:lnTo>
                    <a:pt x="267169" y="385508"/>
                  </a:lnTo>
                  <a:lnTo>
                    <a:pt x="267970" y="385216"/>
                  </a:lnTo>
                  <a:lnTo>
                    <a:pt x="269798" y="385216"/>
                  </a:lnTo>
                  <a:lnTo>
                    <a:pt x="273748" y="398602"/>
                  </a:lnTo>
                  <a:lnTo>
                    <a:pt x="273748" y="385064"/>
                  </a:lnTo>
                  <a:lnTo>
                    <a:pt x="269849" y="380949"/>
                  </a:lnTo>
                  <a:lnTo>
                    <a:pt x="267220" y="380949"/>
                  </a:lnTo>
                  <a:lnTo>
                    <a:pt x="265925" y="381444"/>
                  </a:lnTo>
                  <a:lnTo>
                    <a:pt x="264883" y="382435"/>
                  </a:lnTo>
                  <a:lnTo>
                    <a:pt x="263842" y="383374"/>
                  </a:lnTo>
                  <a:lnTo>
                    <a:pt x="260629" y="394538"/>
                  </a:lnTo>
                  <a:lnTo>
                    <a:pt x="260718" y="399948"/>
                  </a:lnTo>
                  <a:lnTo>
                    <a:pt x="260769" y="400443"/>
                  </a:lnTo>
                  <a:lnTo>
                    <a:pt x="261124" y="402221"/>
                  </a:lnTo>
                  <a:lnTo>
                    <a:pt x="261416" y="404012"/>
                  </a:lnTo>
                  <a:lnTo>
                    <a:pt x="261912" y="405599"/>
                  </a:lnTo>
                  <a:lnTo>
                    <a:pt x="262547" y="406844"/>
                  </a:lnTo>
                  <a:lnTo>
                    <a:pt x="263258" y="408279"/>
                  </a:lnTo>
                  <a:lnTo>
                    <a:pt x="264045" y="409371"/>
                  </a:lnTo>
                  <a:lnTo>
                    <a:pt x="266026" y="410959"/>
                  </a:lnTo>
                  <a:lnTo>
                    <a:pt x="267169" y="411353"/>
                  </a:lnTo>
                  <a:lnTo>
                    <a:pt x="269608" y="411353"/>
                  </a:lnTo>
                  <a:lnTo>
                    <a:pt x="270687" y="410959"/>
                  </a:lnTo>
                  <a:lnTo>
                    <a:pt x="271691" y="410070"/>
                  </a:lnTo>
                  <a:lnTo>
                    <a:pt x="272732" y="409219"/>
                  </a:lnTo>
                  <a:lnTo>
                    <a:pt x="273469" y="407885"/>
                  </a:lnTo>
                  <a:lnTo>
                    <a:pt x="273646" y="407187"/>
                  </a:lnTo>
                  <a:lnTo>
                    <a:pt x="273964" y="406044"/>
                  </a:lnTo>
                  <a:lnTo>
                    <a:pt x="273888" y="411353"/>
                  </a:lnTo>
                  <a:lnTo>
                    <a:pt x="269697" y="419150"/>
                  </a:lnTo>
                  <a:lnTo>
                    <a:pt x="268312" y="419150"/>
                  </a:lnTo>
                  <a:lnTo>
                    <a:pt x="264744" y="416560"/>
                  </a:lnTo>
                  <a:lnTo>
                    <a:pt x="264388" y="415975"/>
                  </a:lnTo>
                  <a:lnTo>
                    <a:pt x="264248" y="415226"/>
                  </a:lnTo>
                  <a:lnTo>
                    <a:pt x="264248" y="414337"/>
                  </a:lnTo>
                  <a:lnTo>
                    <a:pt x="261315" y="414337"/>
                  </a:lnTo>
                  <a:lnTo>
                    <a:pt x="267766" y="423011"/>
                  </a:lnTo>
                  <a:lnTo>
                    <a:pt x="271437" y="423011"/>
                  </a:lnTo>
                  <a:lnTo>
                    <a:pt x="276796" y="406044"/>
                  </a:lnTo>
                  <a:lnTo>
                    <a:pt x="276796" y="385851"/>
                  </a:lnTo>
                  <a:lnTo>
                    <a:pt x="276796" y="381635"/>
                  </a:lnTo>
                  <a:close/>
                </a:path>
                <a:path w="591184" h="491490">
                  <a:moveTo>
                    <a:pt x="284137" y="352717"/>
                  </a:moveTo>
                  <a:lnTo>
                    <a:pt x="283794" y="352920"/>
                  </a:lnTo>
                  <a:lnTo>
                    <a:pt x="283489" y="353021"/>
                  </a:lnTo>
                  <a:lnTo>
                    <a:pt x="282803" y="353021"/>
                  </a:lnTo>
                  <a:lnTo>
                    <a:pt x="282549" y="352818"/>
                  </a:lnTo>
                  <a:lnTo>
                    <a:pt x="282384" y="351929"/>
                  </a:lnTo>
                  <a:lnTo>
                    <a:pt x="282308" y="341401"/>
                  </a:lnTo>
                  <a:lnTo>
                    <a:pt x="282232" y="332371"/>
                  </a:lnTo>
                  <a:lnTo>
                    <a:pt x="279425" y="327240"/>
                  </a:lnTo>
                  <a:lnTo>
                    <a:pt x="279425" y="341401"/>
                  </a:lnTo>
                  <a:lnTo>
                    <a:pt x="279323" y="347751"/>
                  </a:lnTo>
                  <a:lnTo>
                    <a:pt x="279082" y="348551"/>
                  </a:lnTo>
                  <a:lnTo>
                    <a:pt x="278879" y="349338"/>
                  </a:lnTo>
                  <a:lnTo>
                    <a:pt x="278587" y="350037"/>
                  </a:lnTo>
                  <a:lnTo>
                    <a:pt x="277736" y="351383"/>
                  </a:lnTo>
                  <a:lnTo>
                    <a:pt x="277139" y="351929"/>
                  </a:lnTo>
                  <a:lnTo>
                    <a:pt x="275805" y="352818"/>
                  </a:lnTo>
                  <a:lnTo>
                    <a:pt x="274955" y="353021"/>
                  </a:lnTo>
                  <a:lnTo>
                    <a:pt x="273621" y="353021"/>
                  </a:lnTo>
                  <a:lnTo>
                    <a:pt x="270675" y="347065"/>
                  </a:lnTo>
                  <a:lnTo>
                    <a:pt x="270789" y="346519"/>
                  </a:lnTo>
                  <a:lnTo>
                    <a:pt x="274167" y="343395"/>
                  </a:lnTo>
                  <a:lnTo>
                    <a:pt x="274815" y="343192"/>
                  </a:lnTo>
                  <a:lnTo>
                    <a:pt x="276098" y="342900"/>
                  </a:lnTo>
                  <a:lnTo>
                    <a:pt x="276745" y="342798"/>
                  </a:lnTo>
                  <a:lnTo>
                    <a:pt x="278587" y="342201"/>
                  </a:lnTo>
                  <a:lnTo>
                    <a:pt x="279031" y="341858"/>
                  </a:lnTo>
                  <a:lnTo>
                    <a:pt x="279425" y="341401"/>
                  </a:lnTo>
                  <a:lnTo>
                    <a:pt x="279425" y="327240"/>
                  </a:lnTo>
                  <a:lnTo>
                    <a:pt x="278879" y="326923"/>
                  </a:lnTo>
                  <a:lnTo>
                    <a:pt x="277291" y="326529"/>
                  </a:lnTo>
                  <a:lnTo>
                    <a:pt x="276491" y="326428"/>
                  </a:lnTo>
                  <a:lnTo>
                    <a:pt x="274713" y="326428"/>
                  </a:lnTo>
                  <a:lnTo>
                    <a:pt x="268262" y="336296"/>
                  </a:lnTo>
                  <a:lnTo>
                    <a:pt x="271145" y="336296"/>
                  </a:lnTo>
                  <a:lnTo>
                    <a:pt x="271233" y="334111"/>
                  </a:lnTo>
                  <a:lnTo>
                    <a:pt x="271691" y="332676"/>
                  </a:lnTo>
                  <a:lnTo>
                    <a:pt x="272478" y="331876"/>
                  </a:lnTo>
                  <a:lnTo>
                    <a:pt x="273316" y="331089"/>
                  </a:lnTo>
                  <a:lnTo>
                    <a:pt x="274320" y="330695"/>
                  </a:lnTo>
                  <a:lnTo>
                    <a:pt x="275996" y="330695"/>
                  </a:lnTo>
                  <a:lnTo>
                    <a:pt x="279387" y="334111"/>
                  </a:lnTo>
                  <a:lnTo>
                    <a:pt x="279323" y="337185"/>
                  </a:lnTo>
                  <a:lnTo>
                    <a:pt x="278980" y="337680"/>
                  </a:lnTo>
                  <a:lnTo>
                    <a:pt x="278676" y="338188"/>
                  </a:lnTo>
                  <a:lnTo>
                    <a:pt x="278231" y="338531"/>
                  </a:lnTo>
                  <a:lnTo>
                    <a:pt x="277139" y="339026"/>
                  </a:lnTo>
                  <a:lnTo>
                    <a:pt x="276491" y="339229"/>
                  </a:lnTo>
                  <a:lnTo>
                    <a:pt x="275805" y="339318"/>
                  </a:lnTo>
                  <a:lnTo>
                    <a:pt x="275056" y="339471"/>
                  </a:lnTo>
                  <a:lnTo>
                    <a:pt x="273519" y="339915"/>
                  </a:lnTo>
                  <a:lnTo>
                    <a:pt x="272783" y="340169"/>
                  </a:lnTo>
                  <a:lnTo>
                    <a:pt x="272034" y="340461"/>
                  </a:lnTo>
                  <a:lnTo>
                    <a:pt x="271335" y="340817"/>
                  </a:lnTo>
                  <a:lnTo>
                    <a:pt x="270598" y="341160"/>
                  </a:lnTo>
                  <a:lnTo>
                    <a:pt x="267652" y="346519"/>
                  </a:lnTo>
                  <a:lnTo>
                    <a:pt x="267754" y="351929"/>
                  </a:lnTo>
                  <a:lnTo>
                    <a:pt x="268312" y="353860"/>
                  </a:lnTo>
                  <a:lnTo>
                    <a:pt x="268757" y="354698"/>
                  </a:lnTo>
                  <a:lnTo>
                    <a:pt x="269303" y="355346"/>
                  </a:lnTo>
                  <a:lnTo>
                    <a:pt x="269798" y="356044"/>
                  </a:lnTo>
                  <a:lnTo>
                    <a:pt x="270446" y="356539"/>
                  </a:lnTo>
                  <a:lnTo>
                    <a:pt x="271145" y="356781"/>
                  </a:lnTo>
                  <a:lnTo>
                    <a:pt x="271830" y="357085"/>
                  </a:lnTo>
                  <a:lnTo>
                    <a:pt x="272580" y="357238"/>
                  </a:lnTo>
                  <a:lnTo>
                    <a:pt x="274612" y="357238"/>
                  </a:lnTo>
                  <a:lnTo>
                    <a:pt x="279463" y="353021"/>
                  </a:lnTo>
                  <a:lnTo>
                    <a:pt x="279628" y="352717"/>
                  </a:lnTo>
                  <a:lnTo>
                    <a:pt x="281305" y="357238"/>
                  </a:lnTo>
                  <a:lnTo>
                    <a:pt x="282943" y="357238"/>
                  </a:lnTo>
                  <a:lnTo>
                    <a:pt x="283641" y="356984"/>
                  </a:lnTo>
                  <a:lnTo>
                    <a:pt x="284086" y="356539"/>
                  </a:lnTo>
                  <a:lnTo>
                    <a:pt x="284137" y="353021"/>
                  </a:lnTo>
                  <a:lnTo>
                    <a:pt x="284137" y="352717"/>
                  </a:lnTo>
                  <a:close/>
                </a:path>
                <a:path w="591184" h="491490">
                  <a:moveTo>
                    <a:pt x="286867" y="490486"/>
                  </a:moveTo>
                  <a:lnTo>
                    <a:pt x="285851" y="454621"/>
                  </a:lnTo>
                  <a:lnTo>
                    <a:pt x="285724" y="454164"/>
                  </a:lnTo>
                  <a:lnTo>
                    <a:pt x="285026" y="452882"/>
                  </a:lnTo>
                  <a:lnTo>
                    <a:pt x="284391" y="451535"/>
                  </a:lnTo>
                  <a:lnTo>
                    <a:pt x="283489" y="450545"/>
                  </a:lnTo>
                  <a:lnTo>
                    <a:pt x="281355" y="449059"/>
                  </a:lnTo>
                  <a:lnTo>
                    <a:pt x="280022" y="448665"/>
                  </a:lnTo>
                  <a:lnTo>
                    <a:pt x="274764" y="448665"/>
                  </a:lnTo>
                  <a:lnTo>
                    <a:pt x="272135" y="451142"/>
                  </a:lnTo>
                  <a:lnTo>
                    <a:pt x="270446" y="456107"/>
                  </a:lnTo>
                  <a:lnTo>
                    <a:pt x="270395" y="449605"/>
                  </a:lnTo>
                  <a:lnTo>
                    <a:pt x="266573" y="449605"/>
                  </a:lnTo>
                  <a:lnTo>
                    <a:pt x="266573" y="490486"/>
                  </a:lnTo>
                  <a:lnTo>
                    <a:pt x="270598" y="490486"/>
                  </a:lnTo>
                  <a:lnTo>
                    <a:pt x="270598" y="465582"/>
                  </a:lnTo>
                  <a:lnTo>
                    <a:pt x="270738" y="463842"/>
                  </a:lnTo>
                  <a:lnTo>
                    <a:pt x="276593" y="454621"/>
                  </a:lnTo>
                  <a:lnTo>
                    <a:pt x="279374" y="454621"/>
                  </a:lnTo>
                  <a:lnTo>
                    <a:pt x="280619" y="455358"/>
                  </a:lnTo>
                  <a:lnTo>
                    <a:pt x="282346" y="458292"/>
                  </a:lnTo>
                  <a:lnTo>
                    <a:pt x="282803" y="460324"/>
                  </a:lnTo>
                  <a:lnTo>
                    <a:pt x="282803" y="490486"/>
                  </a:lnTo>
                  <a:lnTo>
                    <a:pt x="286867" y="490486"/>
                  </a:lnTo>
                  <a:close/>
                </a:path>
                <a:path w="591184" h="491490">
                  <a:moveTo>
                    <a:pt x="289941" y="253403"/>
                  </a:moveTo>
                  <a:lnTo>
                    <a:pt x="289001" y="248983"/>
                  </a:lnTo>
                  <a:lnTo>
                    <a:pt x="288378" y="247942"/>
                  </a:lnTo>
                  <a:lnTo>
                    <a:pt x="287108" y="245808"/>
                  </a:lnTo>
                  <a:lnTo>
                    <a:pt x="285178" y="242684"/>
                  </a:lnTo>
                  <a:lnTo>
                    <a:pt x="285076" y="255485"/>
                  </a:lnTo>
                  <a:lnTo>
                    <a:pt x="285076" y="262775"/>
                  </a:lnTo>
                  <a:lnTo>
                    <a:pt x="284441" y="265557"/>
                  </a:lnTo>
                  <a:lnTo>
                    <a:pt x="281851" y="269417"/>
                  </a:lnTo>
                  <a:lnTo>
                    <a:pt x="279869" y="270370"/>
                  </a:lnTo>
                  <a:lnTo>
                    <a:pt x="277088" y="270319"/>
                  </a:lnTo>
                  <a:lnTo>
                    <a:pt x="267512" y="270319"/>
                  </a:lnTo>
                  <a:lnTo>
                    <a:pt x="267512" y="247942"/>
                  </a:lnTo>
                  <a:lnTo>
                    <a:pt x="279869" y="247942"/>
                  </a:lnTo>
                  <a:lnTo>
                    <a:pt x="281851" y="248881"/>
                  </a:lnTo>
                  <a:lnTo>
                    <a:pt x="284441" y="252704"/>
                  </a:lnTo>
                  <a:lnTo>
                    <a:pt x="285076" y="255485"/>
                  </a:lnTo>
                  <a:lnTo>
                    <a:pt x="285076" y="242633"/>
                  </a:lnTo>
                  <a:lnTo>
                    <a:pt x="282397" y="241096"/>
                  </a:lnTo>
                  <a:lnTo>
                    <a:pt x="262661" y="241096"/>
                  </a:lnTo>
                  <a:lnTo>
                    <a:pt x="262661" y="302069"/>
                  </a:lnTo>
                  <a:lnTo>
                    <a:pt x="267512" y="302069"/>
                  </a:lnTo>
                  <a:lnTo>
                    <a:pt x="267512" y="277164"/>
                  </a:lnTo>
                  <a:lnTo>
                    <a:pt x="278676" y="277164"/>
                  </a:lnTo>
                  <a:lnTo>
                    <a:pt x="282397" y="277215"/>
                  </a:lnTo>
                  <a:lnTo>
                    <a:pt x="285178" y="275628"/>
                  </a:lnTo>
                  <a:lnTo>
                    <a:pt x="287108" y="272453"/>
                  </a:lnTo>
                  <a:lnTo>
                    <a:pt x="288340" y="270370"/>
                  </a:lnTo>
                  <a:lnTo>
                    <a:pt x="289001" y="269278"/>
                  </a:lnTo>
                  <a:lnTo>
                    <a:pt x="289941" y="264807"/>
                  </a:lnTo>
                  <a:lnTo>
                    <a:pt x="289941" y="253403"/>
                  </a:lnTo>
                  <a:close/>
                </a:path>
                <a:path w="591184" h="491490">
                  <a:moveTo>
                    <a:pt x="292823" y="381635"/>
                  </a:moveTo>
                  <a:lnTo>
                    <a:pt x="289890" y="381635"/>
                  </a:lnTo>
                  <a:lnTo>
                    <a:pt x="289890" y="411111"/>
                  </a:lnTo>
                  <a:lnTo>
                    <a:pt x="292823" y="411111"/>
                  </a:lnTo>
                  <a:lnTo>
                    <a:pt x="292823" y="381635"/>
                  </a:lnTo>
                  <a:close/>
                </a:path>
                <a:path w="591184" h="491490">
                  <a:moveTo>
                    <a:pt x="292823" y="370433"/>
                  </a:moveTo>
                  <a:lnTo>
                    <a:pt x="289890" y="370433"/>
                  </a:lnTo>
                  <a:lnTo>
                    <a:pt x="289890" y="376377"/>
                  </a:lnTo>
                  <a:lnTo>
                    <a:pt x="292823" y="376377"/>
                  </a:lnTo>
                  <a:lnTo>
                    <a:pt x="292823" y="370433"/>
                  </a:lnTo>
                  <a:close/>
                </a:path>
                <a:path w="591184" h="491490">
                  <a:moveTo>
                    <a:pt x="302895" y="327113"/>
                  </a:moveTo>
                  <a:lnTo>
                    <a:pt x="299364" y="327113"/>
                  </a:lnTo>
                  <a:lnTo>
                    <a:pt x="299364" y="318287"/>
                  </a:lnTo>
                  <a:lnTo>
                    <a:pt x="296494" y="318287"/>
                  </a:lnTo>
                  <a:lnTo>
                    <a:pt x="296494" y="327113"/>
                  </a:lnTo>
                  <a:lnTo>
                    <a:pt x="293458" y="327113"/>
                  </a:lnTo>
                  <a:lnTo>
                    <a:pt x="293458" y="331381"/>
                  </a:lnTo>
                  <a:lnTo>
                    <a:pt x="296494" y="331381"/>
                  </a:lnTo>
                  <a:lnTo>
                    <a:pt x="296595" y="352615"/>
                  </a:lnTo>
                  <a:lnTo>
                    <a:pt x="296887" y="354253"/>
                  </a:lnTo>
                  <a:lnTo>
                    <a:pt x="297141" y="354952"/>
                  </a:lnTo>
                  <a:lnTo>
                    <a:pt x="297484" y="355396"/>
                  </a:lnTo>
                  <a:lnTo>
                    <a:pt x="297776" y="355841"/>
                  </a:lnTo>
                  <a:lnTo>
                    <a:pt x="298221" y="356146"/>
                  </a:lnTo>
                  <a:lnTo>
                    <a:pt x="298767" y="356336"/>
                  </a:lnTo>
                  <a:lnTo>
                    <a:pt x="299313" y="356489"/>
                  </a:lnTo>
                  <a:lnTo>
                    <a:pt x="299910" y="356590"/>
                  </a:lnTo>
                  <a:lnTo>
                    <a:pt x="302895" y="356590"/>
                  </a:lnTo>
                  <a:lnTo>
                    <a:pt x="302895" y="352323"/>
                  </a:lnTo>
                  <a:lnTo>
                    <a:pt x="300761" y="352323"/>
                  </a:lnTo>
                  <a:lnTo>
                    <a:pt x="300456" y="352221"/>
                  </a:lnTo>
                  <a:lnTo>
                    <a:pt x="299364" y="350291"/>
                  </a:lnTo>
                  <a:lnTo>
                    <a:pt x="299364" y="331381"/>
                  </a:lnTo>
                  <a:lnTo>
                    <a:pt x="302895" y="331381"/>
                  </a:lnTo>
                  <a:lnTo>
                    <a:pt x="302895" y="327113"/>
                  </a:lnTo>
                  <a:close/>
                </a:path>
                <a:path w="591184" h="491490">
                  <a:moveTo>
                    <a:pt x="321919" y="393052"/>
                  </a:moveTo>
                  <a:lnTo>
                    <a:pt x="318922" y="383832"/>
                  </a:lnTo>
                  <a:lnTo>
                    <a:pt x="318922" y="394246"/>
                  </a:lnTo>
                  <a:lnTo>
                    <a:pt x="318820" y="399796"/>
                  </a:lnTo>
                  <a:lnTo>
                    <a:pt x="318516" y="401180"/>
                  </a:lnTo>
                  <a:lnTo>
                    <a:pt x="318274" y="402577"/>
                  </a:lnTo>
                  <a:lnTo>
                    <a:pt x="317868" y="403720"/>
                  </a:lnTo>
                  <a:lnTo>
                    <a:pt x="317322" y="404660"/>
                  </a:lnTo>
                  <a:lnTo>
                    <a:pt x="316826" y="405599"/>
                  </a:lnTo>
                  <a:lnTo>
                    <a:pt x="316280" y="406298"/>
                  </a:lnTo>
                  <a:lnTo>
                    <a:pt x="314896" y="407289"/>
                  </a:lnTo>
                  <a:lnTo>
                    <a:pt x="314198" y="407530"/>
                  </a:lnTo>
                  <a:lnTo>
                    <a:pt x="312712" y="407530"/>
                  </a:lnTo>
                  <a:lnTo>
                    <a:pt x="311962" y="407289"/>
                  </a:lnTo>
                  <a:lnTo>
                    <a:pt x="311327" y="406793"/>
                  </a:lnTo>
                  <a:lnTo>
                    <a:pt x="310629" y="406298"/>
                  </a:lnTo>
                  <a:lnTo>
                    <a:pt x="310083" y="405599"/>
                  </a:lnTo>
                  <a:lnTo>
                    <a:pt x="309587" y="404660"/>
                  </a:lnTo>
                  <a:lnTo>
                    <a:pt x="309041" y="403720"/>
                  </a:lnTo>
                  <a:lnTo>
                    <a:pt x="308648" y="402577"/>
                  </a:lnTo>
                  <a:lnTo>
                    <a:pt x="308394" y="401180"/>
                  </a:lnTo>
                  <a:lnTo>
                    <a:pt x="308102" y="399796"/>
                  </a:lnTo>
                  <a:lnTo>
                    <a:pt x="307975" y="394246"/>
                  </a:lnTo>
                  <a:lnTo>
                    <a:pt x="308102" y="393052"/>
                  </a:lnTo>
                  <a:lnTo>
                    <a:pt x="308635" y="390321"/>
                  </a:lnTo>
                  <a:lnTo>
                    <a:pt x="309041" y="389077"/>
                  </a:lnTo>
                  <a:lnTo>
                    <a:pt x="309587" y="388137"/>
                  </a:lnTo>
                  <a:lnTo>
                    <a:pt x="310083" y="387197"/>
                  </a:lnTo>
                  <a:lnTo>
                    <a:pt x="310629" y="386448"/>
                  </a:lnTo>
                  <a:lnTo>
                    <a:pt x="311327" y="385953"/>
                  </a:lnTo>
                  <a:lnTo>
                    <a:pt x="311962" y="385457"/>
                  </a:lnTo>
                  <a:lnTo>
                    <a:pt x="312712" y="385216"/>
                  </a:lnTo>
                  <a:lnTo>
                    <a:pt x="314198" y="385216"/>
                  </a:lnTo>
                  <a:lnTo>
                    <a:pt x="314896" y="385457"/>
                  </a:lnTo>
                  <a:lnTo>
                    <a:pt x="316280" y="386448"/>
                  </a:lnTo>
                  <a:lnTo>
                    <a:pt x="316826" y="387197"/>
                  </a:lnTo>
                  <a:lnTo>
                    <a:pt x="317322" y="388137"/>
                  </a:lnTo>
                  <a:lnTo>
                    <a:pt x="317868" y="389077"/>
                  </a:lnTo>
                  <a:lnTo>
                    <a:pt x="318274" y="390271"/>
                  </a:lnTo>
                  <a:lnTo>
                    <a:pt x="318516" y="391655"/>
                  </a:lnTo>
                  <a:lnTo>
                    <a:pt x="318820" y="393052"/>
                  </a:lnTo>
                  <a:lnTo>
                    <a:pt x="318922" y="394246"/>
                  </a:lnTo>
                  <a:lnTo>
                    <a:pt x="318922" y="383832"/>
                  </a:lnTo>
                  <a:lnTo>
                    <a:pt x="318223" y="382930"/>
                  </a:lnTo>
                  <a:lnTo>
                    <a:pt x="317182" y="382130"/>
                  </a:lnTo>
                  <a:lnTo>
                    <a:pt x="316090" y="381342"/>
                  </a:lnTo>
                  <a:lnTo>
                    <a:pt x="314845" y="380949"/>
                  </a:lnTo>
                  <a:lnTo>
                    <a:pt x="312064" y="380949"/>
                  </a:lnTo>
                  <a:lnTo>
                    <a:pt x="304977" y="393052"/>
                  </a:lnTo>
                  <a:lnTo>
                    <a:pt x="305066" y="400596"/>
                  </a:lnTo>
                  <a:lnTo>
                    <a:pt x="309791" y="410565"/>
                  </a:lnTo>
                  <a:lnTo>
                    <a:pt x="310832" y="411353"/>
                  </a:lnTo>
                  <a:lnTo>
                    <a:pt x="312064" y="411746"/>
                  </a:lnTo>
                  <a:lnTo>
                    <a:pt x="314845" y="411746"/>
                  </a:lnTo>
                  <a:lnTo>
                    <a:pt x="321843" y="400596"/>
                  </a:lnTo>
                  <a:lnTo>
                    <a:pt x="321919" y="393052"/>
                  </a:lnTo>
                  <a:close/>
                </a:path>
                <a:path w="591184" h="491490">
                  <a:moveTo>
                    <a:pt x="322681" y="490486"/>
                  </a:moveTo>
                  <a:lnTo>
                    <a:pt x="322630" y="460768"/>
                  </a:lnTo>
                  <a:lnTo>
                    <a:pt x="322541" y="459371"/>
                  </a:lnTo>
                  <a:lnTo>
                    <a:pt x="322237" y="457542"/>
                  </a:lnTo>
                  <a:lnTo>
                    <a:pt x="321995" y="455752"/>
                  </a:lnTo>
                  <a:lnTo>
                    <a:pt x="321665" y="454621"/>
                  </a:lnTo>
                  <a:lnTo>
                    <a:pt x="321538" y="454164"/>
                  </a:lnTo>
                  <a:lnTo>
                    <a:pt x="320852" y="452882"/>
                  </a:lnTo>
                  <a:lnTo>
                    <a:pt x="320205" y="451535"/>
                  </a:lnTo>
                  <a:lnTo>
                    <a:pt x="319316" y="450545"/>
                  </a:lnTo>
                  <a:lnTo>
                    <a:pt x="317182" y="449059"/>
                  </a:lnTo>
                  <a:lnTo>
                    <a:pt x="315836" y="448665"/>
                  </a:lnTo>
                  <a:lnTo>
                    <a:pt x="310578" y="448665"/>
                  </a:lnTo>
                  <a:lnTo>
                    <a:pt x="307949" y="451142"/>
                  </a:lnTo>
                  <a:lnTo>
                    <a:pt x="306260" y="456107"/>
                  </a:lnTo>
                  <a:lnTo>
                    <a:pt x="306209" y="449605"/>
                  </a:lnTo>
                  <a:lnTo>
                    <a:pt x="302399" y="449605"/>
                  </a:lnTo>
                  <a:lnTo>
                    <a:pt x="302399" y="490486"/>
                  </a:lnTo>
                  <a:lnTo>
                    <a:pt x="306412" y="490486"/>
                  </a:lnTo>
                  <a:lnTo>
                    <a:pt x="306412" y="465582"/>
                  </a:lnTo>
                  <a:lnTo>
                    <a:pt x="306565" y="463842"/>
                  </a:lnTo>
                  <a:lnTo>
                    <a:pt x="312420" y="454621"/>
                  </a:lnTo>
                  <a:lnTo>
                    <a:pt x="315188" y="454621"/>
                  </a:lnTo>
                  <a:lnTo>
                    <a:pt x="316433" y="455358"/>
                  </a:lnTo>
                  <a:lnTo>
                    <a:pt x="318173" y="458292"/>
                  </a:lnTo>
                  <a:lnTo>
                    <a:pt x="318617" y="460324"/>
                  </a:lnTo>
                  <a:lnTo>
                    <a:pt x="318617" y="490486"/>
                  </a:lnTo>
                  <a:lnTo>
                    <a:pt x="322681" y="490486"/>
                  </a:lnTo>
                  <a:close/>
                </a:path>
                <a:path w="591184" h="491490">
                  <a:moveTo>
                    <a:pt x="328891" y="296214"/>
                  </a:moveTo>
                  <a:lnTo>
                    <a:pt x="328383" y="296506"/>
                  </a:lnTo>
                  <a:lnTo>
                    <a:pt x="327939" y="296659"/>
                  </a:lnTo>
                  <a:lnTo>
                    <a:pt x="326847" y="296659"/>
                  </a:lnTo>
                  <a:lnTo>
                    <a:pt x="326542" y="296367"/>
                  </a:lnTo>
                  <a:lnTo>
                    <a:pt x="326440" y="296214"/>
                  </a:lnTo>
                  <a:lnTo>
                    <a:pt x="326263" y="295021"/>
                  </a:lnTo>
                  <a:lnTo>
                    <a:pt x="326161" y="279247"/>
                  </a:lnTo>
                  <a:lnTo>
                    <a:pt x="326059" y="265798"/>
                  </a:lnTo>
                  <a:lnTo>
                    <a:pt x="317423" y="256870"/>
                  </a:lnTo>
                  <a:lnTo>
                    <a:pt x="314744" y="256870"/>
                  </a:lnTo>
                  <a:lnTo>
                    <a:pt x="313359" y="257124"/>
                  </a:lnTo>
                  <a:lnTo>
                    <a:pt x="312127" y="257619"/>
                  </a:lnTo>
                  <a:lnTo>
                    <a:pt x="310680" y="258165"/>
                  </a:lnTo>
                  <a:lnTo>
                    <a:pt x="304977" y="271653"/>
                  </a:lnTo>
                  <a:lnTo>
                    <a:pt x="309333" y="271653"/>
                  </a:lnTo>
                  <a:lnTo>
                    <a:pt x="309435" y="268427"/>
                  </a:lnTo>
                  <a:lnTo>
                    <a:pt x="310134" y="266204"/>
                  </a:lnTo>
                  <a:lnTo>
                    <a:pt x="312559" y="263867"/>
                  </a:lnTo>
                  <a:lnTo>
                    <a:pt x="314096" y="263271"/>
                  </a:lnTo>
                  <a:lnTo>
                    <a:pt x="316636" y="263271"/>
                  </a:lnTo>
                  <a:lnTo>
                    <a:pt x="317322" y="263372"/>
                  </a:lnTo>
                  <a:lnTo>
                    <a:pt x="318020" y="263575"/>
                  </a:lnTo>
                  <a:lnTo>
                    <a:pt x="318719" y="263715"/>
                  </a:lnTo>
                  <a:lnTo>
                    <a:pt x="321297" y="266788"/>
                  </a:lnTo>
                  <a:lnTo>
                    <a:pt x="321691" y="267741"/>
                  </a:lnTo>
                  <a:lnTo>
                    <a:pt x="321767" y="268427"/>
                  </a:lnTo>
                  <a:lnTo>
                    <a:pt x="321843" y="272008"/>
                  </a:lnTo>
                  <a:lnTo>
                    <a:pt x="321792" y="272275"/>
                  </a:lnTo>
                  <a:lnTo>
                    <a:pt x="321792" y="279247"/>
                  </a:lnTo>
                  <a:lnTo>
                    <a:pt x="317373" y="295668"/>
                  </a:lnTo>
                  <a:lnTo>
                    <a:pt x="316382" y="296367"/>
                  </a:lnTo>
                  <a:lnTo>
                    <a:pt x="315137" y="296659"/>
                  </a:lnTo>
                  <a:lnTo>
                    <a:pt x="313055" y="296659"/>
                  </a:lnTo>
                  <a:lnTo>
                    <a:pt x="312420" y="296557"/>
                  </a:lnTo>
                  <a:lnTo>
                    <a:pt x="311937" y="296367"/>
                  </a:lnTo>
                  <a:lnTo>
                    <a:pt x="311175" y="296113"/>
                  </a:lnTo>
                  <a:lnTo>
                    <a:pt x="308711" y="287680"/>
                  </a:lnTo>
                  <a:lnTo>
                    <a:pt x="308838" y="286931"/>
                  </a:lnTo>
                  <a:lnTo>
                    <a:pt x="317817" y="281330"/>
                  </a:lnTo>
                  <a:lnTo>
                    <a:pt x="318770" y="281038"/>
                  </a:lnTo>
                  <a:lnTo>
                    <a:pt x="320548" y="280441"/>
                  </a:lnTo>
                  <a:lnTo>
                    <a:pt x="321246" y="279946"/>
                  </a:lnTo>
                  <a:lnTo>
                    <a:pt x="321792" y="279247"/>
                  </a:lnTo>
                  <a:lnTo>
                    <a:pt x="321792" y="272275"/>
                  </a:lnTo>
                  <a:lnTo>
                    <a:pt x="321640" y="273050"/>
                  </a:lnTo>
                  <a:lnTo>
                    <a:pt x="320649" y="274434"/>
                  </a:lnTo>
                  <a:lnTo>
                    <a:pt x="315290" y="276415"/>
                  </a:lnTo>
                  <a:lnTo>
                    <a:pt x="314147" y="276720"/>
                  </a:lnTo>
                  <a:lnTo>
                    <a:pt x="304038" y="287680"/>
                  </a:lnTo>
                  <a:lnTo>
                    <a:pt x="304165" y="294728"/>
                  </a:lnTo>
                  <a:lnTo>
                    <a:pt x="305117" y="297954"/>
                  </a:lnTo>
                  <a:lnTo>
                    <a:pt x="305765" y="299186"/>
                  </a:lnTo>
                  <a:lnTo>
                    <a:pt x="306565" y="300177"/>
                  </a:lnTo>
                  <a:lnTo>
                    <a:pt x="307352" y="301218"/>
                  </a:lnTo>
                  <a:lnTo>
                    <a:pt x="308292" y="301917"/>
                  </a:lnTo>
                  <a:lnTo>
                    <a:pt x="309333" y="302361"/>
                  </a:lnTo>
                  <a:lnTo>
                    <a:pt x="310375" y="302755"/>
                  </a:lnTo>
                  <a:lnTo>
                    <a:pt x="311518" y="302958"/>
                  </a:lnTo>
                  <a:lnTo>
                    <a:pt x="314591" y="302958"/>
                  </a:lnTo>
                  <a:lnTo>
                    <a:pt x="316280" y="302463"/>
                  </a:lnTo>
                  <a:lnTo>
                    <a:pt x="319455" y="300329"/>
                  </a:lnTo>
                  <a:lnTo>
                    <a:pt x="320903" y="298640"/>
                  </a:lnTo>
                  <a:lnTo>
                    <a:pt x="321856" y="296659"/>
                  </a:lnTo>
                  <a:lnTo>
                    <a:pt x="322084" y="296214"/>
                  </a:lnTo>
                  <a:lnTo>
                    <a:pt x="322173" y="299186"/>
                  </a:lnTo>
                  <a:lnTo>
                    <a:pt x="322389" y="300329"/>
                  </a:lnTo>
                  <a:lnTo>
                    <a:pt x="323723" y="302463"/>
                  </a:lnTo>
                  <a:lnTo>
                    <a:pt x="324624" y="302958"/>
                  </a:lnTo>
                  <a:lnTo>
                    <a:pt x="327101" y="302958"/>
                  </a:lnTo>
                  <a:lnTo>
                    <a:pt x="328142" y="302615"/>
                  </a:lnTo>
                  <a:lnTo>
                    <a:pt x="328841" y="301917"/>
                  </a:lnTo>
                  <a:lnTo>
                    <a:pt x="328891" y="296659"/>
                  </a:lnTo>
                  <a:lnTo>
                    <a:pt x="328891" y="296214"/>
                  </a:lnTo>
                  <a:close/>
                </a:path>
                <a:path w="591184" h="491490">
                  <a:moveTo>
                    <a:pt x="329285" y="327164"/>
                  </a:moveTo>
                  <a:lnTo>
                    <a:pt x="326402" y="327164"/>
                  </a:lnTo>
                  <a:lnTo>
                    <a:pt x="326301" y="346316"/>
                  </a:lnTo>
                  <a:lnTo>
                    <a:pt x="326059" y="347459"/>
                  </a:lnTo>
                  <a:lnTo>
                    <a:pt x="323481" y="352323"/>
                  </a:lnTo>
                  <a:lnTo>
                    <a:pt x="322834" y="352818"/>
                  </a:lnTo>
                  <a:lnTo>
                    <a:pt x="322033" y="353021"/>
                  </a:lnTo>
                  <a:lnTo>
                    <a:pt x="320052" y="353021"/>
                  </a:lnTo>
                  <a:lnTo>
                    <a:pt x="319163" y="352475"/>
                  </a:lnTo>
                  <a:lnTo>
                    <a:pt x="317868" y="350380"/>
                  </a:lnTo>
                  <a:lnTo>
                    <a:pt x="317576" y="348894"/>
                  </a:lnTo>
                  <a:lnTo>
                    <a:pt x="317576" y="327164"/>
                  </a:lnTo>
                  <a:lnTo>
                    <a:pt x="314642" y="327164"/>
                  </a:lnTo>
                  <a:lnTo>
                    <a:pt x="319557" y="357238"/>
                  </a:lnTo>
                  <a:lnTo>
                    <a:pt x="322033" y="357238"/>
                  </a:lnTo>
                  <a:lnTo>
                    <a:pt x="323176" y="356781"/>
                  </a:lnTo>
                  <a:lnTo>
                    <a:pt x="324116" y="355942"/>
                  </a:lnTo>
                  <a:lnTo>
                    <a:pt x="325120" y="355104"/>
                  </a:lnTo>
                  <a:lnTo>
                    <a:pt x="325907" y="353758"/>
                  </a:lnTo>
                  <a:lnTo>
                    <a:pt x="326136" y="353021"/>
                  </a:lnTo>
                  <a:lnTo>
                    <a:pt x="326504" y="351929"/>
                  </a:lnTo>
                  <a:lnTo>
                    <a:pt x="326555" y="356590"/>
                  </a:lnTo>
                  <a:lnTo>
                    <a:pt x="329285" y="356590"/>
                  </a:lnTo>
                  <a:lnTo>
                    <a:pt x="329285" y="351929"/>
                  </a:lnTo>
                  <a:lnTo>
                    <a:pt x="329285" y="327164"/>
                  </a:lnTo>
                  <a:close/>
                </a:path>
                <a:path w="591184" h="491490">
                  <a:moveTo>
                    <a:pt x="348627" y="411111"/>
                  </a:moveTo>
                  <a:lnTo>
                    <a:pt x="348526" y="388683"/>
                  </a:lnTo>
                  <a:lnTo>
                    <a:pt x="348157" y="386308"/>
                  </a:lnTo>
                  <a:lnTo>
                    <a:pt x="348043" y="385762"/>
                  </a:lnTo>
                  <a:lnTo>
                    <a:pt x="347878" y="385216"/>
                  </a:lnTo>
                  <a:lnTo>
                    <a:pt x="347789" y="384911"/>
                  </a:lnTo>
                  <a:lnTo>
                    <a:pt x="347294" y="383971"/>
                  </a:lnTo>
                  <a:lnTo>
                    <a:pt x="346849" y="383032"/>
                  </a:lnTo>
                  <a:lnTo>
                    <a:pt x="346202" y="382282"/>
                  </a:lnTo>
                  <a:lnTo>
                    <a:pt x="344665" y="381241"/>
                  </a:lnTo>
                  <a:lnTo>
                    <a:pt x="343674" y="380949"/>
                  </a:lnTo>
                  <a:lnTo>
                    <a:pt x="339902" y="380949"/>
                  </a:lnTo>
                  <a:lnTo>
                    <a:pt x="337959" y="382727"/>
                  </a:lnTo>
                  <a:lnTo>
                    <a:pt x="336778" y="386308"/>
                  </a:lnTo>
                  <a:lnTo>
                    <a:pt x="336677" y="381635"/>
                  </a:lnTo>
                  <a:lnTo>
                    <a:pt x="333946" y="381635"/>
                  </a:lnTo>
                  <a:lnTo>
                    <a:pt x="333946" y="411111"/>
                  </a:lnTo>
                  <a:lnTo>
                    <a:pt x="336867" y="411111"/>
                  </a:lnTo>
                  <a:lnTo>
                    <a:pt x="336969" y="391909"/>
                  </a:lnTo>
                  <a:lnTo>
                    <a:pt x="337172" y="390766"/>
                  </a:lnTo>
                  <a:lnTo>
                    <a:pt x="341185" y="385216"/>
                  </a:lnTo>
                  <a:lnTo>
                    <a:pt x="343217" y="385216"/>
                  </a:lnTo>
                  <a:lnTo>
                    <a:pt x="344119" y="385762"/>
                  </a:lnTo>
                  <a:lnTo>
                    <a:pt x="344766" y="386803"/>
                  </a:lnTo>
                  <a:lnTo>
                    <a:pt x="345351" y="387896"/>
                  </a:lnTo>
                  <a:lnTo>
                    <a:pt x="345706" y="389331"/>
                  </a:lnTo>
                  <a:lnTo>
                    <a:pt x="345706" y="411111"/>
                  </a:lnTo>
                  <a:lnTo>
                    <a:pt x="348627" y="411111"/>
                  </a:lnTo>
                  <a:close/>
                </a:path>
                <a:path w="591184" h="491490">
                  <a:moveTo>
                    <a:pt x="351409" y="326428"/>
                  </a:moveTo>
                  <a:lnTo>
                    <a:pt x="349872" y="326377"/>
                  </a:lnTo>
                  <a:lnTo>
                    <a:pt x="348526" y="326923"/>
                  </a:lnTo>
                  <a:lnTo>
                    <a:pt x="347535" y="328066"/>
                  </a:lnTo>
                  <a:lnTo>
                    <a:pt x="346494" y="329196"/>
                  </a:lnTo>
                  <a:lnTo>
                    <a:pt x="345655" y="330936"/>
                  </a:lnTo>
                  <a:lnTo>
                    <a:pt x="344957" y="333324"/>
                  </a:lnTo>
                  <a:lnTo>
                    <a:pt x="344855" y="327113"/>
                  </a:lnTo>
                  <a:lnTo>
                    <a:pt x="342125" y="327113"/>
                  </a:lnTo>
                  <a:lnTo>
                    <a:pt x="342125" y="356590"/>
                  </a:lnTo>
                  <a:lnTo>
                    <a:pt x="345059" y="356590"/>
                  </a:lnTo>
                  <a:lnTo>
                    <a:pt x="345160" y="339915"/>
                  </a:lnTo>
                  <a:lnTo>
                    <a:pt x="345351" y="338429"/>
                  </a:lnTo>
                  <a:lnTo>
                    <a:pt x="345605" y="336994"/>
                  </a:lnTo>
                  <a:lnTo>
                    <a:pt x="345948" y="335699"/>
                  </a:lnTo>
                  <a:lnTo>
                    <a:pt x="346494" y="334708"/>
                  </a:lnTo>
                  <a:lnTo>
                    <a:pt x="346989" y="333667"/>
                  </a:lnTo>
                  <a:lnTo>
                    <a:pt x="347268" y="333324"/>
                  </a:lnTo>
                  <a:lnTo>
                    <a:pt x="347637" y="332879"/>
                  </a:lnTo>
                  <a:lnTo>
                    <a:pt x="349275" y="331838"/>
                  </a:lnTo>
                  <a:lnTo>
                    <a:pt x="350266" y="331584"/>
                  </a:lnTo>
                  <a:lnTo>
                    <a:pt x="351409" y="331584"/>
                  </a:lnTo>
                  <a:lnTo>
                    <a:pt x="351409" y="326428"/>
                  </a:lnTo>
                  <a:close/>
                </a:path>
                <a:path w="591184" h="491490">
                  <a:moveTo>
                    <a:pt x="356958" y="256870"/>
                  </a:moveTo>
                  <a:lnTo>
                    <a:pt x="347243" y="267195"/>
                  </a:lnTo>
                  <a:lnTo>
                    <a:pt x="347091" y="267195"/>
                  </a:lnTo>
                  <a:lnTo>
                    <a:pt x="347091" y="257911"/>
                  </a:lnTo>
                  <a:lnTo>
                    <a:pt x="343027" y="257911"/>
                  </a:lnTo>
                  <a:lnTo>
                    <a:pt x="343027" y="302069"/>
                  </a:lnTo>
                  <a:lnTo>
                    <a:pt x="347395" y="302069"/>
                  </a:lnTo>
                  <a:lnTo>
                    <a:pt x="347395" y="279590"/>
                  </a:lnTo>
                  <a:lnTo>
                    <a:pt x="347535" y="277063"/>
                  </a:lnTo>
                  <a:lnTo>
                    <a:pt x="355231" y="264617"/>
                  </a:lnTo>
                  <a:lnTo>
                    <a:pt x="356958" y="264617"/>
                  </a:lnTo>
                  <a:lnTo>
                    <a:pt x="356958" y="256870"/>
                  </a:lnTo>
                  <a:close/>
                </a:path>
                <a:path w="591184" h="491490">
                  <a:moveTo>
                    <a:pt x="359498" y="472071"/>
                  </a:moveTo>
                  <a:lnTo>
                    <a:pt x="359448" y="466966"/>
                  </a:lnTo>
                  <a:lnTo>
                    <a:pt x="359333" y="466128"/>
                  </a:lnTo>
                  <a:lnTo>
                    <a:pt x="358749" y="461505"/>
                  </a:lnTo>
                  <a:lnTo>
                    <a:pt x="358165" y="459079"/>
                  </a:lnTo>
                  <a:lnTo>
                    <a:pt x="357416" y="456946"/>
                  </a:lnTo>
                  <a:lnTo>
                    <a:pt x="356501" y="454621"/>
                  </a:lnTo>
                  <a:lnTo>
                    <a:pt x="356412" y="454367"/>
                  </a:lnTo>
                  <a:lnTo>
                    <a:pt x="355282" y="452437"/>
                  </a:lnTo>
                  <a:lnTo>
                    <a:pt x="355231" y="466128"/>
                  </a:lnTo>
                  <a:lnTo>
                    <a:pt x="341185" y="466128"/>
                  </a:lnTo>
                  <a:lnTo>
                    <a:pt x="347141" y="454621"/>
                  </a:lnTo>
                  <a:lnTo>
                    <a:pt x="349173" y="454621"/>
                  </a:lnTo>
                  <a:lnTo>
                    <a:pt x="354545" y="461505"/>
                  </a:lnTo>
                  <a:lnTo>
                    <a:pt x="354977" y="463054"/>
                  </a:lnTo>
                  <a:lnTo>
                    <a:pt x="355180" y="464591"/>
                  </a:lnTo>
                  <a:lnTo>
                    <a:pt x="355231" y="466128"/>
                  </a:lnTo>
                  <a:lnTo>
                    <a:pt x="355231" y="452386"/>
                  </a:lnTo>
                  <a:lnTo>
                    <a:pt x="353834" y="450938"/>
                  </a:lnTo>
                  <a:lnTo>
                    <a:pt x="352399" y="449402"/>
                  </a:lnTo>
                  <a:lnTo>
                    <a:pt x="350608" y="448665"/>
                  </a:lnTo>
                  <a:lnTo>
                    <a:pt x="346748" y="448665"/>
                  </a:lnTo>
                  <a:lnTo>
                    <a:pt x="345211" y="449211"/>
                  </a:lnTo>
                  <a:lnTo>
                    <a:pt x="336981" y="466128"/>
                  </a:lnTo>
                  <a:lnTo>
                    <a:pt x="337058" y="473862"/>
                  </a:lnTo>
                  <a:lnTo>
                    <a:pt x="346697" y="491324"/>
                  </a:lnTo>
                  <a:lnTo>
                    <a:pt x="351409" y="491324"/>
                  </a:lnTo>
                  <a:lnTo>
                    <a:pt x="353745" y="490181"/>
                  </a:lnTo>
                  <a:lnTo>
                    <a:pt x="357416" y="485521"/>
                  </a:lnTo>
                  <a:lnTo>
                    <a:pt x="358597" y="482104"/>
                  </a:lnTo>
                  <a:lnTo>
                    <a:pt x="359092" y="477532"/>
                  </a:lnTo>
                  <a:lnTo>
                    <a:pt x="355130" y="477532"/>
                  </a:lnTo>
                  <a:lnTo>
                    <a:pt x="354787" y="480212"/>
                  </a:lnTo>
                  <a:lnTo>
                    <a:pt x="354088" y="482193"/>
                  </a:lnTo>
                  <a:lnTo>
                    <a:pt x="353072" y="483438"/>
                  </a:lnTo>
                  <a:lnTo>
                    <a:pt x="351904" y="484822"/>
                  </a:lnTo>
                  <a:lnTo>
                    <a:pt x="350520" y="485521"/>
                  </a:lnTo>
                  <a:lnTo>
                    <a:pt x="347484" y="485521"/>
                  </a:lnTo>
                  <a:lnTo>
                    <a:pt x="346303" y="485127"/>
                  </a:lnTo>
                  <a:lnTo>
                    <a:pt x="345351" y="484378"/>
                  </a:lnTo>
                  <a:lnTo>
                    <a:pt x="344360" y="483692"/>
                  </a:lnTo>
                  <a:lnTo>
                    <a:pt x="341134" y="473862"/>
                  </a:lnTo>
                  <a:lnTo>
                    <a:pt x="341185" y="472071"/>
                  </a:lnTo>
                  <a:lnTo>
                    <a:pt x="359498" y="472071"/>
                  </a:lnTo>
                  <a:close/>
                </a:path>
                <a:path w="591184" h="491490">
                  <a:moveTo>
                    <a:pt x="376859" y="343293"/>
                  </a:moveTo>
                  <a:lnTo>
                    <a:pt x="374675" y="330695"/>
                  </a:lnTo>
                  <a:lnTo>
                    <a:pt x="374624" y="330542"/>
                  </a:lnTo>
                  <a:lnTo>
                    <a:pt x="373786" y="329158"/>
                  </a:lnTo>
                  <a:lnTo>
                    <a:pt x="373786" y="339077"/>
                  </a:lnTo>
                  <a:lnTo>
                    <a:pt x="363664" y="339077"/>
                  </a:lnTo>
                  <a:lnTo>
                    <a:pt x="363740" y="337489"/>
                  </a:lnTo>
                  <a:lnTo>
                    <a:pt x="363855" y="336842"/>
                  </a:lnTo>
                  <a:lnTo>
                    <a:pt x="364109" y="335851"/>
                  </a:lnTo>
                  <a:lnTo>
                    <a:pt x="364312" y="334810"/>
                  </a:lnTo>
                  <a:lnTo>
                    <a:pt x="367931" y="330695"/>
                  </a:lnTo>
                  <a:lnTo>
                    <a:pt x="369417" y="330695"/>
                  </a:lnTo>
                  <a:lnTo>
                    <a:pt x="373786" y="339077"/>
                  </a:lnTo>
                  <a:lnTo>
                    <a:pt x="373786" y="329158"/>
                  </a:lnTo>
                  <a:lnTo>
                    <a:pt x="372745" y="328066"/>
                  </a:lnTo>
                  <a:lnTo>
                    <a:pt x="371741" y="326974"/>
                  </a:lnTo>
                  <a:lnTo>
                    <a:pt x="370408" y="326428"/>
                  </a:lnTo>
                  <a:lnTo>
                    <a:pt x="367677" y="326428"/>
                  </a:lnTo>
                  <a:lnTo>
                    <a:pt x="366534" y="326821"/>
                  </a:lnTo>
                  <a:lnTo>
                    <a:pt x="360629" y="339077"/>
                  </a:lnTo>
                  <a:lnTo>
                    <a:pt x="360692" y="344627"/>
                  </a:lnTo>
                  <a:lnTo>
                    <a:pt x="367626" y="357238"/>
                  </a:lnTo>
                  <a:lnTo>
                    <a:pt x="371055" y="357238"/>
                  </a:lnTo>
                  <a:lnTo>
                    <a:pt x="372694" y="356387"/>
                  </a:lnTo>
                  <a:lnTo>
                    <a:pt x="374027" y="354698"/>
                  </a:lnTo>
                  <a:lnTo>
                    <a:pt x="375373" y="353060"/>
                  </a:lnTo>
                  <a:lnTo>
                    <a:pt x="376174" y="350634"/>
                  </a:lnTo>
                  <a:lnTo>
                    <a:pt x="376288" y="349885"/>
                  </a:lnTo>
                  <a:lnTo>
                    <a:pt x="376605" y="347256"/>
                  </a:lnTo>
                  <a:lnTo>
                    <a:pt x="373735" y="347256"/>
                  </a:lnTo>
                  <a:lnTo>
                    <a:pt x="373481" y="349199"/>
                  </a:lnTo>
                  <a:lnTo>
                    <a:pt x="372935" y="350634"/>
                  </a:lnTo>
                  <a:lnTo>
                    <a:pt x="371348" y="352564"/>
                  </a:lnTo>
                  <a:lnTo>
                    <a:pt x="370357" y="353021"/>
                  </a:lnTo>
                  <a:lnTo>
                    <a:pt x="368173" y="353021"/>
                  </a:lnTo>
                  <a:lnTo>
                    <a:pt x="363664" y="343293"/>
                  </a:lnTo>
                  <a:lnTo>
                    <a:pt x="376859" y="343293"/>
                  </a:lnTo>
                  <a:close/>
                </a:path>
                <a:path w="591184" h="491490">
                  <a:moveTo>
                    <a:pt x="377151" y="407238"/>
                  </a:moveTo>
                  <a:lnTo>
                    <a:pt x="376809" y="407441"/>
                  </a:lnTo>
                  <a:lnTo>
                    <a:pt x="376516" y="407530"/>
                  </a:lnTo>
                  <a:lnTo>
                    <a:pt x="375818" y="407530"/>
                  </a:lnTo>
                  <a:lnTo>
                    <a:pt x="375577" y="407339"/>
                  </a:lnTo>
                  <a:lnTo>
                    <a:pt x="375412" y="406450"/>
                  </a:lnTo>
                  <a:lnTo>
                    <a:pt x="375323" y="395922"/>
                  </a:lnTo>
                  <a:lnTo>
                    <a:pt x="375208" y="386397"/>
                  </a:lnTo>
                  <a:lnTo>
                    <a:pt x="375094" y="385762"/>
                  </a:lnTo>
                  <a:lnTo>
                    <a:pt x="374891" y="385216"/>
                  </a:lnTo>
                  <a:lnTo>
                    <a:pt x="374383" y="383819"/>
                  </a:lnTo>
                  <a:lnTo>
                    <a:pt x="373875" y="382981"/>
                  </a:lnTo>
                  <a:lnTo>
                    <a:pt x="373240" y="382435"/>
                  </a:lnTo>
                  <a:lnTo>
                    <a:pt x="372592" y="381838"/>
                  </a:lnTo>
                  <a:lnTo>
                    <a:pt x="372440" y="381762"/>
                  </a:lnTo>
                  <a:lnTo>
                    <a:pt x="372440" y="395922"/>
                  </a:lnTo>
                  <a:lnTo>
                    <a:pt x="372338" y="402272"/>
                  </a:lnTo>
                  <a:lnTo>
                    <a:pt x="367982" y="407530"/>
                  </a:lnTo>
                  <a:lnTo>
                    <a:pt x="366636" y="407530"/>
                  </a:lnTo>
                  <a:lnTo>
                    <a:pt x="366191" y="407492"/>
                  </a:lnTo>
                  <a:lnTo>
                    <a:pt x="365798" y="407289"/>
                  </a:lnTo>
                  <a:lnTo>
                    <a:pt x="365353" y="407136"/>
                  </a:lnTo>
                  <a:lnTo>
                    <a:pt x="363689" y="401586"/>
                  </a:lnTo>
                  <a:lnTo>
                    <a:pt x="363816" y="401040"/>
                  </a:lnTo>
                  <a:lnTo>
                    <a:pt x="364083" y="400494"/>
                  </a:lnTo>
                  <a:lnTo>
                    <a:pt x="364451" y="399643"/>
                  </a:lnTo>
                  <a:lnTo>
                    <a:pt x="367182" y="397916"/>
                  </a:lnTo>
                  <a:lnTo>
                    <a:pt x="367830" y="397713"/>
                  </a:lnTo>
                  <a:lnTo>
                    <a:pt x="369163" y="397421"/>
                  </a:lnTo>
                  <a:lnTo>
                    <a:pt x="369811" y="397319"/>
                  </a:lnTo>
                  <a:lnTo>
                    <a:pt x="371602" y="396722"/>
                  </a:lnTo>
                  <a:lnTo>
                    <a:pt x="372046" y="396379"/>
                  </a:lnTo>
                  <a:lnTo>
                    <a:pt x="372440" y="395922"/>
                  </a:lnTo>
                  <a:lnTo>
                    <a:pt x="372440" y="381762"/>
                  </a:lnTo>
                  <a:lnTo>
                    <a:pt x="371894" y="381444"/>
                  </a:lnTo>
                  <a:lnTo>
                    <a:pt x="370306" y="381050"/>
                  </a:lnTo>
                  <a:lnTo>
                    <a:pt x="369519" y="380949"/>
                  </a:lnTo>
                  <a:lnTo>
                    <a:pt x="367728" y="380949"/>
                  </a:lnTo>
                  <a:lnTo>
                    <a:pt x="361276" y="390817"/>
                  </a:lnTo>
                  <a:lnTo>
                    <a:pt x="364159" y="390817"/>
                  </a:lnTo>
                  <a:lnTo>
                    <a:pt x="364261" y="388632"/>
                  </a:lnTo>
                  <a:lnTo>
                    <a:pt x="364705" y="387197"/>
                  </a:lnTo>
                  <a:lnTo>
                    <a:pt x="365493" y="386397"/>
                  </a:lnTo>
                  <a:lnTo>
                    <a:pt x="366344" y="385610"/>
                  </a:lnTo>
                  <a:lnTo>
                    <a:pt x="367334" y="385216"/>
                  </a:lnTo>
                  <a:lnTo>
                    <a:pt x="369023" y="385216"/>
                  </a:lnTo>
                  <a:lnTo>
                    <a:pt x="372414" y="388632"/>
                  </a:lnTo>
                  <a:lnTo>
                    <a:pt x="372338" y="391706"/>
                  </a:lnTo>
                  <a:lnTo>
                    <a:pt x="371995" y="392201"/>
                  </a:lnTo>
                  <a:lnTo>
                    <a:pt x="371703" y="392696"/>
                  </a:lnTo>
                  <a:lnTo>
                    <a:pt x="371246" y="393052"/>
                  </a:lnTo>
                  <a:lnTo>
                    <a:pt x="370166" y="393547"/>
                  </a:lnTo>
                  <a:lnTo>
                    <a:pt x="369519" y="393750"/>
                  </a:lnTo>
                  <a:lnTo>
                    <a:pt x="368820" y="393839"/>
                  </a:lnTo>
                  <a:lnTo>
                    <a:pt x="368071" y="393992"/>
                  </a:lnTo>
                  <a:lnTo>
                    <a:pt x="366534" y="394436"/>
                  </a:lnTo>
                  <a:lnTo>
                    <a:pt x="365798" y="394690"/>
                  </a:lnTo>
                  <a:lnTo>
                    <a:pt x="365048" y="394982"/>
                  </a:lnTo>
                  <a:lnTo>
                    <a:pt x="364350" y="395338"/>
                  </a:lnTo>
                  <a:lnTo>
                    <a:pt x="363613" y="395630"/>
                  </a:lnTo>
                  <a:lnTo>
                    <a:pt x="360667" y="401040"/>
                  </a:lnTo>
                  <a:lnTo>
                    <a:pt x="360768" y="406450"/>
                  </a:lnTo>
                  <a:lnTo>
                    <a:pt x="364159" y="411302"/>
                  </a:lnTo>
                  <a:lnTo>
                    <a:pt x="364858" y="411607"/>
                  </a:lnTo>
                  <a:lnTo>
                    <a:pt x="365594" y="411746"/>
                  </a:lnTo>
                  <a:lnTo>
                    <a:pt x="367626" y="411746"/>
                  </a:lnTo>
                  <a:lnTo>
                    <a:pt x="368769" y="411403"/>
                  </a:lnTo>
                  <a:lnTo>
                    <a:pt x="370903" y="410019"/>
                  </a:lnTo>
                  <a:lnTo>
                    <a:pt x="371843" y="408825"/>
                  </a:lnTo>
                  <a:lnTo>
                    <a:pt x="372491" y="407530"/>
                  </a:lnTo>
                  <a:lnTo>
                    <a:pt x="372643" y="407238"/>
                  </a:lnTo>
                  <a:lnTo>
                    <a:pt x="372694" y="409219"/>
                  </a:lnTo>
                  <a:lnTo>
                    <a:pt x="372833" y="410019"/>
                  </a:lnTo>
                  <a:lnTo>
                    <a:pt x="373735" y="411403"/>
                  </a:lnTo>
                  <a:lnTo>
                    <a:pt x="374332" y="411746"/>
                  </a:lnTo>
                  <a:lnTo>
                    <a:pt x="375970" y="411746"/>
                  </a:lnTo>
                  <a:lnTo>
                    <a:pt x="376656" y="411505"/>
                  </a:lnTo>
                  <a:lnTo>
                    <a:pt x="377101" y="411060"/>
                  </a:lnTo>
                  <a:lnTo>
                    <a:pt x="377151" y="407530"/>
                  </a:lnTo>
                  <a:lnTo>
                    <a:pt x="377151" y="407238"/>
                  </a:lnTo>
                  <a:close/>
                </a:path>
                <a:path w="591184" h="491490">
                  <a:moveTo>
                    <a:pt x="391490" y="370433"/>
                  </a:moveTo>
                  <a:lnTo>
                    <a:pt x="388569" y="370433"/>
                  </a:lnTo>
                  <a:lnTo>
                    <a:pt x="388569" y="411111"/>
                  </a:lnTo>
                  <a:lnTo>
                    <a:pt x="391490" y="411111"/>
                  </a:lnTo>
                  <a:lnTo>
                    <a:pt x="391490" y="370433"/>
                  </a:lnTo>
                  <a:close/>
                </a:path>
                <a:path w="591184" h="491490">
                  <a:moveTo>
                    <a:pt x="391490" y="315912"/>
                  </a:moveTo>
                  <a:lnTo>
                    <a:pt x="388569" y="315912"/>
                  </a:lnTo>
                  <a:lnTo>
                    <a:pt x="388569" y="356590"/>
                  </a:lnTo>
                  <a:lnTo>
                    <a:pt x="391490" y="356590"/>
                  </a:lnTo>
                  <a:lnTo>
                    <a:pt x="391490" y="315912"/>
                  </a:lnTo>
                  <a:close/>
                </a:path>
                <a:path w="591184" h="491490">
                  <a:moveTo>
                    <a:pt x="392239" y="285889"/>
                  </a:moveTo>
                  <a:lnTo>
                    <a:pt x="387769" y="285889"/>
                  </a:lnTo>
                  <a:lnTo>
                    <a:pt x="387477" y="289318"/>
                  </a:lnTo>
                  <a:lnTo>
                    <a:pt x="386727" y="291947"/>
                  </a:lnTo>
                  <a:lnTo>
                    <a:pt x="384302" y="295719"/>
                  </a:lnTo>
                  <a:lnTo>
                    <a:pt x="382663" y="296659"/>
                  </a:lnTo>
                  <a:lnTo>
                    <a:pt x="379145" y="296659"/>
                  </a:lnTo>
                  <a:lnTo>
                    <a:pt x="372745" y="282575"/>
                  </a:lnTo>
                  <a:lnTo>
                    <a:pt x="372745" y="278307"/>
                  </a:lnTo>
                  <a:lnTo>
                    <a:pt x="379437" y="263271"/>
                  </a:lnTo>
                  <a:lnTo>
                    <a:pt x="382866" y="263271"/>
                  </a:lnTo>
                  <a:lnTo>
                    <a:pt x="384302" y="264071"/>
                  </a:lnTo>
                  <a:lnTo>
                    <a:pt x="385394" y="265607"/>
                  </a:lnTo>
                  <a:lnTo>
                    <a:pt x="386486" y="267144"/>
                  </a:lnTo>
                  <a:lnTo>
                    <a:pt x="387223" y="269278"/>
                  </a:lnTo>
                  <a:lnTo>
                    <a:pt x="387578" y="272097"/>
                  </a:lnTo>
                  <a:lnTo>
                    <a:pt x="392036" y="272097"/>
                  </a:lnTo>
                  <a:lnTo>
                    <a:pt x="382117" y="256870"/>
                  </a:lnTo>
                  <a:lnTo>
                    <a:pt x="378548" y="256870"/>
                  </a:lnTo>
                  <a:lnTo>
                    <a:pt x="368122" y="277215"/>
                  </a:lnTo>
                  <a:lnTo>
                    <a:pt x="368122" y="283806"/>
                  </a:lnTo>
                  <a:lnTo>
                    <a:pt x="378498" y="302958"/>
                  </a:lnTo>
                  <a:lnTo>
                    <a:pt x="383908" y="302958"/>
                  </a:lnTo>
                  <a:lnTo>
                    <a:pt x="386575" y="301523"/>
                  </a:lnTo>
                  <a:lnTo>
                    <a:pt x="390499" y="295567"/>
                  </a:lnTo>
                  <a:lnTo>
                    <a:pt x="391744" y="291350"/>
                  </a:lnTo>
                  <a:lnTo>
                    <a:pt x="392239" y="285889"/>
                  </a:lnTo>
                  <a:close/>
                </a:path>
                <a:path w="591184" h="491490">
                  <a:moveTo>
                    <a:pt x="392391" y="476592"/>
                  </a:moveTo>
                  <a:lnTo>
                    <a:pt x="380580" y="465531"/>
                  </a:lnTo>
                  <a:lnTo>
                    <a:pt x="379730" y="465086"/>
                  </a:lnTo>
                  <a:lnTo>
                    <a:pt x="378193" y="464096"/>
                  </a:lnTo>
                  <a:lnTo>
                    <a:pt x="377596" y="463448"/>
                  </a:lnTo>
                  <a:lnTo>
                    <a:pt x="376605" y="461962"/>
                  </a:lnTo>
                  <a:lnTo>
                    <a:pt x="376364" y="460971"/>
                  </a:lnTo>
                  <a:lnTo>
                    <a:pt x="376364" y="458787"/>
                  </a:lnTo>
                  <a:lnTo>
                    <a:pt x="382219" y="454621"/>
                  </a:lnTo>
                  <a:lnTo>
                    <a:pt x="382905" y="454710"/>
                  </a:lnTo>
                  <a:lnTo>
                    <a:pt x="387223" y="461467"/>
                  </a:lnTo>
                  <a:lnTo>
                    <a:pt x="391299" y="461467"/>
                  </a:lnTo>
                  <a:lnTo>
                    <a:pt x="382612" y="448665"/>
                  </a:lnTo>
                  <a:lnTo>
                    <a:pt x="380187" y="448665"/>
                  </a:lnTo>
                  <a:lnTo>
                    <a:pt x="372097" y="458241"/>
                  </a:lnTo>
                  <a:lnTo>
                    <a:pt x="372097" y="462953"/>
                  </a:lnTo>
                  <a:lnTo>
                    <a:pt x="381520" y="472224"/>
                  </a:lnTo>
                  <a:lnTo>
                    <a:pt x="382765" y="472719"/>
                  </a:lnTo>
                  <a:lnTo>
                    <a:pt x="385140" y="473862"/>
                  </a:lnTo>
                  <a:lnTo>
                    <a:pt x="386130" y="474560"/>
                  </a:lnTo>
                  <a:lnTo>
                    <a:pt x="387718" y="476338"/>
                  </a:lnTo>
                  <a:lnTo>
                    <a:pt x="388124" y="477685"/>
                  </a:lnTo>
                  <a:lnTo>
                    <a:pt x="388124" y="480656"/>
                  </a:lnTo>
                  <a:lnTo>
                    <a:pt x="382816" y="485521"/>
                  </a:lnTo>
                  <a:lnTo>
                    <a:pt x="381368" y="485521"/>
                  </a:lnTo>
                  <a:lnTo>
                    <a:pt x="375615" y="479069"/>
                  </a:lnTo>
                  <a:lnTo>
                    <a:pt x="375615" y="477583"/>
                  </a:lnTo>
                  <a:lnTo>
                    <a:pt x="371551" y="477583"/>
                  </a:lnTo>
                  <a:lnTo>
                    <a:pt x="380580" y="491324"/>
                  </a:lnTo>
                  <a:lnTo>
                    <a:pt x="383159" y="491324"/>
                  </a:lnTo>
                  <a:lnTo>
                    <a:pt x="392391" y="481012"/>
                  </a:lnTo>
                  <a:lnTo>
                    <a:pt x="392391" y="476592"/>
                  </a:lnTo>
                  <a:close/>
                </a:path>
                <a:path w="591184" h="491490">
                  <a:moveTo>
                    <a:pt x="442341" y="194310"/>
                  </a:moveTo>
                  <a:lnTo>
                    <a:pt x="442137" y="194310"/>
                  </a:lnTo>
                  <a:lnTo>
                    <a:pt x="442341" y="194310"/>
                  </a:lnTo>
                  <a:close/>
                </a:path>
                <a:path w="591184" h="491490">
                  <a:moveTo>
                    <a:pt x="448449" y="190842"/>
                  </a:moveTo>
                  <a:lnTo>
                    <a:pt x="448246" y="190842"/>
                  </a:lnTo>
                  <a:lnTo>
                    <a:pt x="448348" y="190995"/>
                  </a:lnTo>
                  <a:lnTo>
                    <a:pt x="448449" y="190842"/>
                  </a:lnTo>
                  <a:close/>
                </a:path>
                <a:path w="591184" h="491490">
                  <a:moveTo>
                    <a:pt x="448894" y="190741"/>
                  </a:moveTo>
                  <a:lnTo>
                    <a:pt x="448538" y="190639"/>
                  </a:lnTo>
                  <a:lnTo>
                    <a:pt x="448691" y="190741"/>
                  </a:lnTo>
                  <a:lnTo>
                    <a:pt x="448894" y="190741"/>
                  </a:lnTo>
                  <a:close/>
                </a:path>
                <a:path w="591184" h="491490">
                  <a:moveTo>
                    <a:pt x="450583" y="192379"/>
                  </a:moveTo>
                  <a:lnTo>
                    <a:pt x="450227" y="192379"/>
                  </a:lnTo>
                  <a:lnTo>
                    <a:pt x="450430" y="192582"/>
                  </a:lnTo>
                  <a:lnTo>
                    <a:pt x="450583" y="192379"/>
                  </a:lnTo>
                  <a:close/>
                </a:path>
                <a:path w="591184" h="491490">
                  <a:moveTo>
                    <a:pt x="453555" y="191630"/>
                  </a:moveTo>
                  <a:close/>
                </a:path>
                <a:path w="591184" h="491490">
                  <a:moveTo>
                    <a:pt x="460997" y="192379"/>
                  </a:moveTo>
                  <a:lnTo>
                    <a:pt x="460641" y="192379"/>
                  </a:lnTo>
                  <a:lnTo>
                    <a:pt x="460743" y="192582"/>
                  </a:lnTo>
                  <a:lnTo>
                    <a:pt x="460895" y="192481"/>
                  </a:lnTo>
                  <a:close/>
                </a:path>
                <a:path w="591184" h="491490">
                  <a:moveTo>
                    <a:pt x="462635" y="192036"/>
                  </a:moveTo>
                  <a:lnTo>
                    <a:pt x="461987" y="192036"/>
                  </a:lnTo>
                  <a:lnTo>
                    <a:pt x="462191" y="192138"/>
                  </a:lnTo>
                  <a:lnTo>
                    <a:pt x="462432" y="192138"/>
                  </a:lnTo>
                  <a:lnTo>
                    <a:pt x="462635" y="192036"/>
                  </a:lnTo>
                  <a:close/>
                </a:path>
                <a:path w="591184" h="491490">
                  <a:moveTo>
                    <a:pt x="462978" y="190995"/>
                  </a:moveTo>
                  <a:lnTo>
                    <a:pt x="462876" y="190842"/>
                  </a:lnTo>
                  <a:lnTo>
                    <a:pt x="462635" y="190639"/>
                  </a:lnTo>
                  <a:lnTo>
                    <a:pt x="462775" y="190842"/>
                  </a:lnTo>
                  <a:lnTo>
                    <a:pt x="462978" y="190995"/>
                  </a:lnTo>
                  <a:close/>
                </a:path>
                <a:path w="591184" h="491490">
                  <a:moveTo>
                    <a:pt x="463080" y="194513"/>
                  </a:moveTo>
                  <a:lnTo>
                    <a:pt x="462635" y="194411"/>
                  </a:lnTo>
                  <a:lnTo>
                    <a:pt x="462876" y="194513"/>
                  </a:lnTo>
                  <a:lnTo>
                    <a:pt x="463080" y="194513"/>
                  </a:lnTo>
                  <a:close/>
                </a:path>
                <a:path w="591184" h="491490">
                  <a:moveTo>
                    <a:pt x="463969" y="191833"/>
                  </a:moveTo>
                  <a:lnTo>
                    <a:pt x="463524" y="191731"/>
                  </a:lnTo>
                  <a:lnTo>
                    <a:pt x="463778" y="191833"/>
                  </a:lnTo>
                  <a:lnTo>
                    <a:pt x="463969" y="191833"/>
                  </a:lnTo>
                  <a:close/>
                </a:path>
                <a:path w="591184" h="491490">
                  <a:moveTo>
                    <a:pt x="464515" y="194068"/>
                  </a:moveTo>
                  <a:lnTo>
                    <a:pt x="464324" y="194068"/>
                  </a:lnTo>
                  <a:lnTo>
                    <a:pt x="464070" y="193967"/>
                  </a:lnTo>
                  <a:lnTo>
                    <a:pt x="463867" y="194068"/>
                  </a:lnTo>
                  <a:lnTo>
                    <a:pt x="463677" y="194221"/>
                  </a:lnTo>
                  <a:lnTo>
                    <a:pt x="463524" y="194310"/>
                  </a:lnTo>
                  <a:lnTo>
                    <a:pt x="464070" y="194310"/>
                  </a:lnTo>
                  <a:lnTo>
                    <a:pt x="464515" y="194068"/>
                  </a:lnTo>
                  <a:close/>
                </a:path>
                <a:path w="591184" h="491490">
                  <a:moveTo>
                    <a:pt x="466204" y="193763"/>
                  </a:moveTo>
                  <a:close/>
                </a:path>
                <a:path w="591184" h="491490">
                  <a:moveTo>
                    <a:pt x="466547" y="193675"/>
                  </a:moveTo>
                  <a:lnTo>
                    <a:pt x="466407" y="193573"/>
                  </a:lnTo>
                  <a:lnTo>
                    <a:pt x="466547" y="193675"/>
                  </a:lnTo>
                  <a:close/>
                </a:path>
                <a:path w="591184" h="491490">
                  <a:moveTo>
                    <a:pt x="468439" y="193217"/>
                  </a:moveTo>
                  <a:lnTo>
                    <a:pt x="467893" y="193217"/>
                  </a:lnTo>
                  <a:lnTo>
                    <a:pt x="468083" y="193319"/>
                  </a:lnTo>
                  <a:lnTo>
                    <a:pt x="468439" y="193217"/>
                  </a:lnTo>
                  <a:close/>
                </a:path>
                <a:path w="591184" h="491490">
                  <a:moveTo>
                    <a:pt x="473748" y="195707"/>
                  </a:moveTo>
                  <a:lnTo>
                    <a:pt x="473303" y="195262"/>
                  </a:lnTo>
                  <a:lnTo>
                    <a:pt x="472948" y="195262"/>
                  </a:lnTo>
                  <a:lnTo>
                    <a:pt x="473202" y="195503"/>
                  </a:lnTo>
                  <a:lnTo>
                    <a:pt x="473303" y="195707"/>
                  </a:lnTo>
                  <a:lnTo>
                    <a:pt x="473748" y="195707"/>
                  </a:lnTo>
                  <a:close/>
                </a:path>
                <a:path w="591184" h="491490">
                  <a:moveTo>
                    <a:pt x="487095" y="199771"/>
                  </a:moveTo>
                  <a:lnTo>
                    <a:pt x="486841" y="199567"/>
                  </a:lnTo>
                  <a:lnTo>
                    <a:pt x="486587" y="199567"/>
                  </a:lnTo>
                  <a:lnTo>
                    <a:pt x="486397" y="199478"/>
                  </a:lnTo>
                  <a:lnTo>
                    <a:pt x="485952" y="199123"/>
                  </a:lnTo>
                  <a:lnTo>
                    <a:pt x="486041" y="198831"/>
                  </a:lnTo>
                  <a:lnTo>
                    <a:pt x="485508" y="198729"/>
                  </a:lnTo>
                  <a:lnTo>
                    <a:pt x="486041" y="199377"/>
                  </a:lnTo>
                  <a:lnTo>
                    <a:pt x="486397" y="199669"/>
                  </a:lnTo>
                  <a:lnTo>
                    <a:pt x="487095" y="199771"/>
                  </a:lnTo>
                  <a:close/>
                </a:path>
                <a:path w="591184" h="491490">
                  <a:moveTo>
                    <a:pt x="488530" y="199021"/>
                  </a:moveTo>
                  <a:lnTo>
                    <a:pt x="487832" y="198932"/>
                  </a:lnTo>
                  <a:lnTo>
                    <a:pt x="488086" y="199123"/>
                  </a:lnTo>
                  <a:lnTo>
                    <a:pt x="488530" y="199377"/>
                  </a:lnTo>
                  <a:lnTo>
                    <a:pt x="488530" y="199021"/>
                  </a:lnTo>
                  <a:close/>
                </a:path>
                <a:path w="591184" h="491490">
                  <a:moveTo>
                    <a:pt x="488721" y="199478"/>
                  </a:moveTo>
                  <a:lnTo>
                    <a:pt x="488530" y="199377"/>
                  </a:lnTo>
                  <a:lnTo>
                    <a:pt x="488670" y="199593"/>
                  </a:lnTo>
                  <a:close/>
                </a:path>
                <a:path w="591184" h="491490">
                  <a:moveTo>
                    <a:pt x="489077" y="199771"/>
                  </a:moveTo>
                  <a:lnTo>
                    <a:pt x="488924" y="199771"/>
                  </a:lnTo>
                  <a:lnTo>
                    <a:pt x="488670" y="199593"/>
                  </a:lnTo>
                  <a:lnTo>
                    <a:pt x="488823" y="199771"/>
                  </a:lnTo>
                  <a:lnTo>
                    <a:pt x="488924" y="199923"/>
                  </a:lnTo>
                  <a:lnTo>
                    <a:pt x="489077" y="199771"/>
                  </a:lnTo>
                  <a:close/>
                </a:path>
                <a:path w="591184" h="491490">
                  <a:moveTo>
                    <a:pt x="489521" y="199923"/>
                  </a:moveTo>
                  <a:lnTo>
                    <a:pt x="489267" y="199771"/>
                  </a:lnTo>
                  <a:lnTo>
                    <a:pt x="489077" y="199771"/>
                  </a:lnTo>
                  <a:lnTo>
                    <a:pt x="489470" y="200012"/>
                  </a:lnTo>
                  <a:close/>
                </a:path>
                <a:path w="591184" h="491490">
                  <a:moveTo>
                    <a:pt x="489648" y="200253"/>
                  </a:moveTo>
                  <a:lnTo>
                    <a:pt x="489623" y="200113"/>
                  </a:lnTo>
                  <a:lnTo>
                    <a:pt x="489470" y="200012"/>
                  </a:lnTo>
                  <a:lnTo>
                    <a:pt x="489623" y="200215"/>
                  </a:lnTo>
                  <a:close/>
                </a:path>
                <a:path w="591184" h="491490">
                  <a:moveTo>
                    <a:pt x="490270" y="200660"/>
                  </a:moveTo>
                  <a:lnTo>
                    <a:pt x="490067" y="200418"/>
                  </a:lnTo>
                  <a:lnTo>
                    <a:pt x="489813" y="200418"/>
                  </a:lnTo>
                  <a:lnTo>
                    <a:pt x="489648" y="200253"/>
                  </a:lnTo>
                  <a:lnTo>
                    <a:pt x="489724" y="200571"/>
                  </a:lnTo>
                  <a:lnTo>
                    <a:pt x="490270" y="200660"/>
                  </a:lnTo>
                  <a:close/>
                </a:path>
                <a:path w="591184" h="491490">
                  <a:moveTo>
                    <a:pt x="491502" y="202793"/>
                  </a:moveTo>
                  <a:lnTo>
                    <a:pt x="491159" y="202603"/>
                  </a:lnTo>
                  <a:lnTo>
                    <a:pt x="491058" y="202349"/>
                  </a:lnTo>
                  <a:lnTo>
                    <a:pt x="490715" y="202349"/>
                  </a:lnTo>
                  <a:lnTo>
                    <a:pt x="490956" y="202603"/>
                  </a:lnTo>
                  <a:lnTo>
                    <a:pt x="491159" y="202793"/>
                  </a:lnTo>
                  <a:lnTo>
                    <a:pt x="491502" y="202793"/>
                  </a:lnTo>
                  <a:close/>
                </a:path>
                <a:path w="591184" h="491490">
                  <a:moveTo>
                    <a:pt x="492493" y="202057"/>
                  </a:moveTo>
                  <a:lnTo>
                    <a:pt x="492150" y="201701"/>
                  </a:lnTo>
                  <a:lnTo>
                    <a:pt x="491159" y="201206"/>
                  </a:lnTo>
                  <a:lnTo>
                    <a:pt x="490956" y="201117"/>
                  </a:lnTo>
                  <a:lnTo>
                    <a:pt x="491058" y="201307"/>
                  </a:lnTo>
                  <a:lnTo>
                    <a:pt x="492391" y="202057"/>
                  </a:lnTo>
                  <a:close/>
                </a:path>
                <a:path w="591184" h="491490">
                  <a:moveTo>
                    <a:pt x="500837" y="205727"/>
                  </a:moveTo>
                  <a:lnTo>
                    <a:pt x="500735" y="205473"/>
                  </a:lnTo>
                  <a:lnTo>
                    <a:pt x="500583" y="205473"/>
                  </a:lnTo>
                  <a:lnTo>
                    <a:pt x="500583" y="205625"/>
                  </a:lnTo>
                  <a:lnTo>
                    <a:pt x="500735" y="205625"/>
                  </a:lnTo>
                  <a:close/>
                </a:path>
                <a:path w="591184" h="491490">
                  <a:moveTo>
                    <a:pt x="502716" y="187617"/>
                  </a:moveTo>
                  <a:lnTo>
                    <a:pt x="502373" y="187617"/>
                  </a:lnTo>
                  <a:lnTo>
                    <a:pt x="502373" y="187871"/>
                  </a:lnTo>
                  <a:lnTo>
                    <a:pt x="502716" y="187718"/>
                  </a:lnTo>
                  <a:close/>
                </a:path>
                <a:path w="591184" h="491490">
                  <a:moveTo>
                    <a:pt x="503555" y="187718"/>
                  </a:moveTo>
                  <a:lnTo>
                    <a:pt x="503364" y="187515"/>
                  </a:lnTo>
                  <a:lnTo>
                    <a:pt x="503161" y="187617"/>
                  </a:lnTo>
                  <a:lnTo>
                    <a:pt x="503008" y="187718"/>
                  </a:lnTo>
                  <a:lnTo>
                    <a:pt x="503555" y="187718"/>
                  </a:lnTo>
                  <a:close/>
                </a:path>
                <a:path w="591184" h="491490">
                  <a:moveTo>
                    <a:pt x="503732" y="187794"/>
                  </a:moveTo>
                  <a:lnTo>
                    <a:pt x="503567" y="187744"/>
                  </a:lnTo>
                  <a:lnTo>
                    <a:pt x="503707" y="187871"/>
                  </a:lnTo>
                  <a:close/>
                </a:path>
                <a:path w="591184" h="491490">
                  <a:moveTo>
                    <a:pt x="504151" y="187515"/>
                  </a:moveTo>
                  <a:lnTo>
                    <a:pt x="503809" y="187617"/>
                  </a:lnTo>
                  <a:lnTo>
                    <a:pt x="503732" y="187794"/>
                  </a:lnTo>
                  <a:lnTo>
                    <a:pt x="504050" y="187871"/>
                  </a:lnTo>
                  <a:lnTo>
                    <a:pt x="504151" y="187515"/>
                  </a:lnTo>
                  <a:close/>
                </a:path>
                <a:path w="591184" h="491490">
                  <a:moveTo>
                    <a:pt x="505498" y="187325"/>
                  </a:moveTo>
                  <a:lnTo>
                    <a:pt x="505244" y="187325"/>
                  </a:lnTo>
                  <a:lnTo>
                    <a:pt x="505142" y="187617"/>
                  </a:lnTo>
                  <a:lnTo>
                    <a:pt x="505396" y="187413"/>
                  </a:lnTo>
                  <a:close/>
                </a:path>
                <a:path w="591184" h="491490">
                  <a:moveTo>
                    <a:pt x="509308" y="185458"/>
                  </a:moveTo>
                  <a:lnTo>
                    <a:pt x="509016" y="185381"/>
                  </a:lnTo>
                  <a:lnTo>
                    <a:pt x="508787" y="185458"/>
                  </a:lnTo>
                  <a:lnTo>
                    <a:pt x="508850" y="185686"/>
                  </a:lnTo>
                  <a:lnTo>
                    <a:pt x="509016" y="185928"/>
                  </a:lnTo>
                  <a:lnTo>
                    <a:pt x="509308" y="185458"/>
                  </a:lnTo>
                  <a:close/>
                </a:path>
                <a:path w="591184" h="491490">
                  <a:moveTo>
                    <a:pt x="509498" y="185508"/>
                  </a:moveTo>
                  <a:lnTo>
                    <a:pt x="509358" y="185381"/>
                  </a:lnTo>
                  <a:lnTo>
                    <a:pt x="509498" y="185508"/>
                  </a:lnTo>
                  <a:close/>
                </a:path>
                <a:path w="591184" h="491490">
                  <a:moveTo>
                    <a:pt x="510692" y="185420"/>
                  </a:moveTo>
                  <a:lnTo>
                    <a:pt x="510565" y="185280"/>
                  </a:lnTo>
                  <a:lnTo>
                    <a:pt x="510451" y="185140"/>
                  </a:lnTo>
                  <a:lnTo>
                    <a:pt x="510260" y="185280"/>
                  </a:lnTo>
                  <a:lnTo>
                    <a:pt x="510057" y="184835"/>
                  </a:lnTo>
                  <a:lnTo>
                    <a:pt x="509816" y="185585"/>
                  </a:lnTo>
                  <a:lnTo>
                    <a:pt x="509498" y="185508"/>
                  </a:lnTo>
                  <a:lnTo>
                    <a:pt x="509714" y="185686"/>
                  </a:lnTo>
                  <a:lnTo>
                    <a:pt x="509879" y="185585"/>
                  </a:lnTo>
                  <a:lnTo>
                    <a:pt x="510057" y="185483"/>
                  </a:lnTo>
                  <a:lnTo>
                    <a:pt x="510692" y="185420"/>
                  </a:lnTo>
                  <a:close/>
                </a:path>
                <a:path w="591184" h="491490">
                  <a:moveTo>
                    <a:pt x="511352" y="185343"/>
                  </a:moveTo>
                  <a:lnTo>
                    <a:pt x="510692" y="185420"/>
                  </a:lnTo>
                  <a:lnTo>
                    <a:pt x="510946" y="185686"/>
                  </a:lnTo>
                  <a:lnTo>
                    <a:pt x="511352" y="185343"/>
                  </a:lnTo>
                  <a:close/>
                </a:path>
                <a:path w="591184" h="491490">
                  <a:moveTo>
                    <a:pt x="512330" y="185280"/>
                  </a:moveTo>
                  <a:lnTo>
                    <a:pt x="512038" y="184746"/>
                  </a:lnTo>
                  <a:lnTo>
                    <a:pt x="511416" y="185280"/>
                  </a:lnTo>
                  <a:lnTo>
                    <a:pt x="511797" y="185280"/>
                  </a:lnTo>
                  <a:lnTo>
                    <a:pt x="512330" y="185280"/>
                  </a:lnTo>
                  <a:close/>
                </a:path>
                <a:path w="591184" h="491490">
                  <a:moveTo>
                    <a:pt x="512394" y="185381"/>
                  </a:moveTo>
                  <a:lnTo>
                    <a:pt x="512165" y="185343"/>
                  </a:lnTo>
                  <a:lnTo>
                    <a:pt x="512394" y="185381"/>
                  </a:lnTo>
                  <a:close/>
                </a:path>
                <a:path w="591184" h="491490">
                  <a:moveTo>
                    <a:pt x="514273" y="186575"/>
                  </a:moveTo>
                  <a:lnTo>
                    <a:pt x="514045" y="186575"/>
                  </a:lnTo>
                  <a:lnTo>
                    <a:pt x="514273" y="186575"/>
                  </a:lnTo>
                  <a:close/>
                </a:path>
                <a:path w="591184" h="491490">
                  <a:moveTo>
                    <a:pt x="515569" y="186423"/>
                  </a:moveTo>
                  <a:lnTo>
                    <a:pt x="515467" y="186232"/>
                  </a:lnTo>
                  <a:lnTo>
                    <a:pt x="515264" y="186321"/>
                  </a:lnTo>
                  <a:lnTo>
                    <a:pt x="515569" y="186423"/>
                  </a:lnTo>
                  <a:close/>
                </a:path>
                <a:path w="591184" h="491490">
                  <a:moveTo>
                    <a:pt x="518045" y="186029"/>
                  </a:moveTo>
                  <a:lnTo>
                    <a:pt x="517791" y="186029"/>
                  </a:lnTo>
                  <a:lnTo>
                    <a:pt x="517601" y="185928"/>
                  </a:lnTo>
                  <a:lnTo>
                    <a:pt x="517347" y="186029"/>
                  </a:lnTo>
                  <a:lnTo>
                    <a:pt x="517258" y="186232"/>
                  </a:lnTo>
                  <a:lnTo>
                    <a:pt x="517448" y="186232"/>
                  </a:lnTo>
                  <a:lnTo>
                    <a:pt x="517702" y="186131"/>
                  </a:lnTo>
                  <a:lnTo>
                    <a:pt x="518045" y="186029"/>
                  </a:lnTo>
                  <a:close/>
                </a:path>
                <a:path w="591184" h="491490">
                  <a:moveTo>
                    <a:pt x="523011" y="186131"/>
                  </a:moveTo>
                  <a:lnTo>
                    <a:pt x="522363" y="186131"/>
                  </a:lnTo>
                  <a:lnTo>
                    <a:pt x="522566" y="186232"/>
                  </a:lnTo>
                  <a:lnTo>
                    <a:pt x="522808" y="186232"/>
                  </a:lnTo>
                  <a:lnTo>
                    <a:pt x="523011" y="186131"/>
                  </a:lnTo>
                  <a:close/>
                </a:path>
                <a:path w="591184" h="491490">
                  <a:moveTo>
                    <a:pt x="536003" y="182803"/>
                  </a:moveTo>
                  <a:lnTo>
                    <a:pt x="535660" y="182803"/>
                  </a:lnTo>
                  <a:lnTo>
                    <a:pt x="535660" y="183007"/>
                  </a:lnTo>
                  <a:lnTo>
                    <a:pt x="535901" y="182905"/>
                  </a:lnTo>
                  <a:close/>
                </a:path>
                <a:path w="591184" h="491490">
                  <a:moveTo>
                    <a:pt x="536803" y="182803"/>
                  </a:moveTo>
                  <a:lnTo>
                    <a:pt x="536651" y="182651"/>
                  </a:lnTo>
                  <a:lnTo>
                    <a:pt x="536448" y="182651"/>
                  </a:lnTo>
                  <a:lnTo>
                    <a:pt x="536448" y="182803"/>
                  </a:lnTo>
                  <a:lnTo>
                    <a:pt x="536549" y="183007"/>
                  </a:lnTo>
                  <a:lnTo>
                    <a:pt x="536651" y="182803"/>
                  </a:lnTo>
                  <a:lnTo>
                    <a:pt x="536803" y="182803"/>
                  </a:lnTo>
                  <a:close/>
                </a:path>
                <a:path w="591184" h="491490">
                  <a:moveTo>
                    <a:pt x="537095" y="182257"/>
                  </a:moveTo>
                  <a:lnTo>
                    <a:pt x="536994" y="182016"/>
                  </a:lnTo>
                  <a:lnTo>
                    <a:pt x="536803" y="181914"/>
                  </a:lnTo>
                  <a:lnTo>
                    <a:pt x="536892" y="182156"/>
                  </a:lnTo>
                  <a:lnTo>
                    <a:pt x="537095" y="182257"/>
                  </a:lnTo>
                  <a:close/>
                </a:path>
                <a:path w="591184" h="491490">
                  <a:moveTo>
                    <a:pt x="537794" y="182460"/>
                  </a:moveTo>
                  <a:lnTo>
                    <a:pt x="537540" y="182460"/>
                  </a:lnTo>
                  <a:lnTo>
                    <a:pt x="537438" y="182702"/>
                  </a:lnTo>
                  <a:lnTo>
                    <a:pt x="537641" y="182562"/>
                  </a:lnTo>
                  <a:lnTo>
                    <a:pt x="537794" y="182460"/>
                  </a:lnTo>
                  <a:close/>
                </a:path>
                <a:path w="591184" h="491490">
                  <a:moveTo>
                    <a:pt x="538480" y="183451"/>
                  </a:moveTo>
                  <a:close/>
                </a:path>
                <a:path w="591184" h="491490">
                  <a:moveTo>
                    <a:pt x="538683" y="182016"/>
                  </a:moveTo>
                  <a:lnTo>
                    <a:pt x="538441" y="182016"/>
                  </a:lnTo>
                  <a:lnTo>
                    <a:pt x="538581" y="182156"/>
                  </a:lnTo>
                  <a:lnTo>
                    <a:pt x="538683" y="182016"/>
                  </a:lnTo>
                  <a:close/>
                </a:path>
                <a:path w="591184" h="491490">
                  <a:moveTo>
                    <a:pt x="574306" y="182651"/>
                  </a:moveTo>
                  <a:lnTo>
                    <a:pt x="574052" y="182651"/>
                  </a:lnTo>
                  <a:lnTo>
                    <a:pt x="574205" y="182702"/>
                  </a:lnTo>
                  <a:close/>
                </a:path>
                <a:path w="591184" h="491490">
                  <a:moveTo>
                    <a:pt x="585812" y="183108"/>
                  </a:moveTo>
                  <a:lnTo>
                    <a:pt x="585609" y="183349"/>
                  </a:lnTo>
                  <a:lnTo>
                    <a:pt x="585266" y="183108"/>
                  </a:lnTo>
                  <a:lnTo>
                    <a:pt x="584923" y="183108"/>
                  </a:lnTo>
                  <a:lnTo>
                    <a:pt x="585368" y="183451"/>
                  </a:lnTo>
                  <a:lnTo>
                    <a:pt x="585609" y="183654"/>
                  </a:lnTo>
                  <a:lnTo>
                    <a:pt x="585812" y="183108"/>
                  </a:lnTo>
                  <a:close/>
                </a:path>
                <a:path w="591184" h="491490">
                  <a:moveTo>
                    <a:pt x="591070" y="177749"/>
                  </a:moveTo>
                  <a:lnTo>
                    <a:pt x="590727" y="177749"/>
                  </a:lnTo>
                  <a:lnTo>
                    <a:pt x="590816" y="177939"/>
                  </a:lnTo>
                  <a:lnTo>
                    <a:pt x="591070" y="177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8795245" y="6937476"/>
              <a:ext cx="102235" cy="10795"/>
            </a:xfrm>
            <a:custGeom>
              <a:avLst/>
              <a:gdLst/>
              <a:ahLst/>
              <a:cxnLst/>
              <a:rect l="l" t="t" r="r" b="b"/>
              <a:pathLst>
                <a:path w="102234" h="10795">
                  <a:moveTo>
                    <a:pt x="5016" y="9029"/>
                  </a:moveTo>
                  <a:lnTo>
                    <a:pt x="4559" y="8826"/>
                  </a:lnTo>
                  <a:lnTo>
                    <a:pt x="4419" y="8826"/>
                  </a:lnTo>
                  <a:lnTo>
                    <a:pt x="3568" y="9271"/>
                  </a:lnTo>
                  <a:lnTo>
                    <a:pt x="3022" y="9169"/>
                  </a:lnTo>
                  <a:lnTo>
                    <a:pt x="2336" y="9372"/>
                  </a:lnTo>
                  <a:lnTo>
                    <a:pt x="2235" y="9575"/>
                  </a:lnTo>
                  <a:lnTo>
                    <a:pt x="1435" y="9817"/>
                  </a:lnTo>
                  <a:lnTo>
                    <a:pt x="254" y="9817"/>
                  </a:lnTo>
                  <a:lnTo>
                    <a:pt x="0" y="10312"/>
                  </a:lnTo>
                  <a:lnTo>
                    <a:pt x="2882" y="9677"/>
                  </a:lnTo>
                  <a:lnTo>
                    <a:pt x="3124" y="9677"/>
                  </a:lnTo>
                  <a:lnTo>
                    <a:pt x="3873" y="9372"/>
                  </a:lnTo>
                  <a:lnTo>
                    <a:pt x="4419" y="9677"/>
                  </a:lnTo>
                  <a:lnTo>
                    <a:pt x="4699" y="9372"/>
                  </a:lnTo>
                  <a:lnTo>
                    <a:pt x="5016" y="9029"/>
                  </a:lnTo>
                  <a:close/>
                </a:path>
                <a:path w="102234" h="10795">
                  <a:moveTo>
                    <a:pt x="9093" y="8458"/>
                  </a:moveTo>
                  <a:lnTo>
                    <a:pt x="8331" y="7988"/>
                  </a:lnTo>
                  <a:lnTo>
                    <a:pt x="6108" y="8724"/>
                  </a:lnTo>
                  <a:lnTo>
                    <a:pt x="5753" y="8724"/>
                  </a:lnTo>
                  <a:lnTo>
                    <a:pt x="5651" y="9169"/>
                  </a:lnTo>
                  <a:lnTo>
                    <a:pt x="9093" y="8458"/>
                  </a:lnTo>
                  <a:close/>
                </a:path>
                <a:path w="102234" h="10795">
                  <a:moveTo>
                    <a:pt x="9588" y="8356"/>
                  </a:moveTo>
                  <a:lnTo>
                    <a:pt x="9093" y="8458"/>
                  </a:lnTo>
                  <a:lnTo>
                    <a:pt x="9232" y="8534"/>
                  </a:lnTo>
                  <a:lnTo>
                    <a:pt x="9588" y="8356"/>
                  </a:lnTo>
                  <a:close/>
                </a:path>
                <a:path w="102234" h="10795">
                  <a:moveTo>
                    <a:pt x="10871" y="8089"/>
                  </a:moveTo>
                  <a:lnTo>
                    <a:pt x="10566" y="8089"/>
                  </a:lnTo>
                  <a:lnTo>
                    <a:pt x="10414" y="7988"/>
                  </a:lnTo>
                  <a:lnTo>
                    <a:pt x="10121" y="8089"/>
                  </a:lnTo>
                  <a:lnTo>
                    <a:pt x="9588" y="8356"/>
                  </a:lnTo>
                  <a:lnTo>
                    <a:pt x="10871" y="8089"/>
                  </a:lnTo>
                  <a:close/>
                </a:path>
                <a:path w="102234" h="10795">
                  <a:moveTo>
                    <a:pt x="11417" y="9029"/>
                  </a:moveTo>
                  <a:lnTo>
                    <a:pt x="11214" y="9029"/>
                  </a:lnTo>
                  <a:lnTo>
                    <a:pt x="10960" y="9029"/>
                  </a:lnTo>
                  <a:lnTo>
                    <a:pt x="10325" y="9372"/>
                  </a:lnTo>
                  <a:lnTo>
                    <a:pt x="9779" y="9271"/>
                  </a:lnTo>
                  <a:lnTo>
                    <a:pt x="9525" y="9817"/>
                  </a:lnTo>
                  <a:lnTo>
                    <a:pt x="10325" y="9817"/>
                  </a:lnTo>
                  <a:lnTo>
                    <a:pt x="11315" y="9677"/>
                  </a:lnTo>
                  <a:lnTo>
                    <a:pt x="11417" y="9029"/>
                  </a:lnTo>
                  <a:close/>
                </a:path>
                <a:path w="102234" h="10795">
                  <a:moveTo>
                    <a:pt x="13538" y="8382"/>
                  </a:moveTo>
                  <a:lnTo>
                    <a:pt x="13347" y="8382"/>
                  </a:lnTo>
                  <a:lnTo>
                    <a:pt x="13347" y="8534"/>
                  </a:lnTo>
                  <a:lnTo>
                    <a:pt x="13538" y="8382"/>
                  </a:lnTo>
                  <a:close/>
                </a:path>
                <a:path w="102234" h="10795">
                  <a:moveTo>
                    <a:pt x="17856" y="8280"/>
                  </a:moveTo>
                  <a:lnTo>
                    <a:pt x="17665" y="8280"/>
                  </a:lnTo>
                  <a:lnTo>
                    <a:pt x="17856" y="8280"/>
                  </a:lnTo>
                  <a:close/>
                </a:path>
                <a:path w="102234" h="10795">
                  <a:moveTo>
                    <a:pt x="40386" y="8826"/>
                  </a:moveTo>
                  <a:lnTo>
                    <a:pt x="40182" y="8724"/>
                  </a:lnTo>
                  <a:lnTo>
                    <a:pt x="39941" y="8928"/>
                  </a:lnTo>
                  <a:lnTo>
                    <a:pt x="39738" y="9029"/>
                  </a:lnTo>
                  <a:lnTo>
                    <a:pt x="39941" y="9169"/>
                  </a:lnTo>
                  <a:lnTo>
                    <a:pt x="40386" y="9169"/>
                  </a:lnTo>
                  <a:lnTo>
                    <a:pt x="40386" y="8826"/>
                  </a:lnTo>
                  <a:close/>
                </a:path>
                <a:path w="102234" h="10795">
                  <a:moveTo>
                    <a:pt x="43332" y="7302"/>
                  </a:moveTo>
                  <a:lnTo>
                    <a:pt x="43205" y="7340"/>
                  </a:lnTo>
                  <a:lnTo>
                    <a:pt x="43332" y="7302"/>
                  </a:lnTo>
                  <a:close/>
                </a:path>
                <a:path w="102234" h="10795">
                  <a:moveTo>
                    <a:pt x="43434" y="8890"/>
                  </a:moveTo>
                  <a:lnTo>
                    <a:pt x="43065" y="8534"/>
                  </a:lnTo>
                  <a:lnTo>
                    <a:pt x="42811" y="8724"/>
                  </a:lnTo>
                  <a:lnTo>
                    <a:pt x="42964" y="8826"/>
                  </a:lnTo>
                  <a:lnTo>
                    <a:pt x="43434" y="8890"/>
                  </a:lnTo>
                  <a:close/>
                </a:path>
                <a:path w="102234" h="10795">
                  <a:moveTo>
                    <a:pt x="43738" y="8839"/>
                  </a:moveTo>
                  <a:lnTo>
                    <a:pt x="43434" y="8890"/>
                  </a:lnTo>
                  <a:lnTo>
                    <a:pt x="43611" y="9029"/>
                  </a:lnTo>
                  <a:lnTo>
                    <a:pt x="43738" y="8839"/>
                  </a:lnTo>
                  <a:close/>
                </a:path>
                <a:path w="102234" h="10795">
                  <a:moveTo>
                    <a:pt x="44170" y="6451"/>
                  </a:moveTo>
                  <a:lnTo>
                    <a:pt x="43700" y="6451"/>
                  </a:lnTo>
                  <a:lnTo>
                    <a:pt x="44157" y="6591"/>
                  </a:lnTo>
                  <a:lnTo>
                    <a:pt x="44170" y="6451"/>
                  </a:lnTo>
                  <a:close/>
                </a:path>
                <a:path w="102234" h="10795">
                  <a:moveTo>
                    <a:pt x="44399" y="6997"/>
                  </a:moveTo>
                  <a:lnTo>
                    <a:pt x="43510" y="6997"/>
                  </a:lnTo>
                  <a:lnTo>
                    <a:pt x="43611" y="6451"/>
                  </a:lnTo>
                  <a:lnTo>
                    <a:pt x="43408" y="6045"/>
                  </a:lnTo>
                  <a:lnTo>
                    <a:pt x="43408" y="6350"/>
                  </a:lnTo>
                  <a:lnTo>
                    <a:pt x="43167" y="6451"/>
                  </a:lnTo>
                  <a:lnTo>
                    <a:pt x="43256" y="6794"/>
                  </a:lnTo>
                  <a:lnTo>
                    <a:pt x="43408" y="6997"/>
                  </a:lnTo>
                  <a:lnTo>
                    <a:pt x="43332" y="7302"/>
                  </a:lnTo>
                  <a:lnTo>
                    <a:pt x="43662" y="7188"/>
                  </a:lnTo>
                  <a:lnTo>
                    <a:pt x="44157" y="7086"/>
                  </a:lnTo>
                  <a:lnTo>
                    <a:pt x="44399" y="6997"/>
                  </a:lnTo>
                  <a:close/>
                </a:path>
                <a:path w="102234" h="10795">
                  <a:moveTo>
                    <a:pt x="44704" y="8724"/>
                  </a:moveTo>
                  <a:lnTo>
                    <a:pt x="44056" y="8382"/>
                  </a:lnTo>
                  <a:lnTo>
                    <a:pt x="43738" y="8839"/>
                  </a:lnTo>
                  <a:lnTo>
                    <a:pt x="44704" y="8724"/>
                  </a:lnTo>
                  <a:close/>
                </a:path>
                <a:path w="102234" h="10795">
                  <a:moveTo>
                    <a:pt x="45046" y="6248"/>
                  </a:moveTo>
                  <a:lnTo>
                    <a:pt x="44843" y="6350"/>
                  </a:lnTo>
                  <a:lnTo>
                    <a:pt x="44704" y="6451"/>
                  </a:lnTo>
                  <a:lnTo>
                    <a:pt x="44602" y="6248"/>
                  </a:lnTo>
                  <a:lnTo>
                    <a:pt x="44335" y="6451"/>
                  </a:lnTo>
                  <a:lnTo>
                    <a:pt x="44348" y="6591"/>
                  </a:lnTo>
                  <a:lnTo>
                    <a:pt x="44602" y="6794"/>
                  </a:lnTo>
                  <a:lnTo>
                    <a:pt x="44704" y="6591"/>
                  </a:lnTo>
                  <a:lnTo>
                    <a:pt x="44945" y="6451"/>
                  </a:lnTo>
                  <a:lnTo>
                    <a:pt x="45046" y="6248"/>
                  </a:lnTo>
                  <a:close/>
                </a:path>
                <a:path w="102234" h="10795">
                  <a:moveTo>
                    <a:pt x="46189" y="8483"/>
                  </a:moveTo>
                  <a:lnTo>
                    <a:pt x="45148" y="8483"/>
                  </a:lnTo>
                  <a:lnTo>
                    <a:pt x="45046" y="8636"/>
                  </a:lnTo>
                  <a:lnTo>
                    <a:pt x="44945" y="8826"/>
                  </a:lnTo>
                  <a:lnTo>
                    <a:pt x="45389" y="8636"/>
                  </a:lnTo>
                  <a:lnTo>
                    <a:pt x="45745" y="8724"/>
                  </a:lnTo>
                  <a:lnTo>
                    <a:pt x="46189" y="8483"/>
                  </a:lnTo>
                  <a:close/>
                </a:path>
                <a:path w="102234" h="10795">
                  <a:moveTo>
                    <a:pt x="46482" y="6451"/>
                  </a:moveTo>
                  <a:lnTo>
                    <a:pt x="46291" y="6350"/>
                  </a:lnTo>
                  <a:lnTo>
                    <a:pt x="46037" y="6146"/>
                  </a:lnTo>
                  <a:lnTo>
                    <a:pt x="45834" y="6045"/>
                  </a:lnTo>
                  <a:lnTo>
                    <a:pt x="45593" y="6146"/>
                  </a:lnTo>
                  <a:lnTo>
                    <a:pt x="45389" y="6451"/>
                  </a:lnTo>
                  <a:lnTo>
                    <a:pt x="45288" y="6794"/>
                  </a:lnTo>
                  <a:lnTo>
                    <a:pt x="45491" y="6692"/>
                  </a:lnTo>
                  <a:lnTo>
                    <a:pt x="45834" y="6692"/>
                  </a:lnTo>
                  <a:lnTo>
                    <a:pt x="45745" y="7086"/>
                  </a:lnTo>
                  <a:lnTo>
                    <a:pt x="45491" y="7340"/>
                  </a:lnTo>
                  <a:lnTo>
                    <a:pt x="46037" y="7340"/>
                  </a:lnTo>
                  <a:lnTo>
                    <a:pt x="46139" y="7086"/>
                  </a:lnTo>
                  <a:lnTo>
                    <a:pt x="46189" y="6692"/>
                  </a:lnTo>
                  <a:lnTo>
                    <a:pt x="46189" y="6451"/>
                  </a:lnTo>
                  <a:lnTo>
                    <a:pt x="46482" y="6451"/>
                  </a:lnTo>
                  <a:close/>
                </a:path>
                <a:path w="102234" h="10795">
                  <a:moveTo>
                    <a:pt x="47828" y="8534"/>
                  </a:moveTo>
                  <a:lnTo>
                    <a:pt x="46380" y="8534"/>
                  </a:lnTo>
                  <a:lnTo>
                    <a:pt x="46736" y="8724"/>
                  </a:lnTo>
                  <a:lnTo>
                    <a:pt x="47472" y="8724"/>
                  </a:lnTo>
                  <a:lnTo>
                    <a:pt x="47828" y="8534"/>
                  </a:lnTo>
                  <a:close/>
                </a:path>
                <a:path w="102234" h="10795">
                  <a:moveTo>
                    <a:pt x="48717" y="6248"/>
                  </a:moveTo>
                  <a:lnTo>
                    <a:pt x="47917" y="6248"/>
                  </a:lnTo>
                  <a:lnTo>
                    <a:pt x="47625" y="6451"/>
                  </a:lnTo>
                  <a:lnTo>
                    <a:pt x="47282" y="6350"/>
                  </a:lnTo>
                  <a:lnTo>
                    <a:pt x="47078" y="6248"/>
                  </a:lnTo>
                  <a:lnTo>
                    <a:pt x="46634" y="6248"/>
                  </a:lnTo>
                  <a:lnTo>
                    <a:pt x="46482" y="6451"/>
                  </a:lnTo>
                  <a:lnTo>
                    <a:pt x="47078" y="6451"/>
                  </a:lnTo>
                  <a:lnTo>
                    <a:pt x="47078" y="6896"/>
                  </a:lnTo>
                  <a:lnTo>
                    <a:pt x="46837" y="7086"/>
                  </a:lnTo>
                  <a:lnTo>
                    <a:pt x="47472" y="7086"/>
                  </a:lnTo>
                  <a:lnTo>
                    <a:pt x="48463" y="6692"/>
                  </a:lnTo>
                  <a:lnTo>
                    <a:pt x="48717" y="6248"/>
                  </a:lnTo>
                  <a:close/>
                </a:path>
                <a:path w="102234" h="10795">
                  <a:moveTo>
                    <a:pt x="48818" y="8636"/>
                  </a:moveTo>
                  <a:lnTo>
                    <a:pt x="48615" y="8382"/>
                  </a:lnTo>
                  <a:lnTo>
                    <a:pt x="48615" y="8534"/>
                  </a:lnTo>
                  <a:lnTo>
                    <a:pt x="48374" y="8636"/>
                  </a:lnTo>
                  <a:lnTo>
                    <a:pt x="48615" y="8724"/>
                  </a:lnTo>
                  <a:lnTo>
                    <a:pt x="48818" y="8636"/>
                  </a:lnTo>
                  <a:close/>
                </a:path>
                <a:path w="102234" h="10795">
                  <a:moveTo>
                    <a:pt x="50406" y="6248"/>
                  </a:moveTo>
                  <a:lnTo>
                    <a:pt x="49606" y="6248"/>
                  </a:lnTo>
                  <a:lnTo>
                    <a:pt x="49606" y="6540"/>
                  </a:lnTo>
                  <a:lnTo>
                    <a:pt x="49606" y="6896"/>
                  </a:lnTo>
                  <a:lnTo>
                    <a:pt x="49364" y="6896"/>
                  </a:lnTo>
                  <a:lnTo>
                    <a:pt x="49161" y="6692"/>
                  </a:lnTo>
                  <a:lnTo>
                    <a:pt x="49161" y="6896"/>
                  </a:lnTo>
                  <a:lnTo>
                    <a:pt x="49161" y="7086"/>
                  </a:lnTo>
                  <a:lnTo>
                    <a:pt x="49364" y="6997"/>
                  </a:lnTo>
                  <a:lnTo>
                    <a:pt x="50253" y="6997"/>
                  </a:lnTo>
                  <a:lnTo>
                    <a:pt x="50152" y="6692"/>
                  </a:lnTo>
                  <a:lnTo>
                    <a:pt x="50152" y="6451"/>
                  </a:lnTo>
                  <a:lnTo>
                    <a:pt x="50406" y="6248"/>
                  </a:lnTo>
                  <a:close/>
                </a:path>
                <a:path w="102234" h="10795">
                  <a:moveTo>
                    <a:pt x="50698" y="8382"/>
                  </a:moveTo>
                  <a:lnTo>
                    <a:pt x="49263" y="8382"/>
                  </a:lnTo>
                  <a:lnTo>
                    <a:pt x="48920" y="8636"/>
                  </a:lnTo>
                  <a:lnTo>
                    <a:pt x="49961" y="8636"/>
                  </a:lnTo>
                  <a:lnTo>
                    <a:pt x="50406" y="8724"/>
                  </a:lnTo>
                  <a:lnTo>
                    <a:pt x="50698" y="8382"/>
                  </a:lnTo>
                  <a:close/>
                </a:path>
                <a:path w="102234" h="10795">
                  <a:moveTo>
                    <a:pt x="51841" y="8636"/>
                  </a:moveTo>
                  <a:lnTo>
                    <a:pt x="51739" y="8382"/>
                  </a:lnTo>
                  <a:lnTo>
                    <a:pt x="51498" y="8382"/>
                  </a:lnTo>
                  <a:lnTo>
                    <a:pt x="51600" y="8534"/>
                  </a:lnTo>
                  <a:lnTo>
                    <a:pt x="51841" y="8636"/>
                  </a:lnTo>
                  <a:close/>
                </a:path>
                <a:path w="102234" h="10795">
                  <a:moveTo>
                    <a:pt x="52489" y="6045"/>
                  </a:moveTo>
                  <a:lnTo>
                    <a:pt x="52235" y="5956"/>
                  </a:lnTo>
                  <a:lnTo>
                    <a:pt x="52146" y="6692"/>
                  </a:lnTo>
                  <a:lnTo>
                    <a:pt x="51841" y="6692"/>
                  </a:lnTo>
                  <a:lnTo>
                    <a:pt x="51841" y="6248"/>
                  </a:lnTo>
                  <a:lnTo>
                    <a:pt x="51498" y="6248"/>
                  </a:lnTo>
                  <a:lnTo>
                    <a:pt x="51142" y="6146"/>
                  </a:lnTo>
                  <a:lnTo>
                    <a:pt x="51054" y="6350"/>
                  </a:lnTo>
                  <a:lnTo>
                    <a:pt x="51054" y="6794"/>
                  </a:lnTo>
                  <a:lnTo>
                    <a:pt x="51689" y="6794"/>
                  </a:lnTo>
                  <a:lnTo>
                    <a:pt x="51943" y="6997"/>
                  </a:lnTo>
                  <a:lnTo>
                    <a:pt x="52146" y="6997"/>
                  </a:lnTo>
                  <a:lnTo>
                    <a:pt x="52489" y="6794"/>
                  </a:lnTo>
                  <a:lnTo>
                    <a:pt x="52489" y="6045"/>
                  </a:lnTo>
                  <a:close/>
                </a:path>
                <a:path w="102234" h="10795">
                  <a:moveTo>
                    <a:pt x="52590" y="5803"/>
                  </a:moveTo>
                  <a:lnTo>
                    <a:pt x="52539" y="6045"/>
                  </a:lnTo>
                  <a:lnTo>
                    <a:pt x="52590" y="5803"/>
                  </a:lnTo>
                  <a:close/>
                </a:path>
                <a:path w="102234" h="10795">
                  <a:moveTo>
                    <a:pt x="53378" y="8382"/>
                  </a:moveTo>
                  <a:lnTo>
                    <a:pt x="52590" y="8382"/>
                  </a:lnTo>
                  <a:lnTo>
                    <a:pt x="52666" y="8534"/>
                  </a:lnTo>
                  <a:lnTo>
                    <a:pt x="52933" y="8534"/>
                  </a:lnTo>
                  <a:lnTo>
                    <a:pt x="53263" y="8534"/>
                  </a:lnTo>
                  <a:lnTo>
                    <a:pt x="53378" y="8382"/>
                  </a:lnTo>
                  <a:close/>
                </a:path>
                <a:path w="102234" h="10795">
                  <a:moveTo>
                    <a:pt x="53479" y="5702"/>
                  </a:moveTo>
                  <a:lnTo>
                    <a:pt x="53378" y="5499"/>
                  </a:lnTo>
                  <a:lnTo>
                    <a:pt x="53187" y="5702"/>
                  </a:lnTo>
                  <a:lnTo>
                    <a:pt x="53378" y="5803"/>
                  </a:lnTo>
                  <a:close/>
                </a:path>
                <a:path w="102234" h="10795">
                  <a:moveTo>
                    <a:pt x="54076" y="6045"/>
                  </a:moveTo>
                  <a:lnTo>
                    <a:pt x="53822" y="6045"/>
                  </a:lnTo>
                  <a:lnTo>
                    <a:pt x="53581" y="5905"/>
                  </a:lnTo>
                  <a:lnTo>
                    <a:pt x="53378" y="6045"/>
                  </a:lnTo>
                  <a:lnTo>
                    <a:pt x="53187" y="6248"/>
                  </a:lnTo>
                  <a:lnTo>
                    <a:pt x="52933" y="6692"/>
                  </a:lnTo>
                  <a:lnTo>
                    <a:pt x="52933" y="6997"/>
                  </a:lnTo>
                  <a:lnTo>
                    <a:pt x="53276" y="6794"/>
                  </a:lnTo>
                  <a:lnTo>
                    <a:pt x="53187" y="6350"/>
                  </a:lnTo>
                  <a:lnTo>
                    <a:pt x="53378" y="6248"/>
                  </a:lnTo>
                  <a:lnTo>
                    <a:pt x="53581" y="6146"/>
                  </a:lnTo>
                  <a:lnTo>
                    <a:pt x="53822" y="6248"/>
                  </a:lnTo>
                  <a:lnTo>
                    <a:pt x="54076" y="6045"/>
                  </a:lnTo>
                  <a:close/>
                </a:path>
                <a:path w="102234" h="10795">
                  <a:moveTo>
                    <a:pt x="55016" y="8382"/>
                  </a:moveTo>
                  <a:lnTo>
                    <a:pt x="54724" y="8382"/>
                  </a:lnTo>
                  <a:lnTo>
                    <a:pt x="54914" y="8636"/>
                  </a:lnTo>
                  <a:lnTo>
                    <a:pt x="55016" y="8382"/>
                  </a:lnTo>
                  <a:close/>
                </a:path>
                <a:path w="102234" h="10795">
                  <a:moveTo>
                    <a:pt x="55168" y="6350"/>
                  </a:moveTo>
                  <a:lnTo>
                    <a:pt x="54813" y="6248"/>
                  </a:lnTo>
                  <a:lnTo>
                    <a:pt x="54813" y="6045"/>
                  </a:lnTo>
                  <a:lnTo>
                    <a:pt x="54622" y="6248"/>
                  </a:lnTo>
                  <a:lnTo>
                    <a:pt x="54470" y="6146"/>
                  </a:lnTo>
                  <a:lnTo>
                    <a:pt x="54622" y="6692"/>
                  </a:lnTo>
                  <a:lnTo>
                    <a:pt x="54178" y="6896"/>
                  </a:lnTo>
                  <a:lnTo>
                    <a:pt x="54368" y="6997"/>
                  </a:lnTo>
                  <a:lnTo>
                    <a:pt x="54914" y="6997"/>
                  </a:lnTo>
                  <a:lnTo>
                    <a:pt x="54813" y="6692"/>
                  </a:lnTo>
                  <a:lnTo>
                    <a:pt x="54813" y="6540"/>
                  </a:lnTo>
                  <a:lnTo>
                    <a:pt x="55168" y="6350"/>
                  </a:lnTo>
                  <a:close/>
                </a:path>
                <a:path w="102234" h="10795">
                  <a:moveTo>
                    <a:pt x="58242" y="8534"/>
                  </a:moveTo>
                  <a:lnTo>
                    <a:pt x="58039" y="8178"/>
                  </a:lnTo>
                  <a:lnTo>
                    <a:pt x="57797" y="8382"/>
                  </a:lnTo>
                  <a:lnTo>
                    <a:pt x="57594" y="8382"/>
                  </a:lnTo>
                  <a:lnTo>
                    <a:pt x="57492" y="8534"/>
                  </a:lnTo>
                  <a:lnTo>
                    <a:pt x="58242" y="8534"/>
                  </a:lnTo>
                  <a:close/>
                </a:path>
                <a:path w="102234" h="10795">
                  <a:moveTo>
                    <a:pt x="58940" y="8382"/>
                  </a:moveTo>
                  <a:lnTo>
                    <a:pt x="58585" y="8178"/>
                  </a:lnTo>
                  <a:lnTo>
                    <a:pt x="58242" y="8534"/>
                  </a:lnTo>
                  <a:lnTo>
                    <a:pt x="58496" y="8534"/>
                  </a:lnTo>
                  <a:lnTo>
                    <a:pt x="58940" y="8382"/>
                  </a:lnTo>
                  <a:close/>
                </a:path>
                <a:path w="102234" h="10795">
                  <a:moveTo>
                    <a:pt x="61163" y="8178"/>
                  </a:moveTo>
                  <a:lnTo>
                    <a:pt x="59575" y="8178"/>
                  </a:lnTo>
                  <a:lnTo>
                    <a:pt x="59728" y="8636"/>
                  </a:lnTo>
                  <a:lnTo>
                    <a:pt x="60921" y="8534"/>
                  </a:lnTo>
                  <a:lnTo>
                    <a:pt x="61163" y="8178"/>
                  </a:lnTo>
                  <a:close/>
                </a:path>
                <a:path w="102234" h="10795">
                  <a:moveTo>
                    <a:pt x="62166" y="8178"/>
                  </a:moveTo>
                  <a:lnTo>
                    <a:pt x="61468" y="8178"/>
                  </a:lnTo>
                  <a:lnTo>
                    <a:pt x="61569" y="8636"/>
                  </a:lnTo>
                  <a:lnTo>
                    <a:pt x="62064" y="8636"/>
                  </a:lnTo>
                  <a:lnTo>
                    <a:pt x="62166" y="8178"/>
                  </a:lnTo>
                  <a:close/>
                </a:path>
                <a:path w="102234" h="10795">
                  <a:moveTo>
                    <a:pt x="63055" y="8280"/>
                  </a:moveTo>
                  <a:lnTo>
                    <a:pt x="62903" y="8178"/>
                  </a:lnTo>
                  <a:lnTo>
                    <a:pt x="62903" y="8382"/>
                  </a:lnTo>
                  <a:lnTo>
                    <a:pt x="63055" y="8534"/>
                  </a:lnTo>
                  <a:lnTo>
                    <a:pt x="63055" y="8280"/>
                  </a:lnTo>
                  <a:close/>
                </a:path>
                <a:path w="102234" h="10795">
                  <a:moveTo>
                    <a:pt x="64249" y="8178"/>
                  </a:moveTo>
                  <a:lnTo>
                    <a:pt x="63703" y="8178"/>
                  </a:lnTo>
                  <a:lnTo>
                    <a:pt x="63792" y="8636"/>
                  </a:lnTo>
                  <a:lnTo>
                    <a:pt x="64147" y="8382"/>
                  </a:lnTo>
                  <a:lnTo>
                    <a:pt x="64249" y="8178"/>
                  </a:lnTo>
                  <a:close/>
                </a:path>
                <a:path w="102234" h="10795">
                  <a:moveTo>
                    <a:pt x="64935" y="8280"/>
                  </a:moveTo>
                  <a:lnTo>
                    <a:pt x="64795" y="8178"/>
                  </a:lnTo>
                  <a:lnTo>
                    <a:pt x="64795" y="8382"/>
                  </a:lnTo>
                  <a:lnTo>
                    <a:pt x="64935" y="8534"/>
                  </a:lnTo>
                  <a:lnTo>
                    <a:pt x="64935" y="8280"/>
                  </a:lnTo>
                  <a:close/>
                </a:path>
                <a:path w="102234" h="10795">
                  <a:moveTo>
                    <a:pt x="66471" y="7442"/>
                  </a:moveTo>
                  <a:lnTo>
                    <a:pt x="65925" y="7086"/>
                  </a:lnTo>
                  <a:lnTo>
                    <a:pt x="65392" y="7340"/>
                  </a:lnTo>
                  <a:lnTo>
                    <a:pt x="65925" y="7340"/>
                  </a:lnTo>
                  <a:lnTo>
                    <a:pt x="66128" y="7442"/>
                  </a:lnTo>
                  <a:lnTo>
                    <a:pt x="66471" y="7442"/>
                  </a:lnTo>
                  <a:close/>
                </a:path>
                <a:path w="102234" h="10795">
                  <a:moveTo>
                    <a:pt x="66725" y="7086"/>
                  </a:moveTo>
                  <a:lnTo>
                    <a:pt x="66573" y="6896"/>
                  </a:lnTo>
                  <a:lnTo>
                    <a:pt x="66471" y="7442"/>
                  </a:lnTo>
                  <a:lnTo>
                    <a:pt x="66725" y="7442"/>
                  </a:lnTo>
                  <a:lnTo>
                    <a:pt x="66725" y="7086"/>
                  </a:lnTo>
                  <a:close/>
                </a:path>
                <a:path w="102234" h="10795">
                  <a:moveTo>
                    <a:pt x="67919" y="7442"/>
                  </a:moveTo>
                  <a:lnTo>
                    <a:pt x="67716" y="7340"/>
                  </a:lnTo>
                  <a:lnTo>
                    <a:pt x="67564" y="7239"/>
                  </a:lnTo>
                  <a:lnTo>
                    <a:pt x="67716" y="7442"/>
                  </a:lnTo>
                  <a:lnTo>
                    <a:pt x="67919" y="7442"/>
                  </a:lnTo>
                  <a:close/>
                </a:path>
                <a:path w="102234" h="10795">
                  <a:moveTo>
                    <a:pt x="69011" y="7442"/>
                  </a:moveTo>
                  <a:lnTo>
                    <a:pt x="68707" y="7340"/>
                  </a:lnTo>
                  <a:lnTo>
                    <a:pt x="68910" y="7442"/>
                  </a:lnTo>
                  <a:close/>
                </a:path>
                <a:path w="102234" h="10795">
                  <a:moveTo>
                    <a:pt x="69278" y="8559"/>
                  </a:moveTo>
                  <a:lnTo>
                    <a:pt x="69011" y="8178"/>
                  </a:lnTo>
                  <a:lnTo>
                    <a:pt x="68567" y="8534"/>
                  </a:lnTo>
                  <a:lnTo>
                    <a:pt x="68465" y="8280"/>
                  </a:lnTo>
                  <a:lnTo>
                    <a:pt x="67919" y="8178"/>
                  </a:lnTo>
                  <a:lnTo>
                    <a:pt x="68262" y="8636"/>
                  </a:lnTo>
                  <a:lnTo>
                    <a:pt x="69278" y="8559"/>
                  </a:lnTo>
                  <a:close/>
                </a:path>
                <a:path w="102234" h="10795">
                  <a:moveTo>
                    <a:pt x="69418" y="8547"/>
                  </a:moveTo>
                  <a:lnTo>
                    <a:pt x="69278" y="8559"/>
                  </a:lnTo>
                  <a:lnTo>
                    <a:pt x="69418" y="8547"/>
                  </a:lnTo>
                  <a:close/>
                </a:path>
                <a:path w="102234" h="10795">
                  <a:moveTo>
                    <a:pt x="69900" y="8382"/>
                  </a:moveTo>
                  <a:lnTo>
                    <a:pt x="69608" y="8280"/>
                  </a:lnTo>
                  <a:lnTo>
                    <a:pt x="69418" y="8547"/>
                  </a:lnTo>
                  <a:lnTo>
                    <a:pt x="69900" y="8382"/>
                  </a:lnTo>
                  <a:close/>
                </a:path>
                <a:path w="102234" h="10795">
                  <a:moveTo>
                    <a:pt x="70243" y="7340"/>
                  </a:moveTo>
                  <a:lnTo>
                    <a:pt x="69608" y="7340"/>
                  </a:lnTo>
                  <a:lnTo>
                    <a:pt x="69799" y="7442"/>
                  </a:lnTo>
                  <a:lnTo>
                    <a:pt x="70243" y="7340"/>
                  </a:lnTo>
                  <a:close/>
                </a:path>
                <a:path w="102234" h="10795">
                  <a:moveTo>
                    <a:pt x="71780" y="7442"/>
                  </a:moveTo>
                  <a:lnTo>
                    <a:pt x="71589" y="7442"/>
                  </a:lnTo>
                  <a:lnTo>
                    <a:pt x="71780" y="7442"/>
                  </a:lnTo>
                  <a:close/>
                </a:path>
                <a:path w="102234" h="10795">
                  <a:moveTo>
                    <a:pt x="71932" y="8382"/>
                  </a:moveTo>
                  <a:lnTo>
                    <a:pt x="70599" y="8382"/>
                  </a:lnTo>
                  <a:lnTo>
                    <a:pt x="71145" y="8636"/>
                  </a:lnTo>
                  <a:lnTo>
                    <a:pt x="71488" y="8534"/>
                  </a:lnTo>
                  <a:lnTo>
                    <a:pt x="71932" y="8382"/>
                  </a:lnTo>
                  <a:close/>
                </a:path>
                <a:path w="102234" h="10795">
                  <a:moveTo>
                    <a:pt x="72783" y="8382"/>
                  </a:moveTo>
                  <a:lnTo>
                    <a:pt x="72136" y="8382"/>
                  </a:lnTo>
                  <a:lnTo>
                    <a:pt x="72377" y="8636"/>
                  </a:lnTo>
                  <a:lnTo>
                    <a:pt x="72580" y="8636"/>
                  </a:lnTo>
                  <a:lnTo>
                    <a:pt x="72783" y="8382"/>
                  </a:lnTo>
                  <a:close/>
                </a:path>
                <a:path w="102234" h="10795">
                  <a:moveTo>
                    <a:pt x="73672" y="8382"/>
                  </a:moveTo>
                  <a:lnTo>
                    <a:pt x="73228" y="8382"/>
                  </a:lnTo>
                  <a:lnTo>
                    <a:pt x="73367" y="8636"/>
                  </a:lnTo>
                  <a:lnTo>
                    <a:pt x="73571" y="8534"/>
                  </a:lnTo>
                  <a:lnTo>
                    <a:pt x="73672" y="8382"/>
                  </a:lnTo>
                  <a:close/>
                </a:path>
                <a:path w="102234" h="10795">
                  <a:moveTo>
                    <a:pt x="73825" y="7543"/>
                  </a:moveTo>
                  <a:lnTo>
                    <a:pt x="73228" y="7543"/>
                  </a:lnTo>
                  <a:lnTo>
                    <a:pt x="73367" y="7632"/>
                  </a:lnTo>
                  <a:lnTo>
                    <a:pt x="73571" y="7632"/>
                  </a:lnTo>
                  <a:lnTo>
                    <a:pt x="73825" y="7543"/>
                  </a:lnTo>
                  <a:close/>
                </a:path>
                <a:path w="102234" h="10795">
                  <a:moveTo>
                    <a:pt x="74460" y="8636"/>
                  </a:moveTo>
                  <a:lnTo>
                    <a:pt x="74269" y="8382"/>
                  </a:lnTo>
                  <a:lnTo>
                    <a:pt x="74117" y="8636"/>
                  </a:lnTo>
                  <a:lnTo>
                    <a:pt x="74460" y="8636"/>
                  </a:lnTo>
                  <a:close/>
                </a:path>
                <a:path w="102234" h="10795">
                  <a:moveTo>
                    <a:pt x="76796" y="7543"/>
                  </a:moveTo>
                  <a:lnTo>
                    <a:pt x="75552" y="7543"/>
                  </a:lnTo>
                  <a:lnTo>
                    <a:pt x="75996" y="7632"/>
                  </a:lnTo>
                  <a:lnTo>
                    <a:pt x="76352" y="7632"/>
                  </a:lnTo>
                  <a:lnTo>
                    <a:pt x="76796" y="7543"/>
                  </a:lnTo>
                  <a:close/>
                </a:path>
                <a:path w="102234" h="10795">
                  <a:moveTo>
                    <a:pt x="76796" y="3962"/>
                  </a:moveTo>
                  <a:lnTo>
                    <a:pt x="69456" y="3670"/>
                  </a:lnTo>
                  <a:lnTo>
                    <a:pt x="69456" y="4114"/>
                  </a:lnTo>
                  <a:lnTo>
                    <a:pt x="70243" y="4216"/>
                  </a:lnTo>
                  <a:lnTo>
                    <a:pt x="70688" y="4216"/>
                  </a:lnTo>
                  <a:lnTo>
                    <a:pt x="70688" y="4508"/>
                  </a:lnTo>
                  <a:lnTo>
                    <a:pt x="70345" y="4953"/>
                  </a:lnTo>
                  <a:lnTo>
                    <a:pt x="70688" y="5156"/>
                  </a:lnTo>
                  <a:lnTo>
                    <a:pt x="71043" y="5257"/>
                  </a:lnTo>
                  <a:lnTo>
                    <a:pt x="71145" y="4711"/>
                  </a:lnTo>
                  <a:lnTo>
                    <a:pt x="71488" y="4610"/>
                  </a:lnTo>
                  <a:lnTo>
                    <a:pt x="71932" y="4508"/>
                  </a:lnTo>
                  <a:lnTo>
                    <a:pt x="72136" y="4953"/>
                  </a:lnTo>
                  <a:lnTo>
                    <a:pt x="72580" y="4864"/>
                  </a:lnTo>
                  <a:lnTo>
                    <a:pt x="72783" y="4711"/>
                  </a:lnTo>
                  <a:lnTo>
                    <a:pt x="72783" y="4508"/>
                  </a:lnTo>
                  <a:lnTo>
                    <a:pt x="73228" y="4508"/>
                  </a:lnTo>
                  <a:lnTo>
                    <a:pt x="75260" y="4406"/>
                  </a:lnTo>
                  <a:lnTo>
                    <a:pt x="76250" y="4508"/>
                  </a:lnTo>
                  <a:lnTo>
                    <a:pt x="76796" y="3962"/>
                  </a:lnTo>
                  <a:close/>
                </a:path>
                <a:path w="102234" h="10795">
                  <a:moveTo>
                    <a:pt x="78232" y="7632"/>
                  </a:moveTo>
                  <a:lnTo>
                    <a:pt x="77685" y="7632"/>
                  </a:lnTo>
                  <a:lnTo>
                    <a:pt x="77889" y="7734"/>
                  </a:lnTo>
                  <a:lnTo>
                    <a:pt x="78041" y="7734"/>
                  </a:lnTo>
                  <a:lnTo>
                    <a:pt x="78232" y="7632"/>
                  </a:lnTo>
                  <a:close/>
                </a:path>
                <a:path w="102234" h="10795">
                  <a:moveTo>
                    <a:pt x="78778" y="6540"/>
                  </a:moveTo>
                  <a:lnTo>
                    <a:pt x="78625" y="6451"/>
                  </a:lnTo>
                  <a:lnTo>
                    <a:pt x="78536" y="6197"/>
                  </a:lnTo>
                  <a:lnTo>
                    <a:pt x="78232" y="6045"/>
                  </a:lnTo>
                  <a:lnTo>
                    <a:pt x="77584" y="5803"/>
                  </a:lnTo>
                  <a:lnTo>
                    <a:pt x="77584" y="6350"/>
                  </a:lnTo>
                  <a:lnTo>
                    <a:pt x="77444" y="6350"/>
                  </a:lnTo>
                  <a:lnTo>
                    <a:pt x="76542" y="6146"/>
                  </a:lnTo>
                  <a:lnTo>
                    <a:pt x="76149" y="6045"/>
                  </a:lnTo>
                  <a:lnTo>
                    <a:pt x="75996" y="6540"/>
                  </a:lnTo>
                  <a:lnTo>
                    <a:pt x="75552" y="6451"/>
                  </a:lnTo>
                  <a:lnTo>
                    <a:pt x="75006" y="6248"/>
                  </a:lnTo>
                  <a:lnTo>
                    <a:pt x="74561" y="6045"/>
                  </a:lnTo>
                  <a:lnTo>
                    <a:pt x="74015" y="6451"/>
                  </a:lnTo>
                  <a:lnTo>
                    <a:pt x="73571" y="6045"/>
                  </a:lnTo>
                  <a:lnTo>
                    <a:pt x="73228" y="6692"/>
                  </a:lnTo>
                  <a:lnTo>
                    <a:pt x="74663" y="6451"/>
                  </a:lnTo>
                  <a:lnTo>
                    <a:pt x="75260" y="6794"/>
                  </a:lnTo>
                  <a:lnTo>
                    <a:pt x="75450" y="6451"/>
                  </a:lnTo>
                  <a:lnTo>
                    <a:pt x="75806" y="6794"/>
                  </a:lnTo>
                  <a:lnTo>
                    <a:pt x="77241" y="6794"/>
                  </a:lnTo>
                  <a:lnTo>
                    <a:pt x="77787" y="6692"/>
                  </a:lnTo>
                  <a:lnTo>
                    <a:pt x="78676" y="6997"/>
                  </a:lnTo>
                  <a:lnTo>
                    <a:pt x="78333" y="6692"/>
                  </a:lnTo>
                  <a:lnTo>
                    <a:pt x="78486" y="6692"/>
                  </a:lnTo>
                  <a:lnTo>
                    <a:pt x="78536" y="6540"/>
                  </a:lnTo>
                  <a:lnTo>
                    <a:pt x="78778" y="6540"/>
                  </a:lnTo>
                  <a:close/>
                </a:path>
                <a:path w="102234" h="10795">
                  <a:moveTo>
                    <a:pt x="80022" y="8928"/>
                  </a:moveTo>
                  <a:lnTo>
                    <a:pt x="79768" y="8636"/>
                  </a:lnTo>
                  <a:lnTo>
                    <a:pt x="78676" y="8724"/>
                  </a:lnTo>
                  <a:lnTo>
                    <a:pt x="78333" y="8724"/>
                  </a:lnTo>
                  <a:lnTo>
                    <a:pt x="78778" y="8826"/>
                  </a:lnTo>
                  <a:lnTo>
                    <a:pt x="79133" y="8724"/>
                  </a:lnTo>
                  <a:lnTo>
                    <a:pt x="80022" y="8928"/>
                  </a:lnTo>
                  <a:close/>
                </a:path>
                <a:path w="102234" h="10795">
                  <a:moveTo>
                    <a:pt x="80670" y="6604"/>
                  </a:moveTo>
                  <a:lnTo>
                    <a:pt x="80467" y="6540"/>
                  </a:lnTo>
                  <a:lnTo>
                    <a:pt x="80022" y="6540"/>
                  </a:lnTo>
                  <a:lnTo>
                    <a:pt x="80086" y="6184"/>
                  </a:lnTo>
                  <a:lnTo>
                    <a:pt x="80213" y="6045"/>
                  </a:lnTo>
                  <a:lnTo>
                    <a:pt x="79222" y="6045"/>
                  </a:lnTo>
                  <a:lnTo>
                    <a:pt x="79032" y="6146"/>
                  </a:lnTo>
                  <a:lnTo>
                    <a:pt x="79133" y="6350"/>
                  </a:lnTo>
                  <a:lnTo>
                    <a:pt x="79032" y="6540"/>
                  </a:lnTo>
                  <a:lnTo>
                    <a:pt x="79375" y="6540"/>
                  </a:lnTo>
                  <a:lnTo>
                    <a:pt x="79578" y="6451"/>
                  </a:lnTo>
                  <a:lnTo>
                    <a:pt x="79578" y="6794"/>
                  </a:lnTo>
                  <a:lnTo>
                    <a:pt x="79324" y="6997"/>
                  </a:lnTo>
                  <a:lnTo>
                    <a:pt x="80568" y="6997"/>
                  </a:lnTo>
                  <a:lnTo>
                    <a:pt x="80670" y="6604"/>
                  </a:lnTo>
                  <a:close/>
                </a:path>
                <a:path w="102234" h="10795">
                  <a:moveTo>
                    <a:pt x="80822" y="6642"/>
                  </a:moveTo>
                  <a:lnTo>
                    <a:pt x="80670" y="6540"/>
                  </a:lnTo>
                  <a:lnTo>
                    <a:pt x="80822" y="6642"/>
                  </a:lnTo>
                  <a:close/>
                </a:path>
                <a:path w="102234" h="10795">
                  <a:moveTo>
                    <a:pt x="81013" y="8928"/>
                  </a:moveTo>
                  <a:lnTo>
                    <a:pt x="80810" y="8724"/>
                  </a:lnTo>
                  <a:lnTo>
                    <a:pt x="80568" y="8928"/>
                  </a:lnTo>
                  <a:lnTo>
                    <a:pt x="81013" y="8928"/>
                  </a:lnTo>
                  <a:close/>
                </a:path>
                <a:path w="102234" h="10795">
                  <a:moveTo>
                    <a:pt x="81013" y="6692"/>
                  </a:moveTo>
                  <a:lnTo>
                    <a:pt x="80822" y="6642"/>
                  </a:lnTo>
                  <a:lnTo>
                    <a:pt x="81013" y="6692"/>
                  </a:lnTo>
                  <a:close/>
                </a:path>
                <a:path w="102234" h="10795">
                  <a:moveTo>
                    <a:pt x="82257" y="6692"/>
                  </a:moveTo>
                  <a:lnTo>
                    <a:pt x="82003" y="6350"/>
                  </a:lnTo>
                  <a:lnTo>
                    <a:pt x="81559" y="6692"/>
                  </a:lnTo>
                  <a:lnTo>
                    <a:pt x="81521" y="6451"/>
                  </a:lnTo>
                  <a:lnTo>
                    <a:pt x="81216" y="6248"/>
                  </a:lnTo>
                  <a:lnTo>
                    <a:pt x="81013" y="6692"/>
                  </a:lnTo>
                  <a:lnTo>
                    <a:pt x="81216" y="7086"/>
                  </a:lnTo>
                  <a:lnTo>
                    <a:pt x="81457" y="7086"/>
                  </a:lnTo>
                  <a:lnTo>
                    <a:pt x="81800" y="7239"/>
                  </a:lnTo>
                  <a:lnTo>
                    <a:pt x="82257" y="6794"/>
                  </a:lnTo>
                  <a:close/>
                </a:path>
                <a:path w="102234" h="10795">
                  <a:moveTo>
                    <a:pt x="82702" y="8928"/>
                  </a:moveTo>
                  <a:lnTo>
                    <a:pt x="82550" y="8826"/>
                  </a:lnTo>
                  <a:lnTo>
                    <a:pt x="82550" y="9169"/>
                  </a:lnTo>
                  <a:lnTo>
                    <a:pt x="82702" y="9169"/>
                  </a:lnTo>
                  <a:lnTo>
                    <a:pt x="82702" y="8928"/>
                  </a:lnTo>
                  <a:close/>
                </a:path>
                <a:path w="102234" h="10795">
                  <a:moveTo>
                    <a:pt x="82702" y="6045"/>
                  </a:moveTo>
                  <a:lnTo>
                    <a:pt x="82448" y="6248"/>
                  </a:lnTo>
                  <a:lnTo>
                    <a:pt x="82702" y="6248"/>
                  </a:lnTo>
                  <a:lnTo>
                    <a:pt x="82702" y="6045"/>
                  </a:lnTo>
                  <a:close/>
                </a:path>
                <a:path w="102234" h="10795">
                  <a:moveTo>
                    <a:pt x="83096" y="8089"/>
                  </a:moveTo>
                  <a:lnTo>
                    <a:pt x="82448" y="8089"/>
                  </a:lnTo>
                  <a:lnTo>
                    <a:pt x="82702" y="8178"/>
                  </a:lnTo>
                  <a:lnTo>
                    <a:pt x="82892" y="8178"/>
                  </a:lnTo>
                  <a:lnTo>
                    <a:pt x="83096" y="8089"/>
                  </a:lnTo>
                  <a:close/>
                </a:path>
                <a:path w="102234" h="10795">
                  <a:moveTo>
                    <a:pt x="83350" y="9169"/>
                  </a:moveTo>
                  <a:lnTo>
                    <a:pt x="83248" y="9029"/>
                  </a:lnTo>
                  <a:lnTo>
                    <a:pt x="83096" y="9029"/>
                  </a:lnTo>
                  <a:lnTo>
                    <a:pt x="83096" y="9169"/>
                  </a:lnTo>
                  <a:lnTo>
                    <a:pt x="83350" y="9169"/>
                  </a:lnTo>
                  <a:close/>
                </a:path>
                <a:path w="102234" h="10795">
                  <a:moveTo>
                    <a:pt x="84886" y="9271"/>
                  </a:moveTo>
                  <a:lnTo>
                    <a:pt x="84188" y="9169"/>
                  </a:lnTo>
                  <a:lnTo>
                    <a:pt x="83794" y="9169"/>
                  </a:lnTo>
                  <a:lnTo>
                    <a:pt x="84188" y="9321"/>
                  </a:lnTo>
                  <a:lnTo>
                    <a:pt x="84632" y="9271"/>
                  </a:lnTo>
                  <a:lnTo>
                    <a:pt x="84886" y="9271"/>
                  </a:lnTo>
                  <a:close/>
                </a:path>
                <a:path w="102234" h="10795">
                  <a:moveTo>
                    <a:pt x="85775" y="9372"/>
                  </a:moveTo>
                  <a:lnTo>
                    <a:pt x="85521" y="9372"/>
                  </a:lnTo>
                  <a:lnTo>
                    <a:pt x="85280" y="9321"/>
                  </a:lnTo>
                  <a:lnTo>
                    <a:pt x="85026" y="9271"/>
                  </a:lnTo>
                  <a:lnTo>
                    <a:pt x="85331" y="9474"/>
                  </a:lnTo>
                  <a:lnTo>
                    <a:pt x="85775" y="9372"/>
                  </a:lnTo>
                  <a:close/>
                </a:path>
                <a:path w="102234" h="10795">
                  <a:moveTo>
                    <a:pt x="87655" y="9474"/>
                  </a:moveTo>
                  <a:lnTo>
                    <a:pt x="87210" y="9372"/>
                  </a:lnTo>
                  <a:lnTo>
                    <a:pt x="87655" y="9474"/>
                  </a:lnTo>
                  <a:close/>
                </a:path>
                <a:path w="102234" h="10795">
                  <a:moveTo>
                    <a:pt x="88112" y="5499"/>
                  </a:moveTo>
                  <a:lnTo>
                    <a:pt x="85953" y="5257"/>
                  </a:lnTo>
                  <a:lnTo>
                    <a:pt x="82448" y="4864"/>
                  </a:lnTo>
                  <a:lnTo>
                    <a:pt x="81902" y="5257"/>
                  </a:lnTo>
                  <a:lnTo>
                    <a:pt x="81610" y="5054"/>
                  </a:lnTo>
                  <a:lnTo>
                    <a:pt x="81356" y="4864"/>
                  </a:lnTo>
                  <a:lnTo>
                    <a:pt x="80670" y="4762"/>
                  </a:lnTo>
                  <a:lnTo>
                    <a:pt x="80213" y="5054"/>
                  </a:lnTo>
                  <a:lnTo>
                    <a:pt x="79921" y="4762"/>
                  </a:lnTo>
                  <a:lnTo>
                    <a:pt x="80022" y="5054"/>
                  </a:lnTo>
                  <a:lnTo>
                    <a:pt x="80124" y="5257"/>
                  </a:lnTo>
                  <a:lnTo>
                    <a:pt x="88112" y="5499"/>
                  </a:lnTo>
                  <a:close/>
                </a:path>
                <a:path w="102234" h="10795">
                  <a:moveTo>
                    <a:pt x="89789" y="8724"/>
                  </a:moveTo>
                  <a:lnTo>
                    <a:pt x="89446" y="8724"/>
                  </a:lnTo>
                  <a:lnTo>
                    <a:pt x="89789" y="8724"/>
                  </a:lnTo>
                  <a:close/>
                </a:path>
                <a:path w="102234" h="10795">
                  <a:moveTo>
                    <a:pt x="90093" y="5702"/>
                  </a:moveTo>
                  <a:lnTo>
                    <a:pt x="89890" y="5702"/>
                  </a:lnTo>
                  <a:lnTo>
                    <a:pt x="90093" y="5702"/>
                  </a:lnTo>
                  <a:close/>
                </a:path>
                <a:path w="102234" h="10795">
                  <a:moveTo>
                    <a:pt x="90436" y="4864"/>
                  </a:moveTo>
                  <a:lnTo>
                    <a:pt x="90246" y="4762"/>
                  </a:lnTo>
                  <a:lnTo>
                    <a:pt x="90093" y="4762"/>
                  </a:lnTo>
                  <a:lnTo>
                    <a:pt x="90246" y="4864"/>
                  </a:lnTo>
                  <a:lnTo>
                    <a:pt x="90436" y="4864"/>
                  </a:lnTo>
                  <a:close/>
                </a:path>
                <a:path w="102234" h="10795">
                  <a:moveTo>
                    <a:pt x="92329" y="4864"/>
                  </a:moveTo>
                  <a:lnTo>
                    <a:pt x="91681" y="4864"/>
                  </a:lnTo>
                  <a:lnTo>
                    <a:pt x="91871" y="4953"/>
                  </a:lnTo>
                  <a:lnTo>
                    <a:pt x="92125" y="4953"/>
                  </a:lnTo>
                  <a:lnTo>
                    <a:pt x="92329" y="4864"/>
                  </a:lnTo>
                  <a:close/>
                </a:path>
                <a:path w="102234" h="10795">
                  <a:moveTo>
                    <a:pt x="92773" y="8534"/>
                  </a:moveTo>
                  <a:lnTo>
                    <a:pt x="90779" y="8382"/>
                  </a:lnTo>
                  <a:lnTo>
                    <a:pt x="89458" y="8280"/>
                  </a:lnTo>
                  <a:lnTo>
                    <a:pt x="88138" y="8178"/>
                  </a:lnTo>
                  <a:lnTo>
                    <a:pt x="84340" y="7886"/>
                  </a:lnTo>
                  <a:lnTo>
                    <a:pt x="84137" y="8382"/>
                  </a:lnTo>
                  <a:lnTo>
                    <a:pt x="84785" y="8178"/>
                  </a:lnTo>
                  <a:lnTo>
                    <a:pt x="85331" y="8280"/>
                  </a:lnTo>
                  <a:lnTo>
                    <a:pt x="86017" y="8534"/>
                  </a:lnTo>
                  <a:lnTo>
                    <a:pt x="86423" y="8280"/>
                  </a:lnTo>
                  <a:lnTo>
                    <a:pt x="87109" y="8534"/>
                  </a:lnTo>
                  <a:lnTo>
                    <a:pt x="87464" y="8636"/>
                  </a:lnTo>
                  <a:lnTo>
                    <a:pt x="87566" y="8382"/>
                  </a:lnTo>
                  <a:lnTo>
                    <a:pt x="87757" y="8280"/>
                  </a:lnTo>
                  <a:lnTo>
                    <a:pt x="87909" y="9029"/>
                  </a:lnTo>
                  <a:lnTo>
                    <a:pt x="88011" y="8382"/>
                  </a:lnTo>
                  <a:lnTo>
                    <a:pt x="88798" y="8636"/>
                  </a:lnTo>
                  <a:lnTo>
                    <a:pt x="89001" y="8636"/>
                  </a:lnTo>
                  <a:lnTo>
                    <a:pt x="89446" y="8636"/>
                  </a:lnTo>
                  <a:lnTo>
                    <a:pt x="89827" y="8636"/>
                  </a:lnTo>
                  <a:lnTo>
                    <a:pt x="90093" y="8636"/>
                  </a:lnTo>
                  <a:lnTo>
                    <a:pt x="90982" y="8928"/>
                  </a:lnTo>
                  <a:lnTo>
                    <a:pt x="91325" y="8724"/>
                  </a:lnTo>
                  <a:lnTo>
                    <a:pt x="92125" y="9029"/>
                  </a:lnTo>
                  <a:lnTo>
                    <a:pt x="92773" y="9169"/>
                  </a:lnTo>
                  <a:lnTo>
                    <a:pt x="92773" y="8724"/>
                  </a:lnTo>
                  <a:lnTo>
                    <a:pt x="92773" y="8534"/>
                  </a:lnTo>
                  <a:close/>
                </a:path>
                <a:path w="102234" h="10795">
                  <a:moveTo>
                    <a:pt x="93865" y="7239"/>
                  </a:moveTo>
                  <a:lnTo>
                    <a:pt x="93116" y="7239"/>
                  </a:lnTo>
                  <a:lnTo>
                    <a:pt x="93218" y="6896"/>
                  </a:lnTo>
                  <a:lnTo>
                    <a:pt x="93319" y="6692"/>
                  </a:lnTo>
                  <a:lnTo>
                    <a:pt x="92227" y="6692"/>
                  </a:lnTo>
                  <a:lnTo>
                    <a:pt x="92227" y="6997"/>
                  </a:lnTo>
                  <a:lnTo>
                    <a:pt x="91973" y="6997"/>
                  </a:lnTo>
                  <a:lnTo>
                    <a:pt x="91973" y="6794"/>
                  </a:lnTo>
                  <a:lnTo>
                    <a:pt x="91782" y="6692"/>
                  </a:lnTo>
                  <a:lnTo>
                    <a:pt x="89547" y="6692"/>
                  </a:lnTo>
                  <a:lnTo>
                    <a:pt x="88353" y="6540"/>
                  </a:lnTo>
                  <a:lnTo>
                    <a:pt x="87757" y="6350"/>
                  </a:lnTo>
                  <a:lnTo>
                    <a:pt x="87109" y="6248"/>
                  </a:lnTo>
                  <a:lnTo>
                    <a:pt x="86321" y="6794"/>
                  </a:lnTo>
                  <a:lnTo>
                    <a:pt x="85877" y="6350"/>
                  </a:lnTo>
                  <a:lnTo>
                    <a:pt x="85572" y="6997"/>
                  </a:lnTo>
                  <a:lnTo>
                    <a:pt x="85128" y="7086"/>
                  </a:lnTo>
                  <a:lnTo>
                    <a:pt x="85039" y="6896"/>
                  </a:lnTo>
                  <a:lnTo>
                    <a:pt x="84886" y="6540"/>
                  </a:lnTo>
                  <a:lnTo>
                    <a:pt x="84442" y="6896"/>
                  </a:lnTo>
                  <a:lnTo>
                    <a:pt x="84137" y="6451"/>
                  </a:lnTo>
                  <a:lnTo>
                    <a:pt x="83985" y="6540"/>
                  </a:lnTo>
                  <a:lnTo>
                    <a:pt x="83794" y="6540"/>
                  </a:lnTo>
                  <a:lnTo>
                    <a:pt x="83693" y="6794"/>
                  </a:lnTo>
                  <a:lnTo>
                    <a:pt x="83540" y="6692"/>
                  </a:lnTo>
                  <a:lnTo>
                    <a:pt x="83350" y="6692"/>
                  </a:lnTo>
                  <a:lnTo>
                    <a:pt x="83540" y="6350"/>
                  </a:lnTo>
                  <a:lnTo>
                    <a:pt x="83350" y="6248"/>
                  </a:lnTo>
                  <a:lnTo>
                    <a:pt x="83096" y="6045"/>
                  </a:lnTo>
                  <a:lnTo>
                    <a:pt x="82943" y="6146"/>
                  </a:lnTo>
                  <a:lnTo>
                    <a:pt x="83248" y="6692"/>
                  </a:lnTo>
                  <a:lnTo>
                    <a:pt x="82804" y="6692"/>
                  </a:lnTo>
                  <a:lnTo>
                    <a:pt x="82346" y="6794"/>
                  </a:lnTo>
                  <a:lnTo>
                    <a:pt x="83794" y="7340"/>
                  </a:lnTo>
                  <a:lnTo>
                    <a:pt x="84442" y="6997"/>
                  </a:lnTo>
                  <a:lnTo>
                    <a:pt x="84975" y="7086"/>
                  </a:lnTo>
                  <a:lnTo>
                    <a:pt x="84886" y="7340"/>
                  </a:lnTo>
                  <a:lnTo>
                    <a:pt x="85229" y="7340"/>
                  </a:lnTo>
                  <a:lnTo>
                    <a:pt x="85331" y="7086"/>
                  </a:lnTo>
                  <a:lnTo>
                    <a:pt x="85877" y="6896"/>
                  </a:lnTo>
                  <a:lnTo>
                    <a:pt x="86220" y="6997"/>
                  </a:lnTo>
                  <a:lnTo>
                    <a:pt x="86321" y="7340"/>
                  </a:lnTo>
                  <a:lnTo>
                    <a:pt x="86563" y="7086"/>
                  </a:lnTo>
                  <a:lnTo>
                    <a:pt x="86868" y="7239"/>
                  </a:lnTo>
                  <a:lnTo>
                    <a:pt x="87109" y="7086"/>
                  </a:lnTo>
                  <a:lnTo>
                    <a:pt x="87312" y="6997"/>
                  </a:lnTo>
                  <a:lnTo>
                    <a:pt x="87464" y="6794"/>
                  </a:lnTo>
                  <a:lnTo>
                    <a:pt x="87757" y="6794"/>
                  </a:lnTo>
                  <a:lnTo>
                    <a:pt x="87757" y="7340"/>
                  </a:lnTo>
                  <a:lnTo>
                    <a:pt x="88112" y="6692"/>
                  </a:lnTo>
                  <a:lnTo>
                    <a:pt x="88798" y="7086"/>
                  </a:lnTo>
                  <a:lnTo>
                    <a:pt x="89001" y="7086"/>
                  </a:lnTo>
                  <a:lnTo>
                    <a:pt x="89103" y="6896"/>
                  </a:lnTo>
                  <a:lnTo>
                    <a:pt x="89344" y="6997"/>
                  </a:lnTo>
                  <a:lnTo>
                    <a:pt x="89446" y="7442"/>
                  </a:lnTo>
                  <a:lnTo>
                    <a:pt x="89992" y="7442"/>
                  </a:lnTo>
                  <a:lnTo>
                    <a:pt x="90246" y="7632"/>
                  </a:lnTo>
                  <a:lnTo>
                    <a:pt x="90335" y="7442"/>
                  </a:lnTo>
                  <a:lnTo>
                    <a:pt x="90538" y="7632"/>
                  </a:lnTo>
                  <a:lnTo>
                    <a:pt x="90792" y="7442"/>
                  </a:lnTo>
                  <a:lnTo>
                    <a:pt x="90792" y="7086"/>
                  </a:lnTo>
                  <a:lnTo>
                    <a:pt x="90982" y="6997"/>
                  </a:lnTo>
                  <a:lnTo>
                    <a:pt x="91325" y="7086"/>
                  </a:lnTo>
                  <a:lnTo>
                    <a:pt x="91579" y="7239"/>
                  </a:lnTo>
                  <a:lnTo>
                    <a:pt x="91427" y="7340"/>
                  </a:lnTo>
                  <a:lnTo>
                    <a:pt x="91579" y="7442"/>
                  </a:lnTo>
                  <a:lnTo>
                    <a:pt x="91782" y="7239"/>
                  </a:lnTo>
                  <a:lnTo>
                    <a:pt x="92417" y="6997"/>
                  </a:lnTo>
                  <a:lnTo>
                    <a:pt x="92773" y="7086"/>
                  </a:lnTo>
                  <a:lnTo>
                    <a:pt x="92964" y="7239"/>
                  </a:lnTo>
                  <a:lnTo>
                    <a:pt x="92862" y="7442"/>
                  </a:lnTo>
                  <a:lnTo>
                    <a:pt x="92875" y="7734"/>
                  </a:lnTo>
                  <a:lnTo>
                    <a:pt x="93116" y="7632"/>
                  </a:lnTo>
                  <a:lnTo>
                    <a:pt x="93459" y="7734"/>
                  </a:lnTo>
                  <a:lnTo>
                    <a:pt x="93662" y="7632"/>
                  </a:lnTo>
                  <a:lnTo>
                    <a:pt x="93662" y="7442"/>
                  </a:lnTo>
                  <a:lnTo>
                    <a:pt x="93865" y="7239"/>
                  </a:lnTo>
                  <a:close/>
                </a:path>
                <a:path w="102234" h="10795">
                  <a:moveTo>
                    <a:pt x="94310" y="5054"/>
                  </a:moveTo>
                  <a:lnTo>
                    <a:pt x="93560" y="5054"/>
                  </a:lnTo>
                  <a:lnTo>
                    <a:pt x="92875" y="4864"/>
                  </a:lnTo>
                  <a:lnTo>
                    <a:pt x="93218" y="5156"/>
                  </a:lnTo>
                  <a:lnTo>
                    <a:pt x="94005" y="5156"/>
                  </a:lnTo>
                  <a:lnTo>
                    <a:pt x="94310" y="5054"/>
                  </a:lnTo>
                  <a:close/>
                </a:path>
                <a:path w="102234" h="10795">
                  <a:moveTo>
                    <a:pt x="95300" y="6045"/>
                  </a:moveTo>
                  <a:lnTo>
                    <a:pt x="95008" y="6045"/>
                  </a:lnTo>
                  <a:lnTo>
                    <a:pt x="95097" y="6248"/>
                  </a:lnTo>
                  <a:lnTo>
                    <a:pt x="95300" y="6045"/>
                  </a:lnTo>
                  <a:close/>
                </a:path>
                <a:path w="102234" h="10795">
                  <a:moveTo>
                    <a:pt x="95796" y="1638"/>
                  </a:moveTo>
                  <a:lnTo>
                    <a:pt x="95453" y="1638"/>
                  </a:lnTo>
                  <a:lnTo>
                    <a:pt x="95542" y="1828"/>
                  </a:lnTo>
                  <a:lnTo>
                    <a:pt x="95796" y="1638"/>
                  </a:lnTo>
                  <a:close/>
                </a:path>
                <a:path w="102234" h="10795">
                  <a:moveTo>
                    <a:pt x="96088" y="6045"/>
                  </a:moveTo>
                  <a:lnTo>
                    <a:pt x="95745" y="6248"/>
                  </a:lnTo>
                  <a:lnTo>
                    <a:pt x="95897" y="6248"/>
                  </a:lnTo>
                  <a:lnTo>
                    <a:pt x="96088" y="6146"/>
                  </a:lnTo>
                  <a:close/>
                </a:path>
                <a:path w="102234" h="10795">
                  <a:moveTo>
                    <a:pt x="96189" y="5257"/>
                  </a:moveTo>
                  <a:lnTo>
                    <a:pt x="95999" y="5257"/>
                  </a:lnTo>
                  <a:lnTo>
                    <a:pt x="96088" y="5410"/>
                  </a:lnTo>
                  <a:lnTo>
                    <a:pt x="96189" y="5257"/>
                  </a:lnTo>
                  <a:close/>
                </a:path>
                <a:path w="102234" h="10795">
                  <a:moveTo>
                    <a:pt x="97434" y="5156"/>
                  </a:moveTo>
                  <a:lnTo>
                    <a:pt x="97231" y="5257"/>
                  </a:lnTo>
                  <a:lnTo>
                    <a:pt x="97091" y="5156"/>
                  </a:lnTo>
                  <a:lnTo>
                    <a:pt x="96989" y="5410"/>
                  </a:lnTo>
                  <a:lnTo>
                    <a:pt x="97231" y="5499"/>
                  </a:lnTo>
                  <a:lnTo>
                    <a:pt x="97434" y="5257"/>
                  </a:lnTo>
                  <a:close/>
                </a:path>
                <a:path w="102234" h="10795">
                  <a:moveTo>
                    <a:pt x="98082" y="7239"/>
                  </a:moveTo>
                  <a:lnTo>
                    <a:pt x="97434" y="7239"/>
                  </a:lnTo>
                  <a:lnTo>
                    <a:pt x="97205" y="7086"/>
                  </a:lnTo>
                  <a:lnTo>
                    <a:pt x="95796" y="6997"/>
                  </a:lnTo>
                  <a:lnTo>
                    <a:pt x="95453" y="7086"/>
                  </a:lnTo>
                  <a:lnTo>
                    <a:pt x="95008" y="6896"/>
                  </a:lnTo>
                  <a:lnTo>
                    <a:pt x="94462" y="6794"/>
                  </a:lnTo>
                  <a:lnTo>
                    <a:pt x="94310" y="6896"/>
                  </a:lnTo>
                  <a:lnTo>
                    <a:pt x="94462" y="7086"/>
                  </a:lnTo>
                  <a:lnTo>
                    <a:pt x="94310" y="7239"/>
                  </a:lnTo>
                  <a:lnTo>
                    <a:pt x="94107" y="7239"/>
                  </a:lnTo>
                  <a:lnTo>
                    <a:pt x="94462" y="7442"/>
                  </a:lnTo>
                  <a:lnTo>
                    <a:pt x="94462" y="7734"/>
                  </a:lnTo>
                  <a:lnTo>
                    <a:pt x="94754" y="7988"/>
                  </a:lnTo>
                  <a:lnTo>
                    <a:pt x="94907" y="7632"/>
                  </a:lnTo>
                  <a:lnTo>
                    <a:pt x="95199" y="7442"/>
                  </a:lnTo>
                  <a:lnTo>
                    <a:pt x="95453" y="7340"/>
                  </a:lnTo>
                  <a:lnTo>
                    <a:pt x="95897" y="7632"/>
                  </a:lnTo>
                  <a:lnTo>
                    <a:pt x="96545" y="7734"/>
                  </a:lnTo>
                  <a:lnTo>
                    <a:pt x="96532" y="7442"/>
                  </a:lnTo>
                  <a:lnTo>
                    <a:pt x="97777" y="7543"/>
                  </a:lnTo>
                  <a:lnTo>
                    <a:pt x="98018" y="7340"/>
                  </a:lnTo>
                  <a:close/>
                </a:path>
                <a:path w="102234" h="10795">
                  <a:moveTo>
                    <a:pt x="98221" y="1930"/>
                  </a:moveTo>
                  <a:lnTo>
                    <a:pt x="97434" y="1930"/>
                  </a:lnTo>
                  <a:lnTo>
                    <a:pt x="97777" y="2032"/>
                  </a:lnTo>
                  <a:lnTo>
                    <a:pt x="97980" y="2032"/>
                  </a:lnTo>
                  <a:lnTo>
                    <a:pt x="98221" y="1930"/>
                  </a:lnTo>
                  <a:close/>
                </a:path>
                <a:path w="102234" h="10795">
                  <a:moveTo>
                    <a:pt x="98526" y="5499"/>
                  </a:moveTo>
                  <a:lnTo>
                    <a:pt x="98323" y="5410"/>
                  </a:lnTo>
                  <a:lnTo>
                    <a:pt x="98526" y="5499"/>
                  </a:lnTo>
                  <a:close/>
                </a:path>
                <a:path w="102234" h="10795">
                  <a:moveTo>
                    <a:pt x="98526" y="3327"/>
                  </a:moveTo>
                  <a:lnTo>
                    <a:pt x="98221" y="3327"/>
                  </a:lnTo>
                  <a:lnTo>
                    <a:pt x="98082" y="3225"/>
                  </a:lnTo>
                  <a:lnTo>
                    <a:pt x="97777" y="3124"/>
                  </a:lnTo>
                  <a:lnTo>
                    <a:pt x="97980" y="3327"/>
                  </a:lnTo>
                  <a:lnTo>
                    <a:pt x="98082" y="3467"/>
                  </a:lnTo>
                  <a:lnTo>
                    <a:pt x="98526" y="3327"/>
                  </a:lnTo>
                  <a:close/>
                </a:path>
                <a:path w="102234" h="10795">
                  <a:moveTo>
                    <a:pt x="99123" y="2184"/>
                  </a:moveTo>
                  <a:lnTo>
                    <a:pt x="98323" y="2184"/>
                  </a:lnTo>
                  <a:lnTo>
                    <a:pt x="98679" y="2286"/>
                  </a:lnTo>
                  <a:lnTo>
                    <a:pt x="98869" y="2286"/>
                  </a:lnTo>
                  <a:lnTo>
                    <a:pt x="99123" y="2184"/>
                  </a:lnTo>
                  <a:close/>
                </a:path>
                <a:path w="102234" h="10795">
                  <a:moveTo>
                    <a:pt x="99415" y="5499"/>
                  </a:moveTo>
                  <a:lnTo>
                    <a:pt x="99225" y="5410"/>
                  </a:lnTo>
                  <a:lnTo>
                    <a:pt x="99415" y="5499"/>
                  </a:lnTo>
                  <a:close/>
                </a:path>
                <a:path w="102234" h="10795">
                  <a:moveTo>
                    <a:pt x="100406" y="5499"/>
                  </a:moveTo>
                  <a:lnTo>
                    <a:pt x="100215" y="5410"/>
                  </a:lnTo>
                  <a:lnTo>
                    <a:pt x="100406" y="5499"/>
                  </a:lnTo>
                  <a:close/>
                </a:path>
                <a:path w="102234" h="10795">
                  <a:moveTo>
                    <a:pt x="101206" y="5499"/>
                  </a:moveTo>
                  <a:lnTo>
                    <a:pt x="101003" y="5410"/>
                  </a:lnTo>
                  <a:lnTo>
                    <a:pt x="100850" y="5410"/>
                  </a:lnTo>
                  <a:lnTo>
                    <a:pt x="101003" y="5499"/>
                  </a:lnTo>
                  <a:lnTo>
                    <a:pt x="101206" y="5499"/>
                  </a:lnTo>
                  <a:close/>
                </a:path>
                <a:path w="102234" h="10795">
                  <a:moveTo>
                    <a:pt x="101307" y="444"/>
                  </a:moveTo>
                  <a:lnTo>
                    <a:pt x="100761" y="241"/>
                  </a:lnTo>
                  <a:lnTo>
                    <a:pt x="100317" y="0"/>
                  </a:lnTo>
                  <a:lnTo>
                    <a:pt x="99961" y="342"/>
                  </a:lnTo>
                  <a:lnTo>
                    <a:pt x="99771" y="546"/>
                  </a:lnTo>
                  <a:lnTo>
                    <a:pt x="100215" y="736"/>
                  </a:lnTo>
                  <a:lnTo>
                    <a:pt x="100850" y="889"/>
                  </a:lnTo>
                  <a:lnTo>
                    <a:pt x="101307" y="444"/>
                  </a:lnTo>
                  <a:close/>
                </a:path>
                <a:path w="102234" h="10795">
                  <a:moveTo>
                    <a:pt x="101650" y="5600"/>
                  </a:moveTo>
                  <a:lnTo>
                    <a:pt x="101549" y="5410"/>
                  </a:lnTo>
                  <a:lnTo>
                    <a:pt x="101447" y="5600"/>
                  </a:lnTo>
                  <a:lnTo>
                    <a:pt x="101650" y="56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8733879" y="6941591"/>
              <a:ext cx="403225" cy="313055"/>
            </a:xfrm>
            <a:custGeom>
              <a:avLst/>
              <a:gdLst/>
              <a:ahLst/>
              <a:cxnLst/>
              <a:rect l="l" t="t" r="r" b="b"/>
              <a:pathLst>
                <a:path w="403225" h="313054">
                  <a:moveTo>
                    <a:pt x="889" y="17856"/>
                  </a:moveTo>
                  <a:lnTo>
                    <a:pt x="101" y="17856"/>
                  </a:lnTo>
                  <a:lnTo>
                    <a:pt x="101" y="18059"/>
                  </a:lnTo>
                  <a:lnTo>
                    <a:pt x="101" y="18262"/>
                  </a:lnTo>
                  <a:lnTo>
                    <a:pt x="203" y="18402"/>
                  </a:lnTo>
                  <a:lnTo>
                    <a:pt x="203" y="18161"/>
                  </a:lnTo>
                  <a:lnTo>
                    <a:pt x="342" y="18059"/>
                  </a:lnTo>
                  <a:lnTo>
                    <a:pt x="546" y="18059"/>
                  </a:lnTo>
                  <a:lnTo>
                    <a:pt x="698" y="17957"/>
                  </a:lnTo>
                  <a:lnTo>
                    <a:pt x="889" y="17856"/>
                  </a:lnTo>
                  <a:close/>
                </a:path>
                <a:path w="403225" h="313054">
                  <a:moveTo>
                    <a:pt x="1981" y="16573"/>
                  </a:moveTo>
                  <a:lnTo>
                    <a:pt x="1790" y="16573"/>
                  </a:lnTo>
                  <a:lnTo>
                    <a:pt x="1536" y="16421"/>
                  </a:lnTo>
                  <a:lnTo>
                    <a:pt x="1333" y="16573"/>
                  </a:lnTo>
                  <a:lnTo>
                    <a:pt x="647" y="16865"/>
                  </a:lnTo>
                  <a:lnTo>
                    <a:pt x="101" y="17068"/>
                  </a:lnTo>
                  <a:lnTo>
                    <a:pt x="647" y="17310"/>
                  </a:lnTo>
                  <a:lnTo>
                    <a:pt x="1790" y="16967"/>
                  </a:lnTo>
                  <a:lnTo>
                    <a:pt x="1981" y="16573"/>
                  </a:lnTo>
                  <a:close/>
                </a:path>
                <a:path w="403225" h="313054">
                  <a:moveTo>
                    <a:pt x="2679" y="18707"/>
                  </a:moveTo>
                  <a:lnTo>
                    <a:pt x="2425" y="18605"/>
                  </a:lnTo>
                  <a:lnTo>
                    <a:pt x="2235" y="18503"/>
                  </a:lnTo>
                  <a:lnTo>
                    <a:pt x="1435" y="18796"/>
                  </a:lnTo>
                  <a:lnTo>
                    <a:pt x="990" y="18897"/>
                  </a:lnTo>
                  <a:lnTo>
                    <a:pt x="889" y="19253"/>
                  </a:lnTo>
                  <a:lnTo>
                    <a:pt x="2133" y="19253"/>
                  </a:lnTo>
                  <a:lnTo>
                    <a:pt x="2679" y="18707"/>
                  </a:lnTo>
                  <a:close/>
                </a:path>
                <a:path w="403225" h="313054">
                  <a:moveTo>
                    <a:pt x="3568" y="14084"/>
                  </a:moveTo>
                  <a:lnTo>
                    <a:pt x="3327" y="14084"/>
                  </a:lnTo>
                  <a:lnTo>
                    <a:pt x="3124" y="14084"/>
                  </a:lnTo>
                  <a:lnTo>
                    <a:pt x="2971" y="14084"/>
                  </a:lnTo>
                  <a:lnTo>
                    <a:pt x="2882" y="14287"/>
                  </a:lnTo>
                  <a:lnTo>
                    <a:pt x="3124" y="14287"/>
                  </a:lnTo>
                  <a:lnTo>
                    <a:pt x="3327" y="14185"/>
                  </a:lnTo>
                  <a:lnTo>
                    <a:pt x="3568" y="14084"/>
                  </a:lnTo>
                  <a:close/>
                </a:path>
                <a:path w="403225" h="313054">
                  <a:moveTo>
                    <a:pt x="3987" y="14668"/>
                  </a:moveTo>
                  <a:lnTo>
                    <a:pt x="3124" y="14935"/>
                  </a:lnTo>
                  <a:lnTo>
                    <a:pt x="2882" y="15125"/>
                  </a:lnTo>
                  <a:lnTo>
                    <a:pt x="1981" y="15481"/>
                  </a:lnTo>
                  <a:lnTo>
                    <a:pt x="3670" y="15481"/>
                  </a:lnTo>
                  <a:lnTo>
                    <a:pt x="3987" y="14668"/>
                  </a:lnTo>
                  <a:close/>
                </a:path>
                <a:path w="403225" h="313054">
                  <a:moveTo>
                    <a:pt x="4114" y="14630"/>
                  </a:moveTo>
                  <a:lnTo>
                    <a:pt x="3987" y="14668"/>
                  </a:lnTo>
                  <a:lnTo>
                    <a:pt x="4114" y="14630"/>
                  </a:lnTo>
                  <a:close/>
                </a:path>
                <a:path w="403225" h="313054">
                  <a:moveTo>
                    <a:pt x="4762" y="14630"/>
                  </a:moveTo>
                  <a:lnTo>
                    <a:pt x="4114" y="14630"/>
                  </a:lnTo>
                  <a:lnTo>
                    <a:pt x="4660" y="14732"/>
                  </a:lnTo>
                  <a:close/>
                </a:path>
                <a:path w="403225" h="313054">
                  <a:moveTo>
                    <a:pt x="5207" y="18059"/>
                  </a:moveTo>
                  <a:lnTo>
                    <a:pt x="5016" y="17754"/>
                  </a:lnTo>
                  <a:lnTo>
                    <a:pt x="4762" y="17754"/>
                  </a:lnTo>
                  <a:lnTo>
                    <a:pt x="4013" y="17957"/>
                  </a:lnTo>
                  <a:lnTo>
                    <a:pt x="3873" y="18161"/>
                  </a:lnTo>
                  <a:lnTo>
                    <a:pt x="3124" y="18161"/>
                  </a:lnTo>
                  <a:lnTo>
                    <a:pt x="3225" y="18605"/>
                  </a:lnTo>
                  <a:lnTo>
                    <a:pt x="3670" y="18605"/>
                  </a:lnTo>
                  <a:lnTo>
                    <a:pt x="4013" y="18503"/>
                  </a:lnTo>
                  <a:lnTo>
                    <a:pt x="4114" y="18161"/>
                  </a:lnTo>
                  <a:lnTo>
                    <a:pt x="4470" y="18059"/>
                  </a:lnTo>
                  <a:lnTo>
                    <a:pt x="4559" y="18262"/>
                  </a:lnTo>
                  <a:lnTo>
                    <a:pt x="4914" y="18262"/>
                  </a:lnTo>
                  <a:lnTo>
                    <a:pt x="5016" y="18059"/>
                  </a:lnTo>
                  <a:lnTo>
                    <a:pt x="5207" y="18059"/>
                  </a:lnTo>
                  <a:close/>
                </a:path>
                <a:path w="403225" h="313054">
                  <a:moveTo>
                    <a:pt x="5207" y="14630"/>
                  </a:moveTo>
                  <a:lnTo>
                    <a:pt x="5105" y="14389"/>
                  </a:lnTo>
                  <a:lnTo>
                    <a:pt x="4762" y="14630"/>
                  </a:lnTo>
                  <a:lnTo>
                    <a:pt x="5207" y="14630"/>
                  </a:lnTo>
                  <a:close/>
                </a:path>
                <a:path w="403225" h="313054">
                  <a:moveTo>
                    <a:pt x="5207" y="13538"/>
                  </a:moveTo>
                  <a:lnTo>
                    <a:pt x="5016" y="13538"/>
                  </a:lnTo>
                  <a:lnTo>
                    <a:pt x="4762" y="13449"/>
                  </a:lnTo>
                  <a:lnTo>
                    <a:pt x="4470" y="13538"/>
                  </a:lnTo>
                  <a:lnTo>
                    <a:pt x="4318" y="13639"/>
                  </a:lnTo>
                  <a:lnTo>
                    <a:pt x="4114" y="13995"/>
                  </a:lnTo>
                  <a:lnTo>
                    <a:pt x="4470" y="13995"/>
                  </a:lnTo>
                  <a:lnTo>
                    <a:pt x="5016" y="13741"/>
                  </a:lnTo>
                  <a:lnTo>
                    <a:pt x="5207" y="13538"/>
                  </a:lnTo>
                  <a:close/>
                </a:path>
                <a:path w="403225" h="313054">
                  <a:moveTo>
                    <a:pt x="6997" y="17411"/>
                  </a:moveTo>
                  <a:lnTo>
                    <a:pt x="6642" y="17310"/>
                  </a:lnTo>
                  <a:lnTo>
                    <a:pt x="6197" y="17221"/>
                  </a:lnTo>
                  <a:lnTo>
                    <a:pt x="6299" y="17754"/>
                  </a:lnTo>
                  <a:lnTo>
                    <a:pt x="6451" y="17754"/>
                  </a:lnTo>
                  <a:lnTo>
                    <a:pt x="6997" y="17411"/>
                  </a:lnTo>
                  <a:close/>
                </a:path>
                <a:path w="403225" h="313054">
                  <a:moveTo>
                    <a:pt x="8877" y="16675"/>
                  </a:moveTo>
                  <a:lnTo>
                    <a:pt x="8636" y="16865"/>
                  </a:lnTo>
                  <a:lnTo>
                    <a:pt x="8534" y="17119"/>
                  </a:lnTo>
                  <a:lnTo>
                    <a:pt x="8636" y="16967"/>
                  </a:lnTo>
                  <a:lnTo>
                    <a:pt x="8877" y="16967"/>
                  </a:lnTo>
                  <a:lnTo>
                    <a:pt x="8877" y="16675"/>
                  </a:lnTo>
                  <a:close/>
                </a:path>
                <a:path w="403225" h="313054">
                  <a:moveTo>
                    <a:pt x="9550" y="13931"/>
                  </a:moveTo>
                  <a:lnTo>
                    <a:pt x="9271" y="14020"/>
                  </a:lnTo>
                  <a:lnTo>
                    <a:pt x="9525" y="13995"/>
                  </a:lnTo>
                  <a:close/>
                </a:path>
                <a:path w="403225" h="313054">
                  <a:moveTo>
                    <a:pt x="10858" y="16319"/>
                  </a:moveTo>
                  <a:lnTo>
                    <a:pt x="10414" y="16319"/>
                  </a:lnTo>
                  <a:lnTo>
                    <a:pt x="9867" y="16027"/>
                  </a:lnTo>
                  <a:lnTo>
                    <a:pt x="9779" y="16319"/>
                  </a:lnTo>
                  <a:lnTo>
                    <a:pt x="9423" y="16471"/>
                  </a:lnTo>
                  <a:lnTo>
                    <a:pt x="9321" y="16764"/>
                  </a:lnTo>
                  <a:lnTo>
                    <a:pt x="9969" y="16764"/>
                  </a:lnTo>
                  <a:lnTo>
                    <a:pt x="10668" y="16573"/>
                  </a:lnTo>
                  <a:lnTo>
                    <a:pt x="10858" y="16319"/>
                  </a:lnTo>
                  <a:close/>
                </a:path>
                <a:path w="403225" h="313054">
                  <a:moveTo>
                    <a:pt x="10858" y="13538"/>
                  </a:moveTo>
                  <a:lnTo>
                    <a:pt x="9779" y="13538"/>
                  </a:lnTo>
                  <a:lnTo>
                    <a:pt x="9550" y="13931"/>
                  </a:lnTo>
                  <a:lnTo>
                    <a:pt x="10858" y="13538"/>
                  </a:lnTo>
                  <a:close/>
                </a:path>
                <a:path w="403225" h="313054">
                  <a:moveTo>
                    <a:pt x="11315" y="15671"/>
                  </a:moveTo>
                  <a:lnTo>
                    <a:pt x="11112" y="15671"/>
                  </a:lnTo>
                  <a:lnTo>
                    <a:pt x="11214" y="15925"/>
                  </a:lnTo>
                  <a:lnTo>
                    <a:pt x="11315" y="15671"/>
                  </a:lnTo>
                  <a:close/>
                </a:path>
                <a:path w="403225" h="313054">
                  <a:moveTo>
                    <a:pt x="11861" y="10960"/>
                  </a:moveTo>
                  <a:lnTo>
                    <a:pt x="11658" y="10960"/>
                  </a:lnTo>
                  <a:lnTo>
                    <a:pt x="11658" y="11163"/>
                  </a:lnTo>
                  <a:lnTo>
                    <a:pt x="11861" y="10960"/>
                  </a:lnTo>
                  <a:close/>
                </a:path>
                <a:path w="403225" h="313054">
                  <a:moveTo>
                    <a:pt x="12204" y="10121"/>
                  </a:moveTo>
                  <a:lnTo>
                    <a:pt x="11861" y="9969"/>
                  </a:lnTo>
                  <a:lnTo>
                    <a:pt x="11760" y="10121"/>
                  </a:lnTo>
                  <a:lnTo>
                    <a:pt x="11658" y="10414"/>
                  </a:lnTo>
                  <a:lnTo>
                    <a:pt x="11861" y="10325"/>
                  </a:lnTo>
                  <a:lnTo>
                    <a:pt x="12001" y="10223"/>
                  </a:lnTo>
                  <a:lnTo>
                    <a:pt x="12204" y="10121"/>
                  </a:lnTo>
                  <a:close/>
                </a:path>
                <a:path w="403225" h="313054">
                  <a:moveTo>
                    <a:pt x="12750" y="15925"/>
                  </a:moveTo>
                  <a:lnTo>
                    <a:pt x="12649" y="15671"/>
                  </a:lnTo>
                  <a:lnTo>
                    <a:pt x="12649" y="15481"/>
                  </a:lnTo>
                  <a:lnTo>
                    <a:pt x="12306" y="15379"/>
                  </a:lnTo>
                  <a:lnTo>
                    <a:pt x="12001" y="15481"/>
                  </a:lnTo>
                  <a:lnTo>
                    <a:pt x="11760" y="15824"/>
                  </a:lnTo>
                  <a:lnTo>
                    <a:pt x="11760" y="16129"/>
                  </a:lnTo>
                  <a:lnTo>
                    <a:pt x="12204" y="16129"/>
                  </a:lnTo>
                  <a:lnTo>
                    <a:pt x="12306" y="15925"/>
                  </a:lnTo>
                  <a:lnTo>
                    <a:pt x="12750" y="15925"/>
                  </a:lnTo>
                  <a:close/>
                </a:path>
                <a:path w="403225" h="313054">
                  <a:moveTo>
                    <a:pt x="12750" y="9779"/>
                  </a:moveTo>
                  <a:lnTo>
                    <a:pt x="12458" y="9779"/>
                  </a:lnTo>
                  <a:lnTo>
                    <a:pt x="12306" y="9867"/>
                  </a:lnTo>
                  <a:lnTo>
                    <a:pt x="12649" y="9969"/>
                  </a:lnTo>
                  <a:lnTo>
                    <a:pt x="12750" y="9779"/>
                  </a:lnTo>
                  <a:close/>
                </a:path>
                <a:path w="403225" h="313054">
                  <a:moveTo>
                    <a:pt x="13093" y="15379"/>
                  </a:moveTo>
                  <a:lnTo>
                    <a:pt x="12852" y="15379"/>
                  </a:lnTo>
                  <a:lnTo>
                    <a:pt x="12992" y="15481"/>
                  </a:lnTo>
                  <a:close/>
                </a:path>
                <a:path w="403225" h="313054">
                  <a:moveTo>
                    <a:pt x="13449" y="15671"/>
                  </a:moveTo>
                  <a:lnTo>
                    <a:pt x="13296" y="15671"/>
                  </a:lnTo>
                  <a:lnTo>
                    <a:pt x="13296" y="15824"/>
                  </a:lnTo>
                  <a:lnTo>
                    <a:pt x="13449" y="15824"/>
                  </a:lnTo>
                  <a:lnTo>
                    <a:pt x="13449" y="15671"/>
                  </a:lnTo>
                  <a:close/>
                </a:path>
                <a:path w="403225" h="313054">
                  <a:moveTo>
                    <a:pt x="14084" y="15582"/>
                  </a:moveTo>
                  <a:lnTo>
                    <a:pt x="13893" y="15582"/>
                  </a:lnTo>
                  <a:lnTo>
                    <a:pt x="14084" y="15582"/>
                  </a:lnTo>
                  <a:close/>
                </a:path>
                <a:path w="403225" h="313054">
                  <a:moveTo>
                    <a:pt x="14986" y="11811"/>
                  </a:moveTo>
                  <a:lnTo>
                    <a:pt x="10566" y="13093"/>
                  </a:lnTo>
                  <a:lnTo>
                    <a:pt x="14884" y="12153"/>
                  </a:lnTo>
                  <a:lnTo>
                    <a:pt x="14986" y="11811"/>
                  </a:lnTo>
                  <a:close/>
                </a:path>
                <a:path w="403225" h="313054">
                  <a:moveTo>
                    <a:pt x="16217" y="14630"/>
                  </a:moveTo>
                  <a:lnTo>
                    <a:pt x="15773" y="14185"/>
                  </a:lnTo>
                  <a:lnTo>
                    <a:pt x="14541" y="14732"/>
                  </a:lnTo>
                  <a:lnTo>
                    <a:pt x="14541" y="15481"/>
                  </a:lnTo>
                  <a:lnTo>
                    <a:pt x="15087" y="15481"/>
                  </a:lnTo>
                  <a:lnTo>
                    <a:pt x="15087" y="14732"/>
                  </a:lnTo>
                  <a:lnTo>
                    <a:pt x="15875" y="14732"/>
                  </a:lnTo>
                  <a:lnTo>
                    <a:pt x="16217" y="14630"/>
                  </a:lnTo>
                  <a:close/>
                </a:path>
                <a:path w="403225" h="313054">
                  <a:moveTo>
                    <a:pt x="16738" y="14401"/>
                  </a:moveTo>
                  <a:lnTo>
                    <a:pt x="16217" y="14630"/>
                  </a:lnTo>
                  <a:lnTo>
                    <a:pt x="16421" y="14833"/>
                  </a:lnTo>
                  <a:lnTo>
                    <a:pt x="16624" y="14935"/>
                  </a:lnTo>
                  <a:lnTo>
                    <a:pt x="16738" y="14401"/>
                  </a:lnTo>
                  <a:close/>
                </a:path>
                <a:path w="403225" h="313054">
                  <a:moveTo>
                    <a:pt x="18402" y="14287"/>
                  </a:moveTo>
                  <a:lnTo>
                    <a:pt x="18211" y="14287"/>
                  </a:lnTo>
                  <a:lnTo>
                    <a:pt x="17513" y="14490"/>
                  </a:lnTo>
                  <a:lnTo>
                    <a:pt x="17513" y="14211"/>
                  </a:lnTo>
                  <a:lnTo>
                    <a:pt x="17310" y="14084"/>
                  </a:lnTo>
                  <a:lnTo>
                    <a:pt x="16967" y="14287"/>
                  </a:lnTo>
                  <a:lnTo>
                    <a:pt x="17043" y="14490"/>
                  </a:lnTo>
                  <a:lnTo>
                    <a:pt x="17665" y="14935"/>
                  </a:lnTo>
                  <a:lnTo>
                    <a:pt x="18110" y="14732"/>
                  </a:lnTo>
                  <a:lnTo>
                    <a:pt x="18110" y="14490"/>
                  </a:lnTo>
                  <a:lnTo>
                    <a:pt x="18402" y="14287"/>
                  </a:lnTo>
                  <a:close/>
                </a:path>
                <a:path w="403225" h="313054">
                  <a:moveTo>
                    <a:pt x="19100" y="13741"/>
                  </a:moveTo>
                  <a:lnTo>
                    <a:pt x="18757" y="13639"/>
                  </a:lnTo>
                  <a:lnTo>
                    <a:pt x="18402" y="13741"/>
                  </a:lnTo>
                  <a:lnTo>
                    <a:pt x="18300" y="14084"/>
                  </a:lnTo>
                  <a:lnTo>
                    <a:pt x="18999" y="14084"/>
                  </a:lnTo>
                  <a:lnTo>
                    <a:pt x="19100" y="13741"/>
                  </a:lnTo>
                  <a:close/>
                </a:path>
                <a:path w="403225" h="313054">
                  <a:moveTo>
                    <a:pt x="19278" y="14211"/>
                  </a:moveTo>
                  <a:lnTo>
                    <a:pt x="19100" y="14287"/>
                  </a:lnTo>
                  <a:lnTo>
                    <a:pt x="18402" y="14287"/>
                  </a:lnTo>
                  <a:lnTo>
                    <a:pt x="18656" y="14490"/>
                  </a:lnTo>
                  <a:lnTo>
                    <a:pt x="18834" y="14401"/>
                  </a:lnTo>
                  <a:lnTo>
                    <a:pt x="19202" y="14287"/>
                  </a:lnTo>
                  <a:close/>
                </a:path>
                <a:path w="403225" h="313054">
                  <a:moveTo>
                    <a:pt x="22479" y="10617"/>
                  </a:moveTo>
                  <a:lnTo>
                    <a:pt x="22428" y="10325"/>
                  </a:lnTo>
                  <a:lnTo>
                    <a:pt x="21729" y="10769"/>
                  </a:lnTo>
                  <a:lnTo>
                    <a:pt x="21983" y="10769"/>
                  </a:lnTo>
                  <a:lnTo>
                    <a:pt x="22174" y="10617"/>
                  </a:lnTo>
                  <a:lnTo>
                    <a:pt x="22326" y="10871"/>
                  </a:lnTo>
                  <a:lnTo>
                    <a:pt x="22479" y="10617"/>
                  </a:lnTo>
                  <a:close/>
                </a:path>
                <a:path w="403225" h="313054">
                  <a:moveTo>
                    <a:pt x="23063" y="12052"/>
                  </a:moveTo>
                  <a:lnTo>
                    <a:pt x="22872" y="12052"/>
                  </a:lnTo>
                  <a:lnTo>
                    <a:pt x="22428" y="12255"/>
                  </a:lnTo>
                  <a:lnTo>
                    <a:pt x="21983" y="12153"/>
                  </a:lnTo>
                  <a:lnTo>
                    <a:pt x="21729" y="12547"/>
                  </a:lnTo>
                  <a:lnTo>
                    <a:pt x="22174" y="12255"/>
                  </a:lnTo>
                  <a:lnTo>
                    <a:pt x="22771" y="12446"/>
                  </a:lnTo>
                  <a:lnTo>
                    <a:pt x="23063" y="12052"/>
                  </a:lnTo>
                  <a:close/>
                </a:path>
                <a:path w="403225" h="313054">
                  <a:moveTo>
                    <a:pt x="23101" y="13284"/>
                  </a:moveTo>
                  <a:lnTo>
                    <a:pt x="23063" y="12992"/>
                  </a:lnTo>
                  <a:lnTo>
                    <a:pt x="22872" y="12801"/>
                  </a:lnTo>
                  <a:lnTo>
                    <a:pt x="22517" y="12547"/>
                  </a:lnTo>
                  <a:lnTo>
                    <a:pt x="22174" y="12801"/>
                  </a:lnTo>
                  <a:lnTo>
                    <a:pt x="22174" y="12992"/>
                  </a:lnTo>
                  <a:lnTo>
                    <a:pt x="21983" y="13093"/>
                  </a:lnTo>
                  <a:lnTo>
                    <a:pt x="21526" y="12903"/>
                  </a:lnTo>
                  <a:lnTo>
                    <a:pt x="21183" y="12992"/>
                  </a:lnTo>
                  <a:lnTo>
                    <a:pt x="21082" y="13347"/>
                  </a:lnTo>
                  <a:lnTo>
                    <a:pt x="20891" y="13347"/>
                  </a:lnTo>
                  <a:lnTo>
                    <a:pt x="20637" y="13449"/>
                  </a:lnTo>
                  <a:lnTo>
                    <a:pt x="20193" y="13195"/>
                  </a:lnTo>
                  <a:lnTo>
                    <a:pt x="19304" y="13538"/>
                  </a:lnTo>
                  <a:lnTo>
                    <a:pt x="19545" y="14084"/>
                  </a:lnTo>
                  <a:lnTo>
                    <a:pt x="19354" y="14173"/>
                  </a:lnTo>
                  <a:lnTo>
                    <a:pt x="19646" y="14084"/>
                  </a:lnTo>
                  <a:lnTo>
                    <a:pt x="19850" y="13995"/>
                  </a:lnTo>
                  <a:lnTo>
                    <a:pt x="20193" y="14389"/>
                  </a:lnTo>
                  <a:lnTo>
                    <a:pt x="20688" y="14211"/>
                  </a:lnTo>
                  <a:lnTo>
                    <a:pt x="20624" y="13995"/>
                  </a:lnTo>
                  <a:lnTo>
                    <a:pt x="20434" y="13639"/>
                  </a:lnTo>
                  <a:lnTo>
                    <a:pt x="20980" y="13639"/>
                  </a:lnTo>
                  <a:lnTo>
                    <a:pt x="21082" y="13449"/>
                  </a:lnTo>
                  <a:lnTo>
                    <a:pt x="21628" y="13449"/>
                  </a:lnTo>
                  <a:lnTo>
                    <a:pt x="21437" y="13995"/>
                  </a:lnTo>
                  <a:lnTo>
                    <a:pt x="21882" y="13995"/>
                  </a:lnTo>
                  <a:lnTo>
                    <a:pt x="21983" y="13538"/>
                  </a:lnTo>
                  <a:lnTo>
                    <a:pt x="21729" y="13449"/>
                  </a:lnTo>
                  <a:lnTo>
                    <a:pt x="22072" y="13347"/>
                  </a:lnTo>
                  <a:lnTo>
                    <a:pt x="22326" y="13093"/>
                  </a:lnTo>
                  <a:lnTo>
                    <a:pt x="22618" y="13093"/>
                  </a:lnTo>
                  <a:lnTo>
                    <a:pt x="22517" y="13347"/>
                  </a:lnTo>
                  <a:lnTo>
                    <a:pt x="22326" y="13449"/>
                  </a:lnTo>
                  <a:lnTo>
                    <a:pt x="23101" y="13284"/>
                  </a:lnTo>
                  <a:close/>
                </a:path>
                <a:path w="403225" h="313054">
                  <a:moveTo>
                    <a:pt x="23317" y="13233"/>
                  </a:moveTo>
                  <a:lnTo>
                    <a:pt x="23101" y="13284"/>
                  </a:lnTo>
                  <a:lnTo>
                    <a:pt x="23317" y="13233"/>
                  </a:lnTo>
                  <a:close/>
                </a:path>
                <a:path w="403225" h="313054">
                  <a:moveTo>
                    <a:pt x="23520" y="8483"/>
                  </a:moveTo>
                  <a:lnTo>
                    <a:pt x="20091" y="8483"/>
                  </a:lnTo>
                  <a:lnTo>
                    <a:pt x="20193" y="8826"/>
                  </a:lnTo>
                  <a:lnTo>
                    <a:pt x="19989" y="8928"/>
                  </a:lnTo>
                  <a:lnTo>
                    <a:pt x="19748" y="8585"/>
                  </a:lnTo>
                  <a:lnTo>
                    <a:pt x="19304" y="8483"/>
                  </a:lnTo>
                  <a:lnTo>
                    <a:pt x="19202" y="8686"/>
                  </a:lnTo>
                  <a:lnTo>
                    <a:pt x="18999" y="8826"/>
                  </a:lnTo>
                  <a:lnTo>
                    <a:pt x="18757" y="8928"/>
                  </a:lnTo>
                  <a:lnTo>
                    <a:pt x="18554" y="8585"/>
                  </a:lnTo>
                  <a:lnTo>
                    <a:pt x="18300" y="8826"/>
                  </a:lnTo>
                  <a:lnTo>
                    <a:pt x="18300" y="9131"/>
                  </a:lnTo>
                  <a:lnTo>
                    <a:pt x="17957" y="9321"/>
                  </a:lnTo>
                  <a:lnTo>
                    <a:pt x="17754" y="8826"/>
                  </a:lnTo>
                  <a:lnTo>
                    <a:pt x="17411" y="8928"/>
                  </a:lnTo>
                  <a:lnTo>
                    <a:pt x="16967" y="9131"/>
                  </a:lnTo>
                  <a:lnTo>
                    <a:pt x="16421" y="9321"/>
                  </a:lnTo>
                  <a:lnTo>
                    <a:pt x="17665" y="9575"/>
                  </a:lnTo>
                  <a:lnTo>
                    <a:pt x="15328" y="10223"/>
                  </a:lnTo>
                  <a:lnTo>
                    <a:pt x="14986" y="9779"/>
                  </a:lnTo>
                  <a:lnTo>
                    <a:pt x="13893" y="10515"/>
                  </a:lnTo>
                  <a:lnTo>
                    <a:pt x="12306" y="10223"/>
                  </a:lnTo>
                  <a:lnTo>
                    <a:pt x="12306" y="11163"/>
                  </a:lnTo>
                  <a:lnTo>
                    <a:pt x="11658" y="11163"/>
                  </a:lnTo>
                  <a:lnTo>
                    <a:pt x="11658" y="11404"/>
                  </a:lnTo>
                  <a:lnTo>
                    <a:pt x="11112" y="11404"/>
                  </a:lnTo>
                  <a:lnTo>
                    <a:pt x="10769" y="11607"/>
                  </a:lnTo>
                  <a:lnTo>
                    <a:pt x="10414" y="11506"/>
                  </a:lnTo>
                  <a:lnTo>
                    <a:pt x="10223" y="11404"/>
                  </a:lnTo>
                  <a:lnTo>
                    <a:pt x="10325" y="10960"/>
                  </a:lnTo>
                  <a:lnTo>
                    <a:pt x="10668" y="10960"/>
                  </a:lnTo>
                  <a:lnTo>
                    <a:pt x="10414" y="10871"/>
                  </a:lnTo>
                  <a:lnTo>
                    <a:pt x="9677" y="10960"/>
                  </a:lnTo>
                  <a:lnTo>
                    <a:pt x="9525" y="11163"/>
                  </a:lnTo>
                  <a:lnTo>
                    <a:pt x="9525" y="11607"/>
                  </a:lnTo>
                  <a:lnTo>
                    <a:pt x="9131" y="11811"/>
                  </a:lnTo>
                  <a:lnTo>
                    <a:pt x="8636" y="11607"/>
                  </a:lnTo>
                  <a:lnTo>
                    <a:pt x="8432" y="11709"/>
                  </a:lnTo>
                  <a:lnTo>
                    <a:pt x="8089" y="11811"/>
                  </a:lnTo>
                  <a:lnTo>
                    <a:pt x="8229" y="12255"/>
                  </a:lnTo>
                  <a:lnTo>
                    <a:pt x="7785" y="12700"/>
                  </a:lnTo>
                  <a:lnTo>
                    <a:pt x="7188" y="13246"/>
                  </a:lnTo>
                  <a:lnTo>
                    <a:pt x="6007" y="12446"/>
                  </a:lnTo>
                  <a:lnTo>
                    <a:pt x="5651" y="13449"/>
                  </a:lnTo>
                  <a:lnTo>
                    <a:pt x="6007" y="13246"/>
                  </a:lnTo>
                  <a:lnTo>
                    <a:pt x="6350" y="13246"/>
                  </a:lnTo>
                  <a:lnTo>
                    <a:pt x="6642" y="13449"/>
                  </a:lnTo>
                  <a:lnTo>
                    <a:pt x="12204" y="11811"/>
                  </a:lnTo>
                  <a:lnTo>
                    <a:pt x="12890" y="11607"/>
                  </a:lnTo>
                  <a:lnTo>
                    <a:pt x="16611" y="10515"/>
                  </a:lnTo>
                  <a:lnTo>
                    <a:pt x="17602" y="10223"/>
                  </a:lnTo>
                  <a:lnTo>
                    <a:pt x="20662" y="9321"/>
                  </a:lnTo>
                  <a:lnTo>
                    <a:pt x="22009" y="8928"/>
                  </a:lnTo>
                  <a:lnTo>
                    <a:pt x="23520" y="8483"/>
                  </a:lnTo>
                  <a:close/>
                </a:path>
                <a:path w="403225" h="313054">
                  <a:moveTo>
                    <a:pt x="25107" y="11709"/>
                  </a:moveTo>
                  <a:lnTo>
                    <a:pt x="24206" y="11709"/>
                  </a:lnTo>
                  <a:lnTo>
                    <a:pt x="24409" y="12153"/>
                  </a:lnTo>
                  <a:lnTo>
                    <a:pt x="24650" y="11950"/>
                  </a:lnTo>
                  <a:lnTo>
                    <a:pt x="25107" y="11709"/>
                  </a:lnTo>
                  <a:close/>
                </a:path>
                <a:path w="403225" h="313054">
                  <a:moveTo>
                    <a:pt x="25400" y="8826"/>
                  </a:moveTo>
                  <a:lnTo>
                    <a:pt x="25107" y="8826"/>
                  </a:lnTo>
                  <a:lnTo>
                    <a:pt x="24853" y="8686"/>
                  </a:lnTo>
                  <a:lnTo>
                    <a:pt x="24612" y="8826"/>
                  </a:lnTo>
                  <a:lnTo>
                    <a:pt x="23761" y="9131"/>
                  </a:lnTo>
                  <a:lnTo>
                    <a:pt x="23418" y="9131"/>
                  </a:lnTo>
                  <a:lnTo>
                    <a:pt x="22517" y="9575"/>
                  </a:lnTo>
                  <a:lnTo>
                    <a:pt x="22771" y="9575"/>
                  </a:lnTo>
                  <a:lnTo>
                    <a:pt x="23063" y="9677"/>
                  </a:lnTo>
                  <a:lnTo>
                    <a:pt x="23317" y="9575"/>
                  </a:lnTo>
                  <a:lnTo>
                    <a:pt x="23418" y="9232"/>
                  </a:lnTo>
                  <a:lnTo>
                    <a:pt x="24066" y="9131"/>
                  </a:lnTo>
                  <a:lnTo>
                    <a:pt x="24955" y="8928"/>
                  </a:lnTo>
                  <a:lnTo>
                    <a:pt x="25196" y="9232"/>
                  </a:lnTo>
                  <a:lnTo>
                    <a:pt x="25349" y="8928"/>
                  </a:lnTo>
                  <a:close/>
                </a:path>
                <a:path w="403225" h="313054">
                  <a:moveTo>
                    <a:pt x="25908" y="12319"/>
                  </a:moveTo>
                  <a:lnTo>
                    <a:pt x="25742" y="12357"/>
                  </a:lnTo>
                  <a:lnTo>
                    <a:pt x="25654" y="12153"/>
                  </a:lnTo>
                  <a:lnTo>
                    <a:pt x="25298" y="12255"/>
                  </a:lnTo>
                  <a:lnTo>
                    <a:pt x="25654" y="12446"/>
                  </a:lnTo>
                  <a:lnTo>
                    <a:pt x="25819" y="12357"/>
                  </a:lnTo>
                  <a:close/>
                </a:path>
                <a:path w="403225" h="313054">
                  <a:moveTo>
                    <a:pt x="26200" y="12153"/>
                  </a:moveTo>
                  <a:lnTo>
                    <a:pt x="25908" y="12319"/>
                  </a:lnTo>
                  <a:lnTo>
                    <a:pt x="26098" y="12255"/>
                  </a:lnTo>
                  <a:close/>
                </a:path>
                <a:path w="403225" h="313054">
                  <a:moveTo>
                    <a:pt x="27432" y="9321"/>
                  </a:moveTo>
                  <a:lnTo>
                    <a:pt x="27190" y="9232"/>
                  </a:lnTo>
                  <a:lnTo>
                    <a:pt x="26835" y="9131"/>
                  </a:lnTo>
                  <a:lnTo>
                    <a:pt x="26022" y="9372"/>
                  </a:lnTo>
                  <a:lnTo>
                    <a:pt x="26987" y="9867"/>
                  </a:lnTo>
                  <a:lnTo>
                    <a:pt x="27432" y="9321"/>
                  </a:lnTo>
                  <a:close/>
                </a:path>
                <a:path w="403225" h="313054">
                  <a:moveTo>
                    <a:pt x="30848" y="11557"/>
                  </a:moveTo>
                  <a:lnTo>
                    <a:pt x="30467" y="11645"/>
                  </a:lnTo>
                  <a:lnTo>
                    <a:pt x="30505" y="11811"/>
                  </a:lnTo>
                  <a:lnTo>
                    <a:pt x="30848" y="11557"/>
                  </a:lnTo>
                  <a:close/>
                </a:path>
                <a:path w="403225" h="313054">
                  <a:moveTo>
                    <a:pt x="31051" y="11150"/>
                  </a:moveTo>
                  <a:lnTo>
                    <a:pt x="30657" y="10960"/>
                  </a:lnTo>
                  <a:lnTo>
                    <a:pt x="28422" y="11709"/>
                  </a:lnTo>
                  <a:lnTo>
                    <a:pt x="26644" y="11709"/>
                  </a:lnTo>
                  <a:lnTo>
                    <a:pt x="26289" y="11811"/>
                  </a:lnTo>
                  <a:lnTo>
                    <a:pt x="26289" y="12547"/>
                  </a:lnTo>
                  <a:lnTo>
                    <a:pt x="25654" y="12547"/>
                  </a:lnTo>
                  <a:lnTo>
                    <a:pt x="24853" y="12801"/>
                  </a:lnTo>
                  <a:lnTo>
                    <a:pt x="24307" y="12903"/>
                  </a:lnTo>
                  <a:lnTo>
                    <a:pt x="24409" y="12700"/>
                  </a:lnTo>
                  <a:lnTo>
                    <a:pt x="24485" y="12446"/>
                  </a:lnTo>
                  <a:lnTo>
                    <a:pt x="24206" y="12446"/>
                  </a:lnTo>
                  <a:lnTo>
                    <a:pt x="24066" y="12547"/>
                  </a:lnTo>
                  <a:lnTo>
                    <a:pt x="23761" y="12547"/>
                  </a:lnTo>
                  <a:lnTo>
                    <a:pt x="24066" y="12700"/>
                  </a:lnTo>
                  <a:lnTo>
                    <a:pt x="24066" y="12992"/>
                  </a:lnTo>
                  <a:lnTo>
                    <a:pt x="23520" y="12992"/>
                  </a:lnTo>
                  <a:lnTo>
                    <a:pt x="23317" y="13233"/>
                  </a:lnTo>
                  <a:lnTo>
                    <a:pt x="24777" y="12903"/>
                  </a:lnTo>
                  <a:lnTo>
                    <a:pt x="30467" y="11645"/>
                  </a:lnTo>
                  <a:lnTo>
                    <a:pt x="30416" y="11264"/>
                  </a:lnTo>
                  <a:lnTo>
                    <a:pt x="31051" y="11150"/>
                  </a:lnTo>
                  <a:close/>
                </a:path>
                <a:path w="403225" h="313054">
                  <a:moveTo>
                    <a:pt x="31508" y="11404"/>
                  </a:moveTo>
                  <a:lnTo>
                    <a:pt x="31051" y="11404"/>
                  </a:lnTo>
                  <a:lnTo>
                    <a:pt x="30848" y="11557"/>
                  </a:lnTo>
                  <a:lnTo>
                    <a:pt x="31508" y="11404"/>
                  </a:lnTo>
                  <a:close/>
                </a:path>
                <a:path w="403225" h="313054">
                  <a:moveTo>
                    <a:pt x="31508" y="10325"/>
                  </a:moveTo>
                  <a:lnTo>
                    <a:pt x="30505" y="10325"/>
                  </a:lnTo>
                  <a:lnTo>
                    <a:pt x="30441" y="9969"/>
                  </a:lnTo>
                  <a:lnTo>
                    <a:pt x="30416" y="9779"/>
                  </a:lnTo>
                  <a:lnTo>
                    <a:pt x="29768" y="9423"/>
                  </a:lnTo>
                  <a:lnTo>
                    <a:pt x="29514" y="9969"/>
                  </a:lnTo>
                  <a:lnTo>
                    <a:pt x="29324" y="9779"/>
                  </a:lnTo>
                  <a:lnTo>
                    <a:pt x="29171" y="9677"/>
                  </a:lnTo>
                  <a:lnTo>
                    <a:pt x="29413" y="9423"/>
                  </a:lnTo>
                  <a:lnTo>
                    <a:pt x="29286" y="9410"/>
                  </a:lnTo>
                  <a:lnTo>
                    <a:pt x="29070" y="9232"/>
                  </a:lnTo>
                  <a:lnTo>
                    <a:pt x="28727" y="9575"/>
                  </a:lnTo>
                  <a:lnTo>
                    <a:pt x="28524" y="9575"/>
                  </a:lnTo>
                  <a:lnTo>
                    <a:pt x="28181" y="9677"/>
                  </a:lnTo>
                  <a:lnTo>
                    <a:pt x="27978" y="9423"/>
                  </a:lnTo>
                  <a:lnTo>
                    <a:pt x="26987" y="9867"/>
                  </a:lnTo>
                  <a:lnTo>
                    <a:pt x="26644" y="10121"/>
                  </a:lnTo>
                  <a:lnTo>
                    <a:pt x="25742" y="10121"/>
                  </a:lnTo>
                  <a:lnTo>
                    <a:pt x="25806" y="9867"/>
                  </a:lnTo>
                  <a:lnTo>
                    <a:pt x="25920" y="9410"/>
                  </a:lnTo>
                  <a:lnTo>
                    <a:pt x="25107" y="9423"/>
                  </a:lnTo>
                  <a:lnTo>
                    <a:pt x="24955" y="9969"/>
                  </a:lnTo>
                  <a:lnTo>
                    <a:pt x="25107" y="9969"/>
                  </a:lnTo>
                  <a:lnTo>
                    <a:pt x="25400" y="9867"/>
                  </a:lnTo>
                  <a:lnTo>
                    <a:pt x="25400" y="10515"/>
                  </a:lnTo>
                  <a:lnTo>
                    <a:pt x="24561" y="10414"/>
                  </a:lnTo>
                  <a:lnTo>
                    <a:pt x="24409" y="10617"/>
                  </a:lnTo>
                  <a:lnTo>
                    <a:pt x="24206" y="10223"/>
                  </a:lnTo>
                  <a:lnTo>
                    <a:pt x="24206" y="9969"/>
                  </a:lnTo>
                  <a:lnTo>
                    <a:pt x="24650" y="9969"/>
                  </a:lnTo>
                  <a:lnTo>
                    <a:pt x="24307" y="9779"/>
                  </a:lnTo>
                  <a:lnTo>
                    <a:pt x="24066" y="9753"/>
                  </a:lnTo>
                  <a:lnTo>
                    <a:pt x="24066" y="10617"/>
                  </a:lnTo>
                  <a:lnTo>
                    <a:pt x="23418" y="10617"/>
                  </a:lnTo>
                  <a:lnTo>
                    <a:pt x="23520" y="10414"/>
                  </a:lnTo>
                  <a:lnTo>
                    <a:pt x="23660" y="10414"/>
                  </a:lnTo>
                  <a:lnTo>
                    <a:pt x="23964" y="10223"/>
                  </a:lnTo>
                  <a:lnTo>
                    <a:pt x="24066" y="10617"/>
                  </a:lnTo>
                  <a:lnTo>
                    <a:pt x="24066" y="9753"/>
                  </a:lnTo>
                  <a:lnTo>
                    <a:pt x="23660" y="9677"/>
                  </a:lnTo>
                  <a:lnTo>
                    <a:pt x="23418" y="9969"/>
                  </a:lnTo>
                  <a:lnTo>
                    <a:pt x="23406" y="10401"/>
                  </a:lnTo>
                  <a:lnTo>
                    <a:pt x="22872" y="10325"/>
                  </a:lnTo>
                  <a:lnTo>
                    <a:pt x="22872" y="10960"/>
                  </a:lnTo>
                  <a:lnTo>
                    <a:pt x="22072" y="11163"/>
                  </a:lnTo>
                  <a:lnTo>
                    <a:pt x="21336" y="10960"/>
                  </a:lnTo>
                  <a:lnTo>
                    <a:pt x="21526" y="10871"/>
                  </a:lnTo>
                  <a:lnTo>
                    <a:pt x="20637" y="10617"/>
                  </a:lnTo>
                  <a:lnTo>
                    <a:pt x="19646" y="10960"/>
                  </a:lnTo>
                  <a:lnTo>
                    <a:pt x="19304" y="10871"/>
                  </a:lnTo>
                  <a:lnTo>
                    <a:pt x="18999" y="11061"/>
                  </a:lnTo>
                  <a:lnTo>
                    <a:pt x="18846" y="11061"/>
                  </a:lnTo>
                  <a:lnTo>
                    <a:pt x="18846" y="11404"/>
                  </a:lnTo>
                  <a:lnTo>
                    <a:pt x="18554" y="11506"/>
                  </a:lnTo>
                  <a:lnTo>
                    <a:pt x="17856" y="11264"/>
                  </a:lnTo>
                  <a:lnTo>
                    <a:pt x="17665" y="11404"/>
                  </a:lnTo>
                  <a:lnTo>
                    <a:pt x="17513" y="11404"/>
                  </a:lnTo>
                  <a:lnTo>
                    <a:pt x="17411" y="11709"/>
                  </a:lnTo>
                  <a:lnTo>
                    <a:pt x="17208" y="11811"/>
                  </a:lnTo>
                  <a:lnTo>
                    <a:pt x="16865" y="11404"/>
                  </a:lnTo>
                  <a:lnTo>
                    <a:pt x="16421" y="11607"/>
                  </a:lnTo>
                  <a:lnTo>
                    <a:pt x="16319" y="12153"/>
                  </a:lnTo>
                  <a:lnTo>
                    <a:pt x="15773" y="11912"/>
                  </a:lnTo>
                  <a:lnTo>
                    <a:pt x="15532" y="12052"/>
                  </a:lnTo>
                  <a:lnTo>
                    <a:pt x="15087" y="12153"/>
                  </a:lnTo>
                  <a:lnTo>
                    <a:pt x="14986" y="12357"/>
                  </a:lnTo>
                  <a:lnTo>
                    <a:pt x="14986" y="12153"/>
                  </a:lnTo>
                  <a:lnTo>
                    <a:pt x="14782" y="12446"/>
                  </a:lnTo>
                  <a:lnTo>
                    <a:pt x="13195" y="12903"/>
                  </a:lnTo>
                  <a:lnTo>
                    <a:pt x="12750" y="12903"/>
                  </a:lnTo>
                  <a:lnTo>
                    <a:pt x="12903" y="12992"/>
                  </a:lnTo>
                  <a:lnTo>
                    <a:pt x="12992" y="13347"/>
                  </a:lnTo>
                  <a:lnTo>
                    <a:pt x="12407" y="13347"/>
                  </a:lnTo>
                  <a:lnTo>
                    <a:pt x="12306" y="12992"/>
                  </a:lnTo>
                  <a:lnTo>
                    <a:pt x="11861" y="13195"/>
                  </a:lnTo>
                  <a:lnTo>
                    <a:pt x="11557" y="13195"/>
                  </a:lnTo>
                  <a:lnTo>
                    <a:pt x="11112" y="13449"/>
                  </a:lnTo>
                  <a:lnTo>
                    <a:pt x="11557" y="13639"/>
                  </a:lnTo>
                  <a:lnTo>
                    <a:pt x="11861" y="13347"/>
                  </a:lnTo>
                  <a:lnTo>
                    <a:pt x="12103" y="13741"/>
                  </a:lnTo>
                  <a:lnTo>
                    <a:pt x="17881" y="12357"/>
                  </a:lnTo>
                  <a:lnTo>
                    <a:pt x="18719" y="12153"/>
                  </a:lnTo>
                  <a:lnTo>
                    <a:pt x="20154" y="11811"/>
                  </a:lnTo>
                  <a:lnTo>
                    <a:pt x="21424" y="11506"/>
                  </a:lnTo>
                  <a:lnTo>
                    <a:pt x="22860" y="11163"/>
                  </a:lnTo>
                  <a:lnTo>
                    <a:pt x="25146" y="10617"/>
                  </a:lnTo>
                  <a:lnTo>
                    <a:pt x="25565" y="10515"/>
                  </a:lnTo>
                  <a:lnTo>
                    <a:pt x="27203" y="10121"/>
                  </a:lnTo>
                  <a:lnTo>
                    <a:pt x="29070" y="9677"/>
                  </a:lnTo>
                  <a:lnTo>
                    <a:pt x="28867" y="10325"/>
                  </a:lnTo>
                  <a:lnTo>
                    <a:pt x="28524" y="9867"/>
                  </a:lnTo>
                  <a:lnTo>
                    <a:pt x="27876" y="10121"/>
                  </a:lnTo>
                  <a:lnTo>
                    <a:pt x="27432" y="10325"/>
                  </a:lnTo>
                  <a:lnTo>
                    <a:pt x="27139" y="10401"/>
                  </a:lnTo>
                  <a:lnTo>
                    <a:pt x="26289" y="10769"/>
                  </a:lnTo>
                  <a:lnTo>
                    <a:pt x="25946" y="10515"/>
                  </a:lnTo>
                  <a:lnTo>
                    <a:pt x="25654" y="10617"/>
                  </a:lnTo>
                  <a:lnTo>
                    <a:pt x="25400" y="10871"/>
                  </a:lnTo>
                  <a:lnTo>
                    <a:pt x="25196" y="10960"/>
                  </a:lnTo>
                  <a:lnTo>
                    <a:pt x="23520" y="11061"/>
                  </a:lnTo>
                  <a:lnTo>
                    <a:pt x="21336" y="11811"/>
                  </a:lnTo>
                  <a:lnTo>
                    <a:pt x="18846" y="12547"/>
                  </a:lnTo>
                  <a:lnTo>
                    <a:pt x="18656" y="12547"/>
                  </a:lnTo>
                  <a:lnTo>
                    <a:pt x="18300" y="12446"/>
                  </a:lnTo>
                  <a:lnTo>
                    <a:pt x="15532" y="13449"/>
                  </a:lnTo>
                  <a:lnTo>
                    <a:pt x="14986" y="13195"/>
                  </a:lnTo>
                  <a:lnTo>
                    <a:pt x="11760" y="14389"/>
                  </a:lnTo>
                  <a:lnTo>
                    <a:pt x="11315" y="14185"/>
                  </a:lnTo>
                  <a:lnTo>
                    <a:pt x="10769" y="14389"/>
                  </a:lnTo>
                  <a:lnTo>
                    <a:pt x="10566" y="14389"/>
                  </a:lnTo>
                  <a:lnTo>
                    <a:pt x="10566" y="14630"/>
                  </a:lnTo>
                  <a:lnTo>
                    <a:pt x="10414" y="14732"/>
                  </a:lnTo>
                  <a:lnTo>
                    <a:pt x="9969" y="14833"/>
                  </a:lnTo>
                  <a:lnTo>
                    <a:pt x="9677" y="14732"/>
                  </a:lnTo>
                  <a:lnTo>
                    <a:pt x="8877" y="14935"/>
                  </a:lnTo>
                  <a:lnTo>
                    <a:pt x="8877" y="15176"/>
                  </a:lnTo>
                  <a:lnTo>
                    <a:pt x="8636" y="15176"/>
                  </a:lnTo>
                  <a:lnTo>
                    <a:pt x="8331" y="15278"/>
                  </a:lnTo>
                  <a:lnTo>
                    <a:pt x="8089" y="14732"/>
                  </a:lnTo>
                  <a:lnTo>
                    <a:pt x="7188" y="15036"/>
                  </a:lnTo>
                  <a:lnTo>
                    <a:pt x="6896" y="15481"/>
                  </a:lnTo>
                  <a:lnTo>
                    <a:pt x="6553" y="15176"/>
                  </a:lnTo>
                  <a:lnTo>
                    <a:pt x="6197" y="15824"/>
                  </a:lnTo>
                  <a:lnTo>
                    <a:pt x="5105" y="16027"/>
                  </a:lnTo>
                  <a:lnTo>
                    <a:pt x="5105" y="15278"/>
                  </a:lnTo>
                  <a:lnTo>
                    <a:pt x="7531" y="14541"/>
                  </a:lnTo>
                  <a:lnTo>
                    <a:pt x="9042" y="14084"/>
                  </a:lnTo>
                  <a:lnTo>
                    <a:pt x="9271" y="14020"/>
                  </a:lnTo>
                  <a:lnTo>
                    <a:pt x="8432" y="14084"/>
                  </a:lnTo>
                  <a:lnTo>
                    <a:pt x="8534" y="13639"/>
                  </a:lnTo>
                  <a:lnTo>
                    <a:pt x="8877" y="13639"/>
                  </a:lnTo>
                  <a:lnTo>
                    <a:pt x="9321" y="13538"/>
                  </a:lnTo>
                  <a:lnTo>
                    <a:pt x="8877" y="13538"/>
                  </a:lnTo>
                  <a:lnTo>
                    <a:pt x="8534" y="13538"/>
                  </a:lnTo>
                  <a:lnTo>
                    <a:pt x="8331" y="13741"/>
                  </a:lnTo>
                  <a:lnTo>
                    <a:pt x="7886" y="13995"/>
                  </a:lnTo>
                  <a:lnTo>
                    <a:pt x="7785" y="13843"/>
                  </a:lnTo>
                  <a:lnTo>
                    <a:pt x="7531" y="14020"/>
                  </a:lnTo>
                  <a:lnTo>
                    <a:pt x="7543" y="14389"/>
                  </a:lnTo>
                  <a:lnTo>
                    <a:pt x="7188" y="14389"/>
                  </a:lnTo>
                  <a:lnTo>
                    <a:pt x="7099" y="14541"/>
                  </a:lnTo>
                  <a:lnTo>
                    <a:pt x="6743" y="14541"/>
                  </a:lnTo>
                  <a:lnTo>
                    <a:pt x="6997" y="14084"/>
                  </a:lnTo>
                  <a:lnTo>
                    <a:pt x="6451" y="14084"/>
                  </a:lnTo>
                  <a:lnTo>
                    <a:pt x="5905" y="14185"/>
                  </a:lnTo>
                  <a:lnTo>
                    <a:pt x="6007" y="14732"/>
                  </a:lnTo>
                  <a:lnTo>
                    <a:pt x="5105" y="14732"/>
                  </a:lnTo>
                  <a:lnTo>
                    <a:pt x="4114" y="14935"/>
                  </a:lnTo>
                  <a:lnTo>
                    <a:pt x="4114" y="15671"/>
                  </a:lnTo>
                  <a:lnTo>
                    <a:pt x="3670" y="15671"/>
                  </a:lnTo>
                  <a:lnTo>
                    <a:pt x="3429" y="15925"/>
                  </a:lnTo>
                  <a:lnTo>
                    <a:pt x="2882" y="15925"/>
                  </a:lnTo>
                  <a:lnTo>
                    <a:pt x="2984" y="16217"/>
                  </a:lnTo>
                  <a:lnTo>
                    <a:pt x="3568" y="16217"/>
                  </a:lnTo>
                  <a:lnTo>
                    <a:pt x="3429" y="16675"/>
                  </a:lnTo>
                  <a:lnTo>
                    <a:pt x="2425" y="17310"/>
                  </a:lnTo>
                  <a:lnTo>
                    <a:pt x="2235" y="17411"/>
                  </a:lnTo>
                  <a:lnTo>
                    <a:pt x="1981" y="17411"/>
                  </a:lnTo>
                  <a:lnTo>
                    <a:pt x="1790" y="17221"/>
                  </a:lnTo>
                  <a:lnTo>
                    <a:pt x="1536" y="17411"/>
                  </a:lnTo>
                  <a:lnTo>
                    <a:pt x="1333" y="17513"/>
                  </a:lnTo>
                  <a:lnTo>
                    <a:pt x="990" y="17754"/>
                  </a:lnTo>
                  <a:lnTo>
                    <a:pt x="1244" y="17856"/>
                  </a:lnTo>
                  <a:lnTo>
                    <a:pt x="1333" y="18161"/>
                  </a:lnTo>
                  <a:lnTo>
                    <a:pt x="889" y="18351"/>
                  </a:lnTo>
                  <a:lnTo>
                    <a:pt x="647" y="18605"/>
                  </a:lnTo>
                  <a:lnTo>
                    <a:pt x="1435" y="18351"/>
                  </a:lnTo>
                  <a:lnTo>
                    <a:pt x="1879" y="18503"/>
                  </a:lnTo>
                  <a:lnTo>
                    <a:pt x="1803" y="18351"/>
                  </a:lnTo>
                  <a:lnTo>
                    <a:pt x="1536" y="17754"/>
                  </a:lnTo>
                  <a:lnTo>
                    <a:pt x="2908" y="17411"/>
                  </a:lnTo>
                  <a:lnTo>
                    <a:pt x="8496" y="16027"/>
                  </a:lnTo>
                  <a:lnTo>
                    <a:pt x="9321" y="15824"/>
                  </a:lnTo>
                  <a:lnTo>
                    <a:pt x="9321" y="15481"/>
                  </a:lnTo>
                  <a:lnTo>
                    <a:pt x="9321" y="15278"/>
                  </a:lnTo>
                  <a:lnTo>
                    <a:pt x="10325" y="15481"/>
                  </a:lnTo>
                  <a:lnTo>
                    <a:pt x="11315" y="15176"/>
                  </a:lnTo>
                  <a:lnTo>
                    <a:pt x="11557" y="15036"/>
                  </a:lnTo>
                  <a:lnTo>
                    <a:pt x="11747" y="14833"/>
                  </a:lnTo>
                  <a:lnTo>
                    <a:pt x="12001" y="14630"/>
                  </a:lnTo>
                  <a:lnTo>
                    <a:pt x="12547" y="14389"/>
                  </a:lnTo>
                  <a:lnTo>
                    <a:pt x="12903" y="14732"/>
                  </a:lnTo>
                  <a:lnTo>
                    <a:pt x="13893" y="14541"/>
                  </a:lnTo>
                  <a:lnTo>
                    <a:pt x="13893" y="14084"/>
                  </a:lnTo>
                  <a:lnTo>
                    <a:pt x="14338" y="13995"/>
                  </a:lnTo>
                  <a:lnTo>
                    <a:pt x="14439" y="13843"/>
                  </a:lnTo>
                  <a:lnTo>
                    <a:pt x="14439" y="14084"/>
                  </a:lnTo>
                  <a:lnTo>
                    <a:pt x="14630" y="14084"/>
                  </a:lnTo>
                  <a:lnTo>
                    <a:pt x="14782" y="14185"/>
                  </a:lnTo>
                  <a:lnTo>
                    <a:pt x="15532" y="13995"/>
                  </a:lnTo>
                  <a:lnTo>
                    <a:pt x="15773" y="13995"/>
                  </a:lnTo>
                  <a:lnTo>
                    <a:pt x="15976" y="13843"/>
                  </a:lnTo>
                  <a:lnTo>
                    <a:pt x="15976" y="13639"/>
                  </a:lnTo>
                  <a:lnTo>
                    <a:pt x="16217" y="13639"/>
                  </a:lnTo>
                  <a:lnTo>
                    <a:pt x="16637" y="13449"/>
                  </a:lnTo>
                  <a:lnTo>
                    <a:pt x="16865" y="13347"/>
                  </a:lnTo>
                  <a:lnTo>
                    <a:pt x="17208" y="13639"/>
                  </a:lnTo>
                  <a:lnTo>
                    <a:pt x="17754" y="13449"/>
                  </a:lnTo>
                  <a:lnTo>
                    <a:pt x="18110" y="13347"/>
                  </a:lnTo>
                  <a:lnTo>
                    <a:pt x="18656" y="13195"/>
                  </a:lnTo>
                  <a:lnTo>
                    <a:pt x="19100" y="12903"/>
                  </a:lnTo>
                  <a:lnTo>
                    <a:pt x="19202" y="12700"/>
                  </a:lnTo>
                  <a:lnTo>
                    <a:pt x="19443" y="12547"/>
                  </a:lnTo>
                  <a:lnTo>
                    <a:pt x="19748" y="12446"/>
                  </a:lnTo>
                  <a:lnTo>
                    <a:pt x="19989" y="12700"/>
                  </a:lnTo>
                  <a:lnTo>
                    <a:pt x="20294" y="12547"/>
                  </a:lnTo>
                  <a:lnTo>
                    <a:pt x="20612" y="12446"/>
                  </a:lnTo>
                  <a:lnTo>
                    <a:pt x="20891" y="12357"/>
                  </a:lnTo>
                  <a:lnTo>
                    <a:pt x="21183" y="12153"/>
                  </a:lnTo>
                  <a:lnTo>
                    <a:pt x="22428" y="11709"/>
                  </a:lnTo>
                  <a:lnTo>
                    <a:pt x="22872" y="11912"/>
                  </a:lnTo>
                  <a:lnTo>
                    <a:pt x="23520" y="11811"/>
                  </a:lnTo>
                  <a:lnTo>
                    <a:pt x="23787" y="11709"/>
                  </a:lnTo>
                  <a:lnTo>
                    <a:pt x="25552" y="11061"/>
                  </a:lnTo>
                  <a:lnTo>
                    <a:pt x="26200" y="10871"/>
                  </a:lnTo>
                  <a:lnTo>
                    <a:pt x="26543" y="10960"/>
                  </a:lnTo>
                  <a:lnTo>
                    <a:pt x="26733" y="10960"/>
                  </a:lnTo>
                  <a:lnTo>
                    <a:pt x="26835" y="11163"/>
                  </a:lnTo>
                  <a:lnTo>
                    <a:pt x="27089" y="11264"/>
                  </a:lnTo>
                  <a:lnTo>
                    <a:pt x="27089" y="10871"/>
                  </a:lnTo>
                  <a:lnTo>
                    <a:pt x="27089" y="10617"/>
                  </a:lnTo>
                  <a:lnTo>
                    <a:pt x="28524" y="10414"/>
                  </a:lnTo>
                  <a:lnTo>
                    <a:pt x="28079" y="10960"/>
                  </a:lnTo>
                  <a:lnTo>
                    <a:pt x="28867" y="10960"/>
                  </a:lnTo>
                  <a:lnTo>
                    <a:pt x="29324" y="10871"/>
                  </a:lnTo>
                  <a:lnTo>
                    <a:pt x="29171" y="10769"/>
                  </a:lnTo>
                  <a:lnTo>
                    <a:pt x="29171" y="10515"/>
                  </a:lnTo>
                  <a:lnTo>
                    <a:pt x="29324" y="10414"/>
                  </a:lnTo>
                  <a:lnTo>
                    <a:pt x="29870" y="10960"/>
                  </a:lnTo>
                  <a:lnTo>
                    <a:pt x="30505" y="10769"/>
                  </a:lnTo>
                  <a:lnTo>
                    <a:pt x="30962" y="10515"/>
                  </a:lnTo>
                  <a:lnTo>
                    <a:pt x="31305" y="10617"/>
                  </a:lnTo>
                  <a:lnTo>
                    <a:pt x="31445" y="10414"/>
                  </a:lnTo>
                  <a:close/>
                </a:path>
                <a:path w="403225" h="313054">
                  <a:moveTo>
                    <a:pt x="31813" y="11023"/>
                  </a:moveTo>
                  <a:lnTo>
                    <a:pt x="31051" y="11150"/>
                  </a:lnTo>
                  <a:lnTo>
                    <a:pt x="31305" y="11264"/>
                  </a:lnTo>
                  <a:lnTo>
                    <a:pt x="31813" y="11023"/>
                  </a:lnTo>
                  <a:close/>
                </a:path>
                <a:path w="403225" h="313054">
                  <a:moveTo>
                    <a:pt x="32194" y="11404"/>
                  </a:moveTo>
                  <a:lnTo>
                    <a:pt x="32092" y="11264"/>
                  </a:lnTo>
                  <a:lnTo>
                    <a:pt x="31953" y="11163"/>
                  </a:lnTo>
                  <a:lnTo>
                    <a:pt x="32092" y="11404"/>
                  </a:lnTo>
                  <a:close/>
                </a:path>
                <a:path w="403225" h="313054">
                  <a:moveTo>
                    <a:pt x="34277" y="11061"/>
                  </a:moveTo>
                  <a:lnTo>
                    <a:pt x="33629" y="10871"/>
                  </a:lnTo>
                  <a:lnTo>
                    <a:pt x="33286" y="11061"/>
                  </a:lnTo>
                  <a:lnTo>
                    <a:pt x="32943" y="10871"/>
                  </a:lnTo>
                  <a:lnTo>
                    <a:pt x="33185" y="10617"/>
                  </a:lnTo>
                  <a:lnTo>
                    <a:pt x="32740" y="10515"/>
                  </a:lnTo>
                  <a:lnTo>
                    <a:pt x="31813" y="11023"/>
                  </a:lnTo>
                  <a:lnTo>
                    <a:pt x="32639" y="10871"/>
                  </a:lnTo>
                  <a:lnTo>
                    <a:pt x="32550" y="11404"/>
                  </a:lnTo>
                  <a:lnTo>
                    <a:pt x="32943" y="11404"/>
                  </a:lnTo>
                  <a:lnTo>
                    <a:pt x="33629" y="11264"/>
                  </a:lnTo>
                  <a:lnTo>
                    <a:pt x="34277" y="11061"/>
                  </a:lnTo>
                  <a:close/>
                </a:path>
                <a:path w="403225" h="313054">
                  <a:moveTo>
                    <a:pt x="41275" y="12700"/>
                  </a:moveTo>
                  <a:lnTo>
                    <a:pt x="41173" y="12547"/>
                  </a:lnTo>
                  <a:lnTo>
                    <a:pt x="40728" y="12801"/>
                  </a:lnTo>
                  <a:lnTo>
                    <a:pt x="40284" y="12547"/>
                  </a:lnTo>
                  <a:lnTo>
                    <a:pt x="40284" y="12357"/>
                  </a:lnTo>
                  <a:lnTo>
                    <a:pt x="39941" y="12357"/>
                  </a:lnTo>
                  <a:lnTo>
                    <a:pt x="40081" y="12700"/>
                  </a:lnTo>
                  <a:lnTo>
                    <a:pt x="40982" y="13093"/>
                  </a:lnTo>
                  <a:lnTo>
                    <a:pt x="41275" y="13093"/>
                  </a:lnTo>
                  <a:lnTo>
                    <a:pt x="41275" y="12700"/>
                  </a:lnTo>
                  <a:close/>
                </a:path>
                <a:path w="403225" h="313054">
                  <a:moveTo>
                    <a:pt x="49161" y="14732"/>
                  </a:moveTo>
                  <a:lnTo>
                    <a:pt x="48818" y="14490"/>
                  </a:lnTo>
                  <a:lnTo>
                    <a:pt x="48374" y="14389"/>
                  </a:lnTo>
                  <a:lnTo>
                    <a:pt x="48514" y="14630"/>
                  </a:lnTo>
                  <a:lnTo>
                    <a:pt x="48717" y="14732"/>
                  </a:lnTo>
                  <a:lnTo>
                    <a:pt x="49161" y="14732"/>
                  </a:lnTo>
                  <a:close/>
                </a:path>
                <a:path w="403225" h="313054">
                  <a:moveTo>
                    <a:pt x="60921" y="17513"/>
                  </a:moveTo>
                  <a:lnTo>
                    <a:pt x="60477" y="17513"/>
                  </a:lnTo>
                  <a:lnTo>
                    <a:pt x="59728" y="17221"/>
                  </a:lnTo>
                  <a:lnTo>
                    <a:pt x="59131" y="17119"/>
                  </a:lnTo>
                  <a:lnTo>
                    <a:pt x="59029" y="17310"/>
                  </a:lnTo>
                  <a:lnTo>
                    <a:pt x="60121" y="17856"/>
                  </a:lnTo>
                  <a:lnTo>
                    <a:pt x="60477" y="17754"/>
                  </a:lnTo>
                  <a:lnTo>
                    <a:pt x="60820" y="17957"/>
                  </a:lnTo>
                  <a:lnTo>
                    <a:pt x="60921" y="17754"/>
                  </a:lnTo>
                  <a:lnTo>
                    <a:pt x="60921" y="17513"/>
                  </a:lnTo>
                  <a:close/>
                </a:path>
                <a:path w="403225" h="313054">
                  <a:moveTo>
                    <a:pt x="61366" y="21183"/>
                  </a:moveTo>
                  <a:lnTo>
                    <a:pt x="61163" y="20980"/>
                  </a:lnTo>
                  <a:lnTo>
                    <a:pt x="60375" y="20637"/>
                  </a:lnTo>
                  <a:lnTo>
                    <a:pt x="60032" y="20535"/>
                  </a:lnTo>
                  <a:lnTo>
                    <a:pt x="60121" y="21082"/>
                  </a:lnTo>
                  <a:lnTo>
                    <a:pt x="60820" y="21183"/>
                  </a:lnTo>
                  <a:lnTo>
                    <a:pt x="61366" y="21183"/>
                  </a:lnTo>
                  <a:close/>
                </a:path>
                <a:path w="403225" h="313054">
                  <a:moveTo>
                    <a:pt x="62014" y="17957"/>
                  </a:moveTo>
                  <a:lnTo>
                    <a:pt x="61810" y="17856"/>
                  </a:lnTo>
                  <a:lnTo>
                    <a:pt x="61620" y="17754"/>
                  </a:lnTo>
                  <a:lnTo>
                    <a:pt x="61468" y="17856"/>
                  </a:lnTo>
                  <a:lnTo>
                    <a:pt x="61366" y="18059"/>
                  </a:lnTo>
                  <a:lnTo>
                    <a:pt x="61810" y="18059"/>
                  </a:lnTo>
                  <a:lnTo>
                    <a:pt x="62014" y="17957"/>
                  </a:lnTo>
                  <a:close/>
                </a:path>
                <a:path w="403225" h="313054">
                  <a:moveTo>
                    <a:pt x="70688" y="5461"/>
                  </a:moveTo>
                  <a:lnTo>
                    <a:pt x="70243" y="5257"/>
                  </a:lnTo>
                  <a:lnTo>
                    <a:pt x="70345" y="5702"/>
                  </a:lnTo>
                  <a:lnTo>
                    <a:pt x="70688" y="5461"/>
                  </a:lnTo>
                  <a:close/>
                </a:path>
                <a:path w="403225" h="313054">
                  <a:moveTo>
                    <a:pt x="72783" y="4914"/>
                  </a:moveTo>
                  <a:lnTo>
                    <a:pt x="72580" y="4914"/>
                  </a:lnTo>
                  <a:lnTo>
                    <a:pt x="72326" y="4914"/>
                  </a:lnTo>
                  <a:lnTo>
                    <a:pt x="71691" y="5257"/>
                  </a:lnTo>
                  <a:lnTo>
                    <a:pt x="71145" y="5156"/>
                  </a:lnTo>
                  <a:lnTo>
                    <a:pt x="70891" y="5702"/>
                  </a:lnTo>
                  <a:lnTo>
                    <a:pt x="71691" y="5702"/>
                  </a:lnTo>
                  <a:lnTo>
                    <a:pt x="72682" y="5562"/>
                  </a:lnTo>
                  <a:lnTo>
                    <a:pt x="72783" y="4914"/>
                  </a:lnTo>
                  <a:close/>
                </a:path>
                <a:path w="403225" h="313054">
                  <a:moveTo>
                    <a:pt x="124523" y="1384"/>
                  </a:moveTo>
                  <a:lnTo>
                    <a:pt x="124269" y="495"/>
                  </a:lnTo>
                  <a:lnTo>
                    <a:pt x="122491" y="495"/>
                  </a:lnTo>
                  <a:lnTo>
                    <a:pt x="121742" y="647"/>
                  </a:lnTo>
                  <a:lnTo>
                    <a:pt x="121742" y="101"/>
                  </a:lnTo>
                  <a:lnTo>
                    <a:pt x="121488" y="0"/>
                  </a:lnTo>
                  <a:lnTo>
                    <a:pt x="120942" y="0"/>
                  </a:lnTo>
                  <a:lnTo>
                    <a:pt x="121094" y="393"/>
                  </a:lnTo>
                  <a:lnTo>
                    <a:pt x="120942" y="495"/>
                  </a:lnTo>
                  <a:lnTo>
                    <a:pt x="120853" y="647"/>
                  </a:lnTo>
                  <a:lnTo>
                    <a:pt x="120307" y="393"/>
                  </a:lnTo>
                  <a:lnTo>
                    <a:pt x="120053" y="1041"/>
                  </a:lnTo>
                  <a:lnTo>
                    <a:pt x="120751" y="1041"/>
                  </a:lnTo>
                  <a:lnTo>
                    <a:pt x="120942" y="1384"/>
                  </a:lnTo>
                  <a:lnTo>
                    <a:pt x="121488" y="1485"/>
                  </a:lnTo>
                  <a:lnTo>
                    <a:pt x="121945" y="1689"/>
                  </a:lnTo>
                  <a:lnTo>
                    <a:pt x="122732" y="1384"/>
                  </a:lnTo>
                  <a:lnTo>
                    <a:pt x="124523" y="1384"/>
                  </a:lnTo>
                  <a:close/>
                </a:path>
                <a:path w="403225" h="313054">
                  <a:moveTo>
                    <a:pt x="188658" y="257124"/>
                  </a:moveTo>
                  <a:lnTo>
                    <a:pt x="184950" y="257124"/>
                  </a:lnTo>
                  <a:lnTo>
                    <a:pt x="184950" y="286550"/>
                  </a:lnTo>
                  <a:lnTo>
                    <a:pt x="184950" y="296367"/>
                  </a:lnTo>
                  <a:lnTo>
                    <a:pt x="184353" y="300139"/>
                  </a:lnTo>
                  <a:lnTo>
                    <a:pt x="181965" y="305346"/>
                  </a:lnTo>
                  <a:lnTo>
                    <a:pt x="180428" y="306679"/>
                  </a:lnTo>
                  <a:lnTo>
                    <a:pt x="176161" y="306679"/>
                  </a:lnTo>
                  <a:lnTo>
                    <a:pt x="174383" y="305244"/>
                  </a:lnTo>
                  <a:lnTo>
                    <a:pt x="172199" y="299593"/>
                  </a:lnTo>
                  <a:lnTo>
                    <a:pt x="171691" y="296367"/>
                  </a:lnTo>
                  <a:lnTo>
                    <a:pt x="171716" y="286550"/>
                  </a:lnTo>
                  <a:lnTo>
                    <a:pt x="172288" y="283273"/>
                  </a:lnTo>
                  <a:lnTo>
                    <a:pt x="173583" y="280746"/>
                  </a:lnTo>
                  <a:lnTo>
                    <a:pt x="174828" y="278206"/>
                  </a:lnTo>
                  <a:lnTo>
                    <a:pt x="176466" y="276923"/>
                  </a:lnTo>
                  <a:lnTo>
                    <a:pt x="180327" y="276923"/>
                  </a:lnTo>
                  <a:lnTo>
                    <a:pt x="181864" y="278104"/>
                  </a:lnTo>
                  <a:lnTo>
                    <a:pt x="184353" y="282867"/>
                  </a:lnTo>
                  <a:lnTo>
                    <a:pt x="184950" y="286550"/>
                  </a:lnTo>
                  <a:lnTo>
                    <a:pt x="184950" y="257124"/>
                  </a:lnTo>
                  <a:lnTo>
                    <a:pt x="184797" y="257124"/>
                  </a:lnTo>
                  <a:lnTo>
                    <a:pt x="184797" y="276923"/>
                  </a:lnTo>
                  <a:lnTo>
                    <a:pt x="183908" y="275082"/>
                  </a:lnTo>
                  <a:lnTo>
                    <a:pt x="183057" y="273799"/>
                  </a:lnTo>
                  <a:lnTo>
                    <a:pt x="182359" y="273100"/>
                  </a:lnTo>
                  <a:lnTo>
                    <a:pt x="181127" y="271805"/>
                  </a:lnTo>
                  <a:lnTo>
                    <a:pt x="179590" y="271170"/>
                  </a:lnTo>
                  <a:lnTo>
                    <a:pt x="174421" y="271170"/>
                  </a:lnTo>
                  <a:lnTo>
                    <a:pt x="171843" y="273304"/>
                  </a:lnTo>
                  <a:lnTo>
                    <a:pt x="168275" y="281635"/>
                  </a:lnTo>
                  <a:lnTo>
                    <a:pt x="167386" y="286550"/>
                  </a:lnTo>
                  <a:lnTo>
                    <a:pt x="167386" y="298348"/>
                  </a:lnTo>
                  <a:lnTo>
                    <a:pt x="168376" y="303263"/>
                  </a:lnTo>
                  <a:lnTo>
                    <a:pt x="170307" y="306933"/>
                  </a:lnTo>
                  <a:lnTo>
                    <a:pt x="172288" y="310553"/>
                  </a:lnTo>
                  <a:lnTo>
                    <a:pt x="174625" y="312394"/>
                  </a:lnTo>
                  <a:lnTo>
                    <a:pt x="178943" y="312394"/>
                  </a:lnTo>
                  <a:lnTo>
                    <a:pt x="184607" y="306679"/>
                  </a:lnTo>
                  <a:lnTo>
                    <a:pt x="185039" y="305600"/>
                  </a:lnTo>
                  <a:lnTo>
                    <a:pt x="185039" y="310997"/>
                  </a:lnTo>
                  <a:lnTo>
                    <a:pt x="188658" y="310997"/>
                  </a:lnTo>
                  <a:lnTo>
                    <a:pt x="188658" y="305600"/>
                  </a:lnTo>
                  <a:lnTo>
                    <a:pt x="188658" y="257124"/>
                  </a:lnTo>
                  <a:close/>
                </a:path>
                <a:path w="403225" h="313054">
                  <a:moveTo>
                    <a:pt x="215252" y="293535"/>
                  </a:moveTo>
                  <a:lnTo>
                    <a:pt x="212763" y="276771"/>
                  </a:lnTo>
                  <a:lnTo>
                    <a:pt x="212432" y="275932"/>
                  </a:lnTo>
                  <a:lnTo>
                    <a:pt x="211239" y="274243"/>
                  </a:lnTo>
                  <a:lnTo>
                    <a:pt x="211086" y="274129"/>
                  </a:lnTo>
                  <a:lnTo>
                    <a:pt x="211086" y="288328"/>
                  </a:lnTo>
                  <a:lnTo>
                    <a:pt x="197789" y="288328"/>
                  </a:lnTo>
                  <a:lnTo>
                    <a:pt x="202603" y="276771"/>
                  </a:lnTo>
                  <a:lnTo>
                    <a:pt x="207022" y="276771"/>
                  </a:lnTo>
                  <a:lnTo>
                    <a:pt x="211086" y="288328"/>
                  </a:lnTo>
                  <a:lnTo>
                    <a:pt x="211086" y="274129"/>
                  </a:lnTo>
                  <a:lnTo>
                    <a:pt x="208064" y="271665"/>
                  </a:lnTo>
                  <a:lnTo>
                    <a:pt x="206375" y="271018"/>
                  </a:lnTo>
                  <a:lnTo>
                    <a:pt x="201320" y="271018"/>
                  </a:lnTo>
                  <a:lnTo>
                    <a:pt x="198589" y="272948"/>
                  </a:lnTo>
                  <a:lnTo>
                    <a:pt x="194424" y="280784"/>
                  </a:lnTo>
                  <a:lnTo>
                    <a:pt x="193459" y="285496"/>
                  </a:lnTo>
                  <a:lnTo>
                    <a:pt x="193408" y="298742"/>
                  </a:lnTo>
                  <a:lnTo>
                    <a:pt x="194424" y="303555"/>
                  </a:lnTo>
                  <a:lnTo>
                    <a:pt x="196507" y="307086"/>
                  </a:lnTo>
                  <a:lnTo>
                    <a:pt x="198539" y="310654"/>
                  </a:lnTo>
                  <a:lnTo>
                    <a:pt x="201066" y="312394"/>
                  </a:lnTo>
                  <a:lnTo>
                    <a:pt x="205282" y="312394"/>
                  </a:lnTo>
                  <a:lnTo>
                    <a:pt x="214909" y="298742"/>
                  </a:lnTo>
                  <a:lnTo>
                    <a:pt x="210934" y="298742"/>
                  </a:lnTo>
                  <a:lnTo>
                    <a:pt x="210642" y="300482"/>
                  </a:lnTo>
                  <a:lnTo>
                    <a:pt x="210146" y="302018"/>
                  </a:lnTo>
                  <a:lnTo>
                    <a:pt x="208216" y="305600"/>
                  </a:lnTo>
                  <a:lnTo>
                    <a:pt x="206527" y="306730"/>
                  </a:lnTo>
                  <a:lnTo>
                    <a:pt x="202158" y="306730"/>
                  </a:lnTo>
                  <a:lnTo>
                    <a:pt x="200520" y="305549"/>
                  </a:lnTo>
                  <a:lnTo>
                    <a:pt x="198335" y="300736"/>
                  </a:lnTo>
                  <a:lnTo>
                    <a:pt x="197789" y="297510"/>
                  </a:lnTo>
                  <a:lnTo>
                    <a:pt x="197688" y="293535"/>
                  </a:lnTo>
                  <a:lnTo>
                    <a:pt x="215252" y="293535"/>
                  </a:lnTo>
                  <a:close/>
                </a:path>
                <a:path w="403225" h="313054">
                  <a:moveTo>
                    <a:pt x="239064" y="296075"/>
                  </a:moveTo>
                  <a:lnTo>
                    <a:pt x="238277" y="293446"/>
                  </a:lnTo>
                  <a:lnTo>
                    <a:pt x="235699" y="290715"/>
                  </a:lnTo>
                  <a:lnTo>
                    <a:pt x="233705" y="289572"/>
                  </a:lnTo>
                  <a:lnTo>
                    <a:pt x="228003" y="287388"/>
                  </a:lnTo>
                  <a:lnTo>
                    <a:pt x="226809" y="286893"/>
                  </a:lnTo>
                  <a:lnTo>
                    <a:pt x="225920" y="286397"/>
                  </a:lnTo>
                  <a:lnTo>
                    <a:pt x="225272" y="285750"/>
                  </a:lnTo>
                  <a:lnTo>
                    <a:pt x="224231" y="284759"/>
                  </a:lnTo>
                  <a:lnTo>
                    <a:pt x="223685" y="283413"/>
                  </a:lnTo>
                  <a:lnTo>
                    <a:pt x="223685" y="280149"/>
                  </a:lnTo>
                  <a:lnTo>
                    <a:pt x="224091" y="278904"/>
                  </a:lnTo>
                  <a:lnTo>
                    <a:pt x="224929" y="277964"/>
                  </a:lnTo>
                  <a:lnTo>
                    <a:pt x="225717" y="277025"/>
                  </a:lnTo>
                  <a:lnTo>
                    <a:pt x="226910" y="276517"/>
                  </a:lnTo>
                  <a:lnTo>
                    <a:pt x="230835" y="276517"/>
                  </a:lnTo>
                  <a:lnTo>
                    <a:pt x="234403" y="283121"/>
                  </a:lnTo>
                  <a:lnTo>
                    <a:pt x="238226" y="283121"/>
                  </a:lnTo>
                  <a:lnTo>
                    <a:pt x="238175" y="280149"/>
                  </a:lnTo>
                  <a:lnTo>
                    <a:pt x="237782" y="278257"/>
                  </a:lnTo>
                  <a:lnTo>
                    <a:pt x="237007" y="276517"/>
                  </a:lnTo>
                  <a:lnTo>
                    <a:pt x="236791" y="276021"/>
                  </a:lnTo>
                  <a:lnTo>
                    <a:pt x="235153" y="272605"/>
                  </a:lnTo>
                  <a:lnTo>
                    <a:pt x="232473" y="270865"/>
                  </a:lnTo>
                  <a:lnTo>
                    <a:pt x="225971" y="270865"/>
                  </a:lnTo>
                  <a:lnTo>
                    <a:pt x="223735" y="272008"/>
                  </a:lnTo>
                  <a:lnTo>
                    <a:pt x="222097" y="274294"/>
                  </a:lnTo>
                  <a:lnTo>
                    <a:pt x="220408" y="276567"/>
                  </a:lnTo>
                  <a:lnTo>
                    <a:pt x="219570" y="279603"/>
                  </a:lnTo>
                  <a:lnTo>
                    <a:pt x="219570" y="286448"/>
                  </a:lnTo>
                  <a:lnTo>
                    <a:pt x="220459" y="288874"/>
                  </a:lnTo>
                  <a:lnTo>
                    <a:pt x="222250" y="290664"/>
                  </a:lnTo>
                  <a:lnTo>
                    <a:pt x="223240" y="291706"/>
                  </a:lnTo>
                  <a:lnTo>
                    <a:pt x="224777" y="292595"/>
                  </a:lnTo>
                  <a:lnTo>
                    <a:pt x="231876" y="295478"/>
                  </a:lnTo>
                  <a:lnTo>
                    <a:pt x="233070" y="296075"/>
                  </a:lnTo>
                  <a:lnTo>
                    <a:pt x="234607" y="297510"/>
                  </a:lnTo>
                  <a:lnTo>
                    <a:pt x="235026" y="298742"/>
                  </a:lnTo>
                  <a:lnTo>
                    <a:pt x="235051" y="302666"/>
                  </a:lnTo>
                  <a:lnTo>
                    <a:pt x="234454" y="304304"/>
                  </a:lnTo>
                  <a:lnTo>
                    <a:pt x="233311" y="305396"/>
                  </a:lnTo>
                  <a:lnTo>
                    <a:pt x="232117" y="306438"/>
                  </a:lnTo>
                  <a:lnTo>
                    <a:pt x="230784" y="306984"/>
                  </a:lnTo>
                  <a:lnTo>
                    <a:pt x="226669" y="306984"/>
                  </a:lnTo>
                  <a:lnTo>
                    <a:pt x="222796" y="298742"/>
                  </a:lnTo>
                  <a:lnTo>
                    <a:pt x="218922" y="298742"/>
                  </a:lnTo>
                  <a:lnTo>
                    <a:pt x="225425" y="312534"/>
                  </a:lnTo>
                  <a:lnTo>
                    <a:pt x="232422" y="312534"/>
                  </a:lnTo>
                  <a:lnTo>
                    <a:pt x="234950" y="311251"/>
                  </a:lnTo>
                  <a:lnTo>
                    <a:pt x="237705" y="306984"/>
                  </a:lnTo>
                  <a:lnTo>
                    <a:pt x="238226" y="306184"/>
                  </a:lnTo>
                  <a:lnTo>
                    <a:pt x="239064" y="303161"/>
                  </a:lnTo>
                  <a:lnTo>
                    <a:pt x="239064" y="296075"/>
                  </a:lnTo>
                  <a:close/>
                </a:path>
                <a:path w="403225" h="313054">
                  <a:moveTo>
                    <a:pt x="282346" y="291109"/>
                  </a:moveTo>
                  <a:lnTo>
                    <a:pt x="277863" y="283083"/>
                  </a:lnTo>
                  <a:lnTo>
                    <a:pt x="277863" y="291109"/>
                  </a:lnTo>
                  <a:lnTo>
                    <a:pt x="277863" y="297307"/>
                  </a:lnTo>
                  <a:lnTo>
                    <a:pt x="277520" y="299288"/>
                  </a:lnTo>
                  <a:lnTo>
                    <a:pt x="275577" y="303504"/>
                  </a:lnTo>
                  <a:lnTo>
                    <a:pt x="273596" y="304800"/>
                  </a:lnTo>
                  <a:lnTo>
                    <a:pt x="261099" y="304800"/>
                  </a:lnTo>
                  <a:lnTo>
                    <a:pt x="261099" y="285902"/>
                  </a:lnTo>
                  <a:lnTo>
                    <a:pt x="271957" y="285902"/>
                  </a:lnTo>
                  <a:lnTo>
                    <a:pt x="273443" y="286296"/>
                  </a:lnTo>
                  <a:lnTo>
                    <a:pt x="274637" y="287045"/>
                  </a:lnTo>
                  <a:lnTo>
                    <a:pt x="276771" y="288480"/>
                  </a:lnTo>
                  <a:lnTo>
                    <a:pt x="277863" y="291109"/>
                  </a:lnTo>
                  <a:lnTo>
                    <a:pt x="277863" y="283083"/>
                  </a:lnTo>
                  <a:lnTo>
                    <a:pt x="276326" y="282130"/>
                  </a:lnTo>
                  <a:lnTo>
                    <a:pt x="277469" y="281190"/>
                  </a:lnTo>
                  <a:lnTo>
                    <a:pt x="278384" y="280047"/>
                  </a:lnTo>
                  <a:lnTo>
                    <a:pt x="279006" y="278955"/>
                  </a:lnTo>
                  <a:lnTo>
                    <a:pt x="280149" y="276821"/>
                  </a:lnTo>
                  <a:lnTo>
                    <a:pt x="280733" y="274040"/>
                  </a:lnTo>
                  <a:lnTo>
                    <a:pt x="280733" y="267741"/>
                  </a:lnTo>
                  <a:lnTo>
                    <a:pt x="280289" y="265163"/>
                  </a:lnTo>
                  <a:lnTo>
                    <a:pt x="279488" y="263423"/>
                  </a:lnTo>
                  <a:lnTo>
                    <a:pt x="277660" y="259207"/>
                  </a:lnTo>
                  <a:lnTo>
                    <a:pt x="276275" y="258267"/>
                  </a:lnTo>
                  <a:lnTo>
                    <a:pt x="276275" y="274980"/>
                  </a:lnTo>
                  <a:lnTo>
                    <a:pt x="275437" y="277418"/>
                  </a:lnTo>
                  <a:lnTo>
                    <a:pt x="273799" y="278752"/>
                  </a:lnTo>
                  <a:lnTo>
                    <a:pt x="272707" y="279603"/>
                  </a:lnTo>
                  <a:lnTo>
                    <a:pt x="271208" y="280047"/>
                  </a:lnTo>
                  <a:lnTo>
                    <a:pt x="261099" y="280047"/>
                  </a:lnTo>
                  <a:lnTo>
                    <a:pt x="261099" y="263423"/>
                  </a:lnTo>
                  <a:lnTo>
                    <a:pt x="271119" y="263423"/>
                  </a:lnTo>
                  <a:lnTo>
                    <a:pt x="272605" y="263728"/>
                  </a:lnTo>
                  <a:lnTo>
                    <a:pt x="275386" y="265658"/>
                  </a:lnTo>
                  <a:lnTo>
                    <a:pt x="276174" y="267741"/>
                  </a:lnTo>
                  <a:lnTo>
                    <a:pt x="276275" y="274980"/>
                  </a:lnTo>
                  <a:lnTo>
                    <a:pt x="276275" y="258267"/>
                  </a:lnTo>
                  <a:lnTo>
                    <a:pt x="274891" y="257327"/>
                  </a:lnTo>
                  <a:lnTo>
                    <a:pt x="256679" y="257327"/>
                  </a:lnTo>
                  <a:lnTo>
                    <a:pt x="256679" y="310997"/>
                  </a:lnTo>
                  <a:lnTo>
                    <a:pt x="275132" y="310997"/>
                  </a:lnTo>
                  <a:lnTo>
                    <a:pt x="278307" y="308914"/>
                  </a:lnTo>
                  <a:lnTo>
                    <a:pt x="280314" y="304800"/>
                  </a:lnTo>
                  <a:lnTo>
                    <a:pt x="281686" y="301917"/>
                  </a:lnTo>
                  <a:lnTo>
                    <a:pt x="282257" y="299288"/>
                  </a:lnTo>
                  <a:lnTo>
                    <a:pt x="282346" y="291109"/>
                  </a:lnTo>
                  <a:close/>
                </a:path>
                <a:path w="403225" h="313054">
                  <a:moveTo>
                    <a:pt x="308724" y="306336"/>
                  </a:moveTo>
                  <a:lnTo>
                    <a:pt x="308470" y="306438"/>
                  </a:lnTo>
                  <a:lnTo>
                    <a:pt x="308229" y="306489"/>
                  </a:lnTo>
                  <a:lnTo>
                    <a:pt x="307975" y="306489"/>
                  </a:lnTo>
                  <a:lnTo>
                    <a:pt x="307771" y="306539"/>
                  </a:lnTo>
                  <a:lnTo>
                    <a:pt x="306832" y="306539"/>
                  </a:lnTo>
                  <a:lnTo>
                    <a:pt x="306438" y="306336"/>
                  </a:lnTo>
                  <a:lnTo>
                    <a:pt x="306235" y="305841"/>
                  </a:lnTo>
                  <a:lnTo>
                    <a:pt x="306095" y="305549"/>
                  </a:lnTo>
                  <a:lnTo>
                    <a:pt x="306044" y="291109"/>
                  </a:lnTo>
                  <a:lnTo>
                    <a:pt x="306019" y="278015"/>
                  </a:lnTo>
                  <a:lnTo>
                    <a:pt x="305511" y="276479"/>
                  </a:lnTo>
                  <a:lnTo>
                    <a:pt x="305142" y="275336"/>
                  </a:lnTo>
                  <a:lnTo>
                    <a:pt x="303415" y="273545"/>
                  </a:lnTo>
                  <a:lnTo>
                    <a:pt x="301625" y="271805"/>
                  </a:lnTo>
                  <a:lnTo>
                    <a:pt x="299339" y="270916"/>
                  </a:lnTo>
                  <a:lnTo>
                    <a:pt x="294030" y="270916"/>
                  </a:lnTo>
                  <a:lnTo>
                    <a:pt x="291896" y="271856"/>
                  </a:lnTo>
                  <a:lnTo>
                    <a:pt x="290068" y="273799"/>
                  </a:lnTo>
                  <a:lnTo>
                    <a:pt x="288175" y="275678"/>
                  </a:lnTo>
                  <a:lnTo>
                    <a:pt x="287248" y="279006"/>
                  </a:lnTo>
                  <a:lnTo>
                    <a:pt x="287134" y="283870"/>
                  </a:lnTo>
                  <a:lnTo>
                    <a:pt x="290906" y="283870"/>
                  </a:lnTo>
                  <a:lnTo>
                    <a:pt x="291109" y="281825"/>
                  </a:lnTo>
                  <a:lnTo>
                    <a:pt x="291401" y="280289"/>
                  </a:lnTo>
                  <a:lnTo>
                    <a:pt x="292798" y="277418"/>
                  </a:lnTo>
                  <a:lnTo>
                    <a:pt x="294284" y="276479"/>
                  </a:lnTo>
                  <a:lnTo>
                    <a:pt x="298246" y="276479"/>
                  </a:lnTo>
                  <a:lnTo>
                    <a:pt x="299643" y="277025"/>
                  </a:lnTo>
                  <a:lnTo>
                    <a:pt x="300583" y="278015"/>
                  </a:lnTo>
                  <a:lnTo>
                    <a:pt x="301574" y="279006"/>
                  </a:lnTo>
                  <a:lnTo>
                    <a:pt x="301955" y="280289"/>
                  </a:lnTo>
                  <a:lnTo>
                    <a:pt x="301967" y="284861"/>
                  </a:lnTo>
                  <a:lnTo>
                    <a:pt x="301967" y="291109"/>
                  </a:lnTo>
                  <a:lnTo>
                    <a:pt x="301967" y="300431"/>
                  </a:lnTo>
                  <a:lnTo>
                    <a:pt x="300837" y="303364"/>
                  </a:lnTo>
                  <a:lnTo>
                    <a:pt x="297256" y="306184"/>
                  </a:lnTo>
                  <a:lnTo>
                    <a:pt x="295871" y="306730"/>
                  </a:lnTo>
                  <a:lnTo>
                    <a:pt x="293293" y="306730"/>
                  </a:lnTo>
                  <a:lnTo>
                    <a:pt x="292252" y="306184"/>
                  </a:lnTo>
                  <a:lnTo>
                    <a:pt x="290563" y="304012"/>
                  </a:lnTo>
                  <a:lnTo>
                    <a:pt x="290118" y="302514"/>
                  </a:lnTo>
                  <a:lnTo>
                    <a:pt x="290118" y="298107"/>
                  </a:lnTo>
                  <a:lnTo>
                    <a:pt x="298500" y="292989"/>
                  </a:lnTo>
                  <a:lnTo>
                    <a:pt x="299288" y="292747"/>
                  </a:lnTo>
                  <a:lnTo>
                    <a:pt x="300037" y="292392"/>
                  </a:lnTo>
                  <a:lnTo>
                    <a:pt x="300837" y="292049"/>
                  </a:lnTo>
                  <a:lnTo>
                    <a:pt x="301472" y="291655"/>
                  </a:lnTo>
                  <a:lnTo>
                    <a:pt x="301967" y="291109"/>
                  </a:lnTo>
                  <a:lnTo>
                    <a:pt x="301967" y="284861"/>
                  </a:lnTo>
                  <a:lnTo>
                    <a:pt x="301828" y="285457"/>
                  </a:lnTo>
                  <a:lnTo>
                    <a:pt x="301472" y="286499"/>
                  </a:lnTo>
                  <a:lnTo>
                    <a:pt x="300875" y="287134"/>
                  </a:lnTo>
                  <a:lnTo>
                    <a:pt x="291211" y="289128"/>
                  </a:lnTo>
                  <a:lnTo>
                    <a:pt x="289369" y="290360"/>
                  </a:lnTo>
                  <a:lnTo>
                    <a:pt x="286588" y="294335"/>
                  </a:lnTo>
                  <a:lnTo>
                    <a:pt x="285902" y="297154"/>
                  </a:lnTo>
                  <a:lnTo>
                    <a:pt x="285902" y="304050"/>
                  </a:lnTo>
                  <a:lnTo>
                    <a:pt x="286588" y="306832"/>
                  </a:lnTo>
                  <a:lnTo>
                    <a:pt x="288036" y="309016"/>
                  </a:lnTo>
                  <a:lnTo>
                    <a:pt x="289420" y="311251"/>
                  </a:lnTo>
                  <a:lnTo>
                    <a:pt x="291261" y="312343"/>
                  </a:lnTo>
                  <a:lnTo>
                    <a:pt x="295376" y="312343"/>
                  </a:lnTo>
                  <a:lnTo>
                    <a:pt x="297065" y="311696"/>
                  </a:lnTo>
                  <a:lnTo>
                    <a:pt x="300139" y="309118"/>
                  </a:lnTo>
                  <a:lnTo>
                    <a:pt x="301332" y="307581"/>
                  </a:lnTo>
                  <a:lnTo>
                    <a:pt x="301739" y="306730"/>
                  </a:lnTo>
                  <a:lnTo>
                    <a:pt x="302171" y="305841"/>
                  </a:lnTo>
                  <a:lnTo>
                    <a:pt x="304507" y="311848"/>
                  </a:lnTo>
                  <a:lnTo>
                    <a:pt x="306933" y="311848"/>
                  </a:lnTo>
                  <a:lnTo>
                    <a:pt x="307276" y="311746"/>
                  </a:lnTo>
                  <a:lnTo>
                    <a:pt x="307581" y="311696"/>
                  </a:lnTo>
                  <a:lnTo>
                    <a:pt x="308597" y="311251"/>
                  </a:lnTo>
                  <a:lnTo>
                    <a:pt x="308724" y="306539"/>
                  </a:lnTo>
                  <a:lnTo>
                    <a:pt x="308724" y="306336"/>
                  </a:lnTo>
                  <a:close/>
                </a:path>
                <a:path w="403225" h="313054">
                  <a:moveTo>
                    <a:pt x="316852" y="257327"/>
                  </a:moveTo>
                  <a:lnTo>
                    <a:pt x="312788" y="257327"/>
                  </a:lnTo>
                  <a:lnTo>
                    <a:pt x="312788" y="311010"/>
                  </a:lnTo>
                  <a:lnTo>
                    <a:pt x="316852" y="311010"/>
                  </a:lnTo>
                  <a:lnTo>
                    <a:pt x="316852" y="257327"/>
                  </a:lnTo>
                  <a:close/>
                </a:path>
                <a:path w="403225" h="313054">
                  <a:moveTo>
                    <a:pt x="327075" y="257327"/>
                  </a:moveTo>
                  <a:lnTo>
                    <a:pt x="323011" y="257327"/>
                  </a:lnTo>
                  <a:lnTo>
                    <a:pt x="323011" y="311010"/>
                  </a:lnTo>
                  <a:lnTo>
                    <a:pt x="327075" y="311010"/>
                  </a:lnTo>
                  <a:lnTo>
                    <a:pt x="327075" y="257327"/>
                  </a:lnTo>
                  <a:close/>
                </a:path>
                <a:path w="403225" h="313054">
                  <a:moveTo>
                    <a:pt x="353809" y="284111"/>
                  </a:moveTo>
                  <a:lnTo>
                    <a:pt x="352767" y="279146"/>
                  </a:lnTo>
                  <a:lnTo>
                    <a:pt x="351066" y="276479"/>
                  </a:lnTo>
                  <a:lnTo>
                    <a:pt x="349592" y="274167"/>
                  </a:lnTo>
                  <a:lnTo>
                    <a:pt x="349592" y="287134"/>
                  </a:lnTo>
                  <a:lnTo>
                    <a:pt x="349592" y="294830"/>
                  </a:lnTo>
                  <a:lnTo>
                    <a:pt x="349097" y="298450"/>
                  </a:lnTo>
                  <a:lnTo>
                    <a:pt x="347116" y="305092"/>
                  </a:lnTo>
                  <a:lnTo>
                    <a:pt x="345287" y="306730"/>
                  </a:lnTo>
                  <a:lnTo>
                    <a:pt x="340220" y="306730"/>
                  </a:lnTo>
                  <a:lnTo>
                    <a:pt x="338429" y="305346"/>
                  </a:lnTo>
                  <a:lnTo>
                    <a:pt x="336257" y="299796"/>
                  </a:lnTo>
                  <a:lnTo>
                    <a:pt x="335762" y="296913"/>
                  </a:lnTo>
                  <a:lnTo>
                    <a:pt x="335762" y="287134"/>
                  </a:lnTo>
                  <a:lnTo>
                    <a:pt x="336257" y="284162"/>
                  </a:lnTo>
                  <a:lnTo>
                    <a:pt x="338429" y="278015"/>
                  </a:lnTo>
                  <a:lnTo>
                    <a:pt x="340220" y="276479"/>
                  </a:lnTo>
                  <a:lnTo>
                    <a:pt x="345427" y="276479"/>
                  </a:lnTo>
                  <a:lnTo>
                    <a:pt x="347408" y="278307"/>
                  </a:lnTo>
                  <a:lnTo>
                    <a:pt x="348500" y="281876"/>
                  </a:lnTo>
                  <a:lnTo>
                    <a:pt x="349224" y="284111"/>
                  </a:lnTo>
                  <a:lnTo>
                    <a:pt x="349592" y="287134"/>
                  </a:lnTo>
                  <a:lnTo>
                    <a:pt x="349592" y="274167"/>
                  </a:lnTo>
                  <a:lnTo>
                    <a:pt x="348500" y="272453"/>
                  </a:lnTo>
                  <a:lnTo>
                    <a:pt x="345871" y="270764"/>
                  </a:lnTo>
                  <a:lnTo>
                    <a:pt x="339382" y="270764"/>
                  </a:lnTo>
                  <a:lnTo>
                    <a:pt x="336600" y="272707"/>
                  </a:lnTo>
                  <a:lnTo>
                    <a:pt x="334606" y="276479"/>
                  </a:lnTo>
                  <a:lnTo>
                    <a:pt x="332536" y="280492"/>
                  </a:lnTo>
                  <a:lnTo>
                    <a:pt x="331495" y="285699"/>
                  </a:lnTo>
                  <a:lnTo>
                    <a:pt x="331495" y="298500"/>
                  </a:lnTo>
                  <a:lnTo>
                    <a:pt x="332486" y="303314"/>
                  </a:lnTo>
                  <a:lnTo>
                    <a:pt x="336346" y="310603"/>
                  </a:lnTo>
                  <a:lnTo>
                    <a:pt x="338975" y="312394"/>
                  </a:lnTo>
                  <a:lnTo>
                    <a:pt x="346227" y="312394"/>
                  </a:lnTo>
                  <a:lnTo>
                    <a:pt x="349148" y="310362"/>
                  </a:lnTo>
                  <a:lnTo>
                    <a:pt x="350761" y="306730"/>
                  </a:lnTo>
                  <a:lnTo>
                    <a:pt x="352869" y="302120"/>
                  </a:lnTo>
                  <a:lnTo>
                    <a:pt x="353809" y="296913"/>
                  </a:lnTo>
                  <a:lnTo>
                    <a:pt x="353809" y="284111"/>
                  </a:lnTo>
                  <a:close/>
                </a:path>
                <a:path w="403225" h="313054">
                  <a:moveTo>
                    <a:pt x="378472" y="310997"/>
                  </a:moveTo>
                  <a:lnTo>
                    <a:pt x="376237" y="272948"/>
                  </a:lnTo>
                  <a:lnTo>
                    <a:pt x="373951" y="271018"/>
                  </a:lnTo>
                  <a:lnTo>
                    <a:pt x="368947" y="271018"/>
                  </a:lnTo>
                  <a:lnTo>
                    <a:pt x="367550" y="271513"/>
                  </a:lnTo>
                  <a:lnTo>
                    <a:pt x="364972" y="273494"/>
                  </a:lnTo>
                  <a:lnTo>
                    <a:pt x="363791" y="275132"/>
                  </a:lnTo>
                  <a:lnTo>
                    <a:pt x="362648" y="277418"/>
                  </a:lnTo>
                  <a:lnTo>
                    <a:pt x="362648" y="271856"/>
                  </a:lnTo>
                  <a:lnTo>
                    <a:pt x="358775" y="271856"/>
                  </a:lnTo>
                  <a:lnTo>
                    <a:pt x="358775" y="310997"/>
                  </a:lnTo>
                  <a:lnTo>
                    <a:pt x="362839" y="310997"/>
                  </a:lnTo>
                  <a:lnTo>
                    <a:pt x="362940" y="286004"/>
                  </a:lnTo>
                  <a:lnTo>
                    <a:pt x="363334" y="283273"/>
                  </a:lnTo>
                  <a:lnTo>
                    <a:pt x="363791" y="281927"/>
                  </a:lnTo>
                  <a:lnTo>
                    <a:pt x="365328" y="279006"/>
                  </a:lnTo>
                  <a:lnTo>
                    <a:pt x="366268" y="277964"/>
                  </a:lnTo>
                  <a:lnTo>
                    <a:pt x="367411" y="277418"/>
                  </a:lnTo>
                  <a:lnTo>
                    <a:pt x="368007" y="277063"/>
                  </a:lnTo>
                  <a:lnTo>
                    <a:pt x="368795" y="276923"/>
                  </a:lnTo>
                  <a:lnTo>
                    <a:pt x="371678" y="276923"/>
                  </a:lnTo>
                  <a:lnTo>
                    <a:pt x="374357" y="310997"/>
                  </a:lnTo>
                  <a:lnTo>
                    <a:pt x="378472" y="310997"/>
                  </a:lnTo>
                  <a:close/>
                </a:path>
                <a:path w="403225" h="313054">
                  <a:moveTo>
                    <a:pt x="403123" y="296075"/>
                  </a:moveTo>
                  <a:lnTo>
                    <a:pt x="402336" y="293446"/>
                  </a:lnTo>
                  <a:lnTo>
                    <a:pt x="399757" y="290715"/>
                  </a:lnTo>
                  <a:lnTo>
                    <a:pt x="397764" y="289572"/>
                  </a:lnTo>
                  <a:lnTo>
                    <a:pt x="392061" y="287388"/>
                  </a:lnTo>
                  <a:lnTo>
                    <a:pt x="390867" y="286893"/>
                  </a:lnTo>
                  <a:lnTo>
                    <a:pt x="389978" y="286397"/>
                  </a:lnTo>
                  <a:lnTo>
                    <a:pt x="389331" y="285750"/>
                  </a:lnTo>
                  <a:lnTo>
                    <a:pt x="388289" y="284759"/>
                  </a:lnTo>
                  <a:lnTo>
                    <a:pt x="387743" y="283413"/>
                  </a:lnTo>
                  <a:lnTo>
                    <a:pt x="387743" y="280149"/>
                  </a:lnTo>
                  <a:lnTo>
                    <a:pt x="388150" y="278904"/>
                  </a:lnTo>
                  <a:lnTo>
                    <a:pt x="388937" y="277964"/>
                  </a:lnTo>
                  <a:lnTo>
                    <a:pt x="389775" y="277025"/>
                  </a:lnTo>
                  <a:lnTo>
                    <a:pt x="390969" y="276517"/>
                  </a:lnTo>
                  <a:lnTo>
                    <a:pt x="394893" y="276517"/>
                  </a:lnTo>
                  <a:lnTo>
                    <a:pt x="398462" y="283121"/>
                  </a:lnTo>
                  <a:lnTo>
                    <a:pt x="402285" y="283121"/>
                  </a:lnTo>
                  <a:lnTo>
                    <a:pt x="396532" y="270865"/>
                  </a:lnTo>
                  <a:lnTo>
                    <a:pt x="390029" y="270865"/>
                  </a:lnTo>
                  <a:lnTo>
                    <a:pt x="387794" y="272008"/>
                  </a:lnTo>
                  <a:lnTo>
                    <a:pt x="386105" y="274294"/>
                  </a:lnTo>
                  <a:lnTo>
                    <a:pt x="384467" y="276567"/>
                  </a:lnTo>
                  <a:lnTo>
                    <a:pt x="383628" y="279603"/>
                  </a:lnTo>
                  <a:lnTo>
                    <a:pt x="383628" y="286448"/>
                  </a:lnTo>
                  <a:lnTo>
                    <a:pt x="384517" y="288874"/>
                  </a:lnTo>
                  <a:lnTo>
                    <a:pt x="386308" y="290664"/>
                  </a:lnTo>
                  <a:lnTo>
                    <a:pt x="387299" y="291706"/>
                  </a:lnTo>
                  <a:lnTo>
                    <a:pt x="388835" y="292595"/>
                  </a:lnTo>
                  <a:lnTo>
                    <a:pt x="395935" y="295478"/>
                  </a:lnTo>
                  <a:lnTo>
                    <a:pt x="397129" y="296075"/>
                  </a:lnTo>
                  <a:lnTo>
                    <a:pt x="397713" y="296621"/>
                  </a:lnTo>
                  <a:lnTo>
                    <a:pt x="398614" y="297510"/>
                  </a:lnTo>
                  <a:lnTo>
                    <a:pt x="399084" y="298742"/>
                  </a:lnTo>
                  <a:lnTo>
                    <a:pt x="399110" y="302666"/>
                  </a:lnTo>
                  <a:lnTo>
                    <a:pt x="398513" y="304304"/>
                  </a:lnTo>
                  <a:lnTo>
                    <a:pt x="397370" y="305396"/>
                  </a:lnTo>
                  <a:lnTo>
                    <a:pt x="396176" y="306438"/>
                  </a:lnTo>
                  <a:lnTo>
                    <a:pt x="394843" y="306984"/>
                  </a:lnTo>
                  <a:lnTo>
                    <a:pt x="390728" y="306984"/>
                  </a:lnTo>
                  <a:lnTo>
                    <a:pt x="388937" y="305892"/>
                  </a:lnTo>
                  <a:lnTo>
                    <a:pt x="387299" y="302615"/>
                  </a:lnTo>
                  <a:lnTo>
                    <a:pt x="386956" y="300926"/>
                  </a:lnTo>
                  <a:lnTo>
                    <a:pt x="386854" y="298742"/>
                  </a:lnTo>
                  <a:lnTo>
                    <a:pt x="382930" y="298742"/>
                  </a:lnTo>
                  <a:lnTo>
                    <a:pt x="389483" y="312534"/>
                  </a:lnTo>
                  <a:lnTo>
                    <a:pt x="396481" y="312534"/>
                  </a:lnTo>
                  <a:lnTo>
                    <a:pt x="399008" y="311251"/>
                  </a:lnTo>
                  <a:lnTo>
                    <a:pt x="401764" y="306984"/>
                  </a:lnTo>
                  <a:lnTo>
                    <a:pt x="402285" y="306184"/>
                  </a:lnTo>
                  <a:lnTo>
                    <a:pt x="403123" y="303161"/>
                  </a:lnTo>
                  <a:lnTo>
                    <a:pt x="403123" y="2960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01213" y="7276160"/>
              <a:ext cx="235788" cy="70446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8733650" y="6769798"/>
              <a:ext cx="404495" cy="420370"/>
            </a:xfrm>
            <a:custGeom>
              <a:avLst/>
              <a:gdLst/>
              <a:ahLst/>
              <a:cxnLst/>
              <a:rect l="l" t="t" r="r" b="b"/>
              <a:pathLst>
                <a:path w="404495" h="420370">
                  <a:moveTo>
                    <a:pt x="66357" y="187960"/>
                  </a:moveTo>
                  <a:lnTo>
                    <a:pt x="65024" y="186690"/>
                  </a:lnTo>
                  <a:lnTo>
                    <a:pt x="65468" y="187960"/>
                  </a:lnTo>
                  <a:lnTo>
                    <a:pt x="66357" y="187960"/>
                  </a:lnTo>
                  <a:close/>
                </a:path>
                <a:path w="404495" h="420370">
                  <a:moveTo>
                    <a:pt x="69037" y="176530"/>
                  </a:moveTo>
                  <a:lnTo>
                    <a:pt x="68148" y="176530"/>
                  </a:lnTo>
                  <a:lnTo>
                    <a:pt x="68694" y="177800"/>
                  </a:lnTo>
                  <a:lnTo>
                    <a:pt x="69037" y="176530"/>
                  </a:lnTo>
                  <a:close/>
                </a:path>
                <a:path w="404495" h="420370">
                  <a:moveTo>
                    <a:pt x="70497" y="54686"/>
                  </a:moveTo>
                  <a:lnTo>
                    <a:pt x="70231" y="55880"/>
                  </a:lnTo>
                  <a:lnTo>
                    <a:pt x="70497" y="54686"/>
                  </a:lnTo>
                  <a:close/>
                </a:path>
                <a:path w="404495" h="420370">
                  <a:moveTo>
                    <a:pt x="80251" y="55880"/>
                  </a:moveTo>
                  <a:lnTo>
                    <a:pt x="79857" y="54610"/>
                  </a:lnTo>
                  <a:lnTo>
                    <a:pt x="79159" y="54610"/>
                  </a:lnTo>
                  <a:lnTo>
                    <a:pt x="79756" y="55880"/>
                  </a:lnTo>
                  <a:lnTo>
                    <a:pt x="80251" y="55880"/>
                  </a:lnTo>
                  <a:close/>
                </a:path>
                <a:path w="404495" h="420370">
                  <a:moveTo>
                    <a:pt x="80543" y="40640"/>
                  </a:moveTo>
                  <a:lnTo>
                    <a:pt x="80492" y="40513"/>
                  </a:lnTo>
                  <a:lnTo>
                    <a:pt x="80441" y="40640"/>
                  </a:lnTo>
                  <a:close/>
                </a:path>
                <a:path w="404495" h="420370">
                  <a:moveTo>
                    <a:pt x="80848" y="72390"/>
                  </a:moveTo>
                  <a:lnTo>
                    <a:pt x="80479" y="72047"/>
                  </a:lnTo>
                  <a:lnTo>
                    <a:pt x="80352" y="72390"/>
                  </a:lnTo>
                  <a:lnTo>
                    <a:pt x="80848" y="72390"/>
                  </a:lnTo>
                  <a:close/>
                </a:path>
                <a:path w="404495" h="420370">
                  <a:moveTo>
                    <a:pt x="81292" y="36830"/>
                  </a:moveTo>
                  <a:lnTo>
                    <a:pt x="81292" y="37680"/>
                  </a:lnTo>
                  <a:lnTo>
                    <a:pt x="81292" y="36830"/>
                  </a:lnTo>
                  <a:close/>
                </a:path>
                <a:path w="404495" h="420370">
                  <a:moveTo>
                    <a:pt x="87337" y="46990"/>
                  </a:moveTo>
                  <a:lnTo>
                    <a:pt x="87299" y="46786"/>
                  </a:lnTo>
                  <a:lnTo>
                    <a:pt x="87236" y="46355"/>
                  </a:lnTo>
                  <a:lnTo>
                    <a:pt x="87147" y="46990"/>
                  </a:lnTo>
                  <a:lnTo>
                    <a:pt x="87337" y="46990"/>
                  </a:lnTo>
                  <a:close/>
                </a:path>
                <a:path w="404495" h="420370">
                  <a:moveTo>
                    <a:pt x="87744" y="49530"/>
                  </a:moveTo>
                  <a:lnTo>
                    <a:pt x="87439" y="49530"/>
                  </a:lnTo>
                  <a:lnTo>
                    <a:pt x="87147" y="50800"/>
                  </a:lnTo>
                  <a:lnTo>
                    <a:pt x="87744" y="50800"/>
                  </a:lnTo>
                  <a:lnTo>
                    <a:pt x="87744" y="49530"/>
                  </a:lnTo>
                  <a:close/>
                </a:path>
                <a:path w="404495" h="420370">
                  <a:moveTo>
                    <a:pt x="88087" y="46990"/>
                  </a:moveTo>
                  <a:lnTo>
                    <a:pt x="87833" y="48260"/>
                  </a:lnTo>
                  <a:lnTo>
                    <a:pt x="87985" y="47586"/>
                  </a:lnTo>
                  <a:lnTo>
                    <a:pt x="88087" y="46990"/>
                  </a:lnTo>
                  <a:close/>
                </a:path>
                <a:path w="404495" h="420370">
                  <a:moveTo>
                    <a:pt x="88734" y="73660"/>
                  </a:moveTo>
                  <a:lnTo>
                    <a:pt x="88430" y="72390"/>
                  </a:lnTo>
                  <a:lnTo>
                    <a:pt x="87388" y="73660"/>
                  </a:lnTo>
                  <a:lnTo>
                    <a:pt x="88734" y="73660"/>
                  </a:lnTo>
                  <a:close/>
                </a:path>
                <a:path w="404495" h="420370">
                  <a:moveTo>
                    <a:pt x="88925" y="72390"/>
                  </a:moveTo>
                  <a:lnTo>
                    <a:pt x="88734" y="73660"/>
                  </a:lnTo>
                  <a:lnTo>
                    <a:pt x="88925" y="72390"/>
                  </a:lnTo>
                  <a:close/>
                </a:path>
                <a:path w="404495" h="420370">
                  <a:moveTo>
                    <a:pt x="89027" y="72390"/>
                  </a:moveTo>
                  <a:lnTo>
                    <a:pt x="88976" y="72720"/>
                  </a:lnTo>
                  <a:lnTo>
                    <a:pt x="89027" y="72390"/>
                  </a:lnTo>
                  <a:close/>
                </a:path>
                <a:path w="404495" h="420370">
                  <a:moveTo>
                    <a:pt x="89827" y="72390"/>
                  </a:moveTo>
                  <a:lnTo>
                    <a:pt x="89027" y="72390"/>
                  </a:lnTo>
                  <a:lnTo>
                    <a:pt x="89674" y="73660"/>
                  </a:lnTo>
                  <a:lnTo>
                    <a:pt x="89827" y="72390"/>
                  </a:lnTo>
                  <a:close/>
                </a:path>
                <a:path w="404495" h="420370">
                  <a:moveTo>
                    <a:pt x="90919" y="53340"/>
                  </a:moveTo>
                  <a:lnTo>
                    <a:pt x="90601" y="53581"/>
                  </a:lnTo>
                  <a:lnTo>
                    <a:pt x="90843" y="54216"/>
                  </a:lnTo>
                  <a:lnTo>
                    <a:pt x="90919" y="53340"/>
                  </a:lnTo>
                  <a:close/>
                </a:path>
                <a:path w="404495" h="420370">
                  <a:moveTo>
                    <a:pt x="91008" y="54610"/>
                  </a:moveTo>
                  <a:lnTo>
                    <a:pt x="90843" y="54216"/>
                  </a:lnTo>
                  <a:lnTo>
                    <a:pt x="90817" y="54610"/>
                  </a:lnTo>
                  <a:lnTo>
                    <a:pt x="91008" y="54610"/>
                  </a:lnTo>
                  <a:close/>
                </a:path>
                <a:path w="404495" h="420370">
                  <a:moveTo>
                    <a:pt x="91211" y="73660"/>
                  </a:moveTo>
                  <a:lnTo>
                    <a:pt x="90970" y="72390"/>
                  </a:lnTo>
                  <a:lnTo>
                    <a:pt x="90817" y="73660"/>
                  </a:lnTo>
                  <a:lnTo>
                    <a:pt x="91211" y="73660"/>
                  </a:lnTo>
                  <a:close/>
                </a:path>
                <a:path w="404495" h="420370">
                  <a:moveTo>
                    <a:pt x="93141" y="78740"/>
                  </a:moveTo>
                  <a:lnTo>
                    <a:pt x="92456" y="77470"/>
                  </a:lnTo>
                  <a:lnTo>
                    <a:pt x="92506" y="78740"/>
                  </a:lnTo>
                  <a:lnTo>
                    <a:pt x="92951" y="78740"/>
                  </a:lnTo>
                  <a:lnTo>
                    <a:pt x="92811" y="79311"/>
                  </a:lnTo>
                  <a:lnTo>
                    <a:pt x="93141" y="78740"/>
                  </a:lnTo>
                  <a:close/>
                </a:path>
                <a:path w="404495" h="420370">
                  <a:moveTo>
                    <a:pt x="94145" y="80010"/>
                  </a:moveTo>
                  <a:lnTo>
                    <a:pt x="92951" y="80010"/>
                  </a:lnTo>
                  <a:lnTo>
                    <a:pt x="92951" y="81102"/>
                  </a:lnTo>
                  <a:lnTo>
                    <a:pt x="94145" y="80010"/>
                  </a:lnTo>
                  <a:close/>
                </a:path>
                <a:path w="404495" h="420370">
                  <a:moveTo>
                    <a:pt x="97155" y="253250"/>
                  </a:moveTo>
                  <a:lnTo>
                    <a:pt x="96964" y="253250"/>
                  </a:lnTo>
                  <a:lnTo>
                    <a:pt x="96964" y="253453"/>
                  </a:lnTo>
                  <a:lnTo>
                    <a:pt x="97155" y="253453"/>
                  </a:lnTo>
                  <a:lnTo>
                    <a:pt x="97155" y="253250"/>
                  </a:lnTo>
                  <a:close/>
                </a:path>
                <a:path w="404495" h="420370">
                  <a:moveTo>
                    <a:pt x="97917" y="253149"/>
                  </a:moveTo>
                  <a:lnTo>
                    <a:pt x="97713" y="253149"/>
                  </a:lnTo>
                  <a:lnTo>
                    <a:pt x="97917" y="253263"/>
                  </a:lnTo>
                  <a:close/>
                </a:path>
                <a:path w="404495" h="420370">
                  <a:moveTo>
                    <a:pt x="99301" y="252958"/>
                  </a:moveTo>
                  <a:lnTo>
                    <a:pt x="98996" y="252958"/>
                  </a:lnTo>
                  <a:lnTo>
                    <a:pt x="98450" y="253149"/>
                  </a:lnTo>
                  <a:lnTo>
                    <a:pt x="98259" y="253149"/>
                  </a:lnTo>
                  <a:lnTo>
                    <a:pt x="98552" y="253250"/>
                  </a:lnTo>
                  <a:lnTo>
                    <a:pt x="98996" y="253149"/>
                  </a:lnTo>
                  <a:lnTo>
                    <a:pt x="99301" y="252958"/>
                  </a:lnTo>
                  <a:close/>
                </a:path>
                <a:path w="404495" h="420370">
                  <a:moveTo>
                    <a:pt x="100698" y="50457"/>
                  </a:moveTo>
                  <a:lnTo>
                    <a:pt x="100634" y="49530"/>
                  </a:lnTo>
                  <a:lnTo>
                    <a:pt x="99453" y="49530"/>
                  </a:lnTo>
                  <a:lnTo>
                    <a:pt x="100698" y="50457"/>
                  </a:lnTo>
                  <a:close/>
                </a:path>
                <a:path w="404495" h="420370">
                  <a:moveTo>
                    <a:pt x="101879" y="46990"/>
                  </a:moveTo>
                  <a:lnTo>
                    <a:pt x="101041" y="48018"/>
                  </a:lnTo>
                  <a:lnTo>
                    <a:pt x="101041" y="46990"/>
                  </a:lnTo>
                  <a:lnTo>
                    <a:pt x="100838" y="46990"/>
                  </a:lnTo>
                  <a:lnTo>
                    <a:pt x="100139" y="48260"/>
                  </a:lnTo>
                  <a:lnTo>
                    <a:pt x="100838" y="48260"/>
                  </a:lnTo>
                  <a:lnTo>
                    <a:pt x="101130" y="49530"/>
                  </a:lnTo>
                  <a:lnTo>
                    <a:pt x="101434" y="48260"/>
                  </a:lnTo>
                  <a:lnTo>
                    <a:pt x="101879" y="48260"/>
                  </a:lnTo>
                  <a:lnTo>
                    <a:pt x="101879" y="46990"/>
                  </a:lnTo>
                  <a:close/>
                </a:path>
                <a:path w="404495" h="420370">
                  <a:moveTo>
                    <a:pt x="105346" y="50800"/>
                  </a:moveTo>
                  <a:lnTo>
                    <a:pt x="104800" y="49530"/>
                  </a:lnTo>
                  <a:lnTo>
                    <a:pt x="104660" y="49530"/>
                  </a:lnTo>
                  <a:lnTo>
                    <a:pt x="105295" y="50800"/>
                  </a:lnTo>
                  <a:close/>
                </a:path>
                <a:path w="404495" h="420370">
                  <a:moveTo>
                    <a:pt x="106045" y="82550"/>
                  </a:moveTo>
                  <a:lnTo>
                    <a:pt x="106045" y="83108"/>
                  </a:lnTo>
                  <a:lnTo>
                    <a:pt x="106045" y="82550"/>
                  </a:lnTo>
                  <a:close/>
                </a:path>
                <a:path w="404495" h="420370">
                  <a:moveTo>
                    <a:pt x="106984" y="82550"/>
                  </a:moveTo>
                  <a:lnTo>
                    <a:pt x="106045" y="82550"/>
                  </a:lnTo>
                  <a:lnTo>
                    <a:pt x="106934" y="83820"/>
                  </a:lnTo>
                  <a:lnTo>
                    <a:pt x="106984" y="82550"/>
                  </a:lnTo>
                  <a:close/>
                </a:path>
                <a:path w="404495" h="420370">
                  <a:moveTo>
                    <a:pt x="107035" y="82550"/>
                  </a:moveTo>
                  <a:lnTo>
                    <a:pt x="107010" y="82981"/>
                  </a:lnTo>
                  <a:lnTo>
                    <a:pt x="107035" y="82550"/>
                  </a:lnTo>
                  <a:close/>
                </a:path>
                <a:path w="404495" h="420370">
                  <a:moveTo>
                    <a:pt x="107340" y="82550"/>
                  </a:moveTo>
                  <a:lnTo>
                    <a:pt x="107035" y="82550"/>
                  </a:lnTo>
                  <a:lnTo>
                    <a:pt x="107086" y="83820"/>
                  </a:lnTo>
                  <a:lnTo>
                    <a:pt x="107340" y="83820"/>
                  </a:lnTo>
                  <a:lnTo>
                    <a:pt x="107340" y="82550"/>
                  </a:lnTo>
                  <a:close/>
                </a:path>
                <a:path w="404495" h="420370">
                  <a:moveTo>
                    <a:pt x="107340" y="73660"/>
                  </a:moveTo>
                  <a:lnTo>
                    <a:pt x="107200" y="74498"/>
                  </a:lnTo>
                  <a:lnTo>
                    <a:pt x="107327" y="74295"/>
                  </a:lnTo>
                  <a:lnTo>
                    <a:pt x="107340" y="73660"/>
                  </a:lnTo>
                  <a:close/>
                </a:path>
                <a:path w="404495" h="420370">
                  <a:moveTo>
                    <a:pt x="107480" y="36830"/>
                  </a:moveTo>
                  <a:lnTo>
                    <a:pt x="106489" y="36830"/>
                  </a:lnTo>
                  <a:lnTo>
                    <a:pt x="106794" y="38100"/>
                  </a:lnTo>
                  <a:lnTo>
                    <a:pt x="107086" y="38100"/>
                  </a:lnTo>
                  <a:lnTo>
                    <a:pt x="107480" y="36830"/>
                  </a:lnTo>
                  <a:close/>
                </a:path>
                <a:path w="404495" h="420370">
                  <a:moveTo>
                    <a:pt x="108610" y="32689"/>
                  </a:moveTo>
                  <a:lnTo>
                    <a:pt x="107886" y="31750"/>
                  </a:lnTo>
                  <a:lnTo>
                    <a:pt x="108585" y="32829"/>
                  </a:lnTo>
                  <a:lnTo>
                    <a:pt x="108610" y="32689"/>
                  </a:lnTo>
                  <a:close/>
                </a:path>
                <a:path w="404495" h="420370">
                  <a:moveTo>
                    <a:pt x="110959" y="251421"/>
                  </a:moveTo>
                  <a:lnTo>
                    <a:pt x="110109" y="251421"/>
                  </a:lnTo>
                  <a:lnTo>
                    <a:pt x="108572" y="251714"/>
                  </a:lnTo>
                  <a:lnTo>
                    <a:pt x="110959" y="251421"/>
                  </a:lnTo>
                  <a:close/>
                </a:path>
                <a:path w="404495" h="420370">
                  <a:moveTo>
                    <a:pt x="112052" y="90170"/>
                  </a:moveTo>
                  <a:lnTo>
                    <a:pt x="111252" y="88900"/>
                  </a:lnTo>
                  <a:lnTo>
                    <a:pt x="110909" y="88900"/>
                  </a:lnTo>
                  <a:lnTo>
                    <a:pt x="111150" y="90170"/>
                  </a:lnTo>
                  <a:lnTo>
                    <a:pt x="112052" y="90170"/>
                  </a:lnTo>
                  <a:close/>
                </a:path>
                <a:path w="404495" h="420370">
                  <a:moveTo>
                    <a:pt x="112941" y="80010"/>
                  </a:moveTo>
                  <a:lnTo>
                    <a:pt x="112649" y="80010"/>
                  </a:lnTo>
                  <a:lnTo>
                    <a:pt x="112052" y="81280"/>
                  </a:lnTo>
                  <a:lnTo>
                    <a:pt x="112598" y="81280"/>
                  </a:lnTo>
                  <a:lnTo>
                    <a:pt x="112839" y="81102"/>
                  </a:lnTo>
                  <a:lnTo>
                    <a:pt x="112941" y="80010"/>
                  </a:lnTo>
                  <a:close/>
                </a:path>
                <a:path w="404495" h="420370">
                  <a:moveTo>
                    <a:pt x="116459" y="45720"/>
                  </a:moveTo>
                  <a:lnTo>
                    <a:pt x="116217" y="44450"/>
                  </a:lnTo>
                  <a:lnTo>
                    <a:pt x="115862" y="44450"/>
                  </a:lnTo>
                  <a:lnTo>
                    <a:pt x="115912" y="45720"/>
                  </a:lnTo>
                  <a:lnTo>
                    <a:pt x="116459" y="45720"/>
                  </a:lnTo>
                  <a:close/>
                </a:path>
                <a:path w="404495" h="420370">
                  <a:moveTo>
                    <a:pt x="117462" y="66040"/>
                  </a:moveTo>
                  <a:lnTo>
                    <a:pt x="117309" y="64770"/>
                  </a:lnTo>
                  <a:lnTo>
                    <a:pt x="117259" y="66040"/>
                  </a:lnTo>
                  <a:lnTo>
                    <a:pt x="117462" y="66040"/>
                  </a:lnTo>
                  <a:close/>
                </a:path>
                <a:path w="404495" h="420370">
                  <a:moveTo>
                    <a:pt x="117856" y="64770"/>
                  </a:moveTo>
                  <a:lnTo>
                    <a:pt x="117652" y="63500"/>
                  </a:lnTo>
                  <a:lnTo>
                    <a:pt x="117551" y="64770"/>
                  </a:lnTo>
                  <a:lnTo>
                    <a:pt x="117856" y="64770"/>
                  </a:lnTo>
                  <a:close/>
                </a:path>
                <a:path w="404495" h="420370">
                  <a:moveTo>
                    <a:pt x="118452" y="86360"/>
                  </a:moveTo>
                  <a:lnTo>
                    <a:pt x="117856" y="86360"/>
                  </a:lnTo>
                  <a:lnTo>
                    <a:pt x="117259" y="86360"/>
                  </a:lnTo>
                  <a:lnTo>
                    <a:pt x="118046" y="87388"/>
                  </a:lnTo>
                  <a:lnTo>
                    <a:pt x="118452" y="86360"/>
                  </a:lnTo>
                  <a:close/>
                </a:path>
                <a:path w="404495" h="420370">
                  <a:moveTo>
                    <a:pt x="118846" y="87630"/>
                  </a:moveTo>
                  <a:lnTo>
                    <a:pt x="118592" y="87630"/>
                  </a:lnTo>
                  <a:lnTo>
                    <a:pt x="118351" y="87630"/>
                  </a:lnTo>
                  <a:lnTo>
                    <a:pt x="118046" y="87388"/>
                  </a:lnTo>
                  <a:lnTo>
                    <a:pt x="117957" y="87630"/>
                  </a:lnTo>
                  <a:lnTo>
                    <a:pt x="116217" y="87630"/>
                  </a:lnTo>
                  <a:lnTo>
                    <a:pt x="117652" y="88900"/>
                  </a:lnTo>
                  <a:lnTo>
                    <a:pt x="118313" y="87998"/>
                  </a:lnTo>
                  <a:lnTo>
                    <a:pt x="118249" y="88900"/>
                  </a:lnTo>
                  <a:lnTo>
                    <a:pt x="118452" y="88900"/>
                  </a:lnTo>
                  <a:lnTo>
                    <a:pt x="118846" y="87630"/>
                  </a:lnTo>
                  <a:close/>
                </a:path>
                <a:path w="404495" h="420370">
                  <a:moveTo>
                    <a:pt x="120180" y="88900"/>
                  </a:moveTo>
                  <a:lnTo>
                    <a:pt x="120129" y="87630"/>
                  </a:lnTo>
                  <a:lnTo>
                    <a:pt x="119634" y="87630"/>
                  </a:lnTo>
                  <a:lnTo>
                    <a:pt x="120180" y="88900"/>
                  </a:lnTo>
                  <a:close/>
                </a:path>
                <a:path w="404495" h="420370">
                  <a:moveTo>
                    <a:pt x="120180" y="87630"/>
                  </a:moveTo>
                  <a:lnTo>
                    <a:pt x="120180" y="87782"/>
                  </a:lnTo>
                  <a:lnTo>
                    <a:pt x="120180" y="87630"/>
                  </a:lnTo>
                  <a:close/>
                </a:path>
                <a:path w="404495" h="420370">
                  <a:moveTo>
                    <a:pt x="120281" y="172720"/>
                  </a:moveTo>
                  <a:close/>
                </a:path>
                <a:path w="404495" h="420370">
                  <a:moveTo>
                    <a:pt x="124256" y="66040"/>
                  </a:moveTo>
                  <a:lnTo>
                    <a:pt x="123761" y="64770"/>
                  </a:lnTo>
                  <a:lnTo>
                    <a:pt x="123113" y="64770"/>
                  </a:lnTo>
                  <a:lnTo>
                    <a:pt x="123901" y="66040"/>
                  </a:lnTo>
                  <a:lnTo>
                    <a:pt x="124256" y="66040"/>
                  </a:lnTo>
                  <a:close/>
                </a:path>
                <a:path w="404495" h="420370">
                  <a:moveTo>
                    <a:pt x="127482" y="66040"/>
                  </a:moveTo>
                  <a:lnTo>
                    <a:pt x="126784" y="66040"/>
                  </a:lnTo>
                  <a:lnTo>
                    <a:pt x="126530" y="67310"/>
                  </a:lnTo>
                  <a:lnTo>
                    <a:pt x="127228" y="67310"/>
                  </a:lnTo>
                  <a:lnTo>
                    <a:pt x="127482" y="66040"/>
                  </a:lnTo>
                  <a:close/>
                </a:path>
                <a:path w="404495" h="420370">
                  <a:moveTo>
                    <a:pt x="128816" y="68580"/>
                  </a:moveTo>
                  <a:lnTo>
                    <a:pt x="127622" y="68580"/>
                  </a:lnTo>
                  <a:lnTo>
                    <a:pt x="127482" y="69850"/>
                  </a:lnTo>
                  <a:lnTo>
                    <a:pt x="128168" y="69850"/>
                  </a:lnTo>
                  <a:lnTo>
                    <a:pt x="128765" y="69850"/>
                  </a:lnTo>
                  <a:lnTo>
                    <a:pt x="128816" y="68580"/>
                  </a:lnTo>
                  <a:close/>
                </a:path>
                <a:path w="404495" h="420370">
                  <a:moveTo>
                    <a:pt x="129463" y="62230"/>
                  </a:moveTo>
                  <a:lnTo>
                    <a:pt x="129311" y="60960"/>
                  </a:lnTo>
                  <a:lnTo>
                    <a:pt x="129070" y="62230"/>
                  </a:lnTo>
                  <a:lnTo>
                    <a:pt x="129463" y="62230"/>
                  </a:lnTo>
                  <a:close/>
                </a:path>
                <a:path w="404495" h="420370">
                  <a:moveTo>
                    <a:pt x="135458" y="64770"/>
                  </a:moveTo>
                  <a:lnTo>
                    <a:pt x="135420" y="64617"/>
                  </a:lnTo>
                  <a:lnTo>
                    <a:pt x="135318" y="64770"/>
                  </a:lnTo>
                  <a:lnTo>
                    <a:pt x="135458" y="64770"/>
                  </a:lnTo>
                  <a:close/>
                </a:path>
                <a:path w="404495" h="420370">
                  <a:moveTo>
                    <a:pt x="135458" y="64350"/>
                  </a:moveTo>
                  <a:lnTo>
                    <a:pt x="135255" y="63931"/>
                  </a:lnTo>
                  <a:lnTo>
                    <a:pt x="135420" y="64617"/>
                  </a:lnTo>
                  <a:lnTo>
                    <a:pt x="135458" y="64350"/>
                  </a:lnTo>
                  <a:close/>
                </a:path>
                <a:path w="404495" h="420370">
                  <a:moveTo>
                    <a:pt x="135661" y="64770"/>
                  </a:moveTo>
                  <a:lnTo>
                    <a:pt x="135509" y="64477"/>
                  </a:lnTo>
                  <a:lnTo>
                    <a:pt x="135458" y="64770"/>
                  </a:lnTo>
                  <a:lnTo>
                    <a:pt x="135661" y="64770"/>
                  </a:lnTo>
                  <a:close/>
                </a:path>
                <a:path w="404495" h="420370">
                  <a:moveTo>
                    <a:pt x="139039" y="250723"/>
                  </a:moveTo>
                  <a:lnTo>
                    <a:pt x="138493" y="250520"/>
                  </a:lnTo>
                  <a:lnTo>
                    <a:pt x="137452" y="250520"/>
                  </a:lnTo>
                  <a:lnTo>
                    <a:pt x="139039" y="250723"/>
                  </a:lnTo>
                  <a:close/>
                </a:path>
                <a:path w="404495" h="420370">
                  <a:moveTo>
                    <a:pt x="149745" y="251714"/>
                  </a:moveTo>
                  <a:lnTo>
                    <a:pt x="149212" y="251510"/>
                  </a:lnTo>
                  <a:lnTo>
                    <a:pt x="149212" y="251714"/>
                  </a:lnTo>
                  <a:lnTo>
                    <a:pt x="149745" y="251714"/>
                  </a:lnTo>
                  <a:close/>
                </a:path>
                <a:path w="404495" h="420370">
                  <a:moveTo>
                    <a:pt x="151244" y="263613"/>
                  </a:moveTo>
                  <a:lnTo>
                    <a:pt x="150990" y="262343"/>
                  </a:lnTo>
                  <a:lnTo>
                    <a:pt x="150876" y="262788"/>
                  </a:lnTo>
                  <a:lnTo>
                    <a:pt x="151244" y="263613"/>
                  </a:lnTo>
                  <a:close/>
                </a:path>
                <a:path w="404495" h="420370">
                  <a:moveTo>
                    <a:pt x="151244" y="261073"/>
                  </a:moveTo>
                  <a:lnTo>
                    <a:pt x="150888" y="261073"/>
                  </a:lnTo>
                  <a:lnTo>
                    <a:pt x="150939" y="262343"/>
                  </a:lnTo>
                  <a:lnTo>
                    <a:pt x="151244" y="261073"/>
                  </a:lnTo>
                  <a:close/>
                </a:path>
                <a:path w="404495" h="420370">
                  <a:moveTo>
                    <a:pt x="151536" y="259803"/>
                  </a:moveTo>
                  <a:lnTo>
                    <a:pt x="151434" y="258533"/>
                  </a:lnTo>
                  <a:lnTo>
                    <a:pt x="150990" y="259803"/>
                  </a:lnTo>
                  <a:lnTo>
                    <a:pt x="151536" y="259803"/>
                  </a:lnTo>
                  <a:close/>
                </a:path>
                <a:path w="404495" h="420370">
                  <a:moveTo>
                    <a:pt x="151739" y="251917"/>
                  </a:moveTo>
                  <a:lnTo>
                    <a:pt x="150393" y="251714"/>
                  </a:lnTo>
                  <a:lnTo>
                    <a:pt x="149948" y="251714"/>
                  </a:lnTo>
                  <a:lnTo>
                    <a:pt x="151739" y="251917"/>
                  </a:lnTo>
                  <a:close/>
                </a:path>
                <a:path w="404495" h="420370">
                  <a:moveTo>
                    <a:pt x="152285" y="262343"/>
                  </a:moveTo>
                  <a:lnTo>
                    <a:pt x="150990" y="262343"/>
                  </a:lnTo>
                  <a:lnTo>
                    <a:pt x="151739" y="263613"/>
                  </a:lnTo>
                  <a:lnTo>
                    <a:pt x="152285" y="262343"/>
                  </a:lnTo>
                  <a:close/>
                </a:path>
                <a:path w="404495" h="420370">
                  <a:moveTo>
                    <a:pt x="152577" y="258762"/>
                  </a:moveTo>
                  <a:lnTo>
                    <a:pt x="152285" y="258953"/>
                  </a:lnTo>
                  <a:lnTo>
                    <a:pt x="152476" y="258953"/>
                  </a:lnTo>
                  <a:lnTo>
                    <a:pt x="152577" y="258762"/>
                  </a:lnTo>
                  <a:close/>
                </a:path>
                <a:path w="404495" h="420370">
                  <a:moveTo>
                    <a:pt x="152768" y="261340"/>
                  </a:moveTo>
                  <a:lnTo>
                    <a:pt x="152577" y="261340"/>
                  </a:lnTo>
                  <a:lnTo>
                    <a:pt x="152577" y="261543"/>
                  </a:lnTo>
                  <a:lnTo>
                    <a:pt x="152768" y="261543"/>
                  </a:lnTo>
                  <a:lnTo>
                    <a:pt x="152768" y="261340"/>
                  </a:lnTo>
                  <a:close/>
                </a:path>
                <a:path w="404495" h="420370">
                  <a:moveTo>
                    <a:pt x="153771" y="259994"/>
                  </a:moveTo>
                  <a:lnTo>
                    <a:pt x="153327" y="259994"/>
                  </a:lnTo>
                  <a:lnTo>
                    <a:pt x="153327" y="260197"/>
                  </a:lnTo>
                  <a:lnTo>
                    <a:pt x="153517" y="260197"/>
                  </a:lnTo>
                  <a:lnTo>
                    <a:pt x="153771" y="259994"/>
                  </a:lnTo>
                  <a:close/>
                </a:path>
                <a:path w="404495" h="420370">
                  <a:moveTo>
                    <a:pt x="153873" y="260985"/>
                  </a:moveTo>
                  <a:lnTo>
                    <a:pt x="153123" y="260985"/>
                  </a:lnTo>
                  <a:lnTo>
                    <a:pt x="152781" y="261239"/>
                  </a:lnTo>
                  <a:lnTo>
                    <a:pt x="153327" y="261289"/>
                  </a:lnTo>
                  <a:lnTo>
                    <a:pt x="153784" y="261289"/>
                  </a:lnTo>
                  <a:lnTo>
                    <a:pt x="153873" y="260985"/>
                  </a:lnTo>
                  <a:close/>
                </a:path>
                <a:path w="404495" h="420370">
                  <a:moveTo>
                    <a:pt x="155956" y="259257"/>
                  </a:moveTo>
                  <a:lnTo>
                    <a:pt x="155651" y="258953"/>
                  </a:lnTo>
                  <a:lnTo>
                    <a:pt x="155409" y="259448"/>
                  </a:lnTo>
                  <a:lnTo>
                    <a:pt x="155854" y="259448"/>
                  </a:lnTo>
                  <a:lnTo>
                    <a:pt x="155956" y="259257"/>
                  </a:lnTo>
                  <a:close/>
                </a:path>
                <a:path w="404495" h="420370">
                  <a:moveTo>
                    <a:pt x="156895" y="260197"/>
                  </a:moveTo>
                  <a:lnTo>
                    <a:pt x="156692" y="259994"/>
                  </a:lnTo>
                  <a:lnTo>
                    <a:pt x="156692" y="259803"/>
                  </a:lnTo>
                  <a:lnTo>
                    <a:pt x="156502" y="259803"/>
                  </a:lnTo>
                  <a:lnTo>
                    <a:pt x="156400" y="260299"/>
                  </a:lnTo>
                  <a:lnTo>
                    <a:pt x="156692" y="260299"/>
                  </a:lnTo>
                  <a:lnTo>
                    <a:pt x="156895" y="260197"/>
                  </a:lnTo>
                  <a:close/>
                </a:path>
                <a:path w="404495" h="420370">
                  <a:moveTo>
                    <a:pt x="157937" y="256425"/>
                  </a:moveTo>
                  <a:lnTo>
                    <a:pt x="157734" y="256425"/>
                  </a:lnTo>
                  <a:lnTo>
                    <a:pt x="157937" y="256425"/>
                  </a:lnTo>
                  <a:close/>
                </a:path>
                <a:path w="404495" h="420370">
                  <a:moveTo>
                    <a:pt x="159727" y="262229"/>
                  </a:moveTo>
                  <a:lnTo>
                    <a:pt x="158775" y="262229"/>
                  </a:lnTo>
                  <a:lnTo>
                    <a:pt x="158483" y="263029"/>
                  </a:lnTo>
                  <a:lnTo>
                    <a:pt x="157734" y="262928"/>
                  </a:lnTo>
                  <a:lnTo>
                    <a:pt x="157441" y="263029"/>
                  </a:lnTo>
                  <a:lnTo>
                    <a:pt x="157441" y="263474"/>
                  </a:lnTo>
                  <a:lnTo>
                    <a:pt x="158140" y="263575"/>
                  </a:lnTo>
                  <a:lnTo>
                    <a:pt x="159131" y="263029"/>
                  </a:lnTo>
                  <a:lnTo>
                    <a:pt x="159321" y="262928"/>
                  </a:lnTo>
                  <a:lnTo>
                    <a:pt x="159232" y="262534"/>
                  </a:lnTo>
                  <a:lnTo>
                    <a:pt x="159727" y="262724"/>
                  </a:lnTo>
                  <a:lnTo>
                    <a:pt x="159727" y="262534"/>
                  </a:lnTo>
                  <a:lnTo>
                    <a:pt x="159727" y="262229"/>
                  </a:lnTo>
                  <a:close/>
                </a:path>
                <a:path w="404495" h="420370">
                  <a:moveTo>
                    <a:pt x="160464" y="264960"/>
                  </a:moveTo>
                  <a:lnTo>
                    <a:pt x="160274" y="265112"/>
                  </a:lnTo>
                  <a:lnTo>
                    <a:pt x="160070" y="264960"/>
                  </a:lnTo>
                  <a:lnTo>
                    <a:pt x="160070" y="265303"/>
                  </a:lnTo>
                  <a:lnTo>
                    <a:pt x="160274" y="265506"/>
                  </a:lnTo>
                  <a:lnTo>
                    <a:pt x="160464" y="265303"/>
                  </a:lnTo>
                  <a:lnTo>
                    <a:pt x="160464" y="265112"/>
                  </a:lnTo>
                  <a:lnTo>
                    <a:pt x="160464" y="264960"/>
                  </a:lnTo>
                  <a:close/>
                </a:path>
                <a:path w="404495" h="420370">
                  <a:moveTo>
                    <a:pt x="163093" y="264756"/>
                  </a:moveTo>
                  <a:lnTo>
                    <a:pt x="162902" y="264960"/>
                  </a:lnTo>
                  <a:lnTo>
                    <a:pt x="163093" y="264960"/>
                  </a:lnTo>
                  <a:lnTo>
                    <a:pt x="163093" y="264756"/>
                  </a:lnTo>
                  <a:close/>
                </a:path>
                <a:path w="404495" h="420370">
                  <a:moveTo>
                    <a:pt x="164350" y="270814"/>
                  </a:moveTo>
                  <a:lnTo>
                    <a:pt x="164223" y="270611"/>
                  </a:lnTo>
                  <a:lnTo>
                    <a:pt x="164134" y="270471"/>
                  </a:lnTo>
                  <a:lnTo>
                    <a:pt x="163639" y="269963"/>
                  </a:lnTo>
                  <a:lnTo>
                    <a:pt x="162699" y="270065"/>
                  </a:lnTo>
                  <a:lnTo>
                    <a:pt x="162547" y="270471"/>
                  </a:lnTo>
                  <a:lnTo>
                    <a:pt x="162052" y="270471"/>
                  </a:lnTo>
                  <a:lnTo>
                    <a:pt x="162052" y="271018"/>
                  </a:lnTo>
                  <a:lnTo>
                    <a:pt x="162407" y="271233"/>
                  </a:lnTo>
                  <a:lnTo>
                    <a:pt x="162204" y="271233"/>
                  </a:lnTo>
                  <a:lnTo>
                    <a:pt x="161607" y="270814"/>
                  </a:lnTo>
                  <a:lnTo>
                    <a:pt x="161556" y="271233"/>
                  </a:lnTo>
                  <a:lnTo>
                    <a:pt x="161315" y="271233"/>
                  </a:lnTo>
                  <a:lnTo>
                    <a:pt x="161112" y="272503"/>
                  </a:lnTo>
                  <a:lnTo>
                    <a:pt x="162699" y="272503"/>
                  </a:lnTo>
                  <a:lnTo>
                    <a:pt x="162699" y="271576"/>
                  </a:lnTo>
                  <a:lnTo>
                    <a:pt x="162902" y="271703"/>
                  </a:lnTo>
                  <a:lnTo>
                    <a:pt x="163296" y="271018"/>
                  </a:lnTo>
                  <a:lnTo>
                    <a:pt x="162699" y="271449"/>
                  </a:lnTo>
                  <a:lnTo>
                    <a:pt x="162699" y="271233"/>
                  </a:lnTo>
                  <a:lnTo>
                    <a:pt x="162902" y="270611"/>
                  </a:lnTo>
                  <a:lnTo>
                    <a:pt x="163093" y="270814"/>
                  </a:lnTo>
                  <a:lnTo>
                    <a:pt x="163296" y="270814"/>
                  </a:lnTo>
                  <a:lnTo>
                    <a:pt x="164350" y="270814"/>
                  </a:lnTo>
                  <a:close/>
                </a:path>
                <a:path w="404495" h="420370">
                  <a:moveTo>
                    <a:pt x="164680" y="265709"/>
                  </a:moveTo>
                  <a:lnTo>
                    <a:pt x="164490" y="265303"/>
                  </a:lnTo>
                  <a:lnTo>
                    <a:pt x="164388" y="265506"/>
                  </a:lnTo>
                  <a:lnTo>
                    <a:pt x="164134" y="265798"/>
                  </a:lnTo>
                  <a:lnTo>
                    <a:pt x="164388" y="265798"/>
                  </a:lnTo>
                  <a:lnTo>
                    <a:pt x="164388" y="266204"/>
                  </a:lnTo>
                  <a:lnTo>
                    <a:pt x="164490" y="266001"/>
                  </a:lnTo>
                  <a:lnTo>
                    <a:pt x="164680" y="265709"/>
                  </a:lnTo>
                  <a:close/>
                </a:path>
                <a:path w="404495" h="420370">
                  <a:moveTo>
                    <a:pt x="165430" y="265709"/>
                  </a:moveTo>
                  <a:lnTo>
                    <a:pt x="165176" y="265506"/>
                  </a:lnTo>
                  <a:lnTo>
                    <a:pt x="164985" y="265709"/>
                  </a:lnTo>
                  <a:lnTo>
                    <a:pt x="165430" y="265798"/>
                  </a:lnTo>
                  <a:close/>
                </a:path>
                <a:path w="404495" h="420370">
                  <a:moveTo>
                    <a:pt x="165722" y="267423"/>
                  </a:moveTo>
                  <a:lnTo>
                    <a:pt x="164719" y="267423"/>
                  </a:lnTo>
                  <a:lnTo>
                    <a:pt x="164985" y="267246"/>
                  </a:lnTo>
                  <a:lnTo>
                    <a:pt x="164680" y="267042"/>
                  </a:lnTo>
                  <a:lnTo>
                    <a:pt x="164490" y="267335"/>
                  </a:lnTo>
                  <a:lnTo>
                    <a:pt x="164680" y="267538"/>
                  </a:lnTo>
                  <a:lnTo>
                    <a:pt x="164985" y="268693"/>
                  </a:lnTo>
                  <a:lnTo>
                    <a:pt x="165722" y="267423"/>
                  </a:lnTo>
                  <a:close/>
                </a:path>
                <a:path w="404495" h="420370">
                  <a:moveTo>
                    <a:pt x="166662" y="267741"/>
                  </a:moveTo>
                  <a:lnTo>
                    <a:pt x="166471" y="267538"/>
                  </a:lnTo>
                  <a:lnTo>
                    <a:pt x="166027" y="267741"/>
                  </a:lnTo>
                  <a:lnTo>
                    <a:pt x="166027" y="268033"/>
                  </a:lnTo>
                  <a:lnTo>
                    <a:pt x="166268" y="268033"/>
                  </a:lnTo>
                  <a:lnTo>
                    <a:pt x="166268" y="268236"/>
                  </a:lnTo>
                  <a:lnTo>
                    <a:pt x="166471" y="268236"/>
                  </a:lnTo>
                  <a:lnTo>
                    <a:pt x="166662" y="268033"/>
                  </a:lnTo>
                  <a:lnTo>
                    <a:pt x="166662" y="267741"/>
                  </a:lnTo>
                  <a:close/>
                </a:path>
                <a:path w="404495" h="420370">
                  <a:moveTo>
                    <a:pt x="167805" y="267042"/>
                  </a:moveTo>
                  <a:lnTo>
                    <a:pt x="167716" y="266788"/>
                  </a:lnTo>
                  <a:lnTo>
                    <a:pt x="167309" y="267246"/>
                  </a:lnTo>
                  <a:lnTo>
                    <a:pt x="167513" y="267246"/>
                  </a:lnTo>
                  <a:lnTo>
                    <a:pt x="167716" y="267335"/>
                  </a:lnTo>
                  <a:lnTo>
                    <a:pt x="167805" y="267042"/>
                  </a:lnTo>
                  <a:close/>
                </a:path>
                <a:path w="404495" h="420370">
                  <a:moveTo>
                    <a:pt x="167855" y="265061"/>
                  </a:moveTo>
                  <a:lnTo>
                    <a:pt x="167716" y="265061"/>
                  </a:lnTo>
                  <a:lnTo>
                    <a:pt x="167716" y="265315"/>
                  </a:lnTo>
                  <a:lnTo>
                    <a:pt x="167855" y="265315"/>
                  </a:lnTo>
                  <a:lnTo>
                    <a:pt x="167855" y="265061"/>
                  </a:lnTo>
                  <a:close/>
                </a:path>
                <a:path w="404495" h="420370">
                  <a:moveTo>
                    <a:pt x="169595" y="264756"/>
                  </a:moveTo>
                  <a:lnTo>
                    <a:pt x="169303" y="264756"/>
                  </a:lnTo>
                  <a:lnTo>
                    <a:pt x="169303" y="264960"/>
                  </a:lnTo>
                  <a:lnTo>
                    <a:pt x="169595" y="264960"/>
                  </a:lnTo>
                  <a:lnTo>
                    <a:pt x="169595" y="264756"/>
                  </a:lnTo>
                  <a:close/>
                </a:path>
                <a:path w="404495" h="420370">
                  <a:moveTo>
                    <a:pt x="202209" y="272275"/>
                  </a:moveTo>
                  <a:lnTo>
                    <a:pt x="201993" y="272453"/>
                  </a:lnTo>
                  <a:lnTo>
                    <a:pt x="202209" y="272275"/>
                  </a:lnTo>
                  <a:close/>
                </a:path>
                <a:path w="404495" h="420370">
                  <a:moveTo>
                    <a:pt x="211823" y="272503"/>
                  </a:moveTo>
                  <a:lnTo>
                    <a:pt x="210718" y="272453"/>
                  </a:lnTo>
                  <a:lnTo>
                    <a:pt x="211658" y="272554"/>
                  </a:lnTo>
                  <a:lnTo>
                    <a:pt x="211823" y="272503"/>
                  </a:lnTo>
                  <a:close/>
                </a:path>
                <a:path w="404495" h="420370">
                  <a:moveTo>
                    <a:pt x="217424" y="272453"/>
                  </a:moveTo>
                  <a:lnTo>
                    <a:pt x="216471" y="272554"/>
                  </a:lnTo>
                  <a:lnTo>
                    <a:pt x="215785" y="272554"/>
                  </a:lnTo>
                  <a:lnTo>
                    <a:pt x="215785" y="272846"/>
                  </a:lnTo>
                  <a:lnTo>
                    <a:pt x="216281" y="273050"/>
                  </a:lnTo>
                  <a:lnTo>
                    <a:pt x="217119" y="273050"/>
                  </a:lnTo>
                  <a:lnTo>
                    <a:pt x="217424" y="273138"/>
                  </a:lnTo>
                  <a:lnTo>
                    <a:pt x="217424" y="272453"/>
                  </a:lnTo>
                  <a:close/>
                </a:path>
                <a:path w="404495" h="420370">
                  <a:moveTo>
                    <a:pt x="218262" y="272554"/>
                  </a:moveTo>
                  <a:lnTo>
                    <a:pt x="217868" y="273342"/>
                  </a:lnTo>
                  <a:lnTo>
                    <a:pt x="218160" y="273342"/>
                  </a:lnTo>
                  <a:lnTo>
                    <a:pt x="218262" y="272554"/>
                  </a:lnTo>
                  <a:close/>
                </a:path>
                <a:path w="404495" h="420370">
                  <a:moveTo>
                    <a:pt x="224713" y="245110"/>
                  </a:moveTo>
                  <a:lnTo>
                    <a:pt x="224561" y="243840"/>
                  </a:lnTo>
                  <a:lnTo>
                    <a:pt x="224167" y="245110"/>
                  </a:lnTo>
                  <a:lnTo>
                    <a:pt x="224713" y="245110"/>
                  </a:lnTo>
                  <a:close/>
                </a:path>
                <a:path w="404495" h="420370">
                  <a:moveTo>
                    <a:pt x="225209" y="242570"/>
                  </a:moveTo>
                  <a:lnTo>
                    <a:pt x="225107" y="240030"/>
                  </a:lnTo>
                  <a:lnTo>
                    <a:pt x="224726" y="241249"/>
                  </a:lnTo>
                  <a:lnTo>
                    <a:pt x="224713" y="241642"/>
                  </a:lnTo>
                  <a:lnTo>
                    <a:pt x="224840" y="241642"/>
                  </a:lnTo>
                  <a:lnTo>
                    <a:pt x="225209" y="242570"/>
                  </a:lnTo>
                  <a:close/>
                </a:path>
                <a:path w="404495" h="420370">
                  <a:moveTo>
                    <a:pt x="240690" y="371373"/>
                  </a:moveTo>
                  <a:lnTo>
                    <a:pt x="236969" y="371322"/>
                  </a:lnTo>
                  <a:lnTo>
                    <a:pt x="234734" y="372516"/>
                  </a:lnTo>
                  <a:lnTo>
                    <a:pt x="233045" y="375831"/>
                  </a:lnTo>
                  <a:lnTo>
                    <a:pt x="232943" y="372211"/>
                  </a:lnTo>
                  <a:lnTo>
                    <a:pt x="229717" y="372211"/>
                  </a:lnTo>
                  <a:lnTo>
                    <a:pt x="229717" y="403466"/>
                  </a:lnTo>
                  <a:lnTo>
                    <a:pt x="233095" y="403466"/>
                  </a:lnTo>
                  <a:lnTo>
                    <a:pt x="233095" y="378015"/>
                  </a:lnTo>
                  <a:lnTo>
                    <a:pt x="235432" y="374738"/>
                  </a:lnTo>
                  <a:lnTo>
                    <a:pt x="240690" y="374840"/>
                  </a:lnTo>
                  <a:lnTo>
                    <a:pt x="240690" y="371373"/>
                  </a:lnTo>
                  <a:close/>
                </a:path>
                <a:path w="404495" h="420370">
                  <a:moveTo>
                    <a:pt x="245198" y="277863"/>
                  </a:moveTo>
                  <a:lnTo>
                    <a:pt x="244652" y="277710"/>
                  </a:lnTo>
                  <a:lnTo>
                    <a:pt x="244005" y="277507"/>
                  </a:lnTo>
                  <a:lnTo>
                    <a:pt x="242468" y="277583"/>
                  </a:lnTo>
                  <a:lnTo>
                    <a:pt x="242963" y="276313"/>
                  </a:lnTo>
                  <a:lnTo>
                    <a:pt x="240880" y="276313"/>
                  </a:lnTo>
                  <a:lnTo>
                    <a:pt x="240690" y="275043"/>
                  </a:lnTo>
                  <a:lnTo>
                    <a:pt x="240233" y="276313"/>
                  </a:lnTo>
                  <a:lnTo>
                    <a:pt x="239941" y="275043"/>
                  </a:lnTo>
                  <a:lnTo>
                    <a:pt x="239191" y="275043"/>
                  </a:lnTo>
                  <a:lnTo>
                    <a:pt x="238150" y="276313"/>
                  </a:lnTo>
                  <a:lnTo>
                    <a:pt x="237515" y="275043"/>
                  </a:lnTo>
                  <a:lnTo>
                    <a:pt x="235724" y="275043"/>
                  </a:lnTo>
                  <a:lnTo>
                    <a:pt x="234975" y="273773"/>
                  </a:lnTo>
                  <a:lnTo>
                    <a:pt x="234683" y="275043"/>
                  </a:lnTo>
                  <a:lnTo>
                    <a:pt x="233934" y="275043"/>
                  </a:lnTo>
                  <a:lnTo>
                    <a:pt x="234137" y="276313"/>
                  </a:lnTo>
                  <a:lnTo>
                    <a:pt x="231952" y="276313"/>
                  </a:lnTo>
                  <a:lnTo>
                    <a:pt x="230809" y="275043"/>
                  </a:lnTo>
                  <a:lnTo>
                    <a:pt x="228079" y="275043"/>
                  </a:lnTo>
                  <a:lnTo>
                    <a:pt x="227241" y="276313"/>
                  </a:lnTo>
                  <a:lnTo>
                    <a:pt x="226796" y="275043"/>
                  </a:lnTo>
                  <a:lnTo>
                    <a:pt x="226250" y="275043"/>
                  </a:lnTo>
                  <a:lnTo>
                    <a:pt x="226148" y="273773"/>
                  </a:lnTo>
                  <a:lnTo>
                    <a:pt x="223862" y="273773"/>
                  </a:lnTo>
                  <a:lnTo>
                    <a:pt x="224358" y="275043"/>
                  </a:lnTo>
                  <a:lnTo>
                    <a:pt x="223964" y="275043"/>
                  </a:lnTo>
                  <a:lnTo>
                    <a:pt x="223316" y="273773"/>
                  </a:lnTo>
                  <a:lnTo>
                    <a:pt x="222923" y="275043"/>
                  </a:lnTo>
                  <a:lnTo>
                    <a:pt x="221335" y="275043"/>
                  </a:lnTo>
                  <a:lnTo>
                    <a:pt x="221881" y="273773"/>
                  </a:lnTo>
                  <a:lnTo>
                    <a:pt x="213753" y="273773"/>
                  </a:lnTo>
                  <a:lnTo>
                    <a:pt x="212737" y="272554"/>
                  </a:lnTo>
                  <a:lnTo>
                    <a:pt x="213004" y="272554"/>
                  </a:lnTo>
                  <a:lnTo>
                    <a:pt x="213448" y="272846"/>
                  </a:lnTo>
                  <a:lnTo>
                    <a:pt x="213652" y="272453"/>
                  </a:lnTo>
                  <a:lnTo>
                    <a:pt x="213944" y="272846"/>
                  </a:lnTo>
                  <a:lnTo>
                    <a:pt x="214591" y="272846"/>
                  </a:lnTo>
                  <a:lnTo>
                    <a:pt x="215036" y="273050"/>
                  </a:lnTo>
                  <a:lnTo>
                    <a:pt x="215341" y="272554"/>
                  </a:lnTo>
                  <a:lnTo>
                    <a:pt x="214795" y="272554"/>
                  </a:lnTo>
                  <a:lnTo>
                    <a:pt x="214388" y="272453"/>
                  </a:lnTo>
                  <a:lnTo>
                    <a:pt x="213753" y="272453"/>
                  </a:lnTo>
                  <a:lnTo>
                    <a:pt x="212801" y="272199"/>
                  </a:lnTo>
                  <a:lnTo>
                    <a:pt x="211823" y="272503"/>
                  </a:lnTo>
                  <a:lnTo>
                    <a:pt x="212674" y="272542"/>
                  </a:lnTo>
                  <a:lnTo>
                    <a:pt x="211759" y="273773"/>
                  </a:lnTo>
                  <a:lnTo>
                    <a:pt x="210718" y="273773"/>
                  </a:lnTo>
                  <a:lnTo>
                    <a:pt x="208838" y="272503"/>
                  </a:lnTo>
                  <a:lnTo>
                    <a:pt x="208584" y="272503"/>
                  </a:lnTo>
                  <a:lnTo>
                    <a:pt x="208584" y="273773"/>
                  </a:lnTo>
                  <a:lnTo>
                    <a:pt x="207899" y="272503"/>
                  </a:lnTo>
                  <a:lnTo>
                    <a:pt x="206806" y="272503"/>
                  </a:lnTo>
                  <a:lnTo>
                    <a:pt x="206502" y="273773"/>
                  </a:lnTo>
                  <a:lnTo>
                    <a:pt x="205460" y="272503"/>
                  </a:lnTo>
                  <a:lnTo>
                    <a:pt x="204317" y="272503"/>
                  </a:lnTo>
                  <a:lnTo>
                    <a:pt x="203974" y="272453"/>
                  </a:lnTo>
                  <a:lnTo>
                    <a:pt x="203682" y="272503"/>
                  </a:lnTo>
                  <a:lnTo>
                    <a:pt x="203136" y="272503"/>
                  </a:lnTo>
                  <a:lnTo>
                    <a:pt x="203136" y="272199"/>
                  </a:lnTo>
                  <a:lnTo>
                    <a:pt x="202641" y="271907"/>
                  </a:lnTo>
                  <a:lnTo>
                    <a:pt x="202209" y="272275"/>
                  </a:lnTo>
                  <a:lnTo>
                    <a:pt x="202577" y="272503"/>
                  </a:lnTo>
                  <a:lnTo>
                    <a:pt x="195694" y="272503"/>
                  </a:lnTo>
                  <a:lnTo>
                    <a:pt x="188201" y="272503"/>
                  </a:lnTo>
                  <a:lnTo>
                    <a:pt x="187706" y="273773"/>
                  </a:lnTo>
                  <a:lnTo>
                    <a:pt x="186309" y="271233"/>
                  </a:lnTo>
                  <a:lnTo>
                    <a:pt x="185369" y="272503"/>
                  </a:lnTo>
                  <a:lnTo>
                    <a:pt x="178130" y="272503"/>
                  </a:lnTo>
                  <a:lnTo>
                    <a:pt x="177088" y="273773"/>
                  </a:lnTo>
                  <a:lnTo>
                    <a:pt x="176047" y="273773"/>
                  </a:lnTo>
                  <a:lnTo>
                    <a:pt x="176237" y="272503"/>
                  </a:lnTo>
                  <a:lnTo>
                    <a:pt x="174955" y="272503"/>
                  </a:lnTo>
                  <a:lnTo>
                    <a:pt x="174459" y="273773"/>
                  </a:lnTo>
                  <a:lnTo>
                    <a:pt x="165925" y="273773"/>
                  </a:lnTo>
                  <a:lnTo>
                    <a:pt x="165519" y="272745"/>
                  </a:lnTo>
                  <a:lnTo>
                    <a:pt x="165531" y="272554"/>
                  </a:lnTo>
                  <a:lnTo>
                    <a:pt x="165430" y="272300"/>
                  </a:lnTo>
                  <a:lnTo>
                    <a:pt x="165176" y="272745"/>
                  </a:lnTo>
                  <a:lnTo>
                    <a:pt x="165430" y="272745"/>
                  </a:lnTo>
                  <a:lnTo>
                    <a:pt x="165430" y="273773"/>
                  </a:lnTo>
                  <a:lnTo>
                    <a:pt x="164884" y="272503"/>
                  </a:lnTo>
                  <a:lnTo>
                    <a:pt x="164680" y="273773"/>
                  </a:lnTo>
                  <a:lnTo>
                    <a:pt x="164985" y="273773"/>
                  </a:lnTo>
                  <a:lnTo>
                    <a:pt x="163842" y="275043"/>
                  </a:lnTo>
                  <a:lnTo>
                    <a:pt x="162699" y="273773"/>
                  </a:lnTo>
                  <a:lnTo>
                    <a:pt x="164680" y="273773"/>
                  </a:lnTo>
                  <a:lnTo>
                    <a:pt x="164680" y="272503"/>
                  </a:lnTo>
                  <a:lnTo>
                    <a:pt x="164515" y="271411"/>
                  </a:lnTo>
                  <a:lnTo>
                    <a:pt x="164680" y="271310"/>
                  </a:lnTo>
                  <a:lnTo>
                    <a:pt x="164414" y="270929"/>
                  </a:lnTo>
                  <a:lnTo>
                    <a:pt x="163372" y="270929"/>
                  </a:lnTo>
                  <a:lnTo>
                    <a:pt x="163944" y="271703"/>
                  </a:lnTo>
                  <a:lnTo>
                    <a:pt x="164325" y="271526"/>
                  </a:lnTo>
                  <a:lnTo>
                    <a:pt x="163944" y="272503"/>
                  </a:lnTo>
                  <a:lnTo>
                    <a:pt x="163398" y="271233"/>
                  </a:lnTo>
                  <a:lnTo>
                    <a:pt x="162699" y="272503"/>
                  </a:lnTo>
                  <a:lnTo>
                    <a:pt x="161861" y="273773"/>
                  </a:lnTo>
                  <a:lnTo>
                    <a:pt x="161315" y="273773"/>
                  </a:lnTo>
                  <a:lnTo>
                    <a:pt x="160769" y="272503"/>
                  </a:lnTo>
                  <a:lnTo>
                    <a:pt x="161112" y="272503"/>
                  </a:lnTo>
                  <a:lnTo>
                    <a:pt x="160769" y="271233"/>
                  </a:lnTo>
                  <a:lnTo>
                    <a:pt x="160985" y="271233"/>
                  </a:lnTo>
                  <a:lnTo>
                    <a:pt x="161505" y="271018"/>
                  </a:lnTo>
                  <a:lnTo>
                    <a:pt x="161315" y="270814"/>
                  </a:lnTo>
                  <a:lnTo>
                    <a:pt x="161607" y="270268"/>
                  </a:lnTo>
                  <a:lnTo>
                    <a:pt x="161315" y="270268"/>
                  </a:lnTo>
                  <a:lnTo>
                    <a:pt x="161010" y="270471"/>
                  </a:lnTo>
                  <a:lnTo>
                    <a:pt x="160896" y="270764"/>
                  </a:lnTo>
                  <a:lnTo>
                    <a:pt x="160566" y="269963"/>
                  </a:lnTo>
                  <a:lnTo>
                    <a:pt x="160477" y="270319"/>
                  </a:lnTo>
                  <a:lnTo>
                    <a:pt x="160566" y="271233"/>
                  </a:lnTo>
                  <a:lnTo>
                    <a:pt x="160413" y="270611"/>
                  </a:lnTo>
                  <a:lnTo>
                    <a:pt x="160274" y="271233"/>
                  </a:lnTo>
                  <a:lnTo>
                    <a:pt x="160350" y="270319"/>
                  </a:lnTo>
                  <a:lnTo>
                    <a:pt x="160274" y="269963"/>
                  </a:lnTo>
                  <a:lnTo>
                    <a:pt x="160070" y="269963"/>
                  </a:lnTo>
                  <a:lnTo>
                    <a:pt x="160070" y="271233"/>
                  </a:lnTo>
                  <a:lnTo>
                    <a:pt x="159829" y="270700"/>
                  </a:lnTo>
                  <a:lnTo>
                    <a:pt x="159918" y="271233"/>
                  </a:lnTo>
                  <a:lnTo>
                    <a:pt x="159524" y="271233"/>
                  </a:lnTo>
                  <a:lnTo>
                    <a:pt x="159524" y="269963"/>
                  </a:lnTo>
                  <a:lnTo>
                    <a:pt x="159727" y="269963"/>
                  </a:lnTo>
                  <a:lnTo>
                    <a:pt x="160070" y="271233"/>
                  </a:lnTo>
                  <a:lnTo>
                    <a:pt x="160070" y="269963"/>
                  </a:lnTo>
                  <a:lnTo>
                    <a:pt x="159321" y="268693"/>
                  </a:lnTo>
                  <a:lnTo>
                    <a:pt x="161607" y="268693"/>
                  </a:lnTo>
                  <a:lnTo>
                    <a:pt x="162153" y="267423"/>
                  </a:lnTo>
                  <a:lnTo>
                    <a:pt x="162902" y="268693"/>
                  </a:lnTo>
                  <a:lnTo>
                    <a:pt x="163296" y="267423"/>
                  </a:lnTo>
                  <a:lnTo>
                    <a:pt x="162699" y="267423"/>
                  </a:lnTo>
                  <a:lnTo>
                    <a:pt x="162560" y="267182"/>
                  </a:lnTo>
                  <a:lnTo>
                    <a:pt x="162699" y="266750"/>
                  </a:lnTo>
                  <a:lnTo>
                    <a:pt x="163093" y="266788"/>
                  </a:lnTo>
                  <a:lnTo>
                    <a:pt x="162699" y="267246"/>
                  </a:lnTo>
                  <a:lnTo>
                    <a:pt x="163296" y="267042"/>
                  </a:lnTo>
                  <a:lnTo>
                    <a:pt x="163753" y="267423"/>
                  </a:lnTo>
                  <a:lnTo>
                    <a:pt x="163296" y="267423"/>
                  </a:lnTo>
                  <a:lnTo>
                    <a:pt x="163842" y="268693"/>
                  </a:lnTo>
                  <a:lnTo>
                    <a:pt x="163931" y="267576"/>
                  </a:lnTo>
                  <a:lnTo>
                    <a:pt x="164490" y="268033"/>
                  </a:lnTo>
                  <a:lnTo>
                    <a:pt x="164388" y="266788"/>
                  </a:lnTo>
                  <a:lnTo>
                    <a:pt x="164134" y="266788"/>
                  </a:lnTo>
                  <a:lnTo>
                    <a:pt x="163944" y="267042"/>
                  </a:lnTo>
                  <a:lnTo>
                    <a:pt x="163639" y="266750"/>
                  </a:lnTo>
                  <a:lnTo>
                    <a:pt x="163296" y="266750"/>
                  </a:lnTo>
                  <a:lnTo>
                    <a:pt x="163093" y="266204"/>
                  </a:lnTo>
                  <a:lnTo>
                    <a:pt x="162547" y="266001"/>
                  </a:lnTo>
                  <a:lnTo>
                    <a:pt x="163093" y="265709"/>
                  </a:lnTo>
                  <a:lnTo>
                    <a:pt x="163842" y="265506"/>
                  </a:lnTo>
                  <a:lnTo>
                    <a:pt x="163296" y="266204"/>
                  </a:lnTo>
                  <a:lnTo>
                    <a:pt x="163842" y="266204"/>
                  </a:lnTo>
                  <a:lnTo>
                    <a:pt x="163944" y="266001"/>
                  </a:lnTo>
                  <a:lnTo>
                    <a:pt x="163944" y="265506"/>
                  </a:lnTo>
                  <a:lnTo>
                    <a:pt x="163842" y="265303"/>
                  </a:lnTo>
                  <a:lnTo>
                    <a:pt x="163398" y="265506"/>
                  </a:lnTo>
                  <a:lnTo>
                    <a:pt x="163398" y="265112"/>
                  </a:lnTo>
                  <a:lnTo>
                    <a:pt x="162902" y="265112"/>
                  </a:lnTo>
                  <a:lnTo>
                    <a:pt x="162547" y="265506"/>
                  </a:lnTo>
                  <a:lnTo>
                    <a:pt x="162356" y="265798"/>
                  </a:lnTo>
                  <a:lnTo>
                    <a:pt x="162356" y="265506"/>
                  </a:lnTo>
                  <a:lnTo>
                    <a:pt x="161861" y="265709"/>
                  </a:lnTo>
                  <a:lnTo>
                    <a:pt x="161607" y="265506"/>
                  </a:lnTo>
                  <a:lnTo>
                    <a:pt x="161315" y="265709"/>
                  </a:lnTo>
                  <a:lnTo>
                    <a:pt x="161112" y="266001"/>
                  </a:lnTo>
                  <a:lnTo>
                    <a:pt x="160820" y="266293"/>
                  </a:lnTo>
                  <a:lnTo>
                    <a:pt x="161798" y="266496"/>
                  </a:lnTo>
                  <a:lnTo>
                    <a:pt x="161505" y="266877"/>
                  </a:lnTo>
                  <a:lnTo>
                    <a:pt x="161112" y="266750"/>
                  </a:lnTo>
                  <a:lnTo>
                    <a:pt x="161264" y="267220"/>
                  </a:lnTo>
                  <a:lnTo>
                    <a:pt x="161112" y="267423"/>
                  </a:lnTo>
                  <a:lnTo>
                    <a:pt x="160909" y="267042"/>
                  </a:lnTo>
                  <a:lnTo>
                    <a:pt x="161112" y="267042"/>
                  </a:lnTo>
                  <a:lnTo>
                    <a:pt x="161010" y="266788"/>
                  </a:lnTo>
                  <a:lnTo>
                    <a:pt x="160820" y="266788"/>
                  </a:lnTo>
                  <a:lnTo>
                    <a:pt x="160464" y="266153"/>
                  </a:lnTo>
                  <a:lnTo>
                    <a:pt x="159918" y="266153"/>
                  </a:lnTo>
                  <a:lnTo>
                    <a:pt x="160070" y="264883"/>
                  </a:lnTo>
                  <a:lnTo>
                    <a:pt x="158140" y="264883"/>
                  </a:lnTo>
                  <a:lnTo>
                    <a:pt x="158978" y="266153"/>
                  </a:lnTo>
                  <a:lnTo>
                    <a:pt x="159524" y="266153"/>
                  </a:lnTo>
                  <a:lnTo>
                    <a:pt x="159524" y="267423"/>
                  </a:lnTo>
                  <a:lnTo>
                    <a:pt x="158978" y="267423"/>
                  </a:lnTo>
                  <a:lnTo>
                    <a:pt x="158978" y="266153"/>
                  </a:lnTo>
                  <a:lnTo>
                    <a:pt x="158686" y="266153"/>
                  </a:lnTo>
                  <a:lnTo>
                    <a:pt x="157734" y="267423"/>
                  </a:lnTo>
                  <a:lnTo>
                    <a:pt x="157683" y="266153"/>
                  </a:lnTo>
                  <a:lnTo>
                    <a:pt x="157645" y="264883"/>
                  </a:lnTo>
                  <a:lnTo>
                    <a:pt x="156895" y="266153"/>
                  </a:lnTo>
                  <a:lnTo>
                    <a:pt x="156502" y="266153"/>
                  </a:lnTo>
                  <a:lnTo>
                    <a:pt x="156692" y="264883"/>
                  </a:lnTo>
                  <a:lnTo>
                    <a:pt x="155105" y="264883"/>
                  </a:lnTo>
                  <a:lnTo>
                    <a:pt x="155409" y="263613"/>
                  </a:lnTo>
                  <a:lnTo>
                    <a:pt x="156502" y="263613"/>
                  </a:lnTo>
                  <a:lnTo>
                    <a:pt x="157099" y="262343"/>
                  </a:lnTo>
                  <a:lnTo>
                    <a:pt x="156692" y="262343"/>
                  </a:lnTo>
                  <a:lnTo>
                    <a:pt x="156692" y="261073"/>
                  </a:lnTo>
                  <a:lnTo>
                    <a:pt x="155956" y="262343"/>
                  </a:lnTo>
                  <a:lnTo>
                    <a:pt x="155651" y="262343"/>
                  </a:lnTo>
                  <a:lnTo>
                    <a:pt x="155105" y="262229"/>
                  </a:lnTo>
                  <a:lnTo>
                    <a:pt x="154940" y="262343"/>
                  </a:lnTo>
                  <a:lnTo>
                    <a:pt x="154813" y="262229"/>
                  </a:lnTo>
                  <a:lnTo>
                    <a:pt x="152781" y="262343"/>
                  </a:lnTo>
                  <a:lnTo>
                    <a:pt x="152082" y="263613"/>
                  </a:lnTo>
                  <a:lnTo>
                    <a:pt x="151739" y="263613"/>
                  </a:lnTo>
                  <a:lnTo>
                    <a:pt x="151244" y="263613"/>
                  </a:lnTo>
                  <a:lnTo>
                    <a:pt x="150698" y="263613"/>
                  </a:lnTo>
                  <a:lnTo>
                    <a:pt x="150876" y="262788"/>
                  </a:lnTo>
                  <a:lnTo>
                    <a:pt x="150698" y="262343"/>
                  </a:lnTo>
                  <a:lnTo>
                    <a:pt x="150888" y="262343"/>
                  </a:lnTo>
                  <a:lnTo>
                    <a:pt x="150888" y="261073"/>
                  </a:lnTo>
                  <a:lnTo>
                    <a:pt x="150698" y="261073"/>
                  </a:lnTo>
                  <a:lnTo>
                    <a:pt x="150990" y="259803"/>
                  </a:lnTo>
                  <a:lnTo>
                    <a:pt x="150990" y="258533"/>
                  </a:lnTo>
                  <a:lnTo>
                    <a:pt x="153022" y="257263"/>
                  </a:lnTo>
                  <a:lnTo>
                    <a:pt x="154063" y="257263"/>
                  </a:lnTo>
                  <a:lnTo>
                    <a:pt x="155308" y="255993"/>
                  </a:lnTo>
                  <a:lnTo>
                    <a:pt x="156730" y="255993"/>
                  </a:lnTo>
                  <a:lnTo>
                    <a:pt x="157099" y="256032"/>
                  </a:lnTo>
                  <a:lnTo>
                    <a:pt x="158140" y="255993"/>
                  </a:lnTo>
                  <a:lnTo>
                    <a:pt x="158775" y="254723"/>
                  </a:lnTo>
                  <a:lnTo>
                    <a:pt x="159524" y="254723"/>
                  </a:lnTo>
                  <a:lnTo>
                    <a:pt x="159232" y="253453"/>
                  </a:lnTo>
                  <a:lnTo>
                    <a:pt x="158686" y="254723"/>
                  </a:lnTo>
                  <a:lnTo>
                    <a:pt x="157441" y="254723"/>
                  </a:lnTo>
                  <a:lnTo>
                    <a:pt x="158280" y="253453"/>
                  </a:lnTo>
                  <a:lnTo>
                    <a:pt x="159232" y="253453"/>
                  </a:lnTo>
                  <a:lnTo>
                    <a:pt x="159727" y="253453"/>
                  </a:lnTo>
                  <a:lnTo>
                    <a:pt x="159524" y="254723"/>
                  </a:lnTo>
                  <a:lnTo>
                    <a:pt x="160566" y="254723"/>
                  </a:lnTo>
                  <a:lnTo>
                    <a:pt x="161607" y="253453"/>
                  </a:lnTo>
                  <a:lnTo>
                    <a:pt x="162902" y="253453"/>
                  </a:lnTo>
                  <a:lnTo>
                    <a:pt x="161861" y="252183"/>
                  </a:lnTo>
                  <a:lnTo>
                    <a:pt x="161010" y="253453"/>
                  </a:lnTo>
                  <a:lnTo>
                    <a:pt x="139877" y="250913"/>
                  </a:lnTo>
                  <a:lnTo>
                    <a:pt x="139585" y="250913"/>
                  </a:lnTo>
                  <a:lnTo>
                    <a:pt x="118846" y="250913"/>
                  </a:lnTo>
                  <a:lnTo>
                    <a:pt x="119392" y="250723"/>
                  </a:lnTo>
                  <a:lnTo>
                    <a:pt x="118846" y="250520"/>
                  </a:lnTo>
                  <a:lnTo>
                    <a:pt x="118097" y="250913"/>
                  </a:lnTo>
                  <a:lnTo>
                    <a:pt x="118491" y="250913"/>
                  </a:lnTo>
                  <a:lnTo>
                    <a:pt x="97548" y="253453"/>
                  </a:lnTo>
                  <a:lnTo>
                    <a:pt x="77762" y="258533"/>
                  </a:lnTo>
                  <a:lnTo>
                    <a:pt x="71323" y="261073"/>
                  </a:lnTo>
                  <a:lnTo>
                    <a:pt x="65468" y="263613"/>
                  </a:lnTo>
                  <a:lnTo>
                    <a:pt x="59766" y="268693"/>
                  </a:lnTo>
                  <a:lnTo>
                    <a:pt x="57378" y="269963"/>
                  </a:lnTo>
                  <a:lnTo>
                    <a:pt x="55791" y="269963"/>
                  </a:lnTo>
                  <a:lnTo>
                    <a:pt x="56083" y="271233"/>
                  </a:lnTo>
                  <a:lnTo>
                    <a:pt x="55892" y="271233"/>
                  </a:lnTo>
                  <a:lnTo>
                    <a:pt x="55245" y="269963"/>
                  </a:lnTo>
                  <a:lnTo>
                    <a:pt x="54584" y="270852"/>
                  </a:lnTo>
                  <a:lnTo>
                    <a:pt x="54749" y="270560"/>
                  </a:lnTo>
                  <a:lnTo>
                    <a:pt x="54851" y="270268"/>
                  </a:lnTo>
                  <a:lnTo>
                    <a:pt x="54851" y="270065"/>
                  </a:lnTo>
                  <a:lnTo>
                    <a:pt x="54495" y="269963"/>
                  </a:lnTo>
                  <a:lnTo>
                    <a:pt x="54470" y="271005"/>
                  </a:lnTo>
                  <a:lnTo>
                    <a:pt x="54305" y="271233"/>
                  </a:lnTo>
                  <a:lnTo>
                    <a:pt x="54203" y="270827"/>
                  </a:lnTo>
                  <a:lnTo>
                    <a:pt x="54470" y="271005"/>
                  </a:lnTo>
                  <a:lnTo>
                    <a:pt x="54470" y="270002"/>
                  </a:lnTo>
                  <a:lnTo>
                    <a:pt x="54203" y="270268"/>
                  </a:lnTo>
                  <a:lnTo>
                    <a:pt x="54203" y="270814"/>
                  </a:lnTo>
                  <a:lnTo>
                    <a:pt x="54000" y="269963"/>
                  </a:lnTo>
                  <a:lnTo>
                    <a:pt x="53454" y="269963"/>
                  </a:lnTo>
                  <a:lnTo>
                    <a:pt x="53060" y="271233"/>
                  </a:lnTo>
                  <a:lnTo>
                    <a:pt x="51676" y="271233"/>
                  </a:lnTo>
                  <a:lnTo>
                    <a:pt x="51181" y="272503"/>
                  </a:lnTo>
                  <a:lnTo>
                    <a:pt x="50088" y="272503"/>
                  </a:lnTo>
                  <a:lnTo>
                    <a:pt x="49695" y="271233"/>
                  </a:lnTo>
                  <a:lnTo>
                    <a:pt x="49047" y="271233"/>
                  </a:lnTo>
                  <a:lnTo>
                    <a:pt x="48298" y="269963"/>
                  </a:lnTo>
                  <a:lnTo>
                    <a:pt x="48552" y="268693"/>
                  </a:lnTo>
                  <a:lnTo>
                    <a:pt x="49047" y="268693"/>
                  </a:lnTo>
                  <a:lnTo>
                    <a:pt x="49149" y="267423"/>
                  </a:lnTo>
                  <a:lnTo>
                    <a:pt x="48298" y="267423"/>
                  </a:lnTo>
                  <a:lnTo>
                    <a:pt x="45478" y="269963"/>
                  </a:lnTo>
                  <a:lnTo>
                    <a:pt x="45173" y="268693"/>
                  </a:lnTo>
                  <a:lnTo>
                    <a:pt x="44234" y="268693"/>
                  </a:lnTo>
                  <a:lnTo>
                    <a:pt x="43484" y="269963"/>
                  </a:lnTo>
                  <a:lnTo>
                    <a:pt x="43192" y="269963"/>
                  </a:lnTo>
                  <a:lnTo>
                    <a:pt x="42100" y="268693"/>
                  </a:lnTo>
                  <a:lnTo>
                    <a:pt x="43192" y="267423"/>
                  </a:lnTo>
                  <a:lnTo>
                    <a:pt x="43192" y="264883"/>
                  </a:lnTo>
                  <a:lnTo>
                    <a:pt x="43929" y="264883"/>
                  </a:lnTo>
                  <a:lnTo>
                    <a:pt x="43484" y="263613"/>
                  </a:lnTo>
                  <a:lnTo>
                    <a:pt x="44234" y="262343"/>
                  </a:lnTo>
                  <a:lnTo>
                    <a:pt x="43688" y="262343"/>
                  </a:lnTo>
                  <a:lnTo>
                    <a:pt x="42837" y="263613"/>
                  </a:lnTo>
                  <a:lnTo>
                    <a:pt x="41262" y="263613"/>
                  </a:lnTo>
                  <a:lnTo>
                    <a:pt x="41262" y="264883"/>
                  </a:lnTo>
                  <a:lnTo>
                    <a:pt x="40309" y="266153"/>
                  </a:lnTo>
                  <a:lnTo>
                    <a:pt x="39624" y="267423"/>
                  </a:lnTo>
                  <a:lnTo>
                    <a:pt x="38227" y="267423"/>
                  </a:lnTo>
                  <a:lnTo>
                    <a:pt x="37287" y="268693"/>
                  </a:lnTo>
                  <a:lnTo>
                    <a:pt x="37490" y="268693"/>
                  </a:lnTo>
                  <a:lnTo>
                    <a:pt x="37185" y="269963"/>
                  </a:lnTo>
                  <a:lnTo>
                    <a:pt x="36995" y="269963"/>
                  </a:lnTo>
                  <a:lnTo>
                    <a:pt x="37185" y="268693"/>
                  </a:lnTo>
                  <a:lnTo>
                    <a:pt x="36144" y="268693"/>
                  </a:lnTo>
                  <a:lnTo>
                    <a:pt x="37490" y="267423"/>
                  </a:lnTo>
                  <a:lnTo>
                    <a:pt x="38773" y="266153"/>
                  </a:lnTo>
                  <a:lnTo>
                    <a:pt x="40119" y="266153"/>
                  </a:lnTo>
                  <a:lnTo>
                    <a:pt x="40119" y="264883"/>
                  </a:lnTo>
                  <a:lnTo>
                    <a:pt x="41262" y="264883"/>
                  </a:lnTo>
                  <a:lnTo>
                    <a:pt x="41262" y="263613"/>
                  </a:lnTo>
                  <a:lnTo>
                    <a:pt x="40665" y="263613"/>
                  </a:lnTo>
                  <a:lnTo>
                    <a:pt x="39370" y="264883"/>
                  </a:lnTo>
                  <a:lnTo>
                    <a:pt x="36893" y="267423"/>
                  </a:lnTo>
                  <a:lnTo>
                    <a:pt x="35902" y="267423"/>
                  </a:lnTo>
                  <a:lnTo>
                    <a:pt x="35902" y="268693"/>
                  </a:lnTo>
                  <a:lnTo>
                    <a:pt x="35699" y="268693"/>
                  </a:lnTo>
                  <a:lnTo>
                    <a:pt x="35661" y="269163"/>
                  </a:lnTo>
                  <a:lnTo>
                    <a:pt x="35598" y="269963"/>
                  </a:lnTo>
                  <a:lnTo>
                    <a:pt x="35407" y="269963"/>
                  </a:lnTo>
                  <a:lnTo>
                    <a:pt x="32778" y="272503"/>
                  </a:lnTo>
                  <a:lnTo>
                    <a:pt x="32321" y="272503"/>
                  </a:lnTo>
                  <a:lnTo>
                    <a:pt x="31191" y="273773"/>
                  </a:lnTo>
                  <a:lnTo>
                    <a:pt x="29972" y="273773"/>
                  </a:lnTo>
                  <a:lnTo>
                    <a:pt x="32232" y="272503"/>
                  </a:lnTo>
                  <a:lnTo>
                    <a:pt x="35661" y="269163"/>
                  </a:lnTo>
                  <a:lnTo>
                    <a:pt x="35661" y="268693"/>
                  </a:lnTo>
                  <a:lnTo>
                    <a:pt x="34112" y="268693"/>
                  </a:lnTo>
                  <a:lnTo>
                    <a:pt x="29502" y="273773"/>
                  </a:lnTo>
                  <a:lnTo>
                    <a:pt x="24041" y="277583"/>
                  </a:lnTo>
                  <a:lnTo>
                    <a:pt x="19824" y="281393"/>
                  </a:lnTo>
                  <a:lnTo>
                    <a:pt x="21209" y="281393"/>
                  </a:lnTo>
                  <a:lnTo>
                    <a:pt x="22250" y="280123"/>
                  </a:lnTo>
                  <a:lnTo>
                    <a:pt x="23749" y="278853"/>
                  </a:lnTo>
                  <a:lnTo>
                    <a:pt x="27711" y="275043"/>
                  </a:lnTo>
                  <a:lnTo>
                    <a:pt x="29362" y="274116"/>
                  </a:lnTo>
                  <a:lnTo>
                    <a:pt x="29006" y="275043"/>
                  </a:lnTo>
                  <a:lnTo>
                    <a:pt x="29197" y="276313"/>
                  </a:lnTo>
                  <a:lnTo>
                    <a:pt x="27609" y="276313"/>
                  </a:lnTo>
                  <a:lnTo>
                    <a:pt x="26873" y="277583"/>
                  </a:lnTo>
                  <a:lnTo>
                    <a:pt x="27114" y="277583"/>
                  </a:lnTo>
                  <a:lnTo>
                    <a:pt x="25082" y="278853"/>
                  </a:lnTo>
                  <a:lnTo>
                    <a:pt x="22707" y="281393"/>
                  </a:lnTo>
                  <a:lnTo>
                    <a:pt x="20866" y="282663"/>
                  </a:lnTo>
                  <a:lnTo>
                    <a:pt x="19824" y="282663"/>
                  </a:lnTo>
                  <a:lnTo>
                    <a:pt x="19126" y="281393"/>
                  </a:lnTo>
                  <a:lnTo>
                    <a:pt x="17843" y="282663"/>
                  </a:lnTo>
                  <a:lnTo>
                    <a:pt x="17640" y="281393"/>
                  </a:lnTo>
                  <a:lnTo>
                    <a:pt x="16802" y="281393"/>
                  </a:lnTo>
                  <a:lnTo>
                    <a:pt x="13131" y="283933"/>
                  </a:lnTo>
                  <a:lnTo>
                    <a:pt x="12585" y="283933"/>
                  </a:lnTo>
                  <a:lnTo>
                    <a:pt x="12090" y="285203"/>
                  </a:lnTo>
                  <a:lnTo>
                    <a:pt x="11341" y="285203"/>
                  </a:lnTo>
                  <a:lnTo>
                    <a:pt x="12687" y="282663"/>
                  </a:lnTo>
                  <a:lnTo>
                    <a:pt x="14808" y="281393"/>
                  </a:lnTo>
                  <a:lnTo>
                    <a:pt x="16446" y="280123"/>
                  </a:lnTo>
                  <a:lnTo>
                    <a:pt x="16256" y="280123"/>
                  </a:lnTo>
                  <a:lnTo>
                    <a:pt x="14173" y="281393"/>
                  </a:lnTo>
                  <a:lnTo>
                    <a:pt x="12179" y="282663"/>
                  </a:lnTo>
                  <a:lnTo>
                    <a:pt x="10401" y="283933"/>
                  </a:lnTo>
                  <a:lnTo>
                    <a:pt x="10045" y="283933"/>
                  </a:lnTo>
                  <a:lnTo>
                    <a:pt x="9753" y="285203"/>
                  </a:lnTo>
                  <a:lnTo>
                    <a:pt x="9207" y="285203"/>
                  </a:lnTo>
                  <a:lnTo>
                    <a:pt x="9207" y="283933"/>
                  </a:lnTo>
                  <a:lnTo>
                    <a:pt x="9550" y="282663"/>
                  </a:lnTo>
                  <a:lnTo>
                    <a:pt x="7772" y="282663"/>
                  </a:lnTo>
                  <a:lnTo>
                    <a:pt x="9309" y="281393"/>
                  </a:lnTo>
                  <a:lnTo>
                    <a:pt x="8064" y="281393"/>
                  </a:lnTo>
                  <a:lnTo>
                    <a:pt x="25946" y="337273"/>
                  </a:lnTo>
                  <a:lnTo>
                    <a:pt x="53060" y="380453"/>
                  </a:lnTo>
                  <a:lnTo>
                    <a:pt x="87020" y="409663"/>
                  </a:lnTo>
                  <a:lnTo>
                    <a:pt x="125895" y="419823"/>
                  </a:lnTo>
                  <a:lnTo>
                    <a:pt x="165328" y="409663"/>
                  </a:lnTo>
                  <a:lnTo>
                    <a:pt x="199669" y="380453"/>
                  </a:lnTo>
                  <a:lnTo>
                    <a:pt x="226872" y="334733"/>
                  </a:lnTo>
                  <a:lnTo>
                    <a:pt x="242900" y="285203"/>
                  </a:lnTo>
                  <a:lnTo>
                    <a:pt x="243713" y="282663"/>
                  </a:lnTo>
                  <a:lnTo>
                    <a:pt x="244957" y="278853"/>
                  </a:lnTo>
                  <a:lnTo>
                    <a:pt x="243713" y="278853"/>
                  </a:lnTo>
                  <a:lnTo>
                    <a:pt x="244005" y="277774"/>
                  </a:lnTo>
                  <a:lnTo>
                    <a:pt x="244005" y="278358"/>
                  </a:lnTo>
                  <a:lnTo>
                    <a:pt x="244462" y="278752"/>
                  </a:lnTo>
                  <a:lnTo>
                    <a:pt x="244805" y="278549"/>
                  </a:lnTo>
                  <a:lnTo>
                    <a:pt x="245097" y="278409"/>
                  </a:lnTo>
                  <a:lnTo>
                    <a:pt x="245198" y="278003"/>
                  </a:lnTo>
                  <a:lnTo>
                    <a:pt x="245198" y="277863"/>
                  </a:lnTo>
                  <a:close/>
                </a:path>
                <a:path w="404495" h="420370">
                  <a:moveTo>
                    <a:pt x="251942" y="209550"/>
                  </a:moveTo>
                  <a:lnTo>
                    <a:pt x="248348" y="165100"/>
                  </a:lnTo>
                  <a:lnTo>
                    <a:pt x="247942" y="160020"/>
                  </a:lnTo>
                  <a:lnTo>
                    <a:pt x="247738" y="157480"/>
                  </a:lnTo>
                  <a:lnTo>
                    <a:pt x="247535" y="154940"/>
                  </a:lnTo>
                  <a:lnTo>
                    <a:pt x="247434" y="153670"/>
                  </a:lnTo>
                  <a:lnTo>
                    <a:pt x="246799" y="151130"/>
                  </a:lnTo>
                  <a:lnTo>
                    <a:pt x="234721" y="102870"/>
                  </a:lnTo>
                  <a:lnTo>
                    <a:pt x="230543" y="93980"/>
                  </a:lnTo>
                  <a:lnTo>
                    <a:pt x="229349" y="91440"/>
                  </a:lnTo>
                  <a:lnTo>
                    <a:pt x="227558" y="87630"/>
                  </a:lnTo>
                  <a:lnTo>
                    <a:pt x="216204" y="63500"/>
                  </a:lnTo>
                  <a:lnTo>
                    <a:pt x="215011" y="60960"/>
                  </a:lnTo>
                  <a:lnTo>
                    <a:pt x="214033" y="59690"/>
                  </a:lnTo>
                  <a:lnTo>
                    <a:pt x="202260" y="44450"/>
                  </a:lnTo>
                  <a:lnTo>
                    <a:pt x="197358" y="38100"/>
                  </a:lnTo>
                  <a:lnTo>
                    <a:pt x="195402" y="35560"/>
                  </a:lnTo>
                  <a:lnTo>
                    <a:pt x="109969" y="35560"/>
                  </a:lnTo>
                  <a:lnTo>
                    <a:pt x="109969" y="36830"/>
                  </a:lnTo>
                  <a:lnTo>
                    <a:pt x="109969" y="38100"/>
                  </a:lnTo>
                  <a:lnTo>
                    <a:pt x="109715" y="38100"/>
                  </a:lnTo>
                  <a:lnTo>
                    <a:pt x="109562" y="36830"/>
                  </a:lnTo>
                  <a:lnTo>
                    <a:pt x="109969" y="36830"/>
                  </a:lnTo>
                  <a:lnTo>
                    <a:pt x="109969" y="35560"/>
                  </a:lnTo>
                  <a:lnTo>
                    <a:pt x="109270" y="35560"/>
                  </a:lnTo>
                  <a:lnTo>
                    <a:pt x="109270" y="40640"/>
                  </a:lnTo>
                  <a:lnTo>
                    <a:pt x="108724" y="40640"/>
                  </a:lnTo>
                  <a:lnTo>
                    <a:pt x="108877" y="39370"/>
                  </a:lnTo>
                  <a:lnTo>
                    <a:pt x="109270" y="40640"/>
                  </a:lnTo>
                  <a:lnTo>
                    <a:pt x="109270" y="35560"/>
                  </a:lnTo>
                  <a:lnTo>
                    <a:pt x="108724" y="35560"/>
                  </a:lnTo>
                  <a:lnTo>
                    <a:pt x="108381" y="36677"/>
                  </a:lnTo>
                  <a:lnTo>
                    <a:pt x="108381" y="43180"/>
                  </a:lnTo>
                  <a:lnTo>
                    <a:pt x="108026" y="41910"/>
                  </a:lnTo>
                  <a:lnTo>
                    <a:pt x="107734" y="42646"/>
                  </a:lnTo>
                  <a:lnTo>
                    <a:pt x="107886" y="41910"/>
                  </a:lnTo>
                  <a:lnTo>
                    <a:pt x="108026" y="41910"/>
                  </a:lnTo>
                  <a:lnTo>
                    <a:pt x="108229" y="41910"/>
                  </a:lnTo>
                  <a:lnTo>
                    <a:pt x="108381" y="43180"/>
                  </a:lnTo>
                  <a:lnTo>
                    <a:pt x="108381" y="36677"/>
                  </a:lnTo>
                  <a:lnTo>
                    <a:pt x="108331" y="36830"/>
                  </a:lnTo>
                  <a:lnTo>
                    <a:pt x="108178" y="36830"/>
                  </a:lnTo>
                  <a:lnTo>
                    <a:pt x="108178" y="40640"/>
                  </a:lnTo>
                  <a:lnTo>
                    <a:pt x="107480" y="40640"/>
                  </a:lnTo>
                  <a:lnTo>
                    <a:pt x="107480" y="40360"/>
                  </a:lnTo>
                  <a:lnTo>
                    <a:pt x="107429" y="40640"/>
                  </a:lnTo>
                  <a:lnTo>
                    <a:pt x="107403" y="40513"/>
                  </a:lnTo>
                  <a:lnTo>
                    <a:pt x="107530" y="39370"/>
                  </a:lnTo>
                  <a:lnTo>
                    <a:pt x="107480" y="40360"/>
                  </a:lnTo>
                  <a:lnTo>
                    <a:pt x="108026" y="39370"/>
                  </a:lnTo>
                  <a:lnTo>
                    <a:pt x="108178" y="40640"/>
                  </a:lnTo>
                  <a:lnTo>
                    <a:pt x="108178" y="36830"/>
                  </a:lnTo>
                  <a:lnTo>
                    <a:pt x="107480" y="36830"/>
                  </a:lnTo>
                  <a:lnTo>
                    <a:pt x="107238" y="38100"/>
                  </a:lnTo>
                  <a:lnTo>
                    <a:pt x="107137" y="39370"/>
                  </a:lnTo>
                  <a:lnTo>
                    <a:pt x="106641" y="39370"/>
                  </a:lnTo>
                  <a:lnTo>
                    <a:pt x="106438" y="39370"/>
                  </a:lnTo>
                  <a:lnTo>
                    <a:pt x="106387" y="46990"/>
                  </a:lnTo>
                  <a:lnTo>
                    <a:pt x="106248" y="48260"/>
                  </a:lnTo>
                  <a:lnTo>
                    <a:pt x="105943" y="46990"/>
                  </a:lnTo>
                  <a:lnTo>
                    <a:pt x="106387" y="46990"/>
                  </a:lnTo>
                  <a:lnTo>
                    <a:pt x="106387" y="39370"/>
                  </a:lnTo>
                  <a:lnTo>
                    <a:pt x="106172" y="39370"/>
                  </a:lnTo>
                  <a:lnTo>
                    <a:pt x="106172" y="40030"/>
                  </a:lnTo>
                  <a:lnTo>
                    <a:pt x="105943" y="40640"/>
                  </a:lnTo>
                  <a:lnTo>
                    <a:pt x="105752" y="40640"/>
                  </a:lnTo>
                  <a:lnTo>
                    <a:pt x="106172" y="40030"/>
                  </a:lnTo>
                  <a:lnTo>
                    <a:pt x="106172" y="39370"/>
                  </a:lnTo>
                  <a:lnTo>
                    <a:pt x="105943" y="39370"/>
                  </a:lnTo>
                  <a:lnTo>
                    <a:pt x="106248" y="38100"/>
                  </a:lnTo>
                  <a:lnTo>
                    <a:pt x="105600" y="38100"/>
                  </a:lnTo>
                  <a:lnTo>
                    <a:pt x="105346" y="39370"/>
                  </a:lnTo>
                  <a:lnTo>
                    <a:pt x="104711" y="39370"/>
                  </a:lnTo>
                  <a:lnTo>
                    <a:pt x="105702" y="40640"/>
                  </a:lnTo>
                  <a:lnTo>
                    <a:pt x="105943" y="41910"/>
                  </a:lnTo>
                  <a:lnTo>
                    <a:pt x="105346" y="41910"/>
                  </a:lnTo>
                  <a:lnTo>
                    <a:pt x="105346" y="44450"/>
                  </a:lnTo>
                  <a:lnTo>
                    <a:pt x="105257" y="45720"/>
                  </a:lnTo>
                  <a:lnTo>
                    <a:pt x="104902" y="46990"/>
                  </a:lnTo>
                  <a:lnTo>
                    <a:pt x="104711" y="45720"/>
                  </a:lnTo>
                  <a:lnTo>
                    <a:pt x="104355" y="46990"/>
                  </a:lnTo>
                  <a:lnTo>
                    <a:pt x="104216" y="46545"/>
                  </a:lnTo>
                  <a:lnTo>
                    <a:pt x="104216" y="48260"/>
                  </a:lnTo>
                  <a:lnTo>
                    <a:pt x="104216" y="49530"/>
                  </a:lnTo>
                  <a:lnTo>
                    <a:pt x="103860" y="49530"/>
                  </a:lnTo>
                  <a:lnTo>
                    <a:pt x="103962" y="48260"/>
                  </a:lnTo>
                  <a:lnTo>
                    <a:pt x="104216" y="48260"/>
                  </a:lnTo>
                  <a:lnTo>
                    <a:pt x="104216" y="46545"/>
                  </a:lnTo>
                  <a:lnTo>
                    <a:pt x="103962" y="45720"/>
                  </a:lnTo>
                  <a:lnTo>
                    <a:pt x="104711" y="45720"/>
                  </a:lnTo>
                  <a:lnTo>
                    <a:pt x="105257" y="45720"/>
                  </a:lnTo>
                  <a:lnTo>
                    <a:pt x="105257" y="44450"/>
                  </a:lnTo>
                  <a:lnTo>
                    <a:pt x="104355" y="44450"/>
                  </a:lnTo>
                  <a:lnTo>
                    <a:pt x="104355" y="43180"/>
                  </a:lnTo>
                  <a:lnTo>
                    <a:pt x="104952" y="43180"/>
                  </a:lnTo>
                  <a:lnTo>
                    <a:pt x="105346" y="44450"/>
                  </a:lnTo>
                  <a:lnTo>
                    <a:pt x="105346" y="41910"/>
                  </a:lnTo>
                  <a:lnTo>
                    <a:pt x="105651" y="40640"/>
                  </a:lnTo>
                  <a:lnTo>
                    <a:pt x="104508" y="40640"/>
                  </a:lnTo>
                  <a:lnTo>
                    <a:pt x="104355" y="39370"/>
                  </a:lnTo>
                  <a:lnTo>
                    <a:pt x="104114" y="38100"/>
                  </a:lnTo>
                  <a:lnTo>
                    <a:pt x="103911" y="39370"/>
                  </a:lnTo>
                  <a:lnTo>
                    <a:pt x="103416" y="40640"/>
                  </a:lnTo>
                  <a:lnTo>
                    <a:pt x="104013" y="40640"/>
                  </a:lnTo>
                  <a:lnTo>
                    <a:pt x="104216" y="41910"/>
                  </a:lnTo>
                  <a:lnTo>
                    <a:pt x="103670" y="41910"/>
                  </a:lnTo>
                  <a:lnTo>
                    <a:pt x="104254" y="43180"/>
                  </a:lnTo>
                  <a:lnTo>
                    <a:pt x="103670" y="43180"/>
                  </a:lnTo>
                  <a:lnTo>
                    <a:pt x="103670" y="44450"/>
                  </a:lnTo>
                  <a:lnTo>
                    <a:pt x="103619" y="48260"/>
                  </a:lnTo>
                  <a:lnTo>
                    <a:pt x="103416" y="48260"/>
                  </a:lnTo>
                  <a:lnTo>
                    <a:pt x="102870" y="46990"/>
                  </a:lnTo>
                  <a:lnTo>
                    <a:pt x="103124" y="46990"/>
                  </a:lnTo>
                  <a:lnTo>
                    <a:pt x="103619" y="48260"/>
                  </a:lnTo>
                  <a:lnTo>
                    <a:pt x="103619" y="44450"/>
                  </a:lnTo>
                  <a:lnTo>
                    <a:pt x="102628" y="44450"/>
                  </a:lnTo>
                  <a:lnTo>
                    <a:pt x="102082" y="44450"/>
                  </a:lnTo>
                  <a:lnTo>
                    <a:pt x="102400" y="44767"/>
                  </a:lnTo>
                  <a:lnTo>
                    <a:pt x="103365" y="45720"/>
                  </a:lnTo>
                  <a:lnTo>
                    <a:pt x="101727" y="45720"/>
                  </a:lnTo>
                  <a:lnTo>
                    <a:pt x="101777" y="44450"/>
                  </a:lnTo>
                  <a:lnTo>
                    <a:pt x="99949" y="44450"/>
                  </a:lnTo>
                  <a:lnTo>
                    <a:pt x="100634" y="45720"/>
                  </a:lnTo>
                  <a:lnTo>
                    <a:pt x="100088" y="45720"/>
                  </a:lnTo>
                  <a:lnTo>
                    <a:pt x="100241" y="46990"/>
                  </a:lnTo>
                  <a:lnTo>
                    <a:pt x="100736" y="46990"/>
                  </a:lnTo>
                  <a:lnTo>
                    <a:pt x="101041" y="45720"/>
                  </a:lnTo>
                  <a:lnTo>
                    <a:pt x="101333" y="45720"/>
                  </a:lnTo>
                  <a:lnTo>
                    <a:pt x="101536" y="46990"/>
                  </a:lnTo>
                  <a:lnTo>
                    <a:pt x="101879" y="46990"/>
                  </a:lnTo>
                  <a:lnTo>
                    <a:pt x="102031" y="46990"/>
                  </a:lnTo>
                  <a:lnTo>
                    <a:pt x="101879" y="48260"/>
                  </a:lnTo>
                  <a:lnTo>
                    <a:pt x="102171" y="48260"/>
                  </a:lnTo>
                  <a:lnTo>
                    <a:pt x="102527" y="49530"/>
                  </a:lnTo>
                  <a:lnTo>
                    <a:pt x="102120" y="49530"/>
                  </a:lnTo>
                  <a:lnTo>
                    <a:pt x="102323" y="50800"/>
                  </a:lnTo>
                  <a:lnTo>
                    <a:pt x="101828" y="50800"/>
                  </a:lnTo>
                  <a:lnTo>
                    <a:pt x="102120" y="49530"/>
                  </a:lnTo>
                  <a:lnTo>
                    <a:pt x="101130" y="49530"/>
                  </a:lnTo>
                  <a:lnTo>
                    <a:pt x="100939" y="49530"/>
                  </a:lnTo>
                  <a:lnTo>
                    <a:pt x="100825" y="50076"/>
                  </a:lnTo>
                  <a:lnTo>
                    <a:pt x="100926" y="50622"/>
                  </a:lnTo>
                  <a:lnTo>
                    <a:pt x="101180" y="50800"/>
                  </a:lnTo>
                  <a:lnTo>
                    <a:pt x="101333" y="52070"/>
                  </a:lnTo>
                  <a:lnTo>
                    <a:pt x="101434" y="50800"/>
                  </a:lnTo>
                  <a:lnTo>
                    <a:pt x="101587" y="50800"/>
                  </a:lnTo>
                  <a:lnTo>
                    <a:pt x="101879" y="52070"/>
                  </a:lnTo>
                  <a:lnTo>
                    <a:pt x="101333" y="52070"/>
                  </a:lnTo>
                  <a:lnTo>
                    <a:pt x="101180" y="52070"/>
                  </a:lnTo>
                  <a:lnTo>
                    <a:pt x="101180" y="50800"/>
                  </a:lnTo>
                  <a:lnTo>
                    <a:pt x="100736" y="50800"/>
                  </a:lnTo>
                  <a:lnTo>
                    <a:pt x="100711" y="50622"/>
                  </a:lnTo>
                  <a:lnTo>
                    <a:pt x="100685" y="50800"/>
                  </a:lnTo>
                  <a:lnTo>
                    <a:pt x="99644" y="50800"/>
                  </a:lnTo>
                  <a:lnTo>
                    <a:pt x="99402" y="52070"/>
                  </a:lnTo>
                  <a:lnTo>
                    <a:pt x="100088" y="52070"/>
                  </a:lnTo>
                  <a:lnTo>
                    <a:pt x="100444" y="53340"/>
                  </a:lnTo>
                  <a:lnTo>
                    <a:pt x="100634" y="53340"/>
                  </a:lnTo>
                  <a:lnTo>
                    <a:pt x="101180" y="54610"/>
                  </a:lnTo>
                  <a:lnTo>
                    <a:pt x="102082" y="54610"/>
                  </a:lnTo>
                  <a:lnTo>
                    <a:pt x="100685" y="53340"/>
                  </a:lnTo>
                  <a:lnTo>
                    <a:pt x="103314" y="53340"/>
                  </a:lnTo>
                  <a:lnTo>
                    <a:pt x="103212" y="52070"/>
                  </a:lnTo>
                  <a:lnTo>
                    <a:pt x="103416" y="52070"/>
                  </a:lnTo>
                  <a:lnTo>
                    <a:pt x="102717" y="50800"/>
                  </a:lnTo>
                  <a:lnTo>
                    <a:pt x="103860" y="50800"/>
                  </a:lnTo>
                  <a:lnTo>
                    <a:pt x="103860" y="52070"/>
                  </a:lnTo>
                  <a:lnTo>
                    <a:pt x="104660" y="52070"/>
                  </a:lnTo>
                  <a:lnTo>
                    <a:pt x="104114" y="50800"/>
                  </a:lnTo>
                  <a:lnTo>
                    <a:pt x="104254" y="50800"/>
                  </a:lnTo>
                  <a:lnTo>
                    <a:pt x="104660" y="49530"/>
                  </a:lnTo>
                  <a:lnTo>
                    <a:pt x="104609" y="48260"/>
                  </a:lnTo>
                  <a:lnTo>
                    <a:pt x="104800" y="48260"/>
                  </a:lnTo>
                  <a:lnTo>
                    <a:pt x="104800" y="49530"/>
                  </a:lnTo>
                  <a:lnTo>
                    <a:pt x="108178" y="49530"/>
                  </a:lnTo>
                  <a:lnTo>
                    <a:pt x="108724" y="48260"/>
                  </a:lnTo>
                  <a:lnTo>
                    <a:pt x="109016" y="49530"/>
                  </a:lnTo>
                  <a:lnTo>
                    <a:pt x="109474" y="48260"/>
                  </a:lnTo>
                  <a:lnTo>
                    <a:pt x="110858" y="48260"/>
                  </a:lnTo>
                  <a:lnTo>
                    <a:pt x="110959" y="46990"/>
                  </a:lnTo>
                  <a:lnTo>
                    <a:pt x="112344" y="46990"/>
                  </a:lnTo>
                  <a:lnTo>
                    <a:pt x="112496" y="46990"/>
                  </a:lnTo>
                  <a:lnTo>
                    <a:pt x="113233" y="46990"/>
                  </a:lnTo>
                  <a:lnTo>
                    <a:pt x="113233" y="45720"/>
                  </a:lnTo>
                  <a:lnTo>
                    <a:pt x="114782" y="45720"/>
                  </a:lnTo>
                  <a:lnTo>
                    <a:pt x="115862" y="44450"/>
                  </a:lnTo>
                  <a:lnTo>
                    <a:pt x="115722" y="44450"/>
                  </a:lnTo>
                  <a:lnTo>
                    <a:pt x="116268" y="43180"/>
                  </a:lnTo>
                  <a:lnTo>
                    <a:pt x="116459" y="44450"/>
                  </a:lnTo>
                  <a:lnTo>
                    <a:pt x="117462" y="44450"/>
                  </a:lnTo>
                  <a:lnTo>
                    <a:pt x="116611" y="43180"/>
                  </a:lnTo>
                  <a:lnTo>
                    <a:pt x="117652" y="43180"/>
                  </a:lnTo>
                  <a:lnTo>
                    <a:pt x="117551" y="44450"/>
                  </a:lnTo>
                  <a:lnTo>
                    <a:pt x="118148" y="44450"/>
                  </a:lnTo>
                  <a:lnTo>
                    <a:pt x="118148" y="43180"/>
                  </a:lnTo>
                  <a:lnTo>
                    <a:pt x="118541" y="43180"/>
                  </a:lnTo>
                  <a:lnTo>
                    <a:pt x="118948" y="41910"/>
                  </a:lnTo>
                  <a:lnTo>
                    <a:pt x="119240" y="41910"/>
                  </a:lnTo>
                  <a:lnTo>
                    <a:pt x="119684" y="43180"/>
                  </a:lnTo>
                  <a:lnTo>
                    <a:pt x="119888" y="41910"/>
                  </a:lnTo>
                  <a:lnTo>
                    <a:pt x="120637" y="41910"/>
                  </a:lnTo>
                  <a:lnTo>
                    <a:pt x="121081" y="40640"/>
                  </a:lnTo>
                  <a:lnTo>
                    <a:pt x="120980" y="41910"/>
                  </a:lnTo>
                  <a:lnTo>
                    <a:pt x="121170" y="41910"/>
                  </a:lnTo>
                  <a:lnTo>
                    <a:pt x="121818" y="40640"/>
                  </a:lnTo>
                  <a:lnTo>
                    <a:pt x="123507" y="40640"/>
                  </a:lnTo>
                  <a:lnTo>
                    <a:pt x="122910" y="41910"/>
                  </a:lnTo>
                  <a:lnTo>
                    <a:pt x="124155" y="41910"/>
                  </a:lnTo>
                  <a:lnTo>
                    <a:pt x="123952" y="43180"/>
                  </a:lnTo>
                  <a:lnTo>
                    <a:pt x="125095" y="41910"/>
                  </a:lnTo>
                  <a:lnTo>
                    <a:pt x="124650" y="43180"/>
                  </a:lnTo>
                  <a:lnTo>
                    <a:pt x="126238" y="43180"/>
                  </a:lnTo>
                  <a:lnTo>
                    <a:pt x="125196" y="45720"/>
                  </a:lnTo>
                  <a:lnTo>
                    <a:pt x="126174" y="44526"/>
                  </a:lnTo>
                  <a:lnTo>
                    <a:pt x="126149" y="44767"/>
                  </a:lnTo>
                  <a:lnTo>
                    <a:pt x="126085" y="45720"/>
                  </a:lnTo>
                  <a:lnTo>
                    <a:pt x="126530" y="45720"/>
                  </a:lnTo>
                  <a:lnTo>
                    <a:pt x="126085" y="46990"/>
                  </a:lnTo>
                  <a:lnTo>
                    <a:pt x="126936" y="46990"/>
                  </a:lnTo>
                  <a:lnTo>
                    <a:pt x="126085" y="48260"/>
                  </a:lnTo>
                  <a:lnTo>
                    <a:pt x="126034" y="46990"/>
                  </a:lnTo>
                  <a:lnTo>
                    <a:pt x="125641" y="46990"/>
                  </a:lnTo>
                  <a:lnTo>
                    <a:pt x="124942" y="48260"/>
                  </a:lnTo>
                  <a:lnTo>
                    <a:pt x="125298" y="48260"/>
                  </a:lnTo>
                  <a:lnTo>
                    <a:pt x="125349" y="49530"/>
                  </a:lnTo>
                  <a:lnTo>
                    <a:pt x="124155" y="49530"/>
                  </a:lnTo>
                  <a:lnTo>
                    <a:pt x="124167" y="50457"/>
                  </a:lnTo>
                  <a:lnTo>
                    <a:pt x="124447" y="50800"/>
                  </a:lnTo>
                  <a:lnTo>
                    <a:pt x="124180" y="50482"/>
                  </a:lnTo>
                  <a:lnTo>
                    <a:pt x="124206" y="50800"/>
                  </a:lnTo>
                  <a:lnTo>
                    <a:pt x="124167" y="50457"/>
                  </a:lnTo>
                  <a:lnTo>
                    <a:pt x="123456" y="49530"/>
                  </a:lnTo>
                  <a:lnTo>
                    <a:pt x="122466" y="50800"/>
                  </a:lnTo>
                  <a:lnTo>
                    <a:pt x="122313" y="50800"/>
                  </a:lnTo>
                  <a:lnTo>
                    <a:pt x="122758" y="49530"/>
                  </a:lnTo>
                  <a:lnTo>
                    <a:pt x="122021" y="49530"/>
                  </a:lnTo>
                  <a:lnTo>
                    <a:pt x="122021" y="50800"/>
                  </a:lnTo>
                  <a:lnTo>
                    <a:pt x="122174" y="52070"/>
                  </a:lnTo>
                  <a:lnTo>
                    <a:pt x="121475" y="50800"/>
                  </a:lnTo>
                  <a:lnTo>
                    <a:pt x="121323" y="50800"/>
                  </a:lnTo>
                  <a:lnTo>
                    <a:pt x="121323" y="53340"/>
                  </a:lnTo>
                  <a:lnTo>
                    <a:pt x="120967" y="52806"/>
                  </a:lnTo>
                  <a:lnTo>
                    <a:pt x="120484" y="52070"/>
                  </a:lnTo>
                  <a:lnTo>
                    <a:pt x="120777" y="52070"/>
                  </a:lnTo>
                  <a:lnTo>
                    <a:pt x="121031" y="52692"/>
                  </a:lnTo>
                  <a:lnTo>
                    <a:pt x="121323" y="53340"/>
                  </a:lnTo>
                  <a:lnTo>
                    <a:pt x="121323" y="50800"/>
                  </a:lnTo>
                  <a:lnTo>
                    <a:pt x="120484" y="50800"/>
                  </a:lnTo>
                  <a:lnTo>
                    <a:pt x="120535" y="49530"/>
                  </a:lnTo>
                  <a:lnTo>
                    <a:pt x="120332" y="49530"/>
                  </a:lnTo>
                  <a:lnTo>
                    <a:pt x="119735" y="50800"/>
                  </a:lnTo>
                  <a:lnTo>
                    <a:pt x="120281" y="50800"/>
                  </a:lnTo>
                  <a:lnTo>
                    <a:pt x="119938" y="52070"/>
                  </a:lnTo>
                  <a:lnTo>
                    <a:pt x="119240" y="50800"/>
                  </a:lnTo>
                  <a:lnTo>
                    <a:pt x="118897" y="50800"/>
                  </a:lnTo>
                  <a:lnTo>
                    <a:pt x="119341" y="52070"/>
                  </a:lnTo>
                  <a:lnTo>
                    <a:pt x="118999" y="52070"/>
                  </a:lnTo>
                  <a:lnTo>
                    <a:pt x="119138" y="53340"/>
                  </a:lnTo>
                  <a:lnTo>
                    <a:pt x="118643" y="53340"/>
                  </a:lnTo>
                  <a:lnTo>
                    <a:pt x="118999" y="52070"/>
                  </a:lnTo>
                  <a:lnTo>
                    <a:pt x="118541" y="52070"/>
                  </a:lnTo>
                  <a:lnTo>
                    <a:pt x="118300" y="53340"/>
                  </a:lnTo>
                  <a:lnTo>
                    <a:pt x="118541" y="54610"/>
                  </a:lnTo>
                  <a:lnTo>
                    <a:pt x="117462" y="54610"/>
                  </a:lnTo>
                  <a:lnTo>
                    <a:pt x="117906" y="55880"/>
                  </a:lnTo>
                  <a:lnTo>
                    <a:pt x="116166" y="55880"/>
                  </a:lnTo>
                  <a:lnTo>
                    <a:pt x="116014" y="57150"/>
                  </a:lnTo>
                  <a:lnTo>
                    <a:pt x="115570" y="55880"/>
                  </a:lnTo>
                  <a:lnTo>
                    <a:pt x="115328" y="55880"/>
                  </a:lnTo>
                  <a:lnTo>
                    <a:pt x="115862" y="54610"/>
                  </a:lnTo>
                  <a:lnTo>
                    <a:pt x="115176" y="55880"/>
                  </a:lnTo>
                  <a:lnTo>
                    <a:pt x="114782" y="55880"/>
                  </a:lnTo>
                  <a:lnTo>
                    <a:pt x="114782" y="57150"/>
                  </a:lnTo>
                  <a:lnTo>
                    <a:pt x="115862" y="57150"/>
                  </a:lnTo>
                  <a:lnTo>
                    <a:pt x="116268" y="58420"/>
                  </a:lnTo>
                  <a:lnTo>
                    <a:pt x="116268" y="57150"/>
                  </a:lnTo>
                  <a:lnTo>
                    <a:pt x="116865" y="57150"/>
                  </a:lnTo>
                  <a:lnTo>
                    <a:pt x="116916" y="58420"/>
                  </a:lnTo>
                  <a:lnTo>
                    <a:pt x="117652" y="57150"/>
                  </a:lnTo>
                  <a:lnTo>
                    <a:pt x="118148" y="58420"/>
                  </a:lnTo>
                  <a:lnTo>
                    <a:pt x="120230" y="58420"/>
                  </a:lnTo>
                  <a:lnTo>
                    <a:pt x="120230" y="59690"/>
                  </a:lnTo>
                  <a:lnTo>
                    <a:pt x="121170" y="58420"/>
                  </a:lnTo>
                  <a:lnTo>
                    <a:pt x="121818" y="59626"/>
                  </a:lnTo>
                  <a:lnTo>
                    <a:pt x="123761" y="59690"/>
                  </a:lnTo>
                  <a:lnTo>
                    <a:pt x="124396" y="58420"/>
                  </a:lnTo>
                  <a:lnTo>
                    <a:pt x="124536" y="59626"/>
                  </a:lnTo>
                  <a:lnTo>
                    <a:pt x="124942" y="60960"/>
                  </a:lnTo>
                  <a:lnTo>
                    <a:pt x="125247" y="60960"/>
                  </a:lnTo>
                  <a:lnTo>
                    <a:pt x="125488" y="59690"/>
                  </a:lnTo>
                  <a:lnTo>
                    <a:pt x="126085" y="60960"/>
                  </a:lnTo>
                  <a:lnTo>
                    <a:pt x="126238" y="60960"/>
                  </a:lnTo>
                  <a:lnTo>
                    <a:pt x="126441" y="59690"/>
                  </a:lnTo>
                  <a:lnTo>
                    <a:pt x="126339" y="60960"/>
                  </a:lnTo>
                  <a:lnTo>
                    <a:pt x="128562" y="60960"/>
                  </a:lnTo>
                  <a:lnTo>
                    <a:pt x="128612" y="62230"/>
                  </a:lnTo>
                  <a:lnTo>
                    <a:pt x="129070" y="62230"/>
                  </a:lnTo>
                  <a:lnTo>
                    <a:pt x="129159" y="60960"/>
                  </a:lnTo>
                  <a:lnTo>
                    <a:pt x="129311" y="60960"/>
                  </a:lnTo>
                  <a:lnTo>
                    <a:pt x="129857" y="60960"/>
                  </a:lnTo>
                  <a:lnTo>
                    <a:pt x="130200" y="62230"/>
                  </a:lnTo>
                  <a:lnTo>
                    <a:pt x="131445" y="60960"/>
                  </a:lnTo>
                  <a:lnTo>
                    <a:pt x="131546" y="62230"/>
                  </a:lnTo>
                  <a:lnTo>
                    <a:pt x="132588" y="62230"/>
                  </a:lnTo>
                  <a:lnTo>
                    <a:pt x="132829" y="63500"/>
                  </a:lnTo>
                  <a:lnTo>
                    <a:pt x="133032" y="63500"/>
                  </a:lnTo>
                  <a:lnTo>
                    <a:pt x="132930" y="62230"/>
                  </a:lnTo>
                  <a:lnTo>
                    <a:pt x="133235" y="62230"/>
                  </a:lnTo>
                  <a:lnTo>
                    <a:pt x="133083" y="63500"/>
                  </a:lnTo>
                  <a:lnTo>
                    <a:pt x="134962" y="63500"/>
                  </a:lnTo>
                  <a:lnTo>
                    <a:pt x="134670" y="64770"/>
                  </a:lnTo>
                  <a:lnTo>
                    <a:pt x="134962" y="64770"/>
                  </a:lnTo>
                  <a:lnTo>
                    <a:pt x="135064" y="63500"/>
                  </a:lnTo>
                  <a:lnTo>
                    <a:pt x="135318" y="62230"/>
                  </a:lnTo>
                  <a:lnTo>
                    <a:pt x="135597" y="64350"/>
                  </a:lnTo>
                  <a:lnTo>
                    <a:pt x="135661" y="64770"/>
                  </a:lnTo>
                  <a:lnTo>
                    <a:pt x="136156" y="64770"/>
                  </a:lnTo>
                  <a:lnTo>
                    <a:pt x="136156" y="63500"/>
                  </a:lnTo>
                  <a:lnTo>
                    <a:pt x="135763" y="64084"/>
                  </a:lnTo>
                  <a:lnTo>
                    <a:pt x="135864" y="63500"/>
                  </a:lnTo>
                  <a:lnTo>
                    <a:pt x="136156" y="63500"/>
                  </a:lnTo>
                  <a:lnTo>
                    <a:pt x="137045" y="63500"/>
                  </a:lnTo>
                  <a:lnTo>
                    <a:pt x="136918" y="64350"/>
                  </a:lnTo>
                  <a:lnTo>
                    <a:pt x="137045" y="64770"/>
                  </a:lnTo>
                  <a:lnTo>
                    <a:pt x="136512" y="66040"/>
                  </a:lnTo>
                  <a:lnTo>
                    <a:pt x="137845" y="66040"/>
                  </a:lnTo>
                  <a:lnTo>
                    <a:pt x="137502" y="67310"/>
                  </a:lnTo>
                  <a:lnTo>
                    <a:pt x="137248" y="67310"/>
                  </a:lnTo>
                  <a:lnTo>
                    <a:pt x="137452" y="68580"/>
                  </a:lnTo>
                  <a:lnTo>
                    <a:pt x="137198" y="68580"/>
                  </a:lnTo>
                  <a:lnTo>
                    <a:pt x="137248" y="69850"/>
                  </a:lnTo>
                  <a:lnTo>
                    <a:pt x="137045" y="71120"/>
                  </a:lnTo>
                  <a:lnTo>
                    <a:pt x="137198" y="69850"/>
                  </a:lnTo>
                  <a:lnTo>
                    <a:pt x="135509" y="69850"/>
                  </a:lnTo>
                  <a:lnTo>
                    <a:pt x="135864" y="68580"/>
                  </a:lnTo>
                  <a:lnTo>
                    <a:pt x="135369" y="68580"/>
                  </a:lnTo>
                  <a:lnTo>
                    <a:pt x="134962" y="69850"/>
                  </a:lnTo>
                  <a:lnTo>
                    <a:pt x="134772" y="71120"/>
                  </a:lnTo>
                  <a:lnTo>
                    <a:pt x="134467" y="69850"/>
                  </a:lnTo>
                  <a:lnTo>
                    <a:pt x="134569" y="71120"/>
                  </a:lnTo>
                  <a:lnTo>
                    <a:pt x="134353" y="70434"/>
                  </a:lnTo>
                  <a:lnTo>
                    <a:pt x="134226" y="71120"/>
                  </a:lnTo>
                  <a:lnTo>
                    <a:pt x="134289" y="70243"/>
                  </a:lnTo>
                  <a:lnTo>
                    <a:pt x="134175" y="69850"/>
                  </a:lnTo>
                  <a:lnTo>
                    <a:pt x="133921" y="71120"/>
                  </a:lnTo>
                  <a:lnTo>
                    <a:pt x="133527" y="69850"/>
                  </a:lnTo>
                  <a:lnTo>
                    <a:pt x="132829" y="69850"/>
                  </a:lnTo>
                  <a:lnTo>
                    <a:pt x="132829" y="71120"/>
                  </a:lnTo>
                  <a:lnTo>
                    <a:pt x="132283" y="71120"/>
                  </a:lnTo>
                  <a:lnTo>
                    <a:pt x="132092" y="70612"/>
                  </a:lnTo>
                  <a:lnTo>
                    <a:pt x="132829" y="69850"/>
                  </a:lnTo>
                  <a:lnTo>
                    <a:pt x="132537" y="69850"/>
                  </a:lnTo>
                  <a:lnTo>
                    <a:pt x="132829" y="68580"/>
                  </a:lnTo>
                  <a:lnTo>
                    <a:pt x="132245" y="69850"/>
                  </a:lnTo>
                  <a:lnTo>
                    <a:pt x="131965" y="70243"/>
                  </a:lnTo>
                  <a:lnTo>
                    <a:pt x="131813" y="70612"/>
                  </a:lnTo>
                  <a:lnTo>
                    <a:pt x="131838" y="69850"/>
                  </a:lnTo>
                  <a:lnTo>
                    <a:pt x="132245" y="68580"/>
                  </a:lnTo>
                  <a:lnTo>
                    <a:pt x="131940" y="68580"/>
                  </a:lnTo>
                  <a:lnTo>
                    <a:pt x="131597" y="69850"/>
                  </a:lnTo>
                  <a:lnTo>
                    <a:pt x="131241" y="68580"/>
                  </a:lnTo>
                  <a:lnTo>
                    <a:pt x="130403" y="69850"/>
                  </a:lnTo>
                  <a:lnTo>
                    <a:pt x="131445" y="69850"/>
                  </a:lnTo>
                  <a:lnTo>
                    <a:pt x="130746" y="71120"/>
                  </a:lnTo>
                  <a:lnTo>
                    <a:pt x="130251" y="69850"/>
                  </a:lnTo>
                  <a:lnTo>
                    <a:pt x="129209" y="71120"/>
                  </a:lnTo>
                  <a:lnTo>
                    <a:pt x="128028" y="71120"/>
                  </a:lnTo>
                  <a:lnTo>
                    <a:pt x="128168" y="69850"/>
                  </a:lnTo>
                  <a:lnTo>
                    <a:pt x="127571" y="71120"/>
                  </a:lnTo>
                  <a:lnTo>
                    <a:pt x="127431" y="69850"/>
                  </a:lnTo>
                  <a:lnTo>
                    <a:pt x="127571" y="68580"/>
                  </a:lnTo>
                  <a:lnTo>
                    <a:pt x="127622" y="67310"/>
                  </a:lnTo>
                  <a:lnTo>
                    <a:pt x="127431" y="67310"/>
                  </a:lnTo>
                  <a:lnTo>
                    <a:pt x="126936" y="68580"/>
                  </a:lnTo>
                  <a:lnTo>
                    <a:pt x="125247" y="68580"/>
                  </a:lnTo>
                  <a:lnTo>
                    <a:pt x="125539" y="67310"/>
                  </a:lnTo>
                  <a:lnTo>
                    <a:pt x="124053" y="67310"/>
                  </a:lnTo>
                  <a:lnTo>
                    <a:pt x="123850" y="66040"/>
                  </a:lnTo>
                  <a:lnTo>
                    <a:pt x="123710" y="66040"/>
                  </a:lnTo>
                  <a:lnTo>
                    <a:pt x="123507" y="67310"/>
                  </a:lnTo>
                  <a:lnTo>
                    <a:pt x="123558" y="66040"/>
                  </a:lnTo>
                  <a:lnTo>
                    <a:pt x="122720" y="66040"/>
                  </a:lnTo>
                  <a:lnTo>
                    <a:pt x="123355" y="67310"/>
                  </a:lnTo>
                  <a:lnTo>
                    <a:pt x="121716" y="67310"/>
                  </a:lnTo>
                  <a:lnTo>
                    <a:pt x="121716" y="88900"/>
                  </a:lnTo>
                  <a:lnTo>
                    <a:pt x="121424" y="88900"/>
                  </a:lnTo>
                  <a:lnTo>
                    <a:pt x="121323" y="88011"/>
                  </a:lnTo>
                  <a:lnTo>
                    <a:pt x="121437" y="88277"/>
                  </a:lnTo>
                  <a:lnTo>
                    <a:pt x="121475" y="87630"/>
                  </a:lnTo>
                  <a:lnTo>
                    <a:pt x="121526" y="88480"/>
                  </a:lnTo>
                  <a:lnTo>
                    <a:pt x="121716" y="88900"/>
                  </a:lnTo>
                  <a:lnTo>
                    <a:pt x="121716" y="67310"/>
                  </a:lnTo>
                  <a:lnTo>
                    <a:pt x="121323" y="67310"/>
                  </a:lnTo>
                  <a:lnTo>
                    <a:pt x="121170" y="66040"/>
                  </a:lnTo>
                  <a:lnTo>
                    <a:pt x="120777" y="66040"/>
                  </a:lnTo>
                  <a:lnTo>
                    <a:pt x="120777" y="64770"/>
                  </a:lnTo>
                  <a:lnTo>
                    <a:pt x="120040" y="64770"/>
                  </a:lnTo>
                  <a:lnTo>
                    <a:pt x="120040" y="66040"/>
                  </a:lnTo>
                  <a:lnTo>
                    <a:pt x="119494" y="66040"/>
                  </a:lnTo>
                  <a:lnTo>
                    <a:pt x="119341" y="64770"/>
                  </a:lnTo>
                  <a:lnTo>
                    <a:pt x="119138" y="64770"/>
                  </a:lnTo>
                  <a:lnTo>
                    <a:pt x="119138" y="85090"/>
                  </a:lnTo>
                  <a:lnTo>
                    <a:pt x="118795" y="84556"/>
                  </a:lnTo>
                  <a:lnTo>
                    <a:pt x="118592" y="85090"/>
                  </a:lnTo>
                  <a:lnTo>
                    <a:pt x="118668" y="84353"/>
                  </a:lnTo>
                  <a:lnTo>
                    <a:pt x="118351" y="83820"/>
                  </a:lnTo>
                  <a:lnTo>
                    <a:pt x="119087" y="83820"/>
                  </a:lnTo>
                  <a:lnTo>
                    <a:pt x="118872" y="84353"/>
                  </a:lnTo>
                  <a:lnTo>
                    <a:pt x="118935" y="84772"/>
                  </a:lnTo>
                  <a:lnTo>
                    <a:pt x="119138" y="85090"/>
                  </a:lnTo>
                  <a:lnTo>
                    <a:pt x="119138" y="64770"/>
                  </a:lnTo>
                  <a:lnTo>
                    <a:pt x="118592" y="64770"/>
                  </a:lnTo>
                  <a:lnTo>
                    <a:pt x="118249" y="66040"/>
                  </a:lnTo>
                  <a:lnTo>
                    <a:pt x="118097" y="66040"/>
                  </a:lnTo>
                  <a:lnTo>
                    <a:pt x="117462" y="67310"/>
                  </a:lnTo>
                  <a:lnTo>
                    <a:pt x="117259" y="66040"/>
                  </a:lnTo>
                  <a:lnTo>
                    <a:pt x="117259" y="64770"/>
                  </a:lnTo>
                  <a:lnTo>
                    <a:pt x="117551" y="64770"/>
                  </a:lnTo>
                  <a:lnTo>
                    <a:pt x="117259" y="63500"/>
                  </a:lnTo>
                  <a:lnTo>
                    <a:pt x="116865" y="64770"/>
                  </a:lnTo>
                  <a:lnTo>
                    <a:pt x="116459" y="64770"/>
                  </a:lnTo>
                  <a:lnTo>
                    <a:pt x="116459" y="82550"/>
                  </a:lnTo>
                  <a:lnTo>
                    <a:pt x="115570" y="82550"/>
                  </a:lnTo>
                  <a:lnTo>
                    <a:pt x="115862" y="81280"/>
                  </a:lnTo>
                  <a:lnTo>
                    <a:pt x="116459" y="82550"/>
                  </a:lnTo>
                  <a:lnTo>
                    <a:pt x="116459" y="64770"/>
                  </a:lnTo>
                  <a:lnTo>
                    <a:pt x="116014" y="63500"/>
                  </a:lnTo>
                  <a:lnTo>
                    <a:pt x="115608" y="64350"/>
                  </a:lnTo>
                  <a:lnTo>
                    <a:pt x="115570" y="64770"/>
                  </a:lnTo>
                  <a:lnTo>
                    <a:pt x="115506" y="64579"/>
                  </a:lnTo>
                  <a:lnTo>
                    <a:pt x="115417" y="64770"/>
                  </a:lnTo>
                  <a:lnTo>
                    <a:pt x="115468" y="64477"/>
                  </a:lnTo>
                  <a:lnTo>
                    <a:pt x="115328" y="64020"/>
                  </a:lnTo>
                  <a:lnTo>
                    <a:pt x="115328" y="82550"/>
                  </a:lnTo>
                  <a:lnTo>
                    <a:pt x="114960" y="81851"/>
                  </a:lnTo>
                  <a:lnTo>
                    <a:pt x="114973" y="81991"/>
                  </a:lnTo>
                  <a:lnTo>
                    <a:pt x="114846" y="81622"/>
                  </a:lnTo>
                  <a:lnTo>
                    <a:pt x="114681" y="81280"/>
                  </a:lnTo>
                  <a:lnTo>
                    <a:pt x="114922" y="81280"/>
                  </a:lnTo>
                  <a:lnTo>
                    <a:pt x="115036" y="81991"/>
                  </a:lnTo>
                  <a:lnTo>
                    <a:pt x="115328" y="82550"/>
                  </a:lnTo>
                  <a:lnTo>
                    <a:pt x="115328" y="64020"/>
                  </a:lnTo>
                  <a:lnTo>
                    <a:pt x="115176" y="63500"/>
                  </a:lnTo>
                  <a:lnTo>
                    <a:pt x="114376" y="64770"/>
                  </a:lnTo>
                  <a:lnTo>
                    <a:pt x="114325" y="64592"/>
                  </a:lnTo>
                  <a:lnTo>
                    <a:pt x="114325" y="77470"/>
                  </a:lnTo>
                  <a:lnTo>
                    <a:pt x="114185" y="78740"/>
                  </a:lnTo>
                  <a:lnTo>
                    <a:pt x="114185" y="77470"/>
                  </a:lnTo>
                  <a:lnTo>
                    <a:pt x="114325" y="77470"/>
                  </a:lnTo>
                  <a:lnTo>
                    <a:pt x="114325" y="64592"/>
                  </a:lnTo>
                  <a:lnTo>
                    <a:pt x="114033" y="63500"/>
                  </a:lnTo>
                  <a:lnTo>
                    <a:pt x="113931" y="64770"/>
                  </a:lnTo>
                  <a:lnTo>
                    <a:pt x="113931" y="76200"/>
                  </a:lnTo>
                  <a:lnTo>
                    <a:pt x="113538" y="76200"/>
                  </a:lnTo>
                  <a:lnTo>
                    <a:pt x="113233" y="75971"/>
                  </a:lnTo>
                  <a:lnTo>
                    <a:pt x="113233" y="77470"/>
                  </a:lnTo>
                  <a:lnTo>
                    <a:pt x="112052" y="78422"/>
                  </a:lnTo>
                  <a:lnTo>
                    <a:pt x="111874" y="78562"/>
                  </a:lnTo>
                  <a:lnTo>
                    <a:pt x="112052" y="77470"/>
                  </a:lnTo>
                  <a:lnTo>
                    <a:pt x="113233" y="77470"/>
                  </a:lnTo>
                  <a:lnTo>
                    <a:pt x="113233" y="75971"/>
                  </a:lnTo>
                  <a:lnTo>
                    <a:pt x="112014" y="75057"/>
                  </a:lnTo>
                  <a:lnTo>
                    <a:pt x="111696" y="76200"/>
                  </a:lnTo>
                  <a:lnTo>
                    <a:pt x="111645" y="77470"/>
                  </a:lnTo>
                  <a:lnTo>
                    <a:pt x="111556" y="76200"/>
                  </a:lnTo>
                  <a:lnTo>
                    <a:pt x="111556" y="74930"/>
                  </a:lnTo>
                  <a:lnTo>
                    <a:pt x="111848" y="74930"/>
                  </a:lnTo>
                  <a:lnTo>
                    <a:pt x="112014" y="75057"/>
                  </a:lnTo>
                  <a:lnTo>
                    <a:pt x="112052" y="74930"/>
                  </a:lnTo>
                  <a:lnTo>
                    <a:pt x="113588" y="74930"/>
                  </a:lnTo>
                  <a:lnTo>
                    <a:pt x="113931" y="76200"/>
                  </a:lnTo>
                  <a:lnTo>
                    <a:pt x="113931" y="64770"/>
                  </a:lnTo>
                  <a:lnTo>
                    <a:pt x="112737" y="64770"/>
                  </a:lnTo>
                  <a:lnTo>
                    <a:pt x="112737" y="63500"/>
                  </a:lnTo>
                  <a:lnTo>
                    <a:pt x="111747" y="63500"/>
                  </a:lnTo>
                  <a:lnTo>
                    <a:pt x="111950" y="64770"/>
                  </a:lnTo>
                  <a:lnTo>
                    <a:pt x="111747" y="63500"/>
                  </a:lnTo>
                  <a:lnTo>
                    <a:pt x="111455" y="63500"/>
                  </a:lnTo>
                  <a:lnTo>
                    <a:pt x="111493" y="63906"/>
                  </a:lnTo>
                  <a:lnTo>
                    <a:pt x="111607" y="64770"/>
                  </a:lnTo>
                  <a:lnTo>
                    <a:pt x="111150" y="64770"/>
                  </a:lnTo>
                  <a:lnTo>
                    <a:pt x="111150" y="76200"/>
                  </a:lnTo>
                  <a:lnTo>
                    <a:pt x="110655" y="76200"/>
                  </a:lnTo>
                  <a:lnTo>
                    <a:pt x="110261" y="74930"/>
                  </a:lnTo>
                  <a:lnTo>
                    <a:pt x="111150" y="76200"/>
                  </a:lnTo>
                  <a:lnTo>
                    <a:pt x="111150" y="64770"/>
                  </a:lnTo>
                  <a:lnTo>
                    <a:pt x="110959" y="64770"/>
                  </a:lnTo>
                  <a:lnTo>
                    <a:pt x="111379" y="64084"/>
                  </a:lnTo>
                  <a:lnTo>
                    <a:pt x="111455" y="63500"/>
                  </a:lnTo>
                  <a:lnTo>
                    <a:pt x="110566" y="63500"/>
                  </a:lnTo>
                  <a:lnTo>
                    <a:pt x="110655" y="62230"/>
                  </a:lnTo>
                  <a:lnTo>
                    <a:pt x="110464" y="63500"/>
                  </a:lnTo>
                  <a:lnTo>
                    <a:pt x="109969" y="63500"/>
                  </a:lnTo>
                  <a:lnTo>
                    <a:pt x="109969" y="73660"/>
                  </a:lnTo>
                  <a:lnTo>
                    <a:pt x="109562" y="74930"/>
                  </a:lnTo>
                  <a:lnTo>
                    <a:pt x="109474" y="73660"/>
                  </a:lnTo>
                  <a:lnTo>
                    <a:pt x="109969" y="73660"/>
                  </a:lnTo>
                  <a:lnTo>
                    <a:pt x="109969" y="63500"/>
                  </a:lnTo>
                  <a:lnTo>
                    <a:pt x="109016" y="63500"/>
                  </a:lnTo>
                  <a:lnTo>
                    <a:pt x="109016" y="73660"/>
                  </a:lnTo>
                  <a:lnTo>
                    <a:pt x="109016" y="74930"/>
                  </a:lnTo>
                  <a:lnTo>
                    <a:pt x="108991" y="74295"/>
                  </a:lnTo>
                  <a:lnTo>
                    <a:pt x="108978" y="74930"/>
                  </a:lnTo>
                  <a:lnTo>
                    <a:pt x="108978" y="73660"/>
                  </a:lnTo>
                  <a:lnTo>
                    <a:pt x="109016" y="63500"/>
                  </a:lnTo>
                  <a:lnTo>
                    <a:pt x="108724" y="62230"/>
                  </a:lnTo>
                  <a:lnTo>
                    <a:pt x="108572" y="62230"/>
                  </a:lnTo>
                  <a:lnTo>
                    <a:pt x="108572" y="63500"/>
                  </a:lnTo>
                  <a:lnTo>
                    <a:pt x="108458" y="63080"/>
                  </a:lnTo>
                  <a:lnTo>
                    <a:pt x="108572" y="63500"/>
                  </a:lnTo>
                  <a:lnTo>
                    <a:pt x="108572" y="62230"/>
                  </a:lnTo>
                  <a:lnTo>
                    <a:pt x="108331" y="62230"/>
                  </a:lnTo>
                  <a:lnTo>
                    <a:pt x="107480" y="62230"/>
                  </a:lnTo>
                  <a:lnTo>
                    <a:pt x="107530" y="63500"/>
                  </a:lnTo>
                  <a:lnTo>
                    <a:pt x="107188" y="63500"/>
                  </a:lnTo>
                  <a:lnTo>
                    <a:pt x="107188" y="72390"/>
                  </a:lnTo>
                  <a:lnTo>
                    <a:pt x="106984" y="71120"/>
                  </a:lnTo>
                  <a:lnTo>
                    <a:pt x="107188" y="72390"/>
                  </a:lnTo>
                  <a:lnTo>
                    <a:pt x="107188" y="63500"/>
                  </a:lnTo>
                  <a:lnTo>
                    <a:pt x="107035" y="63500"/>
                  </a:lnTo>
                  <a:lnTo>
                    <a:pt x="107035" y="68580"/>
                  </a:lnTo>
                  <a:lnTo>
                    <a:pt x="107035" y="69850"/>
                  </a:lnTo>
                  <a:lnTo>
                    <a:pt x="106934" y="68580"/>
                  </a:lnTo>
                  <a:lnTo>
                    <a:pt x="107035" y="63500"/>
                  </a:lnTo>
                  <a:lnTo>
                    <a:pt x="106845" y="63500"/>
                  </a:lnTo>
                  <a:lnTo>
                    <a:pt x="106794" y="62230"/>
                  </a:lnTo>
                  <a:lnTo>
                    <a:pt x="106489" y="62230"/>
                  </a:lnTo>
                  <a:lnTo>
                    <a:pt x="106489" y="68580"/>
                  </a:lnTo>
                  <a:lnTo>
                    <a:pt x="106337" y="69850"/>
                  </a:lnTo>
                  <a:lnTo>
                    <a:pt x="106045" y="68580"/>
                  </a:lnTo>
                  <a:lnTo>
                    <a:pt x="106489" y="68580"/>
                  </a:lnTo>
                  <a:lnTo>
                    <a:pt x="106489" y="62230"/>
                  </a:lnTo>
                  <a:lnTo>
                    <a:pt x="106337" y="62230"/>
                  </a:lnTo>
                  <a:lnTo>
                    <a:pt x="106095" y="63500"/>
                  </a:lnTo>
                  <a:lnTo>
                    <a:pt x="105943" y="63182"/>
                  </a:lnTo>
                  <a:lnTo>
                    <a:pt x="105943" y="72390"/>
                  </a:lnTo>
                  <a:lnTo>
                    <a:pt x="105257" y="72390"/>
                  </a:lnTo>
                  <a:lnTo>
                    <a:pt x="105295" y="71120"/>
                  </a:lnTo>
                  <a:lnTo>
                    <a:pt x="104800" y="69850"/>
                  </a:lnTo>
                  <a:lnTo>
                    <a:pt x="104013" y="69850"/>
                  </a:lnTo>
                  <a:lnTo>
                    <a:pt x="104355" y="68580"/>
                  </a:lnTo>
                  <a:lnTo>
                    <a:pt x="104508" y="68580"/>
                  </a:lnTo>
                  <a:lnTo>
                    <a:pt x="104800" y="69850"/>
                  </a:lnTo>
                  <a:lnTo>
                    <a:pt x="105105" y="69850"/>
                  </a:lnTo>
                  <a:lnTo>
                    <a:pt x="105549" y="71120"/>
                  </a:lnTo>
                  <a:lnTo>
                    <a:pt x="105892" y="71120"/>
                  </a:lnTo>
                  <a:lnTo>
                    <a:pt x="105943" y="72390"/>
                  </a:lnTo>
                  <a:lnTo>
                    <a:pt x="105943" y="63182"/>
                  </a:lnTo>
                  <a:lnTo>
                    <a:pt x="105498" y="62230"/>
                  </a:lnTo>
                  <a:lnTo>
                    <a:pt x="105549" y="63500"/>
                  </a:lnTo>
                  <a:lnTo>
                    <a:pt x="105257" y="63500"/>
                  </a:lnTo>
                  <a:lnTo>
                    <a:pt x="105257" y="66040"/>
                  </a:lnTo>
                  <a:lnTo>
                    <a:pt x="104711" y="66040"/>
                  </a:lnTo>
                  <a:lnTo>
                    <a:pt x="104660" y="67310"/>
                  </a:lnTo>
                  <a:lnTo>
                    <a:pt x="103962" y="66040"/>
                  </a:lnTo>
                  <a:lnTo>
                    <a:pt x="104305" y="64770"/>
                  </a:lnTo>
                  <a:lnTo>
                    <a:pt x="105257" y="66040"/>
                  </a:lnTo>
                  <a:lnTo>
                    <a:pt x="105257" y="63500"/>
                  </a:lnTo>
                  <a:lnTo>
                    <a:pt x="105003" y="63500"/>
                  </a:lnTo>
                  <a:lnTo>
                    <a:pt x="105079" y="64566"/>
                  </a:lnTo>
                  <a:lnTo>
                    <a:pt x="104902" y="64325"/>
                  </a:lnTo>
                  <a:lnTo>
                    <a:pt x="104254" y="63500"/>
                  </a:lnTo>
                  <a:lnTo>
                    <a:pt x="103962" y="63500"/>
                  </a:lnTo>
                  <a:lnTo>
                    <a:pt x="103962" y="64770"/>
                  </a:lnTo>
                  <a:lnTo>
                    <a:pt x="103670" y="64770"/>
                  </a:lnTo>
                  <a:lnTo>
                    <a:pt x="103568" y="66040"/>
                  </a:lnTo>
                  <a:lnTo>
                    <a:pt x="103416" y="64770"/>
                  </a:lnTo>
                  <a:lnTo>
                    <a:pt x="102717" y="66040"/>
                  </a:lnTo>
                  <a:lnTo>
                    <a:pt x="103314" y="67310"/>
                  </a:lnTo>
                  <a:lnTo>
                    <a:pt x="103670" y="68580"/>
                  </a:lnTo>
                  <a:lnTo>
                    <a:pt x="103466" y="68580"/>
                  </a:lnTo>
                  <a:lnTo>
                    <a:pt x="103314" y="69850"/>
                  </a:lnTo>
                  <a:lnTo>
                    <a:pt x="103962" y="71120"/>
                  </a:lnTo>
                  <a:lnTo>
                    <a:pt x="102819" y="71120"/>
                  </a:lnTo>
                  <a:lnTo>
                    <a:pt x="102870" y="72390"/>
                  </a:lnTo>
                  <a:lnTo>
                    <a:pt x="104114" y="72390"/>
                  </a:lnTo>
                  <a:lnTo>
                    <a:pt x="104254" y="71120"/>
                  </a:lnTo>
                  <a:lnTo>
                    <a:pt x="104660" y="71120"/>
                  </a:lnTo>
                  <a:lnTo>
                    <a:pt x="104114" y="72390"/>
                  </a:lnTo>
                  <a:lnTo>
                    <a:pt x="104762" y="72390"/>
                  </a:lnTo>
                  <a:lnTo>
                    <a:pt x="104559" y="73660"/>
                  </a:lnTo>
                  <a:lnTo>
                    <a:pt x="104762" y="73660"/>
                  </a:lnTo>
                  <a:lnTo>
                    <a:pt x="105054" y="73660"/>
                  </a:lnTo>
                  <a:lnTo>
                    <a:pt x="104952" y="72923"/>
                  </a:lnTo>
                  <a:lnTo>
                    <a:pt x="104902" y="72390"/>
                  </a:lnTo>
                  <a:lnTo>
                    <a:pt x="105105" y="72390"/>
                  </a:lnTo>
                  <a:lnTo>
                    <a:pt x="105016" y="72720"/>
                  </a:lnTo>
                  <a:lnTo>
                    <a:pt x="105054" y="73660"/>
                  </a:lnTo>
                  <a:lnTo>
                    <a:pt x="106794" y="73660"/>
                  </a:lnTo>
                  <a:lnTo>
                    <a:pt x="105994" y="74930"/>
                  </a:lnTo>
                  <a:lnTo>
                    <a:pt x="106934" y="74930"/>
                  </a:lnTo>
                  <a:lnTo>
                    <a:pt x="106934" y="73660"/>
                  </a:lnTo>
                  <a:lnTo>
                    <a:pt x="107340" y="73660"/>
                  </a:lnTo>
                  <a:lnTo>
                    <a:pt x="107683" y="73660"/>
                  </a:lnTo>
                  <a:lnTo>
                    <a:pt x="107632" y="72390"/>
                  </a:lnTo>
                  <a:lnTo>
                    <a:pt x="108521" y="72390"/>
                  </a:lnTo>
                  <a:lnTo>
                    <a:pt x="108623" y="73660"/>
                  </a:lnTo>
                  <a:lnTo>
                    <a:pt x="107734" y="73660"/>
                  </a:lnTo>
                  <a:lnTo>
                    <a:pt x="107353" y="74256"/>
                  </a:lnTo>
                  <a:lnTo>
                    <a:pt x="107391" y="74930"/>
                  </a:lnTo>
                  <a:lnTo>
                    <a:pt x="107137" y="74930"/>
                  </a:lnTo>
                  <a:lnTo>
                    <a:pt x="107200" y="74498"/>
                  </a:lnTo>
                  <a:lnTo>
                    <a:pt x="106934" y="74930"/>
                  </a:lnTo>
                  <a:lnTo>
                    <a:pt x="107086" y="74930"/>
                  </a:lnTo>
                  <a:lnTo>
                    <a:pt x="107530" y="76200"/>
                  </a:lnTo>
                  <a:lnTo>
                    <a:pt x="107632" y="74930"/>
                  </a:lnTo>
                  <a:lnTo>
                    <a:pt x="107886" y="76200"/>
                  </a:lnTo>
                  <a:lnTo>
                    <a:pt x="109220" y="76200"/>
                  </a:lnTo>
                  <a:lnTo>
                    <a:pt x="109169" y="74930"/>
                  </a:lnTo>
                  <a:lnTo>
                    <a:pt x="109562" y="76200"/>
                  </a:lnTo>
                  <a:lnTo>
                    <a:pt x="109270" y="76200"/>
                  </a:lnTo>
                  <a:lnTo>
                    <a:pt x="109969" y="77470"/>
                  </a:lnTo>
                  <a:lnTo>
                    <a:pt x="109969" y="76200"/>
                  </a:lnTo>
                  <a:lnTo>
                    <a:pt x="110858" y="77470"/>
                  </a:lnTo>
                  <a:lnTo>
                    <a:pt x="110655" y="77470"/>
                  </a:lnTo>
                  <a:lnTo>
                    <a:pt x="110464" y="78740"/>
                  </a:lnTo>
                  <a:lnTo>
                    <a:pt x="111645" y="78740"/>
                  </a:lnTo>
                  <a:lnTo>
                    <a:pt x="111848" y="78740"/>
                  </a:lnTo>
                  <a:lnTo>
                    <a:pt x="111963" y="78562"/>
                  </a:lnTo>
                  <a:lnTo>
                    <a:pt x="112026" y="79324"/>
                  </a:lnTo>
                  <a:lnTo>
                    <a:pt x="112242" y="80010"/>
                  </a:lnTo>
                  <a:lnTo>
                    <a:pt x="112649" y="78740"/>
                  </a:lnTo>
                  <a:lnTo>
                    <a:pt x="112941" y="80010"/>
                  </a:lnTo>
                  <a:lnTo>
                    <a:pt x="113487" y="80010"/>
                  </a:lnTo>
                  <a:lnTo>
                    <a:pt x="113982" y="78740"/>
                  </a:lnTo>
                  <a:lnTo>
                    <a:pt x="114185" y="80010"/>
                  </a:lnTo>
                  <a:lnTo>
                    <a:pt x="113487" y="80010"/>
                  </a:lnTo>
                  <a:lnTo>
                    <a:pt x="113195" y="80835"/>
                  </a:lnTo>
                  <a:lnTo>
                    <a:pt x="114287" y="80010"/>
                  </a:lnTo>
                  <a:lnTo>
                    <a:pt x="114477" y="80010"/>
                  </a:lnTo>
                  <a:lnTo>
                    <a:pt x="114185" y="80454"/>
                  </a:lnTo>
                  <a:lnTo>
                    <a:pt x="114185" y="81280"/>
                  </a:lnTo>
                  <a:lnTo>
                    <a:pt x="114033" y="81622"/>
                  </a:lnTo>
                  <a:lnTo>
                    <a:pt x="113982" y="81991"/>
                  </a:lnTo>
                  <a:lnTo>
                    <a:pt x="113931" y="81851"/>
                  </a:lnTo>
                  <a:lnTo>
                    <a:pt x="113868" y="81978"/>
                  </a:lnTo>
                  <a:lnTo>
                    <a:pt x="113804" y="81495"/>
                  </a:lnTo>
                  <a:lnTo>
                    <a:pt x="113614" y="81851"/>
                  </a:lnTo>
                  <a:lnTo>
                    <a:pt x="113741" y="81280"/>
                  </a:lnTo>
                  <a:lnTo>
                    <a:pt x="113804" y="81495"/>
                  </a:lnTo>
                  <a:lnTo>
                    <a:pt x="113931" y="81280"/>
                  </a:lnTo>
                  <a:lnTo>
                    <a:pt x="114185" y="81280"/>
                  </a:lnTo>
                  <a:lnTo>
                    <a:pt x="114185" y="80454"/>
                  </a:lnTo>
                  <a:lnTo>
                    <a:pt x="113639" y="81280"/>
                  </a:lnTo>
                  <a:lnTo>
                    <a:pt x="113042" y="81280"/>
                  </a:lnTo>
                  <a:lnTo>
                    <a:pt x="113195" y="80835"/>
                  </a:lnTo>
                  <a:lnTo>
                    <a:pt x="112852" y="81089"/>
                  </a:lnTo>
                  <a:lnTo>
                    <a:pt x="112839" y="81280"/>
                  </a:lnTo>
                  <a:lnTo>
                    <a:pt x="113233" y="82550"/>
                  </a:lnTo>
                  <a:lnTo>
                    <a:pt x="113538" y="81991"/>
                  </a:lnTo>
                  <a:lnTo>
                    <a:pt x="113385" y="82550"/>
                  </a:lnTo>
                  <a:lnTo>
                    <a:pt x="113639" y="82550"/>
                  </a:lnTo>
                  <a:lnTo>
                    <a:pt x="113538" y="83820"/>
                  </a:lnTo>
                  <a:lnTo>
                    <a:pt x="113931" y="85090"/>
                  </a:lnTo>
                  <a:lnTo>
                    <a:pt x="115277" y="85090"/>
                  </a:lnTo>
                  <a:lnTo>
                    <a:pt x="115328" y="83820"/>
                  </a:lnTo>
                  <a:lnTo>
                    <a:pt x="115570" y="85090"/>
                  </a:lnTo>
                  <a:lnTo>
                    <a:pt x="115912" y="83820"/>
                  </a:lnTo>
                  <a:lnTo>
                    <a:pt x="116166" y="85090"/>
                  </a:lnTo>
                  <a:lnTo>
                    <a:pt x="116319" y="85090"/>
                  </a:lnTo>
                  <a:lnTo>
                    <a:pt x="116319" y="86360"/>
                  </a:lnTo>
                  <a:lnTo>
                    <a:pt x="117157" y="86360"/>
                  </a:lnTo>
                  <a:lnTo>
                    <a:pt x="117652" y="85090"/>
                  </a:lnTo>
                  <a:lnTo>
                    <a:pt x="117513" y="84772"/>
                  </a:lnTo>
                  <a:lnTo>
                    <a:pt x="117500" y="85090"/>
                  </a:lnTo>
                  <a:lnTo>
                    <a:pt x="117411" y="84556"/>
                  </a:lnTo>
                  <a:lnTo>
                    <a:pt x="117106" y="83820"/>
                  </a:lnTo>
                  <a:lnTo>
                    <a:pt x="117157" y="85090"/>
                  </a:lnTo>
                  <a:lnTo>
                    <a:pt x="116560" y="85090"/>
                  </a:lnTo>
                  <a:lnTo>
                    <a:pt x="116560" y="83820"/>
                  </a:lnTo>
                  <a:lnTo>
                    <a:pt x="117106" y="83820"/>
                  </a:lnTo>
                  <a:lnTo>
                    <a:pt x="117551" y="83820"/>
                  </a:lnTo>
                  <a:lnTo>
                    <a:pt x="117652" y="85090"/>
                  </a:lnTo>
                  <a:lnTo>
                    <a:pt x="117944" y="84556"/>
                  </a:lnTo>
                  <a:lnTo>
                    <a:pt x="117995" y="83820"/>
                  </a:lnTo>
                  <a:lnTo>
                    <a:pt x="118059" y="84353"/>
                  </a:lnTo>
                  <a:lnTo>
                    <a:pt x="118148" y="85090"/>
                  </a:lnTo>
                  <a:lnTo>
                    <a:pt x="117856" y="85090"/>
                  </a:lnTo>
                  <a:lnTo>
                    <a:pt x="117856" y="86360"/>
                  </a:lnTo>
                  <a:lnTo>
                    <a:pt x="118249" y="85090"/>
                  </a:lnTo>
                  <a:lnTo>
                    <a:pt x="118592" y="86360"/>
                  </a:lnTo>
                  <a:lnTo>
                    <a:pt x="118846" y="86360"/>
                  </a:lnTo>
                  <a:lnTo>
                    <a:pt x="118999" y="87630"/>
                  </a:lnTo>
                  <a:lnTo>
                    <a:pt x="118846" y="88900"/>
                  </a:lnTo>
                  <a:lnTo>
                    <a:pt x="119240" y="88900"/>
                  </a:lnTo>
                  <a:lnTo>
                    <a:pt x="119634" y="87630"/>
                  </a:lnTo>
                  <a:lnTo>
                    <a:pt x="119545" y="86360"/>
                  </a:lnTo>
                  <a:lnTo>
                    <a:pt x="120091" y="86360"/>
                  </a:lnTo>
                  <a:lnTo>
                    <a:pt x="120091" y="87630"/>
                  </a:lnTo>
                  <a:lnTo>
                    <a:pt x="120637" y="86360"/>
                  </a:lnTo>
                  <a:lnTo>
                    <a:pt x="120802" y="86766"/>
                  </a:lnTo>
                  <a:lnTo>
                    <a:pt x="121158" y="87630"/>
                  </a:lnTo>
                  <a:lnTo>
                    <a:pt x="120637" y="87630"/>
                  </a:lnTo>
                  <a:lnTo>
                    <a:pt x="120637" y="88900"/>
                  </a:lnTo>
                  <a:lnTo>
                    <a:pt x="120484" y="88900"/>
                  </a:lnTo>
                  <a:lnTo>
                    <a:pt x="120383" y="88303"/>
                  </a:lnTo>
                  <a:lnTo>
                    <a:pt x="120459" y="88480"/>
                  </a:lnTo>
                  <a:lnTo>
                    <a:pt x="120637" y="88900"/>
                  </a:lnTo>
                  <a:lnTo>
                    <a:pt x="120637" y="87630"/>
                  </a:lnTo>
                  <a:lnTo>
                    <a:pt x="120434" y="87630"/>
                  </a:lnTo>
                  <a:lnTo>
                    <a:pt x="120180" y="87630"/>
                  </a:lnTo>
                  <a:lnTo>
                    <a:pt x="120269" y="87998"/>
                  </a:lnTo>
                  <a:lnTo>
                    <a:pt x="120180" y="87782"/>
                  </a:lnTo>
                  <a:lnTo>
                    <a:pt x="120230" y="88900"/>
                  </a:lnTo>
                  <a:lnTo>
                    <a:pt x="119938" y="88900"/>
                  </a:lnTo>
                  <a:lnTo>
                    <a:pt x="120180" y="90170"/>
                  </a:lnTo>
                  <a:lnTo>
                    <a:pt x="118541" y="90170"/>
                  </a:lnTo>
                  <a:lnTo>
                    <a:pt x="118694" y="91440"/>
                  </a:lnTo>
                  <a:lnTo>
                    <a:pt x="118541" y="91440"/>
                  </a:lnTo>
                  <a:lnTo>
                    <a:pt x="117995" y="90170"/>
                  </a:lnTo>
                  <a:lnTo>
                    <a:pt x="117856" y="90170"/>
                  </a:lnTo>
                  <a:lnTo>
                    <a:pt x="117462" y="91440"/>
                  </a:lnTo>
                  <a:lnTo>
                    <a:pt x="117602" y="92710"/>
                  </a:lnTo>
                  <a:lnTo>
                    <a:pt x="117106" y="91440"/>
                  </a:lnTo>
                  <a:lnTo>
                    <a:pt x="116509" y="91440"/>
                  </a:lnTo>
                  <a:lnTo>
                    <a:pt x="116459" y="92710"/>
                  </a:lnTo>
                  <a:lnTo>
                    <a:pt x="115570" y="92710"/>
                  </a:lnTo>
                  <a:lnTo>
                    <a:pt x="115023" y="91440"/>
                  </a:lnTo>
                  <a:lnTo>
                    <a:pt x="114579" y="91440"/>
                  </a:lnTo>
                  <a:lnTo>
                    <a:pt x="114084" y="91440"/>
                  </a:lnTo>
                  <a:lnTo>
                    <a:pt x="114046" y="92113"/>
                  </a:lnTo>
                  <a:lnTo>
                    <a:pt x="114033" y="92710"/>
                  </a:lnTo>
                  <a:lnTo>
                    <a:pt x="113588" y="92710"/>
                  </a:lnTo>
                  <a:lnTo>
                    <a:pt x="114046" y="92113"/>
                  </a:lnTo>
                  <a:lnTo>
                    <a:pt x="114046" y="91440"/>
                  </a:lnTo>
                  <a:lnTo>
                    <a:pt x="113042" y="91440"/>
                  </a:lnTo>
                  <a:lnTo>
                    <a:pt x="113042" y="90170"/>
                  </a:lnTo>
                  <a:lnTo>
                    <a:pt x="112737" y="91440"/>
                  </a:lnTo>
                  <a:lnTo>
                    <a:pt x="112153" y="91440"/>
                  </a:lnTo>
                  <a:lnTo>
                    <a:pt x="110705" y="90170"/>
                  </a:lnTo>
                  <a:lnTo>
                    <a:pt x="111150" y="90170"/>
                  </a:lnTo>
                  <a:lnTo>
                    <a:pt x="110261" y="88900"/>
                  </a:lnTo>
                  <a:lnTo>
                    <a:pt x="110109" y="87630"/>
                  </a:lnTo>
                  <a:lnTo>
                    <a:pt x="110413" y="88900"/>
                  </a:lnTo>
                  <a:lnTo>
                    <a:pt x="110655" y="88900"/>
                  </a:lnTo>
                  <a:lnTo>
                    <a:pt x="110909" y="87630"/>
                  </a:lnTo>
                  <a:lnTo>
                    <a:pt x="110159" y="87630"/>
                  </a:lnTo>
                  <a:lnTo>
                    <a:pt x="109816" y="86360"/>
                  </a:lnTo>
                  <a:lnTo>
                    <a:pt x="109220" y="85090"/>
                  </a:lnTo>
                  <a:lnTo>
                    <a:pt x="108077" y="85090"/>
                  </a:lnTo>
                  <a:lnTo>
                    <a:pt x="107340" y="85090"/>
                  </a:lnTo>
                  <a:lnTo>
                    <a:pt x="106845" y="83820"/>
                  </a:lnTo>
                  <a:lnTo>
                    <a:pt x="106489" y="83820"/>
                  </a:lnTo>
                  <a:lnTo>
                    <a:pt x="106045" y="83108"/>
                  </a:lnTo>
                  <a:lnTo>
                    <a:pt x="106045" y="83820"/>
                  </a:lnTo>
                  <a:lnTo>
                    <a:pt x="105943" y="82943"/>
                  </a:lnTo>
                  <a:lnTo>
                    <a:pt x="105702" y="82550"/>
                  </a:lnTo>
                  <a:lnTo>
                    <a:pt x="104800" y="82550"/>
                  </a:lnTo>
                  <a:lnTo>
                    <a:pt x="104952" y="81280"/>
                  </a:lnTo>
                  <a:lnTo>
                    <a:pt x="104355" y="81280"/>
                  </a:lnTo>
                  <a:lnTo>
                    <a:pt x="104013" y="80010"/>
                  </a:lnTo>
                  <a:lnTo>
                    <a:pt x="102819" y="80010"/>
                  </a:lnTo>
                  <a:lnTo>
                    <a:pt x="102870" y="78740"/>
                  </a:lnTo>
                  <a:lnTo>
                    <a:pt x="100990" y="78740"/>
                  </a:lnTo>
                  <a:lnTo>
                    <a:pt x="100088" y="77470"/>
                  </a:lnTo>
                  <a:lnTo>
                    <a:pt x="99148" y="77470"/>
                  </a:lnTo>
                  <a:lnTo>
                    <a:pt x="98945" y="76200"/>
                  </a:lnTo>
                  <a:lnTo>
                    <a:pt x="98755" y="76200"/>
                  </a:lnTo>
                  <a:lnTo>
                    <a:pt x="98552" y="77470"/>
                  </a:lnTo>
                  <a:lnTo>
                    <a:pt x="98412" y="77470"/>
                  </a:lnTo>
                  <a:lnTo>
                    <a:pt x="98412" y="76200"/>
                  </a:lnTo>
                  <a:lnTo>
                    <a:pt x="97663" y="76200"/>
                  </a:lnTo>
                  <a:lnTo>
                    <a:pt x="97955" y="77470"/>
                  </a:lnTo>
                  <a:lnTo>
                    <a:pt x="97561" y="77470"/>
                  </a:lnTo>
                  <a:lnTo>
                    <a:pt x="98107" y="78740"/>
                  </a:lnTo>
                  <a:lnTo>
                    <a:pt x="97358" y="78740"/>
                  </a:lnTo>
                  <a:lnTo>
                    <a:pt x="98310" y="80010"/>
                  </a:lnTo>
                  <a:lnTo>
                    <a:pt x="98552" y="81280"/>
                  </a:lnTo>
                  <a:lnTo>
                    <a:pt x="98653" y="80010"/>
                  </a:lnTo>
                  <a:lnTo>
                    <a:pt x="98602" y="81280"/>
                  </a:lnTo>
                  <a:lnTo>
                    <a:pt x="98755" y="81280"/>
                  </a:lnTo>
                  <a:lnTo>
                    <a:pt x="98361" y="82550"/>
                  </a:lnTo>
                  <a:lnTo>
                    <a:pt x="97904" y="81280"/>
                  </a:lnTo>
                  <a:lnTo>
                    <a:pt x="98056" y="81280"/>
                  </a:lnTo>
                  <a:lnTo>
                    <a:pt x="98209" y="80010"/>
                  </a:lnTo>
                  <a:lnTo>
                    <a:pt x="97764" y="80010"/>
                  </a:lnTo>
                  <a:lnTo>
                    <a:pt x="97218" y="80010"/>
                  </a:lnTo>
                  <a:lnTo>
                    <a:pt x="97218" y="81280"/>
                  </a:lnTo>
                  <a:lnTo>
                    <a:pt x="97116" y="80010"/>
                  </a:lnTo>
                  <a:lnTo>
                    <a:pt x="96672" y="80010"/>
                  </a:lnTo>
                  <a:lnTo>
                    <a:pt x="95821" y="80010"/>
                  </a:lnTo>
                  <a:lnTo>
                    <a:pt x="95377" y="80010"/>
                  </a:lnTo>
                  <a:lnTo>
                    <a:pt x="95275" y="81280"/>
                  </a:lnTo>
                  <a:lnTo>
                    <a:pt x="94830" y="81280"/>
                  </a:lnTo>
                  <a:lnTo>
                    <a:pt x="95275" y="82550"/>
                  </a:lnTo>
                  <a:lnTo>
                    <a:pt x="95770" y="82550"/>
                  </a:lnTo>
                  <a:lnTo>
                    <a:pt x="96075" y="81280"/>
                  </a:lnTo>
                  <a:lnTo>
                    <a:pt x="96278" y="81280"/>
                  </a:lnTo>
                  <a:lnTo>
                    <a:pt x="96075" y="82550"/>
                  </a:lnTo>
                  <a:lnTo>
                    <a:pt x="96520" y="82550"/>
                  </a:lnTo>
                  <a:lnTo>
                    <a:pt x="96672" y="81280"/>
                  </a:lnTo>
                  <a:lnTo>
                    <a:pt x="96672" y="82550"/>
                  </a:lnTo>
                  <a:lnTo>
                    <a:pt x="97320" y="83820"/>
                  </a:lnTo>
                  <a:lnTo>
                    <a:pt x="96621" y="85090"/>
                  </a:lnTo>
                  <a:lnTo>
                    <a:pt x="97866" y="86360"/>
                  </a:lnTo>
                  <a:lnTo>
                    <a:pt x="97320" y="86360"/>
                  </a:lnTo>
                  <a:lnTo>
                    <a:pt x="98107" y="87630"/>
                  </a:lnTo>
                  <a:lnTo>
                    <a:pt x="98602" y="88900"/>
                  </a:lnTo>
                  <a:lnTo>
                    <a:pt x="97218" y="86360"/>
                  </a:lnTo>
                  <a:lnTo>
                    <a:pt x="97116" y="87630"/>
                  </a:lnTo>
                  <a:lnTo>
                    <a:pt x="97764" y="87630"/>
                  </a:lnTo>
                  <a:lnTo>
                    <a:pt x="96964" y="88900"/>
                  </a:lnTo>
                  <a:lnTo>
                    <a:pt x="97866" y="90170"/>
                  </a:lnTo>
                  <a:lnTo>
                    <a:pt x="98259" y="90170"/>
                  </a:lnTo>
                  <a:lnTo>
                    <a:pt x="97904" y="91440"/>
                  </a:lnTo>
                  <a:lnTo>
                    <a:pt x="98755" y="91440"/>
                  </a:lnTo>
                  <a:lnTo>
                    <a:pt x="99123" y="92316"/>
                  </a:lnTo>
                  <a:lnTo>
                    <a:pt x="99250" y="91440"/>
                  </a:lnTo>
                  <a:lnTo>
                    <a:pt x="99263" y="91630"/>
                  </a:lnTo>
                  <a:lnTo>
                    <a:pt x="99301" y="91440"/>
                  </a:lnTo>
                  <a:lnTo>
                    <a:pt x="99352" y="92710"/>
                  </a:lnTo>
                  <a:lnTo>
                    <a:pt x="99123" y="92316"/>
                  </a:lnTo>
                  <a:lnTo>
                    <a:pt x="99047" y="92710"/>
                  </a:lnTo>
                  <a:lnTo>
                    <a:pt x="97561" y="92710"/>
                  </a:lnTo>
                  <a:lnTo>
                    <a:pt x="97320" y="91440"/>
                  </a:lnTo>
                  <a:lnTo>
                    <a:pt x="96812" y="91440"/>
                  </a:lnTo>
                  <a:lnTo>
                    <a:pt x="96621" y="92710"/>
                  </a:lnTo>
                  <a:lnTo>
                    <a:pt x="94386" y="92710"/>
                  </a:lnTo>
                  <a:lnTo>
                    <a:pt x="93141" y="93980"/>
                  </a:lnTo>
                  <a:lnTo>
                    <a:pt x="93052" y="92710"/>
                  </a:lnTo>
                  <a:lnTo>
                    <a:pt x="91859" y="92710"/>
                  </a:lnTo>
                  <a:lnTo>
                    <a:pt x="92798" y="91440"/>
                  </a:lnTo>
                  <a:lnTo>
                    <a:pt x="92303" y="91440"/>
                  </a:lnTo>
                  <a:lnTo>
                    <a:pt x="92011" y="90170"/>
                  </a:lnTo>
                  <a:lnTo>
                    <a:pt x="91960" y="88900"/>
                  </a:lnTo>
                  <a:lnTo>
                    <a:pt x="91579" y="87630"/>
                  </a:lnTo>
                  <a:lnTo>
                    <a:pt x="92202" y="87630"/>
                  </a:lnTo>
                  <a:lnTo>
                    <a:pt x="91655" y="86360"/>
                  </a:lnTo>
                  <a:lnTo>
                    <a:pt x="91313" y="86360"/>
                  </a:lnTo>
                  <a:lnTo>
                    <a:pt x="91554" y="85090"/>
                  </a:lnTo>
                  <a:lnTo>
                    <a:pt x="92354" y="83820"/>
                  </a:lnTo>
                  <a:lnTo>
                    <a:pt x="90817" y="83820"/>
                  </a:lnTo>
                  <a:lnTo>
                    <a:pt x="91059" y="82550"/>
                  </a:lnTo>
                  <a:lnTo>
                    <a:pt x="92011" y="82550"/>
                  </a:lnTo>
                  <a:lnTo>
                    <a:pt x="91554" y="81280"/>
                  </a:lnTo>
                  <a:lnTo>
                    <a:pt x="92100" y="81280"/>
                  </a:lnTo>
                  <a:lnTo>
                    <a:pt x="92456" y="82550"/>
                  </a:lnTo>
                  <a:lnTo>
                    <a:pt x="92798" y="82550"/>
                  </a:lnTo>
                  <a:lnTo>
                    <a:pt x="92697" y="81280"/>
                  </a:lnTo>
                  <a:lnTo>
                    <a:pt x="92913" y="81127"/>
                  </a:lnTo>
                  <a:lnTo>
                    <a:pt x="92748" y="80010"/>
                  </a:lnTo>
                  <a:lnTo>
                    <a:pt x="92557" y="81280"/>
                  </a:lnTo>
                  <a:lnTo>
                    <a:pt x="92456" y="80010"/>
                  </a:lnTo>
                  <a:lnTo>
                    <a:pt x="92646" y="80010"/>
                  </a:lnTo>
                  <a:lnTo>
                    <a:pt x="92811" y="79311"/>
                  </a:lnTo>
                  <a:lnTo>
                    <a:pt x="92405" y="80010"/>
                  </a:lnTo>
                  <a:lnTo>
                    <a:pt x="92506" y="78740"/>
                  </a:lnTo>
                  <a:lnTo>
                    <a:pt x="91960" y="77470"/>
                  </a:lnTo>
                  <a:lnTo>
                    <a:pt x="92354" y="77470"/>
                  </a:lnTo>
                  <a:lnTo>
                    <a:pt x="91655" y="76200"/>
                  </a:lnTo>
                  <a:lnTo>
                    <a:pt x="90817" y="76200"/>
                  </a:lnTo>
                  <a:lnTo>
                    <a:pt x="91160" y="74930"/>
                  </a:lnTo>
                  <a:lnTo>
                    <a:pt x="90512" y="73660"/>
                  </a:lnTo>
                  <a:lnTo>
                    <a:pt x="90817" y="73660"/>
                  </a:lnTo>
                  <a:lnTo>
                    <a:pt x="90563" y="72390"/>
                  </a:lnTo>
                  <a:lnTo>
                    <a:pt x="90817" y="72390"/>
                  </a:lnTo>
                  <a:lnTo>
                    <a:pt x="90271" y="71120"/>
                  </a:lnTo>
                  <a:lnTo>
                    <a:pt x="90271" y="72390"/>
                  </a:lnTo>
                  <a:lnTo>
                    <a:pt x="89827" y="72390"/>
                  </a:lnTo>
                  <a:lnTo>
                    <a:pt x="89827" y="73660"/>
                  </a:lnTo>
                  <a:lnTo>
                    <a:pt x="89471" y="74930"/>
                  </a:lnTo>
                  <a:lnTo>
                    <a:pt x="89281" y="74930"/>
                  </a:lnTo>
                  <a:lnTo>
                    <a:pt x="89827" y="76200"/>
                  </a:lnTo>
                  <a:lnTo>
                    <a:pt x="89522" y="76200"/>
                  </a:lnTo>
                  <a:lnTo>
                    <a:pt x="89522" y="78740"/>
                  </a:lnTo>
                  <a:lnTo>
                    <a:pt x="89522" y="80010"/>
                  </a:lnTo>
                  <a:lnTo>
                    <a:pt x="89420" y="78740"/>
                  </a:lnTo>
                  <a:lnTo>
                    <a:pt x="89522" y="76200"/>
                  </a:lnTo>
                  <a:lnTo>
                    <a:pt x="88734" y="76200"/>
                  </a:lnTo>
                  <a:lnTo>
                    <a:pt x="88734" y="78740"/>
                  </a:lnTo>
                  <a:lnTo>
                    <a:pt x="88430" y="80010"/>
                  </a:lnTo>
                  <a:lnTo>
                    <a:pt x="88239" y="80010"/>
                  </a:lnTo>
                  <a:lnTo>
                    <a:pt x="88239" y="78740"/>
                  </a:lnTo>
                  <a:lnTo>
                    <a:pt x="88036" y="78740"/>
                  </a:lnTo>
                  <a:lnTo>
                    <a:pt x="87757" y="79324"/>
                  </a:lnTo>
                  <a:lnTo>
                    <a:pt x="87490" y="78740"/>
                  </a:lnTo>
                  <a:lnTo>
                    <a:pt x="87947" y="77660"/>
                  </a:lnTo>
                  <a:lnTo>
                    <a:pt x="88734" y="78740"/>
                  </a:lnTo>
                  <a:lnTo>
                    <a:pt x="88734" y="76200"/>
                  </a:lnTo>
                  <a:lnTo>
                    <a:pt x="88633" y="74930"/>
                  </a:lnTo>
                  <a:lnTo>
                    <a:pt x="89179" y="74930"/>
                  </a:lnTo>
                  <a:lnTo>
                    <a:pt x="88976" y="73660"/>
                  </a:lnTo>
                  <a:lnTo>
                    <a:pt x="89128" y="73660"/>
                  </a:lnTo>
                  <a:lnTo>
                    <a:pt x="88976" y="72720"/>
                  </a:lnTo>
                  <a:lnTo>
                    <a:pt x="88836" y="73660"/>
                  </a:lnTo>
                  <a:lnTo>
                    <a:pt x="88036" y="74930"/>
                  </a:lnTo>
                  <a:lnTo>
                    <a:pt x="88379" y="74930"/>
                  </a:lnTo>
                  <a:lnTo>
                    <a:pt x="87833" y="76200"/>
                  </a:lnTo>
                  <a:lnTo>
                    <a:pt x="88138" y="76200"/>
                  </a:lnTo>
                  <a:lnTo>
                    <a:pt x="88138" y="76771"/>
                  </a:lnTo>
                  <a:lnTo>
                    <a:pt x="87744" y="76200"/>
                  </a:lnTo>
                  <a:lnTo>
                    <a:pt x="87490" y="76200"/>
                  </a:lnTo>
                  <a:lnTo>
                    <a:pt x="86995" y="77470"/>
                  </a:lnTo>
                  <a:lnTo>
                    <a:pt x="87147" y="78740"/>
                  </a:lnTo>
                  <a:lnTo>
                    <a:pt x="86652" y="78740"/>
                  </a:lnTo>
                  <a:lnTo>
                    <a:pt x="86550" y="80010"/>
                  </a:lnTo>
                  <a:lnTo>
                    <a:pt x="86652" y="81280"/>
                  </a:lnTo>
                  <a:lnTo>
                    <a:pt x="86207" y="81280"/>
                  </a:lnTo>
                  <a:lnTo>
                    <a:pt x="86220" y="81991"/>
                  </a:lnTo>
                  <a:lnTo>
                    <a:pt x="86448" y="82550"/>
                  </a:lnTo>
                  <a:lnTo>
                    <a:pt x="85750" y="82550"/>
                  </a:lnTo>
                  <a:lnTo>
                    <a:pt x="85953" y="81991"/>
                  </a:lnTo>
                  <a:lnTo>
                    <a:pt x="86029" y="81495"/>
                  </a:lnTo>
                  <a:lnTo>
                    <a:pt x="86080" y="81622"/>
                  </a:lnTo>
                  <a:lnTo>
                    <a:pt x="86207" y="81280"/>
                  </a:lnTo>
                  <a:lnTo>
                    <a:pt x="85953" y="81280"/>
                  </a:lnTo>
                  <a:lnTo>
                    <a:pt x="85750" y="81280"/>
                  </a:lnTo>
                  <a:lnTo>
                    <a:pt x="85750" y="80010"/>
                  </a:lnTo>
                  <a:lnTo>
                    <a:pt x="84963" y="81280"/>
                  </a:lnTo>
                  <a:lnTo>
                    <a:pt x="85204" y="81280"/>
                  </a:lnTo>
                  <a:lnTo>
                    <a:pt x="85356" y="81280"/>
                  </a:lnTo>
                  <a:lnTo>
                    <a:pt x="85356" y="82550"/>
                  </a:lnTo>
                  <a:lnTo>
                    <a:pt x="85204" y="81280"/>
                  </a:lnTo>
                  <a:lnTo>
                    <a:pt x="84963" y="82550"/>
                  </a:lnTo>
                  <a:lnTo>
                    <a:pt x="85204" y="82550"/>
                  </a:lnTo>
                  <a:lnTo>
                    <a:pt x="84810" y="83820"/>
                  </a:lnTo>
                  <a:lnTo>
                    <a:pt x="84366" y="83820"/>
                  </a:lnTo>
                  <a:lnTo>
                    <a:pt x="83527" y="82550"/>
                  </a:lnTo>
                  <a:lnTo>
                    <a:pt x="83527" y="81280"/>
                  </a:lnTo>
                  <a:lnTo>
                    <a:pt x="83375" y="81280"/>
                  </a:lnTo>
                  <a:lnTo>
                    <a:pt x="82130" y="82550"/>
                  </a:lnTo>
                  <a:lnTo>
                    <a:pt x="83527" y="83820"/>
                  </a:lnTo>
                  <a:lnTo>
                    <a:pt x="82981" y="83820"/>
                  </a:lnTo>
                  <a:lnTo>
                    <a:pt x="83121" y="85090"/>
                  </a:lnTo>
                  <a:lnTo>
                    <a:pt x="82829" y="85090"/>
                  </a:lnTo>
                  <a:lnTo>
                    <a:pt x="82435" y="83820"/>
                  </a:lnTo>
                  <a:lnTo>
                    <a:pt x="81445" y="85090"/>
                  </a:lnTo>
                  <a:lnTo>
                    <a:pt x="81635" y="85090"/>
                  </a:lnTo>
                  <a:lnTo>
                    <a:pt x="81483" y="85864"/>
                  </a:lnTo>
                  <a:lnTo>
                    <a:pt x="81394" y="86360"/>
                  </a:lnTo>
                  <a:lnTo>
                    <a:pt x="81267" y="85090"/>
                  </a:lnTo>
                  <a:lnTo>
                    <a:pt x="80899" y="83820"/>
                  </a:lnTo>
                  <a:lnTo>
                    <a:pt x="80543" y="85090"/>
                  </a:lnTo>
                  <a:lnTo>
                    <a:pt x="80848" y="85090"/>
                  </a:lnTo>
                  <a:lnTo>
                    <a:pt x="80848" y="86360"/>
                  </a:lnTo>
                  <a:lnTo>
                    <a:pt x="80543" y="86360"/>
                  </a:lnTo>
                  <a:lnTo>
                    <a:pt x="80543" y="88900"/>
                  </a:lnTo>
                  <a:lnTo>
                    <a:pt x="80352" y="88900"/>
                  </a:lnTo>
                  <a:lnTo>
                    <a:pt x="80352" y="87630"/>
                  </a:lnTo>
                  <a:lnTo>
                    <a:pt x="80543" y="88900"/>
                  </a:lnTo>
                  <a:lnTo>
                    <a:pt x="80543" y="86360"/>
                  </a:lnTo>
                  <a:lnTo>
                    <a:pt x="79552" y="86360"/>
                  </a:lnTo>
                  <a:lnTo>
                    <a:pt x="80200" y="87630"/>
                  </a:lnTo>
                  <a:lnTo>
                    <a:pt x="79946" y="88900"/>
                  </a:lnTo>
                  <a:lnTo>
                    <a:pt x="79857" y="87630"/>
                  </a:lnTo>
                  <a:lnTo>
                    <a:pt x="79451" y="88900"/>
                  </a:lnTo>
                  <a:lnTo>
                    <a:pt x="79057" y="87630"/>
                  </a:lnTo>
                  <a:lnTo>
                    <a:pt x="77177" y="87630"/>
                  </a:lnTo>
                  <a:lnTo>
                    <a:pt x="76682" y="86360"/>
                  </a:lnTo>
                  <a:lnTo>
                    <a:pt x="76327" y="87630"/>
                  </a:lnTo>
                  <a:lnTo>
                    <a:pt x="75730" y="86360"/>
                  </a:lnTo>
                  <a:lnTo>
                    <a:pt x="74891" y="86360"/>
                  </a:lnTo>
                  <a:lnTo>
                    <a:pt x="73748" y="87630"/>
                  </a:lnTo>
                  <a:lnTo>
                    <a:pt x="73304" y="86360"/>
                  </a:lnTo>
                  <a:lnTo>
                    <a:pt x="72110" y="85090"/>
                  </a:lnTo>
                  <a:lnTo>
                    <a:pt x="70777" y="85090"/>
                  </a:lnTo>
                  <a:lnTo>
                    <a:pt x="69532" y="83820"/>
                  </a:lnTo>
                  <a:lnTo>
                    <a:pt x="70726" y="82550"/>
                  </a:lnTo>
                  <a:lnTo>
                    <a:pt x="72059" y="80010"/>
                  </a:lnTo>
                  <a:lnTo>
                    <a:pt x="73545" y="80010"/>
                  </a:lnTo>
                  <a:lnTo>
                    <a:pt x="73545" y="78740"/>
                  </a:lnTo>
                  <a:lnTo>
                    <a:pt x="74142" y="78740"/>
                  </a:lnTo>
                  <a:lnTo>
                    <a:pt x="73901" y="77470"/>
                  </a:lnTo>
                  <a:lnTo>
                    <a:pt x="74688" y="77470"/>
                  </a:lnTo>
                  <a:lnTo>
                    <a:pt x="75933" y="76200"/>
                  </a:lnTo>
                  <a:lnTo>
                    <a:pt x="76822" y="76200"/>
                  </a:lnTo>
                  <a:lnTo>
                    <a:pt x="76923" y="74930"/>
                  </a:lnTo>
                  <a:lnTo>
                    <a:pt x="76974" y="76200"/>
                  </a:lnTo>
                  <a:lnTo>
                    <a:pt x="77470" y="76200"/>
                  </a:lnTo>
                  <a:lnTo>
                    <a:pt x="77228" y="74930"/>
                  </a:lnTo>
                  <a:lnTo>
                    <a:pt x="77520" y="74930"/>
                  </a:lnTo>
                  <a:lnTo>
                    <a:pt x="77419" y="73660"/>
                  </a:lnTo>
                  <a:lnTo>
                    <a:pt x="78905" y="73660"/>
                  </a:lnTo>
                  <a:lnTo>
                    <a:pt x="80149" y="72390"/>
                  </a:lnTo>
                  <a:lnTo>
                    <a:pt x="79552" y="71120"/>
                  </a:lnTo>
                  <a:lnTo>
                    <a:pt x="80479" y="72047"/>
                  </a:lnTo>
                  <a:lnTo>
                    <a:pt x="80848" y="71120"/>
                  </a:lnTo>
                  <a:lnTo>
                    <a:pt x="81292" y="71120"/>
                  </a:lnTo>
                  <a:lnTo>
                    <a:pt x="82080" y="69850"/>
                  </a:lnTo>
                  <a:lnTo>
                    <a:pt x="83121" y="69850"/>
                  </a:lnTo>
                  <a:lnTo>
                    <a:pt x="83121" y="68580"/>
                  </a:lnTo>
                  <a:lnTo>
                    <a:pt x="83375" y="69850"/>
                  </a:lnTo>
                  <a:lnTo>
                    <a:pt x="83820" y="68580"/>
                  </a:lnTo>
                  <a:lnTo>
                    <a:pt x="84416" y="68580"/>
                  </a:lnTo>
                  <a:lnTo>
                    <a:pt x="84759" y="67310"/>
                  </a:lnTo>
                  <a:lnTo>
                    <a:pt x="86448" y="67310"/>
                  </a:lnTo>
                  <a:lnTo>
                    <a:pt x="86842" y="66040"/>
                  </a:lnTo>
                  <a:lnTo>
                    <a:pt x="87045" y="66040"/>
                  </a:lnTo>
                  <a:lnTo>
                    <a:pt x="87833" y="64770"/>
                  </a:lnTo>
                  <a:lnTo>
                    <a:pt x="86753" y="63500"/>
                  </a:lnTo>
                  <a:lnTo>
                    <a:pt x="87096" y="62230"/>
                  </a:lnTo>
                  <a:lnTo>
                    <a:pt x="85559" y="63500"/>
                  </a:lnTo>
                  <a:lnTo>
                    <a:pt x="85064" y="62230"/>
                  </a:lnTo>
                  <a:lnTo>
                    <a:pt x="85064" y="63500"/>
                  </a:lnTo>
                  <a:lnTo>
                    <a:pt x="84658" y="63500"/>
                  </a:lnTo>
                  <a:lnTo>
                    <a:pt x="84620" y="62230"/>
                  </a:lnTo>
                  <a:lnTo>
                    <a:pt x="84315" y="62230"/>
                  </a:lnTo>
                  <a:lnTo>
                    <a:pt x="84416" y="63500"/>
                  </a:lnTo>
                  <a:lnTo>
                    <a:pt x="83820" y="62230"/>
                  </a:lnTo>
                  <a:lnTo>
                    <a:pt x="83273" y="62230"/>
                  </a:lnTo>
                  <a:lnTo>
                    <a:pt x="83375" y="60960"/>
                  </a:lnTo>
                  <a:lnTo>
                    <a:pt x="83121" y="60960"/>
                  </a:lnTo>
                  <a:lnTo>
                    <a:pt x="82575" y="62230"/>
                  </a:lnTo>
                  <a:lnTo>
                    <a:pt x="81038" y="62230"/>
                  </a:lnTo>
                  <a:lnTo>
                    <a:pt x="81038" y="60960"/>
                  </a:lnTo>
                  <a:lnTo>
                    <a:pt x="80441" y="60960"/>
                  </a:lnTo>
                  <a:lnTo>
                    <a:pt x="80149" y="62230"/>
                  </a:lnTo>
                  <a:lnTo>
                    <a:pt x="79857" y="62230"/>
                  </a:lnTo>
                  <a:lnTo>
                    <a:pt x="79362" y="60960"/>
                  </a:lnTo>
                  <a:lnTo>
                    <a:pt x="77762" y="60960"/>
                  </a:lnTo>
                  <a:lnTo>
                    <a:pt x="78460" y="62230"/>
                  </a:lnTo>
                  <a:lnTo>
                    <a:pt x="77812" y="62230"/>
                  </a:lnTo>
                  <a:lnTo>
                    <a:pt x="77724" y="60960"/>
                  </a:lnTo>
                  <a:lnTo>
                    <a:pt x="77520" y="60960"/>
                  </a:lnTo>
                  <a:lnTo>
                    <a:pt x="76923" y="62230"/>
                  </a:lnTo>
                  <a:lnTo>
                    <a:pt x="77127" y="60960"/>
                  </a:lnTo>
                  <a:lnTo>
                    <a:pt x="76136" y="60960"/>
                  </a:lnTo>
                  <a:lnTo>
                    <a:pt x="74841" y="62230"/>
                  </a:lnTo>
                  <a:lnTo>
                    <a:pt x="74244" y="60960"/>
                  </a:lnTo>
                  <a:lnTo>
                    <a:pt x="73748" y="60960"/>
                  </a:lnTo>
                  <a:lnTo>
                    <a:pt x="73748" y="62230"/>
                  </a:lnTo>
                  <a:lnTo>
                    <a:pt x="73456" y="62230"/>
                  </a:lnTo>
                  <a:lnTo>
                    <a:pt x="73406" y="60960"/>
                  </a:lnTo>
                  <a:lnTo>
                    <a:pt x="73101" y="62230"/>
                  </a:lnTo>
                  <a:lnTo>
                    <a:pt x="72313" y="62230"/>
                  </a:lnTo>
                  <a:lnTo>
                    <a:pt x="72313" y="60960"/>
                  </a:lnTo>
                  <a:lnTo>
                    <a:pt x="71323" y="60960"/>
                  </a:lnTo>
                  <a:lnTo>
                    <a:pt x="71615" y="62230"/>
                  </a:lnTo>
                  <a:lnTo>
                    <a:pt x="71069" y="62230"/>
                  </a:lnTo>
                  <a:lnTo>
                    <a:pt x="71120" y="60960"/>
                  </a:lnTo>
                  <a:lnTo>
                    <a:pt x="70027" y="60960"/>
                  </a:lnTo>
                  <a:lnTo>
                    <a:pt x="69735" y="62230"/>
                  </a:lnTo>
                  <a:lnTo>
                    <a:pt x="69837" y="60960"/>
                  </a:lnTo>
                  <a:lnTo>
                    <a:pt x="69430" y="60960"/>
                  </a:lnTo>
                  <a:lnTo>
                    <a:pt x="68237" y="62230"/>
                  </a:lnTo>
                  <a:lnTo>
                    <a:pt x="67843" y="60960"/>
                  </a:lnTo>
                  <a:lnTo>
                    <a:pt x="67449" y="60960"/>
                  </a:lnTo>
                  <a:lnTo>
                    <a:pt x="67500" y="62230"/>
                  </a:lnTo>
                  <a:lnTo>
                    <a:pt x="66852" y="62230"/>
                  </a:lnTo>
                  <a:lnTo>
                    <a:pt x="66306" y="60960"/>
                  </a:lnTo>
                  <a:lnTo>
                    <a:pt x="66116" y="62230"/>
                  </a:lnTo>
                  <a:lnTo>
                    <a:pt x="63487" y="62230"/>
                  </a:lnTo>
                  <a:lnTo>
                    <a:pt x="62979" y="63500"/>
                  </a:lnTo>
                  <a:lnTo>
                    <a:pt x="62941" y="62230"/>
                  </a:lnTo>
                  <a:lnTo>
                    <a:pt x="60553" y="62230"/>
                  </a:lnTo>
                  <a:lnTo>
                    <a:pt x="60845" y="60960"/>
                  </a:lnTo>
                  <a:lnTo>
                    <a:pt x="60312" y="60960"/>
                  </a:lnTo>
                  <a:lnTo>
                    <a:pt x="61353" y="59690"/>
                  </a:lnTo>
                  <a:lnTo>
                    <a:pt x="60553" y="59690"/>
                  </a:lnTo>
                  <a:lnTo>
                    <a:pt x="59512" y="58420"/>
                  </a:lnTo>
                  <a:lnTo>
                    <a:pt x="60261" y="57150"/>
                  </a:lnTo>
                  <a:lnTo>
                    <a:pt x="59715" y="55880"/>
                  </a:lnTo>
                  <a:lnTo>
                    <a:pt x="63080" y="55880"/>
                  </a:lnTo>
                  <a:lnTo>
                    <a:pt x="65112" y="54610"/>
                  </a:lnTo>
                  <a:lnTo>
                    <a:pt x="67246" y="54610"/>
                  </a:lnTo>
                  <a:lnTo>
                    <a:pt x="68491" y="55880"/>
                  </a:lnTo>
                  <a:lnTo>
                    <a:pt x="68834" y="54610"/>
                  </a:lnTo>
                  <a:lnTo>
                    <a:pt x="69926" y="54610"/>
                  </a:lnTo>
                  <a:lnTo>
                    <a:pt x="69430" y="55880"/>
                  </a:lnTo>
                  <a:lnTo>
                    <a:pt x="70446" y="54686"/>
                  </a:lnTo>
                  <a:lnTo>
                    <a:pt x="71412" y="55880"/>
                  </a:lnTo>
                  <a:lnTo>
                    <a:pt x="71615" y="54610"/>
                  </a:lnTo>
                  <a:lnTo>
                    <a:pt x="72263" y="55880"/>
                  </a:lnTo>
                  <a:lnTo>
                    <a:pt x="72605" y="54610"/>
                  </a:lnTo>
                  <a:lnTo>
                    <a:pt x="73304" y="55880"/>
                  </a:lnTo>
                  <a:lnTo>
                    <a:pt x="74002" y="55880"/>
                  </a:lnTo>
                  <a:lnTo>
                    <a:pt x="74841" y="54610"/>
                  </a:lnTo>
                  <a:lnTo>
                    <a:pt x="75133" y="57150"/>
                  </a:lnTo>
                  <a:lnTo>
                    <a:pt x="76136" y="54610"/>
                  </a:lnTo>
                  <a:lnTo>
                    <a:pt x="76377" y="54610"/>
                  </a:lnTo>
                  <a:lnTo>
                    <a:pt x="76225" y="55880"/>
                  </a:lnTo>
                  <a:lnTo>
                    <a:pt x="77520" y="57150"/>
                  </a:lnTo>
                  <a:lnTo>
                    <a:pt x="77673" y="54610"/>
                  </a:lnTo>
                  <a:lnTo>
                    <a:pt x="77762" y="53340"/>
                  </a:lnTo>
                  <a:lnTo>
                    <a:pt x="79159" y="55880"/>
                  </a:lnTo>
                  <a:lnTo>
                    <a:pt x="79159" y="54610"/>
                  </a:lnTo>
                  <a:lnTo>
                    <a:pt x="78765" y="54610"/>
                  </a:lnTo>
                  <a:lnTo>
                    <a:pt x="79032" y="53594"/>
                  </a:lnTo>
                  <a:lnTo>
                    <a:pt x="79057" y="52070"/>
                  </a:lnTo>
                  <a:lnTo>
                    <a:pt x="78511" y="53340"/>
                  </a:lnTo>
                  <a:lnTo>
                    <a:pt x="78511" y="50800"/>
                  </a:lnTo>
                  <a:lnTo>
                    <a:pt x="77762" y="50800"/>
                  </a:lnTo>
                  <a:lnTo>
                    <a:pt x="78409" y="49530"/>
                  </a:lnTo>
                  <a:lnTo>
                    <a:pt x="77673" y="50800"/>
                  </a:lnTo>
                  <a:lnTo>
                    <a:pt x="77317" y="49530"/>
                  </a:lnTo>
                  <a:lnTo>
                    <a:pt x="76377" y="49530"/>
                  </a:lnTo>
                  <a:lnTo>
                    <a:pt x="75730" y="48260"/>
                  </a:lnTo>
                  <a:lnTo>
                    <a:pt x="75539" y="48260"/>
                  </a:lnTo>
                  <a:lnTo>
                    <a:pt x="75234" y="46990"/>
                  </a:lnTo>
                  <a:lnTo>
                    <a:pt x="76225" y="46990"/>
                  </a:lnTo>
                  <a:lnTo>
                    <a:pt x="75234" y="45720"/>
                  </a:lnTo>
                  <a:lnTo>
                    <a:pt x="74891" y="46990"/>
                  </a:lnTo>
                  <a:lnTo>
                    <a:pt x="75133" y="46990"/>
                  </a:lnTo>
                  <a:lnTo>
                    <a:pt x="75133" y="48260"/>
                  </a:lnTo>
                  <a:lnTo>
                    <a:pt x="74841" y="46990"/>
                  </a:lnTo>
                  <a:lnTo>
                    <a:pt x="74396" y="46990"/>
                  </a:lnTo>
                  <a:lnTo>
                    <a:pt x="74244" y="46990"/>
                  </a:lnTo>
                  <a:lnTo>
                    <a:pt x="74244" y="45720"/>
                  </a:lnTo>
                  <a:lnTo>
                    <a:pt x="74396" y="46990"/>
                  </a:lnTo>
                  <a:lnTo>
                    <a:pt x="74688" y="45720"/>
                  </a:lnTo>
                  <a:lnTo>
                    <a:pt x="74942" y="45720"/>
                  </a:lnTo>
                  <a:lnTo>
                    <a:pt x="74053" y="44450"/>
                  </a:lnTo>
                  <a:lnTo>
                    <a:pt x="73799" y="45720"/>
                  </a:lnTo>
                  <a:lnTo>
                    <a:pt x="73304" y="45720"/>
                  </a:lnTo>
                  <a:lnTo>
                    <a:pt x="71920" y="44450"/>
                  </a:lnTo>
                  <a:lnTo>
                    <a:pt x="73253" y="41910"/>
                  </a:lnTo>
                  <a:lnTo>
                    <a:pt x="71069" y="41910"/>
                  </a:lnTo>
                  <a:lnTo>
                    <a:pt x="71069" y="40640"/>
                  </a:lnTo>
                  <a:lnTo>
                    <a:pt x="70078" y="40640"/>
                  </a:lnTo>
                  <a:lnTo>
                    <a:pt x="70078" y="39370"/>
                  </a:lnTo>
                  <a:lnTo>
                    <a:pt x="71221" y="39370"/>
                  </a:lnTo>
                  <a:lnTo>
                    <a:pt x="75438" y="38100"/>
                  </a:lnTo>
                  <a:lnTo>
                    <a:pt x="76034" y="38100"/>
                  </a:lnTo>
                  <a:lnTo>
                    <a:pt x="73748" y="39370"/>
                  </a:lnTo>
                  <a:lnTo>
                    <a:pt x="75539" y="39370"/>
                  </a:lnTo>
                  <a:lnTo>
                    <a:pt x="76327" y="38100"/>
                  </a:lnTo>
                  <a:lnTo>
                    <a:pt x="75133" y="36830"/>
                  </a:lnTo>
                  <a:lnTo>
                    <a:pt x="77076" y="36830"/>
                  </a:lnTo>
                  <a:lnTo>
                    <a:pt x="77673" y="38100"/>
                  </a:lnTo>
                  <a:lnTo>
                    <a:pt x="77914" y="36830"/>
                  </a:lnTo>
                  <a:lnTo>
                    <a:pt x="78219" y="36830"/>
                  </a:lnTo>
                  <a:lnTo>
                    <a:pt x="79159" y="35560"/>
                  </a:lnTo>
                  <a:lnTo>
                    <a:pt x="79362" y="36830"/>
                  </a:lnTo>
                  <a:lnTo>
                    <a:pt x="78905" y="36830"/>
                  </a:lnTo>
                  <a:lnTo>
                    <a:pt x="79159" y="38100"/>
                  </a:lnTo>
                  <a:lnTo>
                    <a:pt x="79705" y="36830"/>
                  </a:lnTo>
                  <a:lnTo>
                    <a:pt x="79857" y="36830"/>
                  </a:lnTo>
                  <a:lnTo>
                    <a:pt x="80441" y="38100"/>
                  </a:lnTo>
                  <a:lnTo>
                    <a:pt x="80149" y="36830"/>
                  </a:lnTo>
                  <a:lnTo>
                    <a:pt x="80251" y="35560"/>
                  </a:lnTo>
                  <a:lnTo>
                    <a:pt x="81038" y="35560"/>
                  </a:lnTo>
                  <a:lnTo>
                    <a:pt x="81737" y="34290"/>
                  </a:lnTo>
                  <a:lnTo>
                    <a:pt x="81991" y="35560"/>
                  </a:lnTo>
                  <a:lnTo>
                    <a:pt x="81838" y="38100"/>
                  </a:lnTo>
                  <a:lnTo>
                    <a:pt x="81686" y="37617"/>
                  </a:lnTo>
                  <a:lnTo>
                    <a:pt x="81686" y="38100"/>
                  </a:lnTo>
                  <a:lnTo>
                    <a:pt x="81229" y="38862"/>
                  </a:lnTo>
                  <a:lnTo>
                    <a:pt x="81534" y="38100"/>
                  </a:lnTo>
                  <a:lnTo>
                    <a:pt x="81686" y="38100"/>
                  </a:lnTo>
                  <a:lnTo>
                    <a:pt x="81686" y="37617"/>
                  </a:lnTo>
                  <a:lnTo>
                    <a:pt x="81445" y="36830"/>
                  </a:lnTo>
                  <a:lnTo>
                    <a:pt x="81292" y="36830"/>
                  </a:lnTo>
                  <a:lnTo>
                    <a:pt x="81343" y="38100"/>
                  </a:lnTo>
                  <a:lnTo>
                    <a:pt x="81191" y="36830"/>
                  </a:lnTo>
                  <a:lnTo>
                    <a:pt x="80695" y="36830"/>
                  </a:lnTo>
                  <a:lnTo>
                    <a:pt x="80746" y="38100"/>
                  </a:lnTo>
                  <a:lnTo>
                    <a:pt x="80899" y="38100"/>
                  </a:lnTo>
                  <a:lnTo>
                    <a:pt x="80848" y="39370"/>
                  </a:lnTo>
                  <a:lnTo>
                    <a:pt x="80441" y="39370"/>
                  </a:lnTo>
                  <a:lnTo>
                    <a:pt x="80543" y="38100"/>
                  </a:lnTo>
                  <a:lnTo>
                    <a:pt x="80746" y="38100"/>
                  </a:lnTo>
                  <a:lnTo>
                    <a:pt x="80645" y="36830"/>
                  </a:lnTo>
                  <a:lnTo>
                    <a:pt x="80441" y="38100"/>
                  </a:lnTo>
                  <a:lnTo>
                    <a:pt x="78816" y="39370"/>
                  </a:lnTo>
                  <a:lnTo>
                    <a:pt x="79895" y="39370"/>
                  </a:lnTo>
                  <a:lnTo>
                    <a:pt x="79552" y="40640"/>
                  </a:lnTo>
                  <a:lnTo>
                    <a:pt x="80441" y="40640"/>
                  </a:lnTo>
                  <a:lnTo>
                    <a:pt x="80416" y="40449"/>
                  </a:lnTo>
                  <a:lnTo>
                    <a:pt x="80302" y="40030"/>
                  </a:lnTo>
                  <a:lnTo>
                    <a:pt x="80048" y="39370"/>
                  </a:lnTo>
                  <a:lnTo>
                    <a:pt x="80352" y="39370"/>
                  </a:lnTo>
                  <a:lnTo>
                    <a:pt x="80467" y="40449"/>
                  </a:lnTo>
                  <a:lnTo>
                    <a:pt x="80937" y="39370"/>
                  </a:lnTo>
                  <a:lnTo>
                    <a:pt x="81445" y="39370"/>
                  </a:lnTo>
                  <a:lnTo>
                    <a:pt x="81534" y="40640"/>
                  </a:lnTo>
                  <a:lnTo>
                    <a:pt x="81343" y="40640"/>
                  </a:lnTo>
                  <a:lnTo>
                    <a:pt x="81445" y="41910"/>
                  </a:lnTo>
                  <a:lnTo>
                    <a:pt x="81788" y="40640"/>
                  </a:lnTo>
                  <a:lnTo>
                    <a:pt x="82575" y="40640"/>
                  </a:lnTo>
                  <a:lnTo>
                    <a:pt x="83070" y="41910"/>
                  </a:lnTo>
                  <a:lnTo>
                    <a:pt x="83667" y="40640"/>
                  </a:lnTo>
                  <a:lnTo>
                    <a:pt x="83375" y="40640"/>
                  </a:lnTo>
                  <a:lnTo>
                    <a:pt x="83820" y="39370"/>
                  </a:lnTo>
                  <a:lnTo>
                    <a:pt x="84213" y="39370"/>
                  </a:lnTo>
                  <a:lnTo>
                    <a:pt x="84213" y="40640"/>
                  </a:lnTo>
                  <a:lnTo>
                    <a:pt x="84620" y="40640"/>
                  </a:lnTo>
                  <a:lnTo>
                    <a:pt x="85166" y="41910"/>
                  </a:lnTo>
                  <a:lnTo>
                    <a:pt x="84620" y="40640"/>
                  </a:lnTo>
                  <a:lnTo>
                    <a:pt x="84213" y="41910"/>
                  </a:lnTo>
                  <a:lnTo>
                    <a:pt x="84074" y="41910"/>
                  </a:lnTo>
                  <a:lnTo>
                    <a:pt x="84861" y="43180"/>
                  </a:lnTo>
                  <a:lnTo>
                    <a:pt x="85356" y="44450"/>
                  </a:lnTo>
                  <a:lnTo>
                    <a:pt x="86207" y="44450"/>
                  </a:lnTo>
                  <a:lnTo>
                    <a:pt x="85953" y="43180"/>
                  </a:lnTo>
                  <a:lnTo>
                    <a:pt x="86347" y="43180"/>
                  </a:lnTo>
                  <a:lnTo>
                    <a:pt x="86601" y="44450"/>
                  </a:lnTo>
                  <a:lnTo>
                    <a:pt x="86207" y="44450"/>
                  </a:lnTo>
                  <a:lnTo>
                    <a:pt x="86309" y="46786"/>
                  </a:lnTo>
                  <a:lnTo>
                    <a:pt x="86347" y="46990"/>
                  </a:lnTo>
                  <a:lnTo>
                    <a:pt x="85750" y="45720"/>
                  </a:lnTo>
                  <a:lnTo>
                    <a:pt x="85458" y="45720"/>
                  </a:lnTo>
                  <a:lnTo>
                    <a:pt x="85458" y="46990"/>
                  </a:lnTo>
                  <a:lnTo>
                    <a:pt x="85013" y="46990"/>
                  </a:lnTo>
                  <a:lnTo>
                    <a:pt x="84709" y="48260"/>
                  </a:lnTo>
                  <a:lnTo>
                    <a:pt x="84963" y="48260"/>
                  </a:lnTo>
                  <a:lnTo>
                    <a:pt x="85013" y="49530"/>
                  </a:lnTo>
                  <a:lnTo>
                    <a:pt x="85559" y="48260"/>
                  </a:lnTo>
                  <a:lnTo>
                    <a:pt x="85356" y="49530"/>
                  </a:lnTo>
                  <a:lnTo>
                    <a:pt x="85801" y="48260"/>
                  </a:lnTo>
                  <a:lnTo>
                    <a:pt x="85661" y="46990"/>
                  </a:lnTo>
                  <a:lnTo>
                    <a:pt x="85953" y="48260"/>
                  </a:lnTo>
                  <a:lnTo>
                    <a:pt x="86283" y="47586"/>
                  </a:lnTo>
                  <a:lnTo>
                    <a:pt x="86309" y="47434"/>
                  </a:lnTo>
                  <a:lnTo>
                    <a:pt x="86385" y="47586"/>
                  </a:lnTo>
                  <a:lnTo>
                    <a:pt x="86652" y="48260"/>
                  </a:lnTo>
                  <a:lnTo>
                    <a:pt x="87045" y="48260"/>
                  </a:lnTo>
                  <a:lnTo>
                    <a:pt x="87096" y="46990"/>
                  </a:lnTo>
                  <a:lnTo>
                    <a:pt x="87172" y="45948"/>
                  </a:lnTo>
                  <a:lnTo>
                    <a:pt x="87337" y="45720"/>
                  </a:lnTo>
                  <a:lnTo>
                    <a:pt x="87299" y="46786"/>
                  </a:lnTo>
                  <a:lnTo>
                    <a:pt x="87757" y="46151"/>
                  </a:lnTo>
                  <a:lnTo>
                    <a:pt x="87642" y="46990"/>
                  </a:lnTo>
                  <a:lnTo>
                    <a:pt x="88087" y="46990"/>
                  </a:lnTo>
                  <a:lnTo>
                    <a:pt x="88239" y="47459"/>
                  </a:lnTo>
                  <a:lnTo>
                    <a:pt x="88531" y="48260"/>
                  </a:lnTo>
                  <a:lnTo>
                    <a:pt x="88404" y="47459"/>
                  </a:lnTo>
                  <a:lnTo>
                    <a:pt x="88442" y="47586"/>
                  </a:lnTo>
                  <a:lnTo>
                    <a:pt x="88633" y="48260"/>
                  </a:lnTo>
                  <a:lnTo>
                    <a:pt x="88785" y="46990"/>
                  </a:lnTo>
                  <a:lnTo>
                    <a:pt x="88760" y="47421"/>
                  </a:lnTo>
                  <a:lnTo>
                    <a:pt x="88836" y="46990"/>
                  </a:lnTo>
                  <a:lnTo>
                    <a:pt x="88734" y="48260"/>
                  </a:lnTo>
                  <a:lnTo>
                    <a:pt x="88836" y="49530"/>
                  </a:lnTo>
                  <a:lnTo>
                    <a:pt x="88633" y="48260"/>
                  </a:lnTo>
                  <a:lnTo>
                    <a:pt x="87833" y="48260"/>
                  </a:lnTo>
                  <a:lnTo>
                    <a:pt x="87693" y="48260"/>
                  </a:lnTo>
                  <a:lnTo>
                    <a:pt x="87744" y="49530"/>
                  </a:lnTo>
                  <a:lnTo>
                    <a:pt x="87833" y="50800"/>
                  </a:lnTo>
                  <a:lnTo>
                    <a:pt x="87985" y="50800"/>
                  </a:lnTo>
                  <a:lnTo>
                    <a:pt x="88239" y="52070"/>
                  </a:lnTo>
                  <a:lnTo>
                    <a:pt x="87744" y="50800"/>
                  </a:lnTo>
                  <a:lnTo>
                    <a:pt x="87541" y="52070"/>
                  </a:lnTo>
                  <a:lnTo>
                    <a:pt x="87337" y="52070"/>
                  </a:lnTo>
                  <a:lnTo>
                    <a:pt x="88138" y="53340"/>
                  </a:lnTo>
                  <a:lnTo>
                    <a:pt x="88430" y="52070"/>
                  </a:lnTo>
                  <a:lnTo>
                    <a:pt x="88188" y="53340"/>
                  </a:lnTo>
                  <a:lnTo>
                    <a:pt x="89522" y="53340"/>
                  </a:lnTo>
                  <a:lnTo>
                    <a:pt x="89179" y="54610"/>
                  </a:lnTo>
                  <a:lnTo>
                    <a:pt x="90576" y="53594"/>
                  </a:lnTo>
                  <a:lnTo>
                    <a:pt x="90512" y="53340"/>
                  </a:lnTo>
                  <a:lnTo>
                    <a:pt x="90919" y="53340"/>
                  </a:lnTo>
                  <a:lnTo>
                    <a:pt x="91211" y="53340"/>
                  </a:lnTo>
                  <a:lnTo>
                    <a:pt x="91008" y="54610"/>
                  </a:lnTo>
                  <a:lnTo>
                    <a:pt x="91160" y="54610"/>
                  </a:lnTo>
                  <a:lnTo>
                    <a:pt x="91059" y="55880"/>
                  </a:lnTo>
                  <a:lnTo>
                    <a:pt x="92062" y="55880"/>
                  </a:lnTo>
                  <a:lnTo>
                    <a:pt x="92202" y="54610"/>
                  </a:lnTo>
                  <a:lnTo>
                    <a:pt x="92456" y="55880"/>
                  </a:lnTo>
                  <a:lnTo>
                    <a:pt x="92697" y="55880"/>
                  </a:lnTo>
                  <a:lnTo>
                    <a:pt x="93497" y="54610"/>
                  </a:lnTo>
                  <a:lnTo>
                    <a:pt x="93738" y="54610"/>
                  </a:lnTo>
                  <a:lnTo>
                    <a:pt x="94145" y="53340"/>
                  </a:lnTo>
                  <a:lnTo>
                    <a:pt x="93789" y="53340"/>
                  </a:lnTo>
                  <a:lnTo>
                    <a:pt x="95084" y="52070"/>
                  </a:lnTo>
                  <a:lnTo>
                    <a:pt x="94932" y="50800"/>
                  </a:lnTo>
                  <a:lnTo>
                    <a:pt x="95084" y="49530"/>
                  </a:lnTo>
                  <a:lnTo>
                    <a:pt x="95377" y="48260"/>
                  </a:lnTo>
                  <a:lnTo>
                    <a:pt x="96075" y="48260"/>
                  </a:lnTo>
                  <a:lnTo>
                    <a:pt x="95973" y="46990"/>
                  </a:lnTo>
                  <a:lnTo>
                    <a:pt x="96621" y="46990"/>
                  </a:lnTo>
                  <a:lnTo>
                    <a:pt x="96418" y="48260"/>
                  </a:lnTo>
                  <a:lnTo>
                    <a:pt x="96621" y="48260"/>
                  </a:lnTo>
                  <a:lnTo>
                    <a:pt x="96672" y="46990"/>
                  </a:lnTo>
                  <a:lnTo>
                    <a:pt x="96812" y="46990"/>
                  </a:lnTo>
                  <a:lnTo>
                    <a:pt x="96812" y="45720"/>
                  </a:lnTo>
                  <a:lnTo>
                    <a:pt x="96621" y="45720"/>
                  </a:lnTo>
                  <a:lnTo>
                    <a:pt x="96126" y="45720"/>
                  </a:lnTo>
                  <a:lnTo>
                    <a:pt x="96126" y="44450"/>
                  </a:lnTo>
                  <a:lnTo>
                    <a:pt x="96278" y="44450"/>
                  </a:lnTo>
                  <a:lnTo>
                    <a:pt x="96621" y="45720"/>
                  </a:lnTo>
                  <a:lnTo>
                    <a:pt x="96418" y="44450"/>
                  </a:lnTo>
                  <a:lnTo>
                    <a:pt x="96774" y="44450"/>
                  </a:lnTo>
                  <a:lnTo>
                    <a:pt x="96812" y="45720"/>
                  </a:lnTo>
                  <a:lnTo>
                    <a:pt x="98005" y="45720"/>
                  </a:lnTo>
                  <a:lnTo>
                    <a:pt x="96964" y="44450"/>
                  </a:lnTo>
                  <a:lnTo>
                    <a:pt x="98056" y="43180"/>
                  </a:lnTo>
                  <a:lnTo>
                    <a:pt x="97459" y="43180"/>
                  </a:lnTo>
                  <a:lnTo>
                    <a:pt x="97358" y="41910"/>
                  </a:lnTo>
                  <a:lnTo>
                    <a:pt x="97561" y="41910"/>
                  </a:lnTo>
                  <a:lnTo>
                    <a:pt x="97561" y="39370"/>
                  </a:lnTo>
                  <a:lnTo>
                    <a:pt x="97955" y="39370"/>
                  </a:lnTo>
                  <a:lnTo>
                    <a:pt x="98209" y="38100"/>
                  </a:lnTo>
                  <a:lnTo>
                    <a:pt x="99250" y="38100"/>
                  </a:lnTo>
                  <a:lnTo>
                    <a:pt x="98945" y="36830"/>
                  </a:lnTo>
                  <a:lnTo>
                    <a:pt x="99542" y="36830"/>
                  </a:lnTo>
                  <a:lnTo>
                    <a:pt x="100088" y="35560"/>
                  </a:lnTo>
                  <a:lnTo>
                    <a:pt x="99949" y="34290"/>
                  </a:lnTo>
                  <a:lnTo>
                    <a:pt x="99352" y="34290"/>
                  </a:lnTo>
                  <a:lnTo>
                    <a:pt x="99949" y="33020"/>
                  </a:lnTo>
                  <a:lnTo>
                    <a:pt x="100444" y="34290"/>
                  </a:lnTo>
                  <a:lnTo>
                    <a:pt x="101333" y="34290"/>
                  </a:lnTo>
                  <a:lnTo>
                    <a:pt x="101930" y="33020"/>
                  </a:lnTo>
                  <a:lnTo>
                    <a:pt x="100838" y="33020"/>
                  </a:lnTo>
                  <a:lnTo>
                    <a:pt x="100634" y="31750"/>
                  </a:lnTo>
                  <a:lnTo>
                    <a:pt x="100444" y="33020"/>
                  </a:lnTo>
                  <a:lnTo>
                    <a:pt x="100444" y="31750"/>
                  </a:lnTo>
                  <a:lnTo>
                    <a:pt x="100939" y="30480"/>
                  </a:lnTo>
                  <a:lnTo>
                    <a:pt x="103708" y="30480"/>
                  </a:lnTo>
                  <a:lnTo>
                    <a:pt x="103962" y="29210"/>
                  </a:lnTo>
                  <a:lnTo>
                    <a:pt x="104800" y="30480"/>
                  </a:lnTo>
                  <a:lnTo>
                    <a:pt x="105156" y="30480"/>
                  </a:lnTo>
                  <a:lnTo>
                    <a:pt x="105346" y="31750"/>
                  </a:lnTo>
                  <a:lnTo>
                    <a:pt x="105549" y="31750"/>
                  </a:lnTo>
                  <a:lnTo>
                    <a:pt x="105651" y="30480"/>
                  </a:lnTo>
                  <a:lnTo>
                    <a:pt x="106337" y="30480"/>
                  </a:lnTo>
                  <a:lnTo>
                    <a:pt x="106540" y="31750"/>
                  </a:lnTo>
                  <a:lnTo>
                    <a:pt x="106883" y="31750"/>
                  </a:lnTo>
                  <a:lnTo>
                    <a:pt x="106934" y="30480"/>
                  </a:lnTo>
                  <a:lnTo>
                    <a:pt x="107886" y="30480"/>
                  </a:lnTo>
                  <a:lnTo>
                    <a:pt x="108077" y="31750"/>
                  </a:lnTo>
                  <a:lnTo>
                    <a:pt x="108331" y="30480"/>
                  </a:lnTo>
                  <a:lnTo>
                    <a:pt x="108470" y="31750"/>
                  </a:lnTo>
                  <a:lnTo>
                    <a:pt x="108724" y="31750"/>
                  </a:lnTo>
                  <a:lnTo>
                    <a:pt x="108635" y="32727"/>
                  </a:lnTo>
                  <a:lnTo>
                    <a:pt x="108877" y="31750"/>
                  </a:lnTo>
                  <a:lnTo>
                    <a:pt x="109016" y="31750"/>
                  </a:lnTo>
                  <a:lnTo>
                    <a:pt x="109016" y="33020"/>
                  </a:lnTo>
                  <a:lnTo>
                    <a:pt x="109270" y="31750"/>
                  </a:lnTo>
                  <a:lnTo>
                    <a:pt x="109715" y="31750"/>
                  </a:lnTo>
                  <a:lnTo>
                    <a:pt x="110159" y="31750"/>
                  </a:lnTo>
                  <a:lnTo>
                    <a:pt x="109715" y="33020"/>
                  </a:lnTo>
                  <a:lnTo>
                    <a:pt x="109715" y="31750"/>
                  </a:lnTo>
                  <a:lnTo>
                    <a:pt x="109016" y="33020"/>
                  </a:lnTo>
                  <a:lnTo>
                    <a:pt x="108877" y="33020"/>
                  </a:lnTo>
                  <a:lnTo>
                    <a:pt x="108635" y="32727"/>
                  </a:lnTo>
                  <a:lnTo>
                    <a:pt x="108724" y="33020"/>
                  </a:lnTo>
                  <a:lnTo>
                    <a:pt x="107734" y="34290"/>
                  </a:lnTo>
                  <a:lnTo>
                    <a:pt x="108178" y="34290"/>
                  </a:lnTo>
                  <a:lnTo>
                    <a:pt x="108470" y="34290"/>
                  </a:lnTo>
                  <a:lnTo>
                    <a:pt x="194411" y="34290"/>
                  </a:lnTo>
                  <a:lnTo>
                    <a:pt x="193433" y="33020"/>
                  </a:lnTo>
                  <a:lnTo>
                    <a:pt x="190487" y="29210"/>
                  </a:lnTo>
                  <a:lnTo>
                    <a:pt x="189509" y="27940"/>
                  </a:lnTo>
                  <a:lnTo>
                    <a:pt x="159410" y="6350"/>
                  </a:lnTo>
                  <a:lnTo>
                    <a:pt x="125933" y="0"/>
                  </a:lnTo>
                  <a:lnTo>
                    <a:pt x="100291" y="4876"/>
                  </a:lnTo>
                  <a:lnTo>
                    <a:pt x="100291" y="31115"/>
                  </a:lnTo>
                  <a:lnTo>
                    <a:pt x="100088" y="30480"/>
                  </a:lnTo>
                  <a:lnTo>
                    <a:pt x="100291" y="31115"/>
                  </a:lnTo>
                  <a:lnTo>
                    <a:pt x="100291" y="4876"/>
                  </a:lnTo>
                  <a:lnTo>
                    <a:pt x="94488" y="5981"/>
                  </a:lnTo>
                  <a:lnTo>
                    <a:pt x="94488" y="51816"/>
                  </a:lnTo>
                  <a:lnTo>
                    <a:pt x="94437" y="52070"/>
                  </a:lnTo>
                  <a:lnTo>
                    <a:pt x="94488" y="51816"/>
                  </a:lnTo>
                  <a:lnTo>
                    <a:pt x="94488" y="5981"/>
                  </a:lnTo>
                  <a:lnTo>
                    <a:pt x="94335" y="6007"/>
                  </a:lnTo>
                  <a:lnTo>
                    <a:pt x="94335" y="52070"/>
                  </a:lnTo>
                  <a:lnTo>
                    <a:pt x="93294" y="53289"/>
                  </a:lnTo>
                  <a:lnTo>
                    <a:pt x="93294" y="54610"/>
                  </a:lnTo>
                  <a:lnTo>
                    <a:pt x="92456" y="54610"/>
                  </a:lnTo>
                  <a:lnTo>
                    <a:pt x="92887" y="53594"/>
                  </a:lnTo>
                  <a:lnTo>
                    <a:pt x="93294" y="54610"/>
                  </a:lnTo>
                  <a:lnTo>
                    <a:pt x="93294" y="53289"/>
                  </a:lnTo>
                  <a:lnTo>
                    <a:pt x="93052" y="53340"/>
                  </a:lnTo>
                  <a:lnTo>
                    <a:pt x="92798" y="53340"/>
                  </a:lnTo>
                  <a:lnTo>
                    <a:pt x="91960" y="53340"/>
                  </a:lnTo>
                  <a:lnTo>
                    <a:pt x="92405" y="52070"/>
                  </a:lnTo>
                  <a:lnTo>
                    <a:pt x="93052" y="53340"/>
                  </a:lnTo>
                  <a:lnTo>
                    <a:pt x="93345" y="52070"/>
                  </a:lnTo>
                  <a:lnTo>
                    <a:pt x="94335" y="52070"/>
                  </a:lnTo>
                  <a:lnTo>
                    <a:pt x="94335" y="6007"/>
                  </a:lnTo>
                  <a:lnTo>
                    <a:pt x="92494" y="6350"/>
                  </a:lnTo>
                  <a:lnTo>
                    <a:pt x="92456" y="50800"/>
                  </a:lnTo>
                  <a:lnTo>
                    <a:pt x="92354" y="52070"/>
                  </a:lnTo>
                  <a:lnTo>
                    <a:pt x="92379" y="51435"/>
                  </a:lnTo>
                  <a:lnTo>
                    <a:pt x="92303" y="52070"/>
                  </a:lnTo>
                  <a:lnTo>
                    <a:pt x="92405" y="50800"/>
                  </a:lnTo>
                  <a:lnTo>
                    <a:pt x="92456" y="6388"/>
                  </a:lnTo>
                  <a:lnTo>
                    <a:pt x="91757" y="6883"/>
                  </a:lnTo>
                  <a:lnTo>
                    <a:pt x="91757" y="53340"/>
                  </a:lnTo>
                  <a:lnTo>
                    <a:pt x="91554" y="53340"/>
                  </a:lnTo>
                  <a:lnTo>
                    <a:pt x="91363" y="52070"/>
                  </a:lnTo>
                  <a:lnTo>
                    <a:pt x="91757" y="53340"/>
                  </a:lnTo>
                  <a:lnTo>
                    <a:pt x="91757" y="6883"/>
                  </a:lnTo>
                  <a:lnTo>
                    <a:pt x="91706" y="50800"/>
                  </a:lnTo>
                  <a:lnTo>
                    <a:pt x="91008" y="52070"/>
                  </a:lnTo>
                  <a:lnTo>
                    <a:pt x="90716" y="52070"/>
                  </a:lnTo>
                  <a:lnTo>
                    <a:pt x="90665" y="50800"/>
                  </a:lnTo>
                  <a:lnTo>
                    <a:pt x="91706" y="50800"/>
                  </a:lnTo>
                  <a:lnTo>
                    <a:pt x="91706" y="6921"/>
                  </a:lnTo>
                  <a:lnTo>
                    <a:pt x="90970" y="7454"/>
                  </a:lnTo>
                  <a:lnTo>
                    <a:pt x="90970" y="49530"/>
                  </a:lnTo>
                  <a:lnTo>
                    <a:pt x="90741" y="50076"/>
                  </a:lnTo>
                  <a:lnTo>
                    <a:pt x="90817" y="49530"/>
                  </a:lnTo>
                  <a:lnTo>
                    <a:pt x="90970" y="49530"/>
                  </a:lnTo>
                  <a:lnTo>
                    <a:pt x="90970" y="7454"/>
                  </a:lnTo>
                  <a:lnTo>
                    <a:pt x="90322" y="7912"/>
                  </a:lnTo>
                  <a:lnTo>
                    <a:pt x="90322" y="50800"/>
                  </a:lnTo>
                  <a:lnTo>
                    <a:pt x="90220" y="49530"/>
                  </a:lnTo>
                  <a:lnTo>
                    <a:pt x="90322" y="50800"/>
                  </a:lnTo>
                  <a:lnTo>
                    <a:pt x="90322" y="7912"/>
                  </a:lnTo>
                  <a:lnTo>
                    <a:pt x="89623" y="8420"/>
                  </a:lnTo>
                  <a:lnTo>
                    <a:pt x="89623" y="52070"/>
                  </a:lnTo>
                  <a:lnTo>
                    <a:pt x="89281" y="50800"/>
                  </a:lnTo>
                  <a:lnTo>
                    <a:pt x="88836" y="50800"/>
                  </a:lnTo>
                  <a:lnTo>
                    <a:pt x="89179" y="49530"/>
                  </a:lnTo>
                  <a:lnTo>
                    <a:pt x="89395" y="50622"/>
                  </a:lnTo>
                  <a:lnTo>
                    <a:pt x="89623" y="52070"/>
                  </a:lnTo>
                  <a:lnTo>
                    <a:pt x="89623" y="8420"/>
                  </a:lnTo>
                  <a:lnTo>
                    <a:pt x="89522" y="48260"/>
                  </a:lnTo>
                  <a:lnTo>
                    <a:pt x="89420" y="49530"/>
                  </a:lnTo>
                  <a:lnTo>
                    <a:pt x="89306" y="48958"/>
                  </a:lnTo>
                  <a:lnTo>
                    <a:pt x="89420" y="48260"/>
                  </a:lnTo>
                  <a:lnTo>
                    <a:pt x="89420" y="48590"/>
                  </a:lnTo>
                  <a:lnTo>
                    <a:pt x="89522" y="48260"/>
                  </a:lnTo>
                  <a:lnTo>
                    <a:pt x="89522" y="8496"/>
                  </a:lnTo>
                  <a:lnTo>
                    <a:pt x="86995" y="10299"/>
                  </a:lnTo>
                  <a:lnTo>
                    <a:pt x="86995" y="44450"/>
                  </a:lnTo>
                  <a:lnTo>
                    <a:pt x="86956" y="46266"/>
                  </a:lnTo>
                  <a:lnTo>
                    <a:pt x="86702" y="46990"/>
                  </a:lnTo>
                  <a:lnTo>
                    <a:pt x="86817" y="46456"/>
                  </a:lnTo>
                  <a:lnTo>
                    <a:pt x="86956" y="46266"/>
                  </a:lnTo>
                  <a:lnTo>
                    <a:pt x="86956" y="44450"/>
                  </a:lnTo>
                  <a:lnTo>
                    <a:pt x="86499" y="43180"/>
                  </a:lnTo>
                  <a:lnTo>
                    <a:pt x="86753" y="43180"/>
                  </a:lnTo>
                  <a:lnTo>
                    <a:pt x="86995" y="44450"/>
                  </a:lnTo>
                  <a:lnTo>
                    <a:pt x="86995" y="10299"/>
                  </a:lnTo>
                  <a:lnTo>
                    <a:pt x="85458" y="11404"/>
                  </a:lnTo>
                  <a:lnTo>
                    <a:pt x="85458" y="40640"/>
                  </a:lnTo>
                  <a:lnTo>
                    <a:pt x="85458" y="41910"/>
                  </a:lnTo>
                  <a:lnTo>
                    <a:pt x="85204" y="41910"/>
                  </a:lnTo>
                  <a:lnTo>
                    <a:pt x="85458" y="40640"/>
                  </a:lnTo>
                  <a:lnTo>
                    <a:pt x="85458" y="11404"/>
                  </a:lnTo>
                  <a:lnTo>
                    <a:pt x="84162" y="12344"/>
                  </a:lnTo>
                  <a:lnTo>
                    <a:pt x="84162" y="36830"/>
                  </a:lnTo>
                  <a:lnTo>
                    <a:pt x="83502" y="37680"/>
                  </a:lnTo>
                  <a:lnTo>
                    <a:pt x="83527" y="38100"/>
                  </a:lnTo>
                  <a:lnTo>
                    <a:pt x="83375" y="37833"/>
                  </a:lnTo>
                  <a:lnTo>
                    <a:pt x="83324" y="38100"/>
                  </a:lnTo>
                  <a:lnTo>
                    <a:pt x="83312" y="37922"/>
                  </a:lnTo>
                  <a:lnTo>
                    <a:pt x="83286" y="37693"/>
                  </a:lnTo>
                  <a:lnTo>
                    <a:pt x="83273" y="36830"/>
                  </a:lnTo>
                  <a:lnTo>
                    <a:pt x="83273" y="35560"/>
                  </a:lnTo>
                  <a:lnTo>
                    <a:pt x="83527" y="35560"/>
                  </a:lnTo>
                  <a:lnTo>
                    <a:pt x="83273" y="36830"/>
                  </a:lnTo>
                  <a:lnTo>
                    <a:pt x="84162" y="36830"/>
                  </a:lnTo>
                  <a:lnTo>
                    <a:pt x="84162" y="12344"/>
                  </a:lnTo>
                  <a:lnTo>
                    <a:pt x="83032" y="13157"/>
                  </a:lnTo>
                  <a:lnTo>
                    <a:pt x="83032" y="35560"/>
                  </a:lnTo>
                  <a:lnTo>
                    <a:pt x="82677" y="34290"/>
                  </a:lnTo>
                  <a:lnTo>
                    <a:pt x="83032" y="35560"/>
                  </a:lnTo>
                  <a:lnTo>
                    <a:pt x="83032" y="13157"/>
                  </a:lnTo>
                  <a:lnTo>
                    <a:pt x="62433" y="27940"/>
                  </a:lnTo>
                  <a:lnTo>
                    <a:pt x="36944" y="60960"/>
                  </a:lnTo>
                  <a:lnTo>
                    <a:pt x="17233" y="102870"/>
                  </a:lnTo>
                  <a:lnTo>
                    <a:pt x="4495" y="153670"/>
                  </a:lnTo>
                  <a:lnTo>
                    <a:pt x="13627" y="151130"/>
                  </a:lnTo>
                  <a:lnTo>
                    <a:pt x="17538" y="151130"/>
                  </a:lnTo>
                  <a:lnTo>
                    <a:pt x="30683" y="153670"/>
                  </a:lnTo>
                  <a:lnTo>
                    <a:pt x="39268" y="157480"/>
                  </a:lnTo>
                  <a:lnTo>
                    <a:pt x="43980" y="161290"/>
                  </a:lnTo>
                  <a:lnTo>
                    <a:pt x="45516" y="163830"/>
                  </a:lnTo>
                  <a:lnTo>
                    <a:pt x="48539" y="161290"/>
                  </a:lnTo>
                  <a:lnTo>
                    <a:pt x="55816" y="158750"/>
                  </a:lnTo>
                  <a:lnTo>
                    <a:pt x="64808" y="156210"/>
                  </a:lnTo>
                  <a:lnTo>
                    <a:pt x="73012" y="154940"/>
                  </a:lnTo>
                  <a:lnTo>
                    <a:pt x="81445" y="156210"/>
                  </a:lnTo>
                  <a:lnTo>
                    <a:pt x="86995" y="163830"/>
                  </a:lnTo>
                  <a:lnTo>
                    <a:pt x="87249" y="163830"/>
                  </a:lnTo>
                  <a:lnTo>
                    <a:pt x="91147" y="162560"/>
                  </a:lnTo>
                  <a:lnTo>
                    <a:pt x="98221" y="160020"/>
                  </a:lnTo>
                  <a:lnTo>
                    <a:pt x="105994" y="158750"/>
                  </a:lnTo>
                  <a:lnTo>
                    <a:pt x="112001" y="157480"/>
                  </a:lnTo>
                  <a:lnTo>
                    <a:pt x="120434" y="160020"/>
                  </a:lnTo>
                  <a:lnTo>
                    <a:pt x="123507" y="165100"/>
                  </a:lnTo>
                  <a:lnTo>
                    <a:pt x="132041" y="165100"/>
                  </a:lnTo>
                  <a:lnTo>
                    <a:pt x="142811" y="160020"/>
                  </a:lnTo>
                  <a:lnTo>
                    <a:pt x="148361" y="161290"/>
                  </a:lnTo>
                  <a:lnTo>
                    <a:pt x="153276" y="161290"/>
                  </a:lnTo>
                  <a:lnTo>
                    <a:pt x="160820" y="165100"/>
                  </a:lnTo>
                  <a:lnTo>
                    <a:pt x="162699" y="166370"/>
                  </a:lnTo>
                  <a:lnTo>
                    <a:pt x="165125" y="166370"/>
                  </a:lnTo>
                  <a:lnTo>
                    <a:pt x="165925" y="166370"/>
                  </a:lnTo>
                  <a:lnTo>
                    <a:pt x="168452" y="165100"/>
                  </a:lnTo>
                  <a:lnTo>
                    <a:pt x="170141" y="165100"/>
                  </a:lnTo>
                  <a:lnTo>
                    <a:pt x="170141" y="166370"/>
                  </a:lnTo>
                  <a:lnTo>
                    <a:pt x="166814" y="166370"/>
                  </a:lnTo>
                  <a:lnTo>
                    <a:pt x="165671" y="167640"/>
                  </a:lnTo>
                  <a:lnTo>
                    <a:pt x="165481" y="167640"/>
                  </a:lnTo>
                  <a:lnTo>
                    <a:pt x="165125" y="166370"/>
                  </a:lnTo>
                  <a:lnTo>
                    <a:pt x="164782" y="167640"/>
                  </a:lnTo>
                  <a:lnTo>
                    <a:pt x="163791" y="167640"/>
                  </a:lnTo>
                  <a:lnTo>
                    <a:pt x="162445" y="168910"/>
                  </a:lnTo>
                  <a:lnTo>
                    <a:pt x="160718" y="167640"/>
                  </a:lnTo>
                  <a:lnTo>
                    <a:pt x="155905" y="167640"/>
                  </a:lnTo>
                  <a:lnTo>
                    <a:pt x="156057" y="168910"/>
                  </a:lnTo>
                  <a:lnTo>
                    <a:pt x="154711" y="168910"/>
                  </a:lnTo>
                  <a:lnTo>
                    <a:pt x="154609" y="167640"/>
                  </a:lnTo>
                  <a:lnTo>
                    <a:pt x="154012" y="167640"/>
                  </a:lnTo>
                  <a:lnTo>
                    <a:pt x="153822" y="168910"/>
                  </a:lnTo>
                  <a:lnTo>
                    <a:pt x="152920" y="167640"/>
                  </a:lnTo>
                  <a:lnTo>
                    <a:pt x="152831" y="168910"/>
                  </a:lnTo>
                  <a:lnTo>
                    <a:pt x="151587" y="168910"/>
                  </a:lnTo>
                  <a:lnTo>
                    <a:pt x="151841" y="170180"/>
                  </a:lnTo>
                  <a:lnTo>
                    <a:pt x="150152" y="170180"/>
                  </a:lnTo>
                  <a:lnTo>
                    <a:pt x="150152" y="171450"/>
                  </a:lnTo>
                  <a:lnTo>
                    <a:pt x="141516" y="171450"/>
                  </a:lnTo>
                  <a:lnTo>
                    <a:pt x="141262" y="170180"/>
                  </a:lnTo>
                  <a:lnTo>
                    <a:pt x="141363" y="171450"/>
                  </a:lnTo>
                  <a:lnTo>
                    <a:pt x="140817" y="170180"/>
                  </a:lnTo>
                  <a:lnTo>
                    <a:pt x="139484" y="171450"/>
                  </a:lnTo>
                  <a:lnTo>
                    <a:pt x="139928" y="171450"/>
                  </a:lnTo>
                  <a:lnTo>
                    <a:pt x="140728" y="171450"/>
                  </a:lnTo>
                  <a:lnTo>
                    <a:pt x="140919" y="172720"/>
                  </a:lnTo>
                  <a:lnTo>
                    <a:pt x="139928" y="171450"/>
                  </a:lnTo>
                  <a:lnTo>
                    <a:pt x="138734" y="172720"/>
                  </a:lnTo>
                  <a:lnTo>
                    <a:pt x="136156" y="171450"/>
                  </a:lnTo>
                  <a:lnTo>
                    <a:pt x="135966" y="171450"/>
                  </a:lnTo>
                  <a:lnTo>
                    <a:pt x="135166" y="172720"/>
                  </a:lnTo>
                  <a:lnTo>
                    <a:pt x="134175" y="172720"/>
                  </a:lnTo>
                  <a:lnTo>
                    <a:pt x="134378" y="173990"/>
                  </a:lnTo>
                  <a:lnTo>
                    <a:pt x="134073" y="173990"/>
                  </a:lnTo>
                  <a:lnTo>
                    <a:pt x="133921" y="172720"/>
                  </a:lnTo>
                  <a:lnTo>
                    <a:pt x="133527" y="172720"/>
                  </a:lnTo>
                  <a:lnTo>
                    <a:pt x="133527" y="173990"/>
                  </a:lnTo>
                  <a:lnTo>
                    <a:pt x="133375" y="173990"/>
                  </a:lnTo>
                  <a:lnTo>
                    <a:pt x="132803" y="173024"/>
                  </a:lnTo>
                  <a:lnTo>
                    <a:pt x="132740" y="173990"/>
                  </a:lnTo>
                  <a:lnTo>
                    <a:pt x="132676" y="172796"/>
                  </a:lnTo>
                  <a:lnTo>
                    <a:pt x="132803" y="173024"/>
                  </a:lnTo>
                  <a:lnTo>
                    <a:pt x="132829" y="172720"/>
                  </a:lnTo>
                  <a:lnTo>
                    <a:pt x="132638" y="172720"/>
                  </a:lnTo>
                  <a:lnTo>
                    <a:pt x="132486" y="172720"/>
                  </a:lnTo>
                  <a:lnTo>
                    <a:pt x="132194" y="172720"/>
                  </a:lnTo>
                  <a:lnTo>
                    <a:pt x="132435" y="173304"/>
                  </a:lnTo>
                  <a:lnTo>
                    <a:pt x="132384" y="173990"/>
                  </a:lnTo>
                  <a:lnTo>
                    <a:pt x="132194" y="172720"/>
                  </a:lnTo>
                  <a:lnTo>
                    <a:pt x="131838" y="172720"/>
                  </a:lnTo>
                  <a:lnTo>
                    <a:pt x="131495" y="173990"/>
                  </a:lnTo>
                  <a:lnTo>
                    <a:pt x="129070" y="173990"/>
                  </a:lnTo>
                  <a:lnTo>
                    <a:pt x="126085" y="172783"/>
                  </a:lnTo>
                  <a:lnTo>
                    <a:pt x="126085" y="173990"/>
                  </a:lnTo>
                  <a:lnTo>
                    <a:pt x="125298" y="175260"/>
                  </a:lnTo>
                  <a:lnTo>
                    <a:pt x="124752" y="173990"/>
                  </a:lnTo>
                  <a:lnTo>
                    <a:pt x="126085" y="173990"/>
                  </a:lnTo>
                  <a:lnTo>
                    <a:pt x="126085" y="172783"/>
                  </a:lnTo>
                  <a:lnTo>
                    <a:pt x="125933" y="172720"/>
                  </a:lnTo>
                  <a:lnTo>
                    <a:pt x="123761" y="172720"/>
                  </a:lnTo>
                  <a:lnTo>
                    <a:pt x="123952" y="173990"/>
                  </a:lnTo>
                  <a:lnTo>
                    <a:pt x="122516" y="173990"/>
                  </a:lnTo>
                  <a:lnTo>
                    <a:pt x="122313" y="172720"/>
                  </a:lnTo>
                  <a:lnTo>
                    <a:pt x="121970" y="172720"/>
                  </a:lnTo>
                  <a:lnTo>
                    <a:pt x="121627" y="173990"/>
                  </a:lnTo>
                  <a:lnTo>
                    <a:pt x="120256" y="172796"/>
                  </a:lnTo>
                  <a:lnTo>
                    <a:pt x="119989" y="173990"/>
                  </a:lnTo>
                  <a:lnTo>
                    <a:pt x="119735" y="172720"/>
                  </a:lnTo>
                  <a:lnTo>
                    <a:pt x="117411" y="172720"/>
                  </a:lnTo>
                  <a:lnTo>
                    <a:pt x="117500" y="171450"/>
                  </a:lnTo>
                  <a:lnTo>
                    <a:pt x="117208" y="172720"/>
                  </a:lnTo>
                  <a:lnTo>
                    <a:pt x="116865" y="172720"/>
                  </a:lnTo>
                  <a:lnTo>
                    <a:pt x="116509" y="171450"/>
                  </a:lnTo>
                  <a:lnTo>
                    <a:pt x="115963" y="172720"/>
                  </a:lnTo>
                  <a:lnTo>
                    <a:pt x="115620" y="172720"/>
                  </a:lnTo>
                  <a:lnTo>
                    <a:pt x="115773" y="171450"/>
                  </a:lnTo>
                  <a:lnTo>
                    <a:pt x="113436" y="171450"/>
                  </a:lnTo>
                  <a:lnTo>
                    <a:pt x="113195" y="172720"/>
                  </a:lnTo>
                  <a:lnTo>
                    <a:pt x="112102" y="171450"/>
                  </a:lnTo>
                  <a:lnTo>
                    <a:pt x="111404" y="171450"/>
                  </a:lnTo>
                  <a:lnTo>
                    <a:pt x="108673" y="172720"/>
                  </a:lnTo>
                  <a:lnTo>
                    <a:pt x="107886" y="172720"/>
                  </a:lnTo>
                  <a:lnTo>
                    <a:pt x="107340" y="171450"/>
                  </a:lnTo>
                  <a:lnTo>
                    <a:pt x="106197" y="172720"/>
                  </a:lnTo>
                  <a:lnTo>
                    <a:pt x="97015" y="172720"/>
                  </a:lnTo>
                  <a:lnTo>
                    <a:pt x="98310" y="173990"/>
                  </a:lnTo>
                  <a:lnTo>
                    <a:pt x="98107" y="173990"/>
                  </a:lnTo>
                  <a:lnTo>
                    <a:pt x="98209" y="175260"/>
                  </a:lnTo>
                  <a:lnTo>
                    <a:pt x="98552" y="173990"/>
                  </a:lnTo>
                  <a:lnTo>
                    <a:pt x="104406" y="173990"/>
                  </a:lnTo>
                  <a:lnTo>
                    <a:pt x="104165" y="175260"/>
                  </a:lnTo>
                  <a:lnTo>
                    <a:pt x="103962" y="175260"/>
                  </a:lnTo>
                  <a:lnTo>
                    <a:pt x="102971" y="176530"/>
                  </a:lnTo>
                  <a:lnTo>
                    <a:pt x="99644" y="176530"/>
                  </a:lnTo>
                  <a:lnTo>
                    <a:pt x="99352" y="177800"/>
                  </a:lnTo>
                  <a:lnTo>
                    <a:pt x="93687" y="177800"/>
                  </a:lnTo>
                  <a:lnTo>
                    <a:pt x="93243" y="176530"/>
                  </a:lnTo>
                  <a:lnTo>
                    <a:pt x="92646" y="177800"/>
                  </a:lnTo>
                  <a:lnTo>
                    <a:pt x="90665" y="176530"/>
                  </a:lnTo>
                  <a:lnTo>
                    <a:pt x="87337" y="175260"/>
                  </a:lnTo>
                  <a:lnTo>
                    <a:pt x="88684" y="176530"/>
                  </a:lnTo>
                  <a:lnTo>
                    <a:pt x="85255" y="176530"/>
                  </a:lnTo>
                  <a:lnTo>
                    <a:pt x="84912" y="175260"/>
                  </a:lnTo>
                  <a:lnTo>
                    <a:pt x="84658" y="176530"/>
                  </a:lnTo>
                  <a:lnTo>
                    <a:pt x="83375" y="175260"/>
                  </a:lnTo>
                  <a:lnTo>
                    <a:pt x="81686" y="175260"/>
                  </a:lnTo>
                  <a:lnTo>
                    <a:pt x="81584" y="176530"/>
                  </a:lnTo>
                  <a:lnTo>
                    <a:pt x="81140" y="175260"/>
                  </a:lnTo>
                  <a:lnTo>
                    <a:pt x="80594" y="175260"/>
                  </a:lnTo>
                  <a:lnTo>
                    <a:pt x="80695" y="176530"/>
                  </a:lnTo>
                  <a:lnTo>
                    <a:pt x="80149" y="175260"/>
                  </a:lnTo>
                  <a:lnTo>
                    <a:pt x="79895" y="176530"/>
                  </a:lnTo>
                  <a:lnTo>
                    <a:pt x="79260" y="176530"/>
                  </a:lnTo>
                  <a:lnTo>
                    <a:pt x="79362" y="175260"/>
                  </a:lnTo>
                  <a:lnTo>
                    <a:pt x="74688" y="175260"/>
                  </a:lnTo>
                  <a:lnTo>
                    <a:pt x="74891" y="176530"/>
                  </a:lnTo>
                  <a:lnTo>
                    <a:pt x="74142" y="176530"/>
                  </a:lnTo>
                  <a:lnTo>
                    <a:pt x="74053" y="175260"/>
                  </a:lnTo>
                  <a:lnTo>
                    <a:pt x="73456" y="175260"/>
                  </a:lnTo>
                  <a:lnTo>
                    <a:pt x="73355" y="176530"/>
                  </a:lnTo>
                  <a:lnTo>
                    <a:pt x="71920" y="176530"/>
                  </a:lnTo>
                  <a:lnTo>
                    <a:pt x="71018" y="177800"/>
                  </a:lnTo>
                  <a:lnTo>
                    <a:pt x="70472" y="177800"/>
                  </a:lnTo>
                  <a:lnTo>
                    <a:pt x="70370" y="176530"/>
                  </a:lnTo>
                  <a:lnTo>
                    <a:pt x="69837" y="176530"/>
                  </a:lnTo>
                  <a:lnTo>
                    <a:pt x="70027" y="177800"/>
                  </a:lnTo>
                  <a:lnTo>
                    <a:pt x="68694" y="177800"/>
                  </a:lnTo>
                  <a:lnTo>
                    <a:pt x="68148" y="177800"/>
                  </a:lnTo>
                  <a:lnTo>
                    <a:pt x="68148" y="176530"/>
                  </a:lnTo>
                  <a:lnTo>
                    <a:pt x="67792" y="176530"/>
                  </a:lnTo>
                  <a:lnTo>
                    <a:pt x="67602" y="177800"/>
                  </a:lnTo>
                  <a:lnTo>
                    <a:pt x="67157" y="176530"/>
                  </a:lnTo>
                  <a:lnTo>
                    <a:pt x="66255" y="177800"/>
                  </a:lnTo>
                  <a:lnTo>
                    <a:pt x="65468" y="177800"/>
                  </a:lnTo>
                  <a:lnTo>
                    <a:pt x="65608" y="176530"/>
                  </a:lnTo>
                  <a:lnTo>
                    <a:pt x="65163" y="176530"/>
                  </a:lnTo>
                  <a:lnTo>
                    <a:pt x="65024" y="177800"/>
                  </a:lnTo>
                  <a:lnTo>
                    <a:pt x="62941" y="177800"/>
                  </a:lnTo>
                  <a:lnTo>
                    <a:pt x="62687" y="179070"/>
                  </a:lnTo>
                  <a:lnTo>
                    <a:pt x="63182" y="179070"/>
                  </a:lnTo>
                  <a:lnTo>
                    <a:pt x="64173" y="180340"/>
                  </a:lnTo>
                  <a:lnTo>
                    <a:pt x="64477" y="180340"/>
                  </a:lnTo>
                  <a:lnTo>
                    <a:pt x="64719" y="181610"/>
                  </a:lnTo>
                  <a:lnTo>
                    <a:pt x="66802" y="181610"/>
                  </a:lnTo>
                  <a:lnTo>
                    <a:pt x="66903" y="182880"/>
                  </a:lnTo>
                  <a:lnTo>
                    <a:pt x="67500" y="182880"/>
                  </a:lnTo>
                  <a:lnTo>
                    <a:pt x="67602" y="184150"/>
                  </a:lnTo>
                  <a:lnTo>
                    <a:pt x="68783" y="184150"/>
                  </a:lnTo>
                  <a:lnTo>
                    <a:pt x="70129" y="185420"/>
                  </a:lnTo>
                  <a:lnTo>
                    <a:pt x="68046" y="185420"/>
                  </a:lnTo>
                  <a:lnTo>
                    <a:pt x="67792" y="186690"/>
                  </a:lnTo>
                  <a:lnTo>
                    <a:pt x="66802" y="186690"/>
                  </a:lnTo>
                  <a:lnTo>
                    <a:pt x="66357" y="187960"/>
                  </a:lnTo>
                  <a:lnTo>
                    <a:pt x="70129" y="187960"/>
                  </a:lnTo>
                  <a:lnTo>
                    <a:pt x="70027" y="189230"/>
                  </a:lnTo>
                  <a:lnTo>
                    <a:pt x="69240" y="189230"/>
                  </a:lnTo>
                  <a:lnTo>
                    <a:pt x="69240" y="193040"/>
                  </a:lnTo>
                  <a:lnTo>
                    <a:pt x="68783" y="194310"/>
                  </a:lnTo>
                  <a:lnTo>
                    <a:pt x="68338" y="193040"/>
                  </a:lnTo>
                  <a:lnTo>
                    <a:pt x="69240" y="193040"/>
                  </a:lnTo>
                  <a:lnTo>
                    <a:pt x="69240" y="189230"/>
                  </a:lnTo>
                  <a:lnTo>
                    <a:pt x="68148" y="189230"/>
                  </a:lnTo>
                  <a:lnTo>
                    <a:pt x="67157" y="190500"/>
                  </a:lnTo>
                  <a:lnTo>
                    <a:pt x="66357" y="190500"/>
                  </a:lnTo>
                  <a:lnTo>
                    <a:pt x="66154" y="189230"/>
                  </a:lnTo>
                  <a:lnTo>
                    <a:pt x="64477" y="189230"/>
                  </a:lnTo>
                  <a:lnTo>
                    <a:pt x="64274" y="190500"/>
                  </a:lnTo>
                  <a:lnTo>
                    <a:pt x="61252" y="189230"/>
                  </a:lnTo>
                  <a:lnTo>
                    <a:pt x="60947" y="190500"/>
                  </a:lnTo>
                  <a:lnTo>
                    <a:pt x="61391" y="190500"/>
                  </a:lnTo>
                  <a:lnTo>
                    <a:pt x="61391" y="191770"/>
                  </a:lnTo>
                  <a:lnTo>
                    <a:pt x="64173" y="191770"/>
                  </a:lnTo>
                  <a:lnTo>
                    <a:pt x="64376" y="193040"/>
                  </a:lnTo>
                  <a:lnTo>
                    <a:pt x="64820" y="191770"/>
                  </a:lnTo>
                  <a:lnTo>
                    <a:pt x="65163" y="193040"/>
                  </a:lnTo>
                  <a:lnTo>
                    <a:pt x="64376" y="193040"/>
                  </a:lnTo>
                  <a:lnTo>
                    <a:pt x="64566" y="194310"/>
                  </a:lnTo>
                  <a:lnTo>
                    <a:pt x="64173" y="193040"/>
                  </a:lnTo>
                  <a:lnTo>
                    <a:pt x="63728" y="194310"/>
                  </a:lnTo>
                  <a:lnTo>
                    <a:pt x="62585" y="193040"/>
                  </a:lnTo>
                  <a:lnTo>
                    <a:pt x="61048" y="193040"/>
                  </a:lnTo>
                  <a:lnTo>
                    <a:pt x="60261" y="191770"/>
                  </a:lnTo>
                  <a:lnTo>
                    <a:pt x="57480" y="191770"/>
                  </a:lnTo>
                  <a:lnTo>
                    <a:pt x="57480" y="190500"/>
                  </a:lnTo>
                  <a:lnTo>
                    <a:pt x="55245" y="190500"/>
                  </a:lnTo>
                  <a:lnTo>
                    <a:pt x="55245" y="189230"/>
                  </a:lnTo>
                  <a:lnTo>
                    <a:pt x="53809" y="189230"/>
                  </a:lnTo>
                  <a:lnTo>
                    <a:pt x="53162" y="187960"/>
                  </a:lnTo>
                  <a:lnTo>
                    <a:pt x="52514" y="189230"/>
                  </a:lnTo>
                  <a:lnTo>
                    <a:pt x="50482" y="187960"/>
                  </a:lnTo>
                  <a:lnTo>
                    <a:pt x="47409" y="187960"/>
                  </a:lnTo>
                  <a:lnTo>
                    <a:pt x="46520" y="186690"/>
                  </a:lnTo>
                  <a:lnTo>
                    <a:pt x="44284" y="186690"/>
                  </a:lnTo>
                  <a:lnTo>
                    <a:pt x="44081" y="185420"/>
                  </a:lnTo>
                  <a:lnTo>
                    <a:pt x="42748" y="185420"/>
                  </a:lnTo>
                  <a:lnTo>
                    <a:pt x="44183" y="186690"/>
                  </a:lnTo>
                  <a:lnTo>
                    <a:pt x="40513" y="186690"/>
                  </a:lnTo>
                  <a:lnTo>
                    <a:pt x="40614" y="185420"/>
                  </a:lnTo>
                  <a:lnTo>
                    <a:pt x="39166" y="185420"/>
                  </a:lnTo>
                  <a:lnTo>
                    <a:pt x="38176" y="186690"/>
                  </a:lnTo>
                  <a:lnTo>
                    <a:pt x="38430" y="185420"/>
                  </a:lnTo>
                  <a:lnTo>
                    <a:pt x="36741" y="185420"/>
                  </a:lnTo>
                  <a:lnTo>
                    <a:pt x="36639" y="184150"/>
                  </a:lnTo>
                  <a:lnTo>
                    <a:pt x="37185" y="184150"/>
                  </a:lnTo>
                  <a:lnTo>
                    <a:pt x="37185" y="182880"/>
                  </a:lnTo>
                  <a:lnTo>
                    <a:pt x="32181" y="182880"/>
                  </a:lnTo>
                  <a:lnTo>
                    <a:pt x="32181" y="184150"/>
                  </a:lnTo>
                  <a:lnTo>
                    <a:pt x="26873" y="184150"/>
                  </a:lnTo>
                  <a:lnTo>
                    <a:pt x="23291" y="185420"/>
                  </a:lnTo>
                  <a:lnTo>
                    <a:pt x="20764" y="185420"/>
                  </a:lnTo>
                  <a:lnTo>
                    <a:pt x="15557" y="187960"/>
                  </a:lnTo>
                  <a:lnTo>
                    <a:pt x="15316" y="187960"/>
                  </a:lnTo>
                  <a:lnTo>
                    <a:pt x="15011" y="186690"/>
                  </a:lnTo>
                  <a:lnTo>
                    <a:pt x="14770" y="187960"/>
                  </a:lnTo>
                  <a:lnTo>
                    <a:pt x="11087" y="187960"/>
                  </a:lnTo>
                  <a:lnTo>
                    <a:pt x="11087" y="189230"/>
                  </a:lnTo>
                  <a:lnTo>
                    <a:pt x="8115" y="189230"/>
                  </a:lnTo>
                  <a:lnTo>
                    <a:pt x="6578" y="190500"/>
                  </a:lnTo>
                  <a:lnTo>
                    <a:pt x="6235" y="190500"/>
                  </a:lnTo>
                  <a:lnTo>
                    <a:pt x="5981" y="189230"/>
                  </a:lnTo>
                  <a:lnTo>
                    <a:pt x="5435" y="190500"/>
                  </a:lnTo>
                  <a:lnTo>
                    <a:pt x="1562" y="190500"/>
                  </a:lnTo>
                  <a:lnTo>
                    <a:pt x="1663" y="191770"/>
                  </a:lnTo>
                  <a:lnTo>
                    <a:pt x="381" y="191770"/>
                  </a:lnTo>
                  <a:lnTo>
                    <a:pt x="76" y="198120"/>
                  </a:lnTo>
                  <a:lnTo>
                    <a:pt x="0" y="200660"/>
                  </a:lnTo>
                  <a:lnTo>
                    <a:pt x="114" y="217170"/>
                  </a:lnTo>
                  <a:lnTo>
                    <a:pt x="342" y="226060"/>
                  </a:lnTo>
                  <a:lnTo>
                    <a:pt x="1549" y="243840"/>
                  </a:lnTo>
                  <a:lnTo>
                    <a:pt x="3530" y="259080"/>
                  </a:lnTo>
                  <a:lnTo>
                    <a:pt x="6235" y="275590"/>
                  </a:lnTo>
                  <a:lnTo>
                    <a:pt x="11341" y="270510"/>
                  </a:lnTo>
                  <a:lnTo>
                    <a:pt x="16802" y="266700"/>
                  </a:lnTo>
                  <a:lnTo>
                    <a:pt x="48514" y="238760"/>
                  </a:lnTo>
                  <a:lnTo>
                    <a:pt x="79311" y="220980"/>
                  </a:lnTo>
                  <a:lnTo>
                    <a:pt x="80048" y="220980"/>
                  </a:lnTo>
                  <a:lnTo>
                    <a:pt x="79654" y="219710"/>
                  </a:lnTo>
                  <a:lnTo>
                    <a:pt x="74891" y="222250"/>
                  </a:lnTo>
                  <a:lnTo>
                    <a:pt x="75234" y="220980"/>
                  </a:lnTo>
                  <a:lnTo>
                    <a:pt x="123355" y="200660"/>
                  </a:lnTo>
                  <a:lnTo>
                    <a:pt x="159969" y="193040"/>
                  </a:lnTo>
                  <a:lnTo>
                    <a:pt x="172974" y="194310"/>
                  </a:lnTo>
                  <a:lnTo>
                    <a:pt x="210718" y="212090"/>
                  </a:lnTo>
                  <a:lnTo>
                    <a:pt x="212509" y="213360"/>
                  </a:lnTo>
                  <a:lnTo>
                    <a:pt x="215341" y="217170"/>
                  </a:lnTo>
                  <a:lnTo>
                    <a:pt x="213347" y="217170"/>
                  </a:lnTo>
                  <a:lnTo>
                    <a:pt x="213055" y="215900"/>
                  </a:lnTo>
                  <a:lnTo>
                    <a:pt x="212712" y="215900"/>
                  </a:lnTo>
                  <a:lnTo>
                    <a:pt x="212801" y="217170"/>
                  </a:lnTo>
                  <a:lnTo>
                    <a:pt x="213245" y="217170"/>
                  </a:lnTo>
                  <a:lnTo>
                    <a:pt x="213347" y="218440"/>
                  </a:lnTo>
                  <a:lnTo>
                    <a:pt x="212712" y="218440"/>
                  </a:lnTo>
                  <a:lnTo>
                    <a:pt x="212305" y="217170"/>
                  </a:lnTo>
                  <a:lnTo>
                    <a:pt x="212305" y="218440"/>
                  </a:lnTo>
                  <a:lnTo>
                    <a:pt x="211963" y="218440"/>
                  </a:lnTo>
                  <a:lnTo>
                    <a:pt x="211467" y="217170"/>
                  </a:lnTo>
                  <a:lnTo>
                    <a:pt x="211213" y="218440"/>
                  </a:lnTo>
                  <a:lnTo>
                    <a:pt x="210718" y="218440"/>
                  </a:lnTo>
                  <a:lnTo>
                    <a:pt x="209981" y="217170"/>
                  </a:lnTo>
                  <a:lnTo>
                    <a:pt x="209435" y="217170"/>
                  </a:lnTo>
                  <a:lnTo>
                    <a:pt x="214515" y="222250"/>
                  </a:lnTo>
                  <a:lnTo>
                    <a:pt x="218986" y="228600"/>
                  </a:lnTo>
                  <a:lnTo>
                    <a:pt x="222732" y="233680"/>
                  </a:lnTo>
                  <a:lnTo>
                    <a:pt x="225653" y="240030"/>
                  </a:lnTo>
                  <a:lnTo>
                    <a:pt x="225755" y="241300"/>
                  </a:lnTo>
                  <a:lnTo>
                    <a:pt x="225945" y="241300"/>
                  </a:lnTo>
                  <a:lnTo>
                    <a:pt x="225209" y="242570"/>
                  </a:lnTo>
                  <a:lnTo>
                    <a:pt x="224904" y="242570"/>
                  </a:lnTo>
                  <a:lnTo>
                    <a:pt x="224561" y="243840"/>
                  </a:lnTo>
                  <a:lnTo>
                    <a:pt x="224713" y="243840"/>
                  </a:lnTo>
                  <a:lnTo>
                    <a:pt x="224713" y="245110"/>
                  </a:lnTo>
                  <a:lnTo>
                    <a:pt x="225755" y="245110"/>
                  </a:lnTo>
                  <a:lnTo>
                    <a:pt x="231305" y="247650"/>
                  </a:lnTo>
                  <a:lnTo>
                    <a:pt x="233743" y="247650"/>
                  </a:lnTo>
                  <a:lnTo>
                    <a:pt x="235331" y="248920"/>
                  </a:lnTo>
                  <a:lnTo>
                    <a:pt x="237312" y="248920"/>
                  </a:lnTo>
                  <a:lnTo>
                    <a:pt x="238899" y="250190"/>
                  </a:lnTo>
                  <a:lnTo>
                    <a:pt x="249021" y="254000"/>
                  </a:lnTo>
                  <a:lnTo>
                    <a:pt x="250266" y="243840"/>
                  </a:lnTo>
                  <a:lnTo>
                    <a:pt x="251180" y="232410"/>
                  </a:lnTo>
                  <a:lnTo>
                    <a:pt x="251675" y="222250"/>
                  </a:lnTo>
                  <a:lnTo>
                    <a:pt x="251790" y="218440"/>
                  </a:lnTo>
                  <a:lnTo>
                    <a:pt x="251942" y="209550"/>
                  </a:lnTo>
                  <a:close/>
                </a:path>
                <a:path w="404495" h="420370">
                  <a:moveTo>
                    <a:pt x="262915" y="361251"/>
                  </a:moveTo>
                  <a:lnTo>
                    <a:pt x="258343" y="361251"/>
                  </a:lnTo>
                  <a:lnTo>
                    <a:pt x="251891" y="369138"/>
                  </a:lnTo>
                  <a:lnTo>
                    <a:pt x="254876" y="369138"/>
                  </a:lnTo>
                  <a:lnTo>
                    <a:pt x="262915" y="361251"/>
                  </a:lnTo>
                  <a:close/>
                </a:path>
                <a:path w="404495" h="420370">
                  <a:moveTo>
                    <a:pt x="264693" y="378510"/>
                  </a:moveTo>
                  <a:lnTo>
                    <a:pt x="263664" y="374294"/>
                  </a:lnTo>
                  <a:lnTo>
                    <a:pt x="262966" y="371373"/>
                  </a:lnTo>
                  <a:lnTo>
                    <a:pt x="261327" y="371373"/>
                  </a:lnTo>
                  <a:lnTo>
                    <a:pt x="261327" y="380796"/>
                  </a:lnTo>
                  <a:lnTo>
                    <a:pt x="261327" y="384771"/>
                  </a:lnTo>
                  <a:lnTo>
                    <a:pt x="249669" y="384771"/>
                  </a:lnTo>
                  <a:lnTo>
                    <a:pt x="249682" y="380796"/>
                  </a:lnTo>
                  <a:lnTo>
                    <a:pt x="250215" y="374294"/>
                  </a:lnTo>
                  <a:lnTo>
                    <a:pt x="260921" y="374294"/>
                  </a:lnTo>
                  <a:lnTo>
                    <a:pt x="261327" y="380796"/>
                  </a:lnTo>
                  <a:lnTo>
                    <a:pt x="261327" y="371373"/>
                  </a:lnTo>
                  <a:lnTo>
                    <a:pt x="246684" y="371373"/>
                  </a:lnTo>
                  <a:lnTo>
                    <a:pt x="246405" y="378510"/>
                  </a:lnTo>
                  <a:lnTo>
                    <a:pt x="246468" y="399008"/>
                  </a:lnTo>
                  <a:lnTo>
                    <a:pt x="246684" y="404266"/>
                  </a:lnTo>
                  <a:lnTo>
                    <a:pt x="262216" y="404266"/>
                  </a:lnTo>
                  <a:lnTo>
                    <a:pt x="263512" y="401383"/>
                  </a:lnTo>
                  <a:lnTo>
                    <a:pt x="264591" y="399008"/>
                  </a:lnTo>
                  <a:lnTo>
                    <a:pt x="264591" y="393255"/>
                  </a:lnTo>
                  <a:lnTo>
                    <a:pt x="261327" y="393255"/>
                  </a:lnTo>
                  <a:lnTo>
                    <a:pt x="261073" y="397014"/>
                  </a:lnTo>
                  <a:lnTo>
                    <a:pt x="260477" y="401383"/>
                  </a:lnTo>
                  <a:lnTo>
                    <a:pt x="249072" y="401383"/>
                  </a:lnTo>
                  <a:lnTo>
                    <a:pt x="249567" y="393255"/>
                  </a:lnTo>
                  <a:lnTo>
                    <a:pt x="249669" y="387642"/>
                  </a:lnTo>
                  <a:lnTo>
                    <a:pt x="264693" y="387642"/>
                  </a:lnTo>
                  <a:lnTo>
                    <a:pt x="264693" y="384771"/>
                  </a:lnTo>
                  <a:lnTo>
                    <a:pt x="264693" y="378510"/>
                  </a:lnTo>
                  <a:close/>
                </a:path>
                <a:path w="404495" h="420370">
                  <a:moveTo>
                    <a:pt x="275907" y="319874"/>
                  </a:moveTo>
                  <a:lnTo>
                    <a:pt x="272580" y="317144"/>
                  </a:lnTo>
                  <a:lnTo>
                    <a:pt x="265290" y="317144"/>
                  </a:lnTo>
                  <a:lnTo>
                    <a:pt x="262763" y="318681"/>
                  </a:lnTo>
                  <a:lnTo>
                    <a:pt x="261175" y="321017"/>
                  </a:lnTo>
                  <a:lnTo>
                    <a:pt x="261023" y="321017"/>
                  </a:lnTo>
                  <a:lnTo>
                    <a:pt x="261023" y="317944"/>
                  </a:lnTo>
                  <a:lnTo>
                    <a:pt x="257695" y="317944"/>
                  </a:lnTo>
                  <a:lnTo>
                    <a:pt x="257695" y="349199"/>
                  </a:lnTo>
                  <a:lnTo>
                    <a:pt x="261023" y="349199"/>
                  </a:lnTo>
                  <a:lnTo>
                    <a:pt x="261023" y="322656"/>
                  </a:lnTo>
                  <a:lnTo>
                    <a:pt x="264502" y="320027"/>
                  </a:lnTo>
                  <a:lnTo>
                    <a:pt x="272288" y="320027"/>
                  </a:lnTo>
                  <a:lnTo>
                    <a:pt x="272580" y="322897"/>
                  </a:lnTo>
                  <a:lnTo>
                    <a:pt x="272580" y="349199"/>
                  </a:lnTo>
                  <a:lnTo>
                    <a:pt x="275907" y="349199"/>
                  </a:lnTo>
                  <a:lnTo>
                    <a:pt x="275907" y="319874"/>
                  </a:lnTo>
                  <a:close/>
                </a:path>
                <a:path w="404495" h="420370">
                  <a:moveTo>
                    <a:pt x="287769" y="401294"/>
                  </a:moveTo>
                  <a:lnTo>
                    <a:pt x="281813" y="401383"/>
                  </a:lnTo>
                  <a:lnTo>
                    <a:pt x="275361" y="401383"/>
                  </a:lnTo>
                  <a:lnTo>
                    <a:pt x="275361" y="374294"/>
                  </a:lnTo>
                  <a:lnTo>
                    <a:pt x="287388" y="374294"/>
                  </a:lnTo>
                  <a:lnTo>
                    <a:pt x="286181" y="372516"/>
                  </a:lnTo>
                  <a:lnTo>
                    <a:pt x="284099" y="371373"/>
                  </a:lnTo>
                  <a:lnTo>
                    <a:pt x="272084" y="371373"/>
                  </a:lnTo>
                  <a:lnTo>
                    <a:pt x="271843" y="382231"/>
                  </a:lnTo>
                  <a:lnTo>
                    <a:pt x="271843" y="394690"/>
                  </a:lnTo>
                  <a:lnTo>
                    <a:pt x="272338" y="404266"/>
                  </a:lnTo>
                  <a:lnTo>
                    <a:pt x="283603" y="404266"/>
                  </a:lnTo>
                  <a:lnTo>
                    <a:pt x="286080" y="403466"/>
                  </a:lnTo>
                  <a:lnTo>
                    <a:pt x="287693" y="401383"/>
                  </a:lnTo>
                  <a:close/>
                </a:path>
                <a:path w="404495" h="420370">
                  <a:moveTo>
                    <a:pt x="287959" y="401231"/>
                  </a:moveTo>
                  <a:lnTo>
                    <a:pt x="287820" y="401231"/>
                  </a:lnTo>
                  <a:lnTo>
                    <a:pt x="287959" y="401281"/>
                  </a:lnTo>
                  <a:close/>
                </a:path>
                <a:path w="404495" h="420370">
                  <a:moveTo>
                    <a:pt x="288061" y="374294"/>
                  </a:moveTo>
                  <a:lnTo>
                    <a:pt x="287388" y="374294"/>
                  </a:lnTo>
                  <a:lnTo>
                    <a:pt x="287909" y="375043"/>
                  </a:lnTo>
                  <a:lnTo>
                    <a:pt x="288061" y="375043"/>
                  </a:lnTo>
                  <a:lnTo>
                    <a:pt x="288061" y="374294"/>
                  </a:lnTo>
                  <a:close/>
                </a:path>
                <a:path w="404495" h="420370">
                  <a:moveTo>
                    <a:pt x="291439" y="372211"/>
                  </a:moveTo>
                  <a:lnTo>
                    <a:pt x="288061" y="372211"/>
                  </a:lnTo>
                  <a:lnTo>
                    <a:pt x="288061" y="374294"/>
                  </a:lnTo>
                  <a:lnTo>
                    <a:pt x="288658" y="374294"/>
                  </a:lnTo>
                  <a:lnTo>
                    <a:pt x="288137" y="382231"/>
                  </a:lnTo>
                  <a:lnTo>
                    <a:pt x="288036" y="394690"/>
                  </a:lnTo>
                  <a:lnTo>
                    <a:pt x="288061" y="401231"/>
                  </a:lnTo>
                  <a:lnTo>
                    <a:pt x="287947" y="403466"/>
                  </a:lnTo>
                  <a:lnTo>
                    <a:pt x="288023" y="407085"/>
                  </a:lnTo>
                  <a:lnTo>
                    <a:pt x="288505" y="411264"/>
                  </a:lnTo>
                  <a:lnTo>
                    <a:pt x="281508" y="411264"/>
                  </a:lnTo>
                  <a:lnTo>
                    <a:pt x="278841" y="411162"/>
                  </a:lnTo>
                  <a:lnTo>
                    <a:pt x="276161" y="409917"/>
                  </a:lnTo>
                  <a:lnTo>
                    <a:pt x="276009" y="407085"/>
                  </a:lnTo>
                  <a:lnTo>
                    <a:pt x="272529" y="407085"/>
                  </a:lnTo>
                  <a:lnTo>
                    <a:pt x="272783" y="412000"/>
                  </a:lnTo>
                  <a:lnTo>
                    <a:pt x="276847" y="414185"/>
                  </a:lnTo>
                  <a:lnTo>
                    <a:pt x="289001" y="414185"/>
                  </a:lnTo>
                  <a:lnTo>
                    <a:pt x="290537" y="411264"/>
                  </a:lnTo>
                  <a:lnTo>
                    <a:pt x="291439" y="409575"/>
                  </a:lnTo>
                  <a:lnTo>
                    <a:pt x="291439" y="372211"/>
                  </a:lnTo>
                  <a:close/>
                </a:path>
                <a:path w="404495" h="420370">
                  <a:moveTo>
                    <a:pt x="303237" y="247789"/>
                  </a:moveTo>
                  <a:lnTo>
                    <a:pt x="301853" y="239661"/>
                  </a:lnTo>
                  <a:lnTo>
                    <a:pt x="298945" y="236042"/>
                  </a:lnTo>
                  <a:lnTo>
                    <a:pt x="297713" y="234530"/>
                  </a:lnTo>
                  <a:lnTo>
                    <a:pt x="297586" y="234492"/>
                  </a:lnTo>
                  <a:lnTo>
                    <a:pt x="297586" y="238620"/>
                  </a:lnTo>
                  <a:lnTo>
                    <a:pt x="297586" y="259702"/>
                  </a:lnTo>
                  <a:lnTo>
                    <a:pt x="290195" y="261188"/>
                  </a:lnTo>
                  <a:lnTo>
                    <a:pt x="275158" y="261188"/>
                  </a:lnTo>
                  <a:lnTo>
                    <a:pt x="275158" y="236042"/>
                  </a:lnTo>
                  <a:lnTo>
                    <a:pt x="283502" y="236042"/>
                  </a:lnTo>
                  <a:lnTo>
                    <a:pt x="292481" y="236232"/>
                  </a:lnTo>
                  <a:lnTo>
                    <a:pt x="297586" y="238620"/>
                  </a:lnTo>
                  <a:lnTo>
                    <a:pt x="297586" y="234492"/>
                  </a:lnTo>
                  <a:lnTo>
                    <a:pt x="290804" y="231851"/>
                  </a:lnTo>
                  <a:lnTo>
                    <a:pt x="281114" y="231076"/>
                  </a:lnTo>
                  <a:lnTo>
                    <a:pt x="269506" y="231076"/>
                  </a:lnTo>
                  <a:lnTo>
                    <a:pt x="269506" y="294970"/>
                  </a:lnTo>
                  <a:lnTo>
                    <a:pt x="275158" y="294970"/>
                  </a:lnTo>
                  <a:lnTo>
                    <a:pt x="275158" y="266103"/>
                  </a:lnTo>
                  <a:lnTo>
                    <a:pt x="286473" y="266103"/>
                  </a:lnTo>
                  <a:lnTo>
                    <a:pt x="293712" y="265163"/>
                  </a:lnTo>
                  <a:lnTo>
                    <a:pt x="297891" y="261683"/>
                  </a:lnTo>
                  <a:lnTo>
                    <a:pt x="298500" y="261188"/>
                  </a:lnTo>
                  <a:lnTo>
                    <a:pt x="301752" y="258610"/>
                  </a:lnTo>
                  <a:lnTo>
                    <a:pt x="303237" y="253898"/>
                  </a:lnTo>
                  <a:lnTo>
                    <a:pt x="303237" y="247789"/>
                  </a:lnTo>
                  <a:close/>
                </a:path>
                <a:path w="404495" h="420370">
                  <a:moveTo>
                    <a:pt x="303491" y="346964"/>
                  </a:moveTo>
                  <a:lnTo>
                    <a:pt x="301510" y="347014"/>
                  </a:lnTo>
                  <a:lnTo>
                    <a:pt x="301155" y="346710"/>
                  </a:lnTo>
                  <a:lnTo>
                    <a:pt x="301155" y="332333"/>
                  </a:lnTo>
                  <a:lnTo>
                    <a:pt x="301066" y="321360"/>
                  </a:lnTo>
                  <a:lnTo>
                    <a:pt x="299999" y="320027"/>
                  </a:lnTo>
                  <a:lnTo>
                    <a:pt x="299618" y="319532"/>
                  </a:lnTo>
                  <a:lnTo>
                    <a:pt x="298081" y="317690"/>
                  </a:lnTo>
                  <a:lnTo>
                    <a:pt x="295656" y="317144"/>
                  </a:lnTo>
                  <a:lnTo>
                    <a:pt x="287362" y="317144"/>
                  </a:lnTo>
                  <a:lnTo>
                    <a:pt x="284238" y="320319"/>
                  </a:lnTo>
                  <a:lnTo>
                    <a:pt x="284441" y="325831"/>
                  </a:lnTo>
                  <a:lnTo>
                    <a:pt x="287667" y="325831"/>
                  </a:lnTo>
                  <a:lnTo>
                    <a:pt x="288137" y="323405"/>
                  </a:lnTo>
                  <a:lnTo>
                    <a:pt x="288163" y="320027"/>
                  </a:lnTo>
                  <a:lnTo>
                    <a:pt x="295846" y="320027"/>
                  </a:lnTo>
                  <a:lnTo>
                    <a:pt x="297040" y="321271"/>
                  </a:lnTo>
                  <a:lnTo>
                    <a:pt x="297497" y="323049"/>
                  </a:lnTo>
                  <a:lnTo>
                    <a:pt x="297789" y="324446"/>
                  </a:lnTo>
                  <a:lnTo>
                    <a:pt x="297891" y="327075"/>
                  </a:lnTo>
                  <a:lnTo>
                    <a:pt x="297840" y="327342"/>
                  </a:lnTo>
                  <a:lnTo>
                    <a:pt x="297840" y="332333"/>
                  </a:lnTo>
                  <a:lnTo>
                    <a:pt x="297840" y="340169"/>
                  </a:lnTo>
                  <a:lnTo>
                    <a:pt x="297586" y="342798"/>
                  </a:lnTo>
                  <a:lnTo>
                    <a:pt x="296176" y="344728"/>
                  </a:lnTo>
                  <a:lnTo>
                    <a:pt x="295211" y="346214"/>
                  </a:lnTo>
                  <a:lnTo>
                    <a:pt x="293624" y="347116"/>
                  </a:lnTo>
                  <a:lnTo>
                    <a:pt x="287909" y="347116"/>
                  </a:lnTo>
                  <a:lnTo>
                    <a:pt x="286931" y="344779"/>
                  </a:lnTo>
                  <a:lnTo>
                    <a:pt x="286994" y="337832"/>
                  </a:lnTo>
                  <a:lnTo>
                    <a:pt x="287667" y="336689"/>
                  </a:lnTo>
                  <a:lnTo>
                    <a:pt x="291134" y="335203"/>
                  </a:lnTo>
                  <a:lnTo>
                    <a:pt x="293319" y="334314"/>
                  </a:lnTo>
                  <a:lnTo>
                    <a:pt x="295605" y="333514"/>
                  </a:lnTo>
                  <a:lnTo>
                    <a:pt x="297840" y="332333"/>
                  </a:lnTo>
                  <a:lnTo>
                    <a:pt x="297840" y="327342"/>
                  </a:lnTo>
                  <a:lnTo>
                    <a:pt x="297637" y="328358"/>
                  </a:lnTo>
                  <a:lnTo>
                    <a:pt x="297586" y="328752"/>
                  </a:lnTo>
                  <a:lnTo>
                    <a:pt x="297294" y="329399"/>
                  </a:lnTo>
                  <a:lnTo>
                    <a:pt x="296748" y="329603"/>
                  </a:lnTo>
                  <a:lnTo>
                    <a:pt x="293916" y="330885"/>
                  </a:lnTo>
                  <a:lnTo>
                    <a:pt x="290842" y="331838"/>
                  </a:lnTo>
                  <a:lnTo>
                    <a:pt x="287959" y="333121"/>
                  </a:lnTo>
                  <a:lnTo>
                    <a:pt x="284594" y="334810"/>
                  </a:lnTo>
                  <a:lnTo>
                    <a:pt x="283552" y="337540"/>
                  </a:lnTo>
                  <a:lnTo>
                    <a:pt x="283578" y="346214"/>
                  </a:lnTo>
                  <a:lnTo>
                    <a:pt x="284937" y="349986"/>
                  </a:lnTo>
                  <a:lnTo>
                    <a:pt x="293624" y="349986"/>
                  </a:lnTo>
                  <a:lnTo>
                    <a:pt x="296252" y="348894"/>
                  </a:lnTo>
                  <a:lnTo>
                    <a:pt x="297586" y="347116"/>
                  </a:lnTo>
                  <a:lnTo>
                    <a:pt x="297929" y="346671"/>
                  </a:lnTo>
                  <a:lnTo>
                    <a:pt x="298335" y="348157"/>
                  </a:lnTo>
                  <a:lnTo>
                    <a:pt x="298284" y="348894"/>
                  </a:lnTo>
                  <a:lnTo>
                    <a:pt x="299770" y="349491"/>
                  </a:lnTo>
                  <a:lnTo>
                    <a:pt x="301015" y="349694"/>
                  </a:lnTo>
                  <a:lnTo>
                    <a:pt x="302348" y="349796"/>
                  </a:lnTo>
                  <a:lnTo>
                    <a:pt x="303491" y="349338"/>
                  </a:lnTo>
                  <a:lnTo>
                    <a:pt x="303491" y="347014"/>
                  </a:lnTo>
                  <a:close/>
                </a:path>
                <a:path w="404495" h="420370">
                  <a:moveTo>
                    <a:pt x="305473" y="372211"/>
                  </a:moveTo>
                  <a:lnTo>
                    <a:pt x="302107" y="372211"/>
                  </a:lnTo>
                  <a:lnTo>
                    <a:pt x="302107" y="403466"/>
                  </a:lnTo>
                  <a:lnTo>
                    <a:pt x="305473" y="403466"/>
                  </a:lnTo>
                  <a:lnTo>
                    <a:pt x="305473" y="372211"/>
                  </a:lnTo>
                  <a:close/>
                </a:path>
                <a:path w="404495" h="420370">
                  <a:moveTo>
                    <a:pt x="305777" y="360959"/>
                  </a:moveTo>
                  <a:lnTo>
                    <a:pt x="301904" y="360959"/>
                  </a:lnTo>
                  <a:lnTo>
                    <a:pt x="301904" y="366356"/>
                  </a:lnTo>
                  <a:lnTo>
                    <a:pt x="305777" y="366356"/>
                  </a:lnTo>
                  <a:lnTo>
                    <a:pt x="305777" y="360959"/>
                  </a:lnTo>
                  <a:close/>
                </a:path>
                <a:path w="404495" h="420370">
                  <a:moveTo>
                    <a:pt x="318668" y="317944"/>
                  </a:moveTo>
                  <a:lnTo>
                    <a:pt x="314210" y="317944"/>
                  </a:lnTo>
                  <a:lnTo>
                    <a:pt x="314210" y="308762"/>
                  </a:lnTo>
                  <a:lnTo>
                    <a:pt x="310832" y="308762"/>
                  </a:lnTo>
                  <a:lnTo>
                    <a:pt x="310832" y="317944"/>
                  </a:lnTo>
                  <a:lnTo>
                    <a:pt x="307911" y="317944"/>
                  </a:lnTo>
                  <a:lnTo>
                    <a:pt x="307911" y="320814"/>
                  </a:lnTo>
                  <a:lnTo>
                    <a:pt x="310832" y="320814"/>
                  </a:lnTo>
                  <a:lnTo>
                    <a:pt x="310832" y="347256"/>
                  </a:lnTo>
                  <a:lnTo>
                    <a:pt x="311378" y="348653"/>
                  </a:lnTo>
                  <a:lnTo>
                    <a:pt x="315493" y="349986"/>
                  </a:lnTo>
                  <a:lnTo>
                    <a:pt x="318668" y="349491"/>
                  </a:lnTo>
                  <a:lnTo>
                    <a:pt x="318668" y="346760"/>
                  </a:lnTo>
                  <a:lnTo>
                    <a:pt x="317830" y="347014"/>
                  </a:lnTo>
                  <a:lnTo>
                    <a:pt x="316788" y="347167"/>
                  </a:lnTo>
                  <a:lnTo>
                    <a:pt x="315887" y="346862"/>
                  </a:lnTo>
                  <a:lnTo>
                    <a:pt x="314312" y="346570"/>
                  </a:lnTo>
                  <a:lnTo>
                    <a:pt x="314210" y="344982"/>
                  </a:lnTo>
                  <a:lnTo>
                    <a:pt x="314210" y="320814"/>
                  </a:lnTo>
                  <a:lnTo>
                    <a:pt x="318668" y="320814"/>
                  </a:lnTo>
                  <a:lnTo>
                    <a:pt x="318668" y="317944"/>
                  </a:lnTo>
                  <a:close/>
                </a:path>
                <a:path w="404495" h="420370">
                  <a:moveTo>
                    <a:pt x="335635" y="394792"/>
                  </a:moveTo>
                  <a:lnTo>
                    <a:pt x="335546" y="380047"/>
                  </a:lnTo>
                  <a:lnTo>
                    <a:pt x="334949" y="374294"/>
                  </a:lnTo>
                  <a:lnTo>
                    <a:pt x="334645" y="371373"/>
                  </a:lnTo>
                  <a:lnTo>
                    <a:pt x="332219" y="371373"/>
                  </a:lnTo>
                  <a:lnTo>
                    <a:pt x="332219" y="401383"/>
                  </a:lnTo>
                  <a:lnTo>
                    <a:pt x="318477" y="401383"/>
                  </a:lnTo>
                  <a:lnTo>
                    <a:pt x="318820" y="391807"/>
                  </a:lnTo>
                  <a:lnTo>
                    <a:pt x="318922" y="380047"/>
                  </a:lnTo>
                  <a:lnTo>
                    <a:pt x="319163" y="374294"/>
                  </a:lnTo>
                  <a:lnTo>
                    <a:pt x="332168" y="374294"/>
                  </a:lnTo>
                  <a:lnTo>
                    <a:pt x="332219" y="401383"/>
                  </a:lnTo>
                  <a:lnTo>
                    <a:pt x="332219" y="371373"/>
                  </a:lnTo>
                  <a:lnTo>
                    <a:pt x="316788" y="371373"/>
                  </a:lnTo>
                  <a:lnTo>
                    <a:pt x="315442" y="380047"/>
                  </a:lnTo>
                  <a:lnTo>
                    <a:pt x="315442" y="394792"/>
                  </a:lnTo>
                  <a:lnTo>
                    <a:pt x="315645" y="404266"/>
                  </a:lnTo>
                  <a:lnTo>
                    <a:pt x="334695" y="404266"/>
                  </a:lnTo>
                  <a:lnTo>
                    <a:pt x="334975" y="401383"/>
                  </a:lnTo>
                  <a:lnTo>
                    <a:pt x="335635" y="394792"/>
                  </a:lnTo>
                  <a:close/>
                </a:path>
                <a:path w="404495" h="420370">
                  <a:moveTo>
                    <a:pt x="341439" y="291553"/>
                  </a:moveTo>
                  <a:lnTo>
                    <a:pt x="338467" y="291655"/>
                  </a:lnTo>
                  <a:lnTo>
                    <a:pt x="337972" y="291198"/>
                  </a:lnTo>
                  <a:lnTo>
                    <a:pt x="337972" y="269570"/>
                  </a:lnTo>
                  <a:lnTo>
                    <a:pt x="337934" y="255638"/>
                  </a:lnTo>
                  <a:lnTo>
                    <a:pt x="337769" y="253047"/>
                  </a:lnTo>
                  <a:lnTo>
                    <a:pt x="336207" y="251117"/>
                  </a:lnTo>
                  <a:lnTo>
                    <a:pt x="335584" y="250329"/>
                  </a:lnTo>
                  <a:lnTo>
                    <a:pt x="333311" y="247599"/>
                  </a:lnTo>
                  <a:lnTo>
                    <a:pt x="329641" y="246799"/>
                  </a:lnTo>
                  <a:lnTo>
                    <a:pt x="317233" y="246799"/>
                  </a:lnTo>
                  <a:lnTo>
                    <a:pt x="312521" y="251510"/>
                  </a:lnTo>
                  <a:lnTo>
                    <a:pt x="312762" y="259803"/>
                  </a:lnTo>
                  <a:lnTo>
                    <a:pt x="317677" y="259803"/>
                  </a:lnTo>
                  <a:lnTo>
                    <a:pt x="318363" y="256222"/>
                  </a:lnTo>
                  <a:lnTo>
                    <a:pt x="318376" y="251117"/>
                  </a:lnTo>
                  <a:lnTo>
                    <a:pt x="330034" y="251117"/>
                  </a:lnTo>
                  <a:lnTo>
                    <a:pt x="331762" y="253009"/>
                  </a:lnTo>
                  <a:lnTo>
                    <a:pt x="332422" y="255638"/>
                  </a:lnTo>
                  <a:lnTo>
                    <a:pt x="332816" y="257771"/>
                  </a:lnTo>
                  <a:lnTo>
                    <a:pt x="332955" y="261683"/>
                  </a:lnTo>
                  <a:lnTo>
                    <a:pt x="332905" y="261975"/>
                  </a:lnTo>
                  <a:lnTo>
                    <a:pt x="332905" y="269570"/>
                  </a:lnTo>
                  <a:lnTo>
                    <a:pt x="332905" y="281330"/>
                  </a:lnTo>
                  <a:lnTo>
                    <a:pt x="332562" y="285343"/>
                  </a:lnTo>
                  <a:lnTo>
                    <a:pt x="330492" y="288226"/>
                  </a:lnTo>
                  <a:lnTo>
                    <a:pt x="328942" y="290461"/>
                  </a:lnTo>
                  <a:lnTo>
                    <a:pt x="326605" y="291795"/>
                  </a:lnTo>
                  <a:lnTo>
                    <a:pt x="318020" y="291795"/>
                  </a:lnTo>
                  <a:lnTo>
                    <a:pt x="316572" y="288328"/>
                  </a:lnTo>
                  <a:lnTo>
                    <a:pt x="316534" y="278104"/>
                  </a:lnTo>
                  <a:lnTo>
                    <a:pt x="317677" y="276174"/>
                  </a:lnTo>
                  <a:lnTo>
                    <a:pt x="322834" y="273939"/>
                  </a:lnTo>
                  <a:lnTo>
                    <a:pt x="326161" y="272554"/>
                  </a:lnTo>
                  <a:lnTo>
                    <a:pt x="329590" y="271411"/>
                  </a:lnTo>
                  <a:lnTo>
                    <a:pt x="332905" y="269570"/>
                  </a:lnTo>
                  <a:lnTo>
                    <a:pt x="332905" y="261975"/>
                  </a:lnTo>
                  <a:lnTo>
                    <a:pt x="332613" y="263613"/>
                  </a:lnTo>
                  <a:lnTo>
                    <a:pt x="332562" y="264210"/>
                  </a:lnTo>
                  <a:lnTo>
                    <a:pt x="332117" y="265163"/>
                  </a:lnTo>
                  <a:lnTo>
                    <a:pt x="331317" y="265506"/>
                  </a:lnTo>
                  <a:lnTo>
                    <a:pt x="327012" y="267487"/>
                  </a:lnTo>
                  <a:lnTo>
                    <a:pt x="322389" y="268833"/>
                  </a:lnTo>
                  <a:lnTo>
                    <a:pt x="318122" y="270764"/>
                  </a:lnTo>
                  <a:lnTo>
                    <a:pt x="313016" y="273342"/>
                  </a:lnTo>
                  <a:lnTo>
                    <a:pt x="311480" y="277406"/>
                  </a:lnTo>
                  <a:lnTo>
                    <a:pt x="311531" y="290461"/>
                  </a:lnTo>
                  <a:lnTo>
                    <a:pt x="313563" y="296164"/>
                  </a:lnTo>
                  <a:lnTo>
                    <a:pt x="326605" y="296164"/>
                  </a:lnTo>
                  <a:lnTo>
                    <a:pt x="330530" y="294525"/>
                  </a:lnTo>
                  <a:lnTo>
                    <a:pt x="332549" y="291795"/>
                  </a:lnTo>
                  <a:lnTo>
                    <a:pt x="333057" y="291109"/>
                  </a:lnTo>
                  <a:lnTo>
                    <a:pt x="333654" y="293331"/>
                  </a:lnTo>
                  <a:lnTo>
                    <a:pt x="333603" y="294525"/>
                  </a:lnTo>
                  <a:lnTo>
                    <a:pt x="335838" y="295363"/>
                  </a:lnTo>
                  <a:lnTo>
                    <a:pt x="337718" y="295719"/>
                  </a:lnTo>
                  <a:lnTo>
                    <a:pt x="339712" y="295821"/>
                  </a:lnTo>
                  <a:lnTo>
                    <a:pt x="341439" y="295122"/>
                  </a:lnTo>
                  <a:lnTo>
                    <a:pt x="341439" y="291655"/>
                  </a:lnTo>
                  <a:close/>
                </a:path>
                <a:path w="404495" h="420370">
                  <a:moveTo>
                    <a:pt x="344271" y="317944"/>
                  </a:moveTo>
                  <a:lnTo>
                    <a:pt x="340893" y="317944"/>
                  </a:lnTo>
                  <a:lnTo>
                    <a:pt x="340893" y="341757"/>
                  </a:lnTo>
                  <a:lnTo>
                    <a:pt x="339852" y="344385"/>
                  </a:lnTo>
                  <a:lnTo>
                    <a:pt x="337426" y="347014"/>
                  </a:lnTo>
                  <a:lnTo>
                    <a:pt x="334746" y="347116"/>
                  </a:lnTo>
                  <a:lnTo>
                    <a:pt x="330682" y="347408"/>
                  </a:lnTo>
                  <a:lnTo>
                    <a:pt x="329095" y="345579"/>
                  </a:lnTo>
                  <a:lnTo>
                    <a:pt x="329095" y="317944"/>
                  </a:lnTo>
                  <a:lnTo>
                    <a:pt x="325716" y="317944"/>
                  </a:lnTo>
                  <a:lnTo>
                    <a:pt x="325716" y="345922"/>
                  </a:lnTo>
                  <a:lnTo>
                    <a:pt x="326961" y="349986"/>
                  </a:lnTo>
                  <a:lnTo>
                    <a:pt x="336181" y="349986"/>
                  </a:lnTo>
                  <a:lnTo>
                    <a:pt x="338861" y="348996"/>
                  </a:lnTo>
                  <a:lnTo>
                    <a:pt x="340893" y="346316"/>
                  </a:lnTo>
                  <a:lnTo>
                    <a:pt x="340995" y="349199"/>
                  </a:lnTo>
                  <a:lnTo>
                    <a:pt x="344271" y="349199"/>
                  </a:lnTo>
                  <a:lnTo>
                    <a:pt x="344271" y="317944"/>
                  </a:lnTo>
                  <a:close/>
                </a:path>
                <a:path w="404495" h="420370">
                  <a:moveTo>
                    <a:pt x="362775" y="374103"/>
                  </a:moveTo>
                  <a:lnTo>
                    <a:pt x="359397" y="371373"/>
                  </a:lnTo>
                  <a:lnTo>
                    <a:pt x="352158" y="371373"/>
                  </a:lnTo>
                  <a:lnTo>
                    <a:pt x="349631" y="372910"/>
                  </a:lnTo>
                  <a:lnTo>
                    <a:pt x="347992" y="375246"/>
                  </a:lnTo>
                  <a:lnTo>
                    <a:pt x="347891" y="372211"/>
                  </a:lnTo>
                  <a:lnTo>
                    <a:pt x="344512" y="372211"/>
                  </a:lnTo>
                  <a:lnTo>
                    <a:pt x="344512" y="403466"/>
                  </a:lnTo>
                  <a:lnTo>
                    <a:pt x="347891" y="403466"/>
                  </a:lnTo>
                  <a:lnTo>
                    <a:pt x="347891" y="376872"/>
                  </a:lnTo>
                  <a:lnTo>
                    <a:pt x="350050" y="375246"/>
                  </a:lnTo>
                  <a:lnTo>
                    <a:pt x="351320" y="374294"/>
                  </a:lnTo>
                  <a:lnTo>
                    <a:pt x="359105" y="374294"/>
                  </a:lnTo>
                  <a:lnTo>
                    <a:pt x="359359" y="376872"/>
                  </a:lnTo>
                  <a:lnTo>
                    <a:pt x="359397" y="403466"/>
                  </a:lnTo>
                  <a:lnTo>
                    <a:pt x="362775" y="403466"/>
                  </a:lnTo>
                  <a:lnTo>
                    <a:pt x="362775" y="374294"/>
                  </a:lnTo>
                  <a:lnTo>
                    <a:pt x="362775" y="374103"/>
                  </a:lnTo>
                  <a:close/>
                </a:path>
                <a:path w="404495" h="420370">
                  <a:moveTo>
                    <a:pt x="365353" y="317144"/>
                  </a:moveTo>
                  <a:lnTo>
                    <a:pt x="361632" y="317093"/>
                  </a:lnTo>
                  <a:lnTo>
                    <a:pt x="359397" y="318287"/>
                  </a:lnTo>
                  <a:lnTo>
                    <a:pt x="357708" y="321564"/>
                  </a:lnTo>
                  <a:lnTo>
                    <a:pt x="357619" y="317944"/>
                  </a:lnTo>
                  <a:lnTo>
                    <a:pt x="354444" y="317944"/>
                  </a:lnTo>
                  <a:lnTo>
                    <a:pt x="354444" y="349199"/>
                  </a:lnTo>
                  <a:lnTo>
                    <a:pt x="357759" y="349199"/>
                  </a:lnTo>
                  <a:lnTo>
                    <a:pt x="357759" y="323799"/>
                  </a:lnTo>
                  <a:lnTo>
                    <a:pt x="360095" y="320471"/>
                  </a:lnTo>
                  <a:lnTo>
                    <a:pt x="365353" y="320624"/>
                  </a:lnTo>
                  <a:lnTo>
                    <a:pt x="365353" y="317144"/>
                  </a:lnTo>
                  <a:close/>
                </a:path>
                <a:path w="404495" h="420370">
                  <a:moveTo>
                    <a:pt x="368287" y="246799"/>
                  </a:moveTo>
                  <a:lnTo>
                    <a:pt x="362673" y="246697"/>
                  </a:lnTo>
                  <a:lnTo>
                    <a:pt x="359397" y="248488"/>
                  </a:lnTo>
                  <a:lnTo>
                    <a:pt x="356819" y="253403"/>
                  </a:lnTo>
                  <a:lnTo>
                    <a:pt x="356666" y="253403"/>
                  </a:lnTo>
                  <a:lnTo>
                    <a:pt x="356666" y="247992"/>
                  </a:lnTo>
                  <a:lnTo>
                    <a:pt x="351866" y="247992"/>
                  </a:lnTo>
                  <a:lnTo>
                    <a:pt x="351866" y="294970"/>
                  </a:lnTo>
                  <a:lnTo>
                    <a:pt x="356920" y="294970"/>
                  </a:lnTo>
                  <a:lnTo>
                    <a:pt x="356920" y="256730"/>
                  </a:lnTo>
                  <a:lnTo>
                    <a:pt x="360387" y="251815"/>
                  </a:lnTo>
                  <a:lnTo>
                    <a:pt x="368287" y="251968"/>
                  </a:lnTo>
                  <a:lnTo>
                    <a:pt x="368287" y="246799"/>
                  </a:lnTo>
                  <a:close/>
                </a:path>
                <a:path w="404495" h="420370">
                  <a:moveTo>
                    <a:pt x="380974" y="261835"/>
                  </a:moveTo>
                  <a:lnTo>
                    <a:pt x="380644" y="251866"/>
                  </a:lnTo>
                  <a:lnTo>
                    <a:pt x="378206" y="255219"/>
                  </a:lnTo>
                  <a:lnTo>
                    <a:pt x="376351" y="263131"/>
                  </a:lnTo>
                  <a:lnTo>
                    <a:pt x="375970" y="271208"/>
                  </a:lnTo>
                  <a:lnTo>
                    <a:pt x="376275" y="279577"/>
                  </a:lnTo>
                  <a:lnTo>
                    <a:pt x="378002" y="287655"/>
                  </a:lnTo>
                  <a:lnTo>
                    <a:pt x="380885" y="291655"/>
                  </a:lnTo>
                  <a:lnTo>
                    <a:pt x="380974" y="261835"/>
                  </a:lnTo>
                  <a:close/>
                </a:path>
                <a:path w="404495" h="420370">
                  <a:moveTo>
                    <a:pt x="380987" y="291795"/>
                  </a:moveTo>
                  <a:lnTo>
                    <a:pt x="380885" y="291655"/>
                  </a:lnTo>
                  <a:lnTo>
                    <a:pt x="380885" y="291795"/>
                  </a:lnTo>
                  <a:close/>
                </a:path>
                <a:path w="404495" h="420370">
                  <a:moveTo>
                    <a:pt x="381000" y="251371"/>
                  </a:moveTo>
                  <a:lnTo>
                    <a:pt x="380631" y="251371"/>
                  </a:lnTo>
                  <a:lnTo>
                    <a:pt x="380644" y="251866"/>
                  </a:lnTo>
                  <a:lnTo>
                    <a:pt x="381000" y="251371"/>
                  </a:lnTo>
                  <a:close/>
                </a:path>
                <a:path w="404495" h="420370">
                  <a:moveTo>
                    <a:pt x="389369" y="324294"/>
                  </a:moveTo>
                  <a:lnTo>
                    <a:pt x="388327" y="320027"/>
                  </a:lnTo>
                  <a:lnTo>
                    <a:pt x="387629" y="317144"/>
                  </a:lnTo>
                  <a:lnTo>
                    <a:pt x="385991" y="317144"/>
                  </a:lnTo>
                  <a:lnTo>
                    <a:pt x="385991" y="326580"/>
                  </a:lnTo>
                  <a:lnTo>
                    <a:pt x="385991" y="330542"/>
                  </a:lnTo>
                  <a:lnTo>
                    <a:pt x="374281" y="330542"/>
                  </a:lnTo>
                  <a:lnTo>
                    <a:pt x="374294" y="326580"/>
                  </a:lnTo>
                  <a:lnTo>
                    <a:pt x="374929" y="320027"/>
                  </a:lnTo>
                  <a:lnTo>
                    <a:pt x="385597" y="320027"/>
                  </a:lnTo>
                  <a:lnTo>
                    <a:pt x="385991" y="326580"/>
                  </a:lnTo>
                  <a:lnTo>
                    <a:pt x="385991" y="317144"/>
                  </a:lnTo>
                  <a:lnTo>
                    <a:pt x="371360" y="317144"/>
                  </a:lnTo>
                  <a:lnTo>
                    <a:pt x="370941" y="326821"/>
                  </a:lnTo>
                  <a:lnTo>
                    <a:pt x="371030" y="342747"/>
                  </a:lnTo>
                  <a:lnTo>
                    <a:pt x="371360" y="349986"/>
                  </a:lnTo>
                  <a:lnTo>
                    <a:pt x="386880" y="349986"/>
                  </a:lnTo>
                  <a:lnTo>
                    <a:pt x="388175" y="347116"/>
                  </a:lnTo>
                  <a:lnTo>
                    <a:pt x="389267" y="344728"/>
                  </a:lnTo>
                  <a:lnTo>
                    <a:pt x="389267" y="339026"/>
                  </a:lnTo>
                  <a:lnTo>
                    <a:pt x="385991" y="339026"/>
                  </a:lnTo>
                  <a:lnTo>
                    <a:pt x="385699" y="342747"/>
                  </a:lnTo>
                  <a:lnTo>
                    <a:pt x="385152" y="347116"/>
                  </a:lnTo>
                  <a:lnTo>
                    <a:pt x="373735" y="347116"/>
                  </a:lnTo>
                  <a:lnTo>
                    <a:pt x="374180" y="339026"/>
                  </a:lnTo>
                  <a:lnTo>
                    <a:pt x="374281" y="333425"/>
                  </a:lnTo>
                  <a:lnTo>
                    <a:pt x="389369" y="333425"/>
                  </a:lnTo>
                  <a:lnTo>
                    <a:pt x="389369" y="330542"/>
                  </a:lnTo>
                  <a:lnTo>
                    <a:pt x="389369" y="324294"/>
                  </a:lnTo>
                  <a:close/>
                </a:path>
                <a:path w="404495" h="420370">
                  <a:moveTo>
                    <a:pt x="390359" y="401193"/>
                  </a:moveTo>
                  <a:lnTo>
                    <a:pt x="388378" y="401231"/>
                  </a:lnTo>
                  <a:lnTo>
                    <a:pt x="388023" y="400939"/>
                  </a:lnTo>
                  <a:lnTo>
                    <a:pt x="388023" y="386600"/>
                  </a:lnTo>
                  <a:lnTo>
                    <a:pt x="387997" y="377278"/>
                  </a:lnTo>
                  <a:lnTo>
                    <a:pt x="387870" y="375539"/>
                  </a:lnTo>
                  <a:lnTo>
                    <a:pt x="386905" y="374294"/>
                  </a:lnTo>
                  <a:lnTo>
                    <a:pt x="386486" y="373748"/>
                  </a:lnTo>
                  <a:lnTo>
                    <a:pt x="384949" y="371970"/>
                  </a:lnTo>
                  <a:lnTo>
                    <a:pt x="384657" y="371906"/>
                  </a:lnTo>
                  <a:lnTo>
                    <a:pt x="384657" y="386600"/>
                  </a:lnTo>
                  <a:lnTo>
                    <a:pt x="384657" y="394385"/>
                  </a:lnTo>
                  <a:lnTo>
                    <a:pt x="384403" y="397065"/>
                  </a:lnTo>
                  <a:lnTo>
                    <a:pt x="383044" y="399008"/>
                  </a:lnTo>
                  <a:lnTo>
                    <a:pt x="382028" y="400443"/>
                  </a:lnTo>
                  <a:lnTo>
                    <a:pt x="380479" y="401383"/>
                  </a:lnTo>
                  <a:lnTo>
                    <a:pt x="374777" y="401383"/>
                  </a:lnTo>
                  <a:lnTo>
                    <a:pt x="373799" y="399059"/>
                  </a:lnTo>
                  <a:lnTo>
                    <a:pt x="373888" y="392061"/>
                  </a:lnTo>
                  <a:lnTo>
                    <a:pt x="374535" y="390969"/>
                  </a:lnTo>
                  <a:lnTo>
                    <a:pt x="380187" y="388531"/>
                  </a:lnTo>
                  <a:lnTo>
                    <a:pt x="382473" y="387743"/>
                  </a:lnTo>
                  <a:lnTo>
                    <a:pt x="384657" y="386600"/>
                  </a:lnTo>
                  <a:lnTo>
                    <a:pt x="384657" y="371906"/>
                  </a:lnTo>
                  <a:lnTo>
                    <a:pt x="382524" y="371373"/>
                  </a:lnTo>
                  <a:lnTo>
                    <a:pt x="374230" y="371373"/>
                  </a:lnTo>
                  <a:lnTo>
                    <a:pt x="371106" y="374548"/>
                  </a:lnTo>
                  <a:lnTo>
                    <a:pt x="371259" y="380047"/>
                  </a:lnTo>
                  <a:lnTo>
                    <a:pt x="374535" y="380047"/>
                  </a:lnTo>
                  <a:lnTo>
                    <a:pt x="374992" y="377672"/>
                  </a:lnTo>
                  <a:lnTo>
                    <a:pt x="375031" y="374294"/>
                  </a:lnTo>
                  <a:lnTo>
                    <a:pt x="382765" y="374294"/>
                  </a:lnTo>
                  <a:lnTo>
                    <a:pt x="383908" y="375539"/>
                  </a:lnTo>
                  <a:lnTo>
                    <a:pt x="384314" y="377278"/>
                  </a:lnTo>
                  <a:lnTo>
                    <a:pt x="384606" y="378714"/>
                  </a:lnTo>
                  <a:lnTo>
                    <a:pt x="384505" y="382638"/>
                  </a:lnTo>
                  <a:lnTo>
                    <a:pt x="384403" y="383032"/>
                  </a:lnTo>
                  <a:lnTo>
                    <a:pt x="384111" y="383628"/>
                  </a:lnTo>
                  <a:lnTo>
                    <a:pt x="380784" y="385165"/>
                  </a:lnTo>
                  <a:lnTo>
                    <a:pt x="377659" y="386054"/>
                  </a:lnTo>
                  <a:lnTo>
                    <a:pt x="374827" y="387350"/>
                  </a:lnTo>
                  <a:lnTo>
                    <a:pt x="371462" y="389077"/>
                  </a:lnTo>
                  <a:lnTo>
                    <a:pt x="370408" y="391807"/>
                  </a:lnTo>
                  <a:lnTo>
                    <a:pt x="370433" y="400443"/>
                  </a:lnTo>
                  <a:lnTo>
                    <a:pt x="371805" y="404266"/>
                  </a:lnTo>
                  <a:lnTo>
                    <a:pt x="380479" y="404266"/>
                  </a:lnTo>
                  <a:lnTo>
                    <a:pt x="383108" y="403174"/>
                  </a:lnTo>
                  <a:lnTo>
                    <a:pt x="384454" y="401383"/>
                  </a:lnTo>
                  <a:lnTo>
                    <a:pt x="384797" y="400939"/>
                  </a:lnTo>
                  <a:lnTo>
                    <a:pt x="385203" y="402374"/>
                  </a:lnTo>
                  <a:lnTo>
                    <a:pt x="385152" y="403174"/>
                  </a:lnTo>
                  <a:lnTo>
                    <a:pt x="386638" y="403720"/>
                  </a:lnTo>
                  <a:lnTo>
                    <a:pt x="387832" y="403961"/>
                  </a:lnTo>
                  <a:lnTo>
                    <a:pt x="389216" y="404012"/>
                  </a:lnTo>
                  <a:lnTo>
                    <a:pt x="390359" y="403567"/>
                  </a:lnTo>
                  <a:lnTo>
                    <a:pt x="390359" y="401231"/>
                  </a:lnTo>
                  <a:close/>
                </a:path>
                <a:path w="404495" h="420370">
                  <a:moveTo>
                    <a:pt x="402005" y="360959"/>
                  </a:moveTo>
                  <a:lnTo>
                    <a:pt x="398589" y="360959"/>
                  </a:lnTo>
                  <a:lnTo>
                    <a:pt x="398589" y="403479"/>
                  </a:lnTo>
                  <a:lnTo>
                    <a:pt x="402005" y="403479"/>
                  </a:lnTo>
                  <a:lnTo>
                    <a:pt x="402005" y="360959"/>
                  </a:lnTo>
                  <a:close/>
                </a:path>
                <a:path w="404495" h="420370">
                  <a:moveTo>
                    <a:pt x="402005" y="306730"/>
                  </a:moveTo>
                  <a:lnTo>
                    <a:pt x="398589" y="306730"/>
                  </a:lnTo>
                  <a:lnTo>
                    <a:pt x="398589" y="349199"/>
                  </a:lnTo>
                  <a:lnTo>
                    <a:pt x="402005" y="349199"/>
                  </a:lnTo>
                  <a:lnTo>
                    <a:pt x="402005" y="306730"/>
                  </a:lnTo>
                  <a:close/>
                </a:path>
                <a:path w="404495" h="420370">
                  <a:moveTo>
                    <a:pt x="403707" y="254000"/>
                  </a:moveTo>
                  <a:lnTo>
                    <a:pt x="401789" y="250964"/>
                  </a:lnTo>
                  <a:lnTo>
                    <a:pt x="399186" y="246799"/>
                  </a:lnTo>
                  <a:lnTo>
                    <a:pt x="390512" y="246799"/>
                  </a:lnTo>
                  <a:lnTo>
                    <a:pt x="382587" y="249199"/>
                  </a:lnTo>
                  <a:lnTo>
                    <a:pt x="381000" y="251371"/>
                  </a:lnTo>
                  <a:lnTo>
                    <a:pt x="395668" y="250964"/>
                  </a:lnTo>
                  <a:lnTo>
                    <a:pt x="398437" y="256133"/>
                  </a:lnTo>
                  <a:lnTo>
                    <a:pt x="398640" y="261835"/>
                  </a:lnTo>
                  <a:lnTo>
                    <a:pt x="403606" y="261835"/>
                  </a:lnTo>
                  <a:lnTo>
                    <a:pt x="403707" y="254000"/>
                  </a:lnTo>
                  <a:close/>
                </a:path>
                <a:path w="404495" h="420370">
                  <a:moveTo>
                    <a:pt x="404152" y="288074"/>
                  </a:moveTo>
                  <a:lnTo>
                    <a:pt x="404050" y="279400"/>
                  </a:lnTo>
                  <a:lnTo>
                    <a:pt x="398983" y="279400"/>
                  </a:lnTo>
                  <a:lnTo>
                    <a:pt x="398437" y="284759"/>
                  </a:lnTo>
                  <a:lnTo>
                    <a:pt x="397852" y="291795"/>
                  </a:lnTo>
                  <a:lnTo>
                    <a:pt x="380987" y="291795"/>
                  </a:lnTo>
                  <a:lnTo>
                    <a:pt x="382384" y="293751"/>
                  </a:lnTo>
                  <a:lnTo>
                    <a:pt x="390652" y="296164"/>
                  </a:lnTo>
                  <a:lnTo>
                    <a:pt x="400824" y="296164"/>
                  </a:lnTo>
                  <a:lnTo>
                    <a:pt x="404152" y="2880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8750744" y="7041997"/>
              <a:ext cx="226695" cy="10160"/>
            </a:xfrm>
            <a:custGeom>
              <a:avLst/>
              <a:gdLst/>
              <a:ahLst/>
              <a:cxnLst/>
              <a:rect l="l" t="t" r="r" b="b"/>
              <a:pathLst>
                <a:path w="226695" h="10159">
                  <a:moveTo>
                    <a:pt x="444" y="7645"/>
                  </a:moveTo>
                  <a:lnTo>
                    <a:pt x="0" y="7645"/>
                  </a:lnTo>
                  <a:lnTo>
                    <a:pt x="0" y="7886"/>
                  </a:lnTo>
                  <a:lnTo>
                    <a:pt x="444" y="8089"/>
                  </a:lnTo>
                  <a:lnTo>
                    <a:pt x="444" y="7645"/>
                  </a:lnTo>
                  <a:close/>
                </a:path>
                <a:path w="226695" h="10159">
                  <a:moveTo>
                    <a:pt x="1485" y="9080"/>
                  </a:moveTo>
                  <a:lnTo>
                    <a:pt x="939" y="8890"/>
                  </a:lnTo>
                  <a:lnTo>
                    <a:pt x="939" y="9283"/>
                  </a:lnTo>
                  <a:lnTo>
                    <a:pt x="546" y="9385"/>
                  </a:lnTo>
                  <a:lnTo>
                    <a:pt x="546" y="9829"/>
                  </a:lnTo>
                  <a:lnTo>
                    <a:pt x="1143" y="9829"/>
                  </a:lnTo>
                  <a:lnTo>
                    <a:pt x="1485" y="9385"/>
                  </a:lnTo>
                  <a:lnTo>
                    <a:pt x="1485" y="9080"/>
                  </a:lnTo>
                  <a:close/>
                </a:path>
                <a:path w="226695" h="10159">
                  <a:moveTo>
                    <a:pt x="14097" y="2578"/>
                  </a:moveTo>
                  <a:lnTo>
                    <a:pt x="13893" y="2578"/>
                  </a:lnTo>
                  <a:lnTo>
                    <a:pt x="13893" y="2781"/>
                  </a:lnTo>
                  <a:lnTo>
                    <a:pt x="14097" y="2781"/>
                  </a:lnTo>
                  <a:lnTo>
                    <a:pt x="14097" y="2578"/>
                  </a:lnTo>
                  <a:close/>
                </a:path>
                <a:path w="226695" h="10159">
                  <a:moveTo>
                    <a:pt x="144767" y="1346"/>
                  </a:moveTo>
                  <a:lnTo>
                    <a:pt x="144513" y="1346"/>
                  </a:lnTo>
                  <a:lnTo>
                    <a:pt x="144513" y="1536"/>
                  </a:lnTo>
                  <a:lnTo>
                    <a:pt x="144767" y="1346"/>
                  </a:lnTo>
                  <a:close/>
                </a:path>
                <a:path w="226695" h="10159">
                  <a:moveTo>
                    <a:pt x="148082" y="647"/>
                  </a:moveTo>
                  <a:lnTo>
                    <a:pt x="147891" y="647"/>
                  </a:lnTo>
                  <a:lnTo>
                    <a:pt x="147891" y="1041"/>
                  </a:lnTo>
                  <a:lnTo>
                    <a:pt x="148082" y="647"/>
                  </a:lnTo>
                  <a:close/>
                </a:path>
                <a:path w="226695" h="10159">
                  <a:moveTo>
                    <a:pt x="148336" y="1143"/>
                  </a:moveTo>
                  <a:lnTo>
                    <a:pt x="147891" y="1041"/>
                  </a:lnTo>
                  <a:lnTo>
                    <a:pt x="148336" y="1143"/>
                  </a:lnTo>
                  <a:close/>
                </a:path>
                <a:path w="226695" h="10159">
                  <a:moveTo>
                    <a:pt x="183857" y="850"/>
                  </a:moveTo>
                  <a:lnTo>
                    <a:pt x="183756" y="647"/>
                  </a:lnTo>
                  <a:lnTo>
                    <a:pt x="183108" y="647"/>
                  </a:lnTo>
                  <a:lnTo>
                    <a:pt x="183210" y="850"/>
                  </a:lnTo>
                  <a:lnTo>
                    <a:pt x="183756" y="939"/>
                  </a:lnTo>
                  <a:close/>
                </a:path>
                <a:path w="226695" h="10159">
                  <a:moveTo>
                    <a:pt x="192239" y="1143"/>
                  </a:moveTo>
                  <a:lnTo>
                    <a:pt x="192036" y="939"/>
                  </a:lnTo>
                  <a:lnTo>
                    <a:pt x="191846" y="850"/>
                  </a:lnTo>
                  <a:lnTo>
                    <a:pt x="191389" y="939"/>
                  </a:lnTo>
                  <a:lnTo>
                    <a:pt x="191389" y="1143"/>
                  </a:lnTo>
                  <a:lnTo>
                    <a:pt x="192239" y="1143"/>
                  </a:lnTo>
                  <a:close/>
                </a:path>
                <a:path w="226695" h="10159">
                  <a:moveTo>
                    <a:pt x="193725" y="1346"/>
                  </a:moveTo>
                  <a:lnTo>
                    <a:pt x="193433" y="1143"/>
                  </a:lnTo>
                  <a:lnTo>
                    <a:pt x="193433" y="1346"/>
                  </a:lnTo>
                  <a:lnTo>
                    <a:pt x="193725" y="1346"/>
                  </a:lnTo>
                  <a:close/>
                </a:path>
                <a:path w="226695" h="10159">
                  <a:moveTo>
                    <a:pt x="195211" y="1143"/>
                  </a:moveTo>
                  <a:lnTo>
                    <a:pt x="194868" y="1143"/>
                  </a:lnTo>
                  <a:lnTo>
                    <a:pt x="194868" y="1346"/>
                  </a:lnTo>
                  <a:lnTo>
                    <a:pt x="195211" y="1346"/>
                  </a:lnTo>
                  <a:lnTo>
                    <a:pt x="195211" y="1143"/>
                  </a:lnTo>
                  <a:close/>
                </a:path>
                <a:path w="226695" h="10159">
                  <a:moveTo>
                    <a:pt x="197700" y="1143"/>
                  </a:moveTo>
                  <a:lnTo>
                    <a:pt x="196850" y="1346"/>
                  </a:lnTo>
                  <a:lnTo>
                    <a:pt x="196659" y="1143"/>
                  </a:lnTo>
                  <a:lnTo>
                    <a:pt x="196354" y="1447"/>
                  </a:lnTo>
                  <a:lnTo>
                    <a:pt x="195910" y="939"/>
                  </a:lnTo>
                  <a:lnTo>
                    <a:pt x="195516" y="1346"/>
                  </a:lnTo>
                  <a:lnTo>
                    <a:pt x="196354" y="1739"/>
                  </a:lnTo>
                  <a:lnTo>
                    <a:pt x="197700" y="1739"/>
                  </a:lnTo>
                  <a:lnTo>
                    <a:pt x="197700" y="1143"/>
                  </a:lnTo>
                  <a:close/>
                </a:path>
                <a:path w="226695" h="10159">
                  <a:moveTo>
                    <a:pt x="199085" y="1143"/>
                  </a:moveTo>
                  <a:lnTo>
                    <a:pt x="198882" y="1346"/>
                  </a:lnTo>
                  <a:lnTo>
                    <a:pt x="198691" y="1143"/>
                  </a:lnTo>
                  <a:lnTo>
                    <a:pt x="198437" y="1346"/>
                  </a:lnTo>
                  <a:lnTo>
                    <a:pt x="198437" y="1739"/>
                  </a:lnTo>
                  <a:lnTo>
                    <a:pt x="198691" y="1739"/>
                  </a:lnTo>
                  <a:lnTo>
                    <a:pt x="199085" y="1943"/>
                  </a:lnTo>
                  <a:lnTo>
                    <a:pt x="199085" y="1346"/>
                  </a:lnTo>
                  <a:lnTo>
                    <a:pt x="199085" y="1143"/>
                  </a:lnTo>
                  <a:close/>
                </a:path>
                <a:path w="226695" h="10159">
                  <a:moveTo>
                    <a:pt x="200228" y="1447"/>
                  </a:moveTo>
                  <a:lnTo>
                    <a:pt x="200025" y="1346"/>
                  </a:lnTo>
                  <a:lnTo>
                    <a:pt x="199834" y="1447"/>
                  </a:lnTo>
                  <a:lnTo>
                    <a:pt x="199834" y="1943"/>
                  </a:lnTo>
                  <a:lnTo>
                    <a:pt x="200228" y="1447"/>
                  </a:lnTo>
                  <a:close/>
                </a:path>
                <a:path w="226695" h="10159">
                  <a:moveTo>
                    <a:pt x="200329" y="1447"/>
                  </a:moveTo>
                  <a:lnTo>
                    <a:pt x="200329" y="1739"/>
                  </a:lnTo>
                  <a:lnTo>
                    <a:pt x="200329" y="1447"/>
                  </a:lnTo>
                  <a:close/>
                </a:path>
                <a:path w="226695" h="10159">
                  <a:moveTo>
                    <a:pt x="201168" y="355"/>
                  </a:moveTo>
                  <a:lnTo>
                    <a:pt x="200774" y="1143"/>
                  </a:lnTo>
                  <a:lnTo>
                    <a:pt x="201066" y="1143"/>
                  </a:lnTo>
                  <a:lnTo>
                    <a:pt x="201168" y="355"/>
                  </a:lnTo>
                  <a:close/>
                </a:path>
                <a:path w="226695" h="10159">
                  <a:moveTo>
                    <a:pt x="201422" y="1739"/>
                  </a:moveTo>
                  <a:lnTo>
                    <a:pt x="201168" y="1346"/>
                  </a:lnTo>
                  <a:lnTo>
                    <a:pt x="200774" y="1346"/>
                  </a:lnTo>
                  <a:lnTo>
                    <a:pt x="200774" y="1739"/>
                  </a:lnTo>
                  <a:lnTo>
                    <a:pt x="201066" y="1943"/>
                  </a:lnTo>
                  <a:lnTo>
                    <a:pt x="201422" y="1739"/>
                  </a:lnTo>
                  <a:close/>
                </a:path>
                <a:path w="226695" h="10159">
                  <a:moveTo>
                    <a:pt x="202755" y="1447"/>
                  </a:moveTo>
                  <a:lnTo>
                    <a:pt x="202552" y="1155"/>
                  </a:lnTo>
                  <a:lnTo>
                    <a:pt x="202361" y="1447"/>
                  </a:lnTo>
                  <a:lnTo>
                    <a:pt x="202755" y="1447"/>
                  </a:lnTo>
                  <a:close/>
                </a:path>
                <a:path w="226695" h="10159">
                  <a:moveTo>
                    <a:pt x="203695" y="850"/>
                  </a:moveTo>
                  <a:lnTo>
                    <a:pt x="203098" y="0"/>
                  </a:lnTo>
                  <a:lnTo>
                    <a:pt x="202260" y="939"/>
                  </a:lnTo>
                  <a:lnTo>
                    <a:pt x="201422" y="304"/>
                  </a:lnTo>
                  <a:lnTo>
                    <a:pt x="201510" y="939"/>
                  </a:lnTo>
                  <a:lnTo>
                    <a:pt x="201714" y="1143"/>
                  </a:lnTo>
                  <a:lnTo>
                    <a:pt x="202438" y="939"/>
                  </a:lnTo>
                  <a:lnTo>
                    <a:pt x="202755" y="850"/>
                  </a:lnTo>
                  <a:lnTo>
                    <a:pt x="202552" y="1143"/>
                  </a:lnTo>
                  <a:lnTo>
                    <a:pt x="203695" y="850"/>
                  </a:lnTo>
                  <a:close/>
                </a:path>
                <a:path w="226695" h="10159">
                  <a:moveTo>
                    <a:pt x="204241" y="647"/>
                  </a:moveTo>
                  <a:lnTo>
                    <a:pt x="203949" y="850"/>
                  </a:lnTo>
                  <a:lnTo>
                    <a:pt x="203949" y="1143"/>
                  </a:lnTo>
                  <a:lnTo>
                    <a:pt x="204139" y="1143"/>
                  </a:lnTo>
                  <a:lnTo>
                    <a:pt x="204139" y="939"/>
                  </a:lnTo>
                  <a:lnTo>
                    <a:pt x="204241" y="647"/>
                  </a:lnTo>
                  <a:close/>
                </a:path>
                <a:path w="226695" h="10159">
                  <a:moveTo>
                    <a:pt x="205930" y="850"/>
                  </a:moveTo>
                  <a:lnTo>
                    <a:pt x="205092" y="850"/>
                  </a:lnTo>
                  <a:lnTo>
                    <a:pt x="205092" y="1143"/>
                  </a:lnTo>
                  <a:lnTo>
                    <a:pt x="205727" y="1143"/>
                  </a:lnTo>
                  <a:lnTo>
                    <a:pt x="205930" y="850"/>
                  </a:lnTo>
                  <a:close/>
                </a:path>
                <a:path w="226695" h="10159">
                  <a:moveTo>
                    <a:pt x="207073" y="2082"/>
                  </a:moveTo>
                  <a:lnTo>
                    <a:pt x="205384" y="2286"/>
                  </a:lnTo>
                  <a:lnTo>
                    <a:pt x="204736" y="2489"/>
                  </a:lnTo>
                  <a:lnTo>
                    <a:pt x="203949" y="1993"/>
                  </a:lnTo>
                  <a:lnTo>
                    <a:pt x="203403" y="2286"/>
                  </a:lnTo>
                  <a:lnTo>
                    <a:pt x="205727" y="2679"/>
                  </a:lnTo>
                  <a:lnTo>
                    <a:pt x="205930" y="2882"/>
                  </a:lnTo>
                  <a:lnTo>
                    <a:pt x="206870" y="2882"/>
                  </a:lnTo>
                  <a:lnTo>
                    <a:pt x="206870" y="2489"/>
                  </a:lnTo>
                  <a:lnTo>
                    <a:pt x="207073" y="2082"/>
                  </a:lnTo>
                  <a:close/>
                </a:path>
                <a:path w="226695" h="10159">
                  <a:moveTo>
                    <a:pt x="207492" y="1003"/>
                  </a:moveTo>
                  <a:lnTo>
                    <a:pt x="206425" y="850"/>
                  </a:lnTo>
                  <a:lnTo>
                    <a:pt x="206425" y="1143"/>
                  </a:lnTo>
                  <a:lnTo>
                    <a:pt x="206870" y="1447"/>
                  </a:lnTo>
                  <a:lnTo>
                    <a:pt x="207073" y="1447"/>
                  </a:lnTo>
                  <a:lnTo>
                    <a:pt x="207175" y="1143"/>
                  </a:lnTo>
                  <a:lnTo>
                    <a:pt x="207492" y="1003"/>
                  </a:lnTo>
                  <a:close/>
                </a:path>
                <a:path w="226695" h="10159">
                  <a:moveTo>
                    <a:pt x="209600" y="1244"/>
                  </a:moveTo>
                  <a:lnTo>
                    <a:pt x="208559" y="1143"/>
                  </a:lnTo>
                  <a:lnTo>
                    <a:pt x="207670" y="1028"/>
                  </a:lnTo>
                  <a:lnTo>
                    <a:pt x="207835" y="1244"/>
                  </a:lnTo>
                  <a:lnTo>
                    <a:pt x="207924" y="1485"/>
                  </a:lnTo>
                  <a:lnTo>
                    <a:pt x="208216" y="1943"/>
                  </a:lnTo>
                  <a:lnTo>
                    <a:pt x="209054" y="1943"/>
                  </a:lnTo>
                  <a:lnTo>
                    <a:pt x="208559" y="1447"/>
                  </a:lnTo>
                  <a:lnTo>
                    <a:pt x="209054" y="1739"/>
                  </a:lnTo>
                  <a:lnTo>
                    <a:pt x="209359" y="1447"/>
                  </a:lnTo>
                  <a:lnTo>
                    <a:pt x="209600" y="1244"/>
                  </a:lnTo>
                  <a:close/>
                </a:path>
                <a:path w="226695" h="10159">
                  <a:moveTo>
                    <a:pt x="211023" y="1397"/>
                  </a:moveTo>
                  <a:lnTo>
                    <a:pt x="210845" y="1346"/>
                  </a:lnTo>
                  <a:lnTo>
                    <a:pt x="209702" y="1244"/>
                  </a:lnTo>
                  <a:lnTo>
                    <a:pt x="209702" y="1943"/>
                  </a:lnTo>
                  <a:lnTo>
                    <a:pt x="210248" y="1943"/>
                  </a:lnTo>
                  <a:lnTo>
                    <a:pt x="210248" y="1739"/>
                  </a:lnTo>
                  <a:lnTo>
                    <a:pt x="210540" y="1447"/>
                  </a:lnTo>
                  <a:lnTo>
                    <a:pt x="210845" y="2679"/>
                  </a:lnTo>
                  <a:lnTo>
                    <a:pt x="211010" y="1447"/>
                  </a:lnTo>
                  <a:close/>
                </a:path>
                <a:path w="226695" h="10159">
                  <a:moveTo>
                    <a:pt x="211353" y="1485"/>
                  </a:moveTo>
                  <a:lnTo>
                    <a:pt x="211086" y="939"/>
                  </a:lnTo>
                  <a:lnTo>
                    <a:pt x="211023" y="1397"/>
                  </a:lnTo>
                  <a:lnTo>
                    <a:pt x="211353" y="1485"/>
                  </a:lnTo>
                  <a:close/>
                </a:path>
                <a:path w="226695" h="10159">
                  <a:moveTo>
                    <a:pt x="211442" y="3276"/>
                  </a:moveTo>
                  <a:lnTo>
                    <a:pt x="211086" y="2882"/>
                  </a:lnTo>
                  <a:lnTo>
                    <a:pt x="210743" y="3276"/>
                  </a:lnTo>
                  <a:lnTo>
                    <a:pt x="210845" y="3581"/>
                  </a:lnTo>
                  <a:lnTo>
                    <a:pt x="211391" y="3378"/>
                  </a:lnTo>
                  <a:close/>
                </a:path>
                <a:path w="226695" h="10159">
                  <a:moveTo>
                    <a:pt x="211683" y="3276"/>
                  </a:moveTo>
                  <a:lnTo>
                    <a:pt x="211493" y="3352"/>
                  </a:lnTo>
                  <a:lnTo>
                    <a:pt x="211683" y="3543"/>
                  </a:lnTo>
                  <a:lnTo>
                    <a:pt x="211683" y="3276"/>
                  </a:lnTo>
                  <a:close/>
                </a:path>
                <a:path w="226695" h="10159">
                  <a:moveTo>
                    <a:pt x="212521" y="3683"/>
                  </a:moveTo>
                  <a:lnTo>
                    <a:pt x="211721" y="3594"/>
                  </a:lnTo>
                  <a:lnTo>
                    <a:pt x="212128" y="4025"/>
                  </a:lnTo>
                  <a:lnTo>
                    <a:pt x="212521" y="3683"/>
                  </a:lnTo>
                  <a:close/>
                </a:path>
                <a:path w="226695" h="10159">
                  <a:moveTo>
                    <a:pt x="215353" y="2032"/>
                  </a:moveTo>
                  <a:lnTo>
                    <a:pt x="215061" y="2032"/>
                  </a:lnTo>
                  <a:lnTo>
                    <a:pt x="214858" y="2286"/>
                  </a:lnTo>
                  <a:lnTo>
                    <a:pt x="215061" y="2489"/>
                  </a:lnTo>
                  <a:lnTo>
                    <a:pt x="215252" y="2489"/>
                  </a:lnTo>
                  <a:lnTo>
                    <a:pt x="215353" y="2032"/>
                  </a:lnTo>
                  <a:close/>
                </a:path>
                <a:path w="226695" h="10159">
                  <a:moveTo>
                    <a:pt x="217195" y="3771"/>
                  </a:moveTo>
                  <a:lnTo>
                    <a:pt x="216750" y="3594"/>
                  </a:lnTo>
                  <a:lnTo>
                    <a:pt x="216649" y="2882"/>
                  </a:lnTo>
                  <a:lnTo>
                    <a:pt x="216446" y="2489"/>
                  </a:lnTo>
                  <a:lnTo>
                    <a:pt x="215798" y="2286"/>
                  </a:lnTo>
                  <a:lnTo>
                    <a:pt x="215404" y="2679"/>
                  </a:lnTo>
                  <a:lnTo>
                    <a:pt x="216446" y="3276"/>
                  </a:lnTo>
                  <a:lnTo>
                    <a:pt x="215798" y="3581"/>
                  </a:lnTo>
                  <a:lnTo>
                    <a:pt x="215607" y="3581"/>
                  </a:lnTo>
                  <a:lnTo>
                    <a:pt x="215252" y="3771"/>
                  </a:lnTo>
                  <a:lnTo>
                    <a:pt x="215252" y="3378"/>
                  </a:lnTo>
                  <a:lnTo>
                    <a:pt x="214858" y="3771"/>
                  </a:lnTo>
                  <a:lnTo>
                    <a:pt x="214287" y="2997"/>
                  </a:lnTo>
                  <a:lnTo>
                    <a:pt x="214668" y="2882"/>
                  </a:lnTo>
                  <a:lnTo>
                    <a:pt x="214668" y="1943"/>
                  </a:lnTo>
                  <a:lnTo>
                    <a:pt x="213969" y="1943"/>
                  </a:lnTo>
                  <a:lnTo>
                    <a:pt x="213969" y="2565"/>
                  </a:lnTo>
                  <a:lnTo>
                    <a:pt x="213271" y="3048"/>
                  </a:lnTo>
                  <a:lnTo>
                    <a:pt x="213271" y="2489"/>
                  </a:lnTo>
                  <a:lnTo>
                    <a:pt x="213918" y="2032"/>
                  </a:lnTo>
                  <a:lnTo>
                    <a:pt x="213969" y="2565"/>
                  </a:lnTo>
                  <a:lnTo>
                    <a:pt x="213969" y="1943"/>
                  </a:lnTo>
                  <a:lnTo>
                    <a:pt x="213664" y="1943"/>
                  </a:lnTo>
                  <a:lnTo>
                    <a:pt x="213271" y="2032"/>
                  </a:lnTo>
                  <a:lnTo>
                    <a:pt x="213067" y="2032"/>
                  </a:lnTo>
                  <a:lnTo>
                    <a:pt x="213271" y="1943"/>
                  </a:lnTo>
                  <a:lnTo>
                    <a:pt x="213067" y="1943"/>
                  </a:lnTo>
                  <a:lnTo>
                    <a:pt x="211353" y="1485"/>
                  </a:lnTo>
                  <a:lnTo>
                    <a:pt x="211582" y="1943"/>
                  </a:lnTo>
                  <a:lnTo>
                    <a:pt x="212128" y="1943"/>
                  </a:lnTo>
                  <a:lnTo>
                    <a:pt x="213067" y="2489"/>
                  </a:lnTo>
                  <a:lnTo>
                    <a:pt x="213067" y="2679"/>
                  </a:lnTo>
                  <a:lnTo>
                    <a:pt x="212725" y="2679"/>
                  </a:lnTo>
                  <a:lnTo>
                    <a:pt x="212534" y="3073"/>
                  </a:lnTo>
                  <a:lnTo>
                    <a:pt x="213233" y="3073"/>
                  </a:lnTo>
                  <a:lnTo>
                    <a:pt x="212521" y="3683"/>
                  </a:lnTo>
                  <a:lnTo>
                    <a:pt x="213372" y="3771"/>
                  </a:lnTo>
                  <a:lnTo>
                    <a:pt x="215252" y="4025"/>
                  </a:lnTo>
                  <a:lnTo>
                    <a:pt x="216750" y="4711"/>
                  </a:lnTo>
                  <a:lnTo>
                    <a:pt x="216941" y="4419"/>
                  </a:lnTo>
                  <a:lnTo>
                    <a:pt x="216750" y="4216"/>
                  </a:lnTo>
                  <a:lnTo>
                    <a:pt x="216446" y="4419"/>
                  </a:lnTo>
                  <a:lnTo>
                    <a:pt x="216204" y="4025"/>
                  </a:lnTo>
                  <a:lnTo>
                    <a:pt x="216547" y="3771"/>
                  </a:lnTo>
                  <a:lnTo>
                    <a:pt x="217195" y="3771"/>
                  </a:lnTo>
                  <a:close/>
                </a:path>
                <a:path w="226695" h="10159">
                  <a:moveTo>
                    <a:pt x="217589" y="4711"/>
                  </a:moveTo>
                  <a:lnTo>
                    <a:pt x="217385" y="4419"/>
                  </a:lnTo>
                  <a:lnTo>
                    <a:pt x="217195" y="4025"/>
                  </a:lnTo>
                  <a:lnTo>
                    <a:pt x="216941" y="4419"/>
                  </a:lnTo>
                  <a:lnTo>
                    <a:pt x="217589" y="4711"/>
                  </a:lnTo>
                  <a:close/>
                </a:path>
                <a:path w="226695" h="10159">
                  <a:moveTo>
                    <a:pt x="218528" y="2679"/>
                  </a:moveTo>
                  <a:lnTo>
                    <a:pt x="216941" y="2489"/>
                  </a:lnTo>
                  <a:lnTo>
                    <a:pt x="217068" y="2882"/>
                  </a:lnTo>
                  <a:lnTo>
                    <a:pt x="217195" y="3771"/>
                  </a:lnTo>
                  <a:lnTo>
                    <a:pt x="217385" y="3771"/>
                  </a:lnTo>
                  <a:lnTo>
                    <a:pt x="217690" y="4025"/>
                  </a:lnTo>
                  <a:lnTo>
                    <a:pt x="217792" y="3771"/>
                  </a:lnTo>
                  <a:lnTo>
                    <a:pt x="217957" y="3276"/>
                  </a:lnTo>
                  <a:lnTo>
                    <a:pt x="218135" y="3073"/>
                  </a:lnTo>
                  <a:lnTo>
                    <a:pt x="218427" y="2882"/>
                  </a:lnTo>
                  <a:lnTo>
                    <a:pt x="218528" y="2679"/>
                  </a:lnTo>
                  <a:close/>
                </a:path>
                <a:path w="226695" h="10159">
                  <a:moveTo>
                    <a:pt x="219671" y="3276"/>
                  </a:moveTo>
                  <a:close/>
                </a:path>
                <a:path w="226695" h="10159">
                  <a:moveTo>
                    <a:pt x="223050" y="4914"/>
                  </a:moveTo>
                  <a:lnTo>
                    <a:pt x="222402" y="4914"/>
                  </a:lnTo>
                  <a:lnTo>
                    <a:pt x="222643" y="5308"/>
                  </a:lnTo>
                  <a:lnTo>
                    <a:pt x="223050" y="5308"/>
                  </a:lnTo>
                  <a:lnTo>
                    <a:pt x="223050" y="4914"/>
                  </a:lnTo>
                  <a:close/>
                </a:path>
                <a:path w="226695" h="10159">
                  <a:moveTo>
                    <a:pt x="226517" y="5511"/>
                  </a:moveTo>
                  <a:lnTo>
                    <a:pt x="226415" y="5308"/>
                  </a:lnTo>
                  <a:lnTo>
                    <a:pt x="225767" y="5118"/>
                  </a:lnTo>
                  <a:lnTo>
                    <a:pt x="225869" y="5511"/>
                  </a:lnTo>
                  <a:lnTo>
                    <a:pt x="226517" y="55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78924" y="6793712"/>
              <a:ext cx="389877" cy="500557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09937" y="6793560"/>
              <a:ext cx="822618" cy="495592"/>
            </a:xfrm>
            <a:prstGeom prst="rect">
              <a:avLst/>
            </a:prstGeom>
          </p:spPr>
        </p:pic>
      </p:grpSp>
      <p:pic>
        <p:nvPicPr>
          <p:cNvPr id="18" name="object 18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300787" y="6769646"/>
            <a:ext cx="660742" cy="527748"/>
          </a:xfrm>
          <a:prstGeom prst="rect">
            <a:avLst/>
          </a:prstGeom>
        </p:spPr>
      </p:pic>
      <p:sp>
        <p:nvSpPr>
          <p:cNvPr id="19" name="object 19" descr=""/>
          <p:cNvSpPr txBox="1"/>
          <p:nvPr/>
        </p:nvSpPr>
        <p:spPr>
          <a:xfrm>
            <a:off x="244099" y="6738736"/>
            <a:ext cx="672465" cy="283210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dirty="0" sz="1300" spc="60" b="1">
                <a:solidFill>
                  <a:srgbClr val="C54038"/>
                </a:solidFill>
                <a:latin typeface="Tahoma"/>
                <a:cs typeface="Tahoma"/>
              </a:rPr>
              <a:t>P</a:t>
            </a: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our</a:t>
            </a:r>
            <a:r>
              <a:rPr dirty="0" sz="1300" spc="-180" b="1">
                <a:solidFill>
                  <a:srgbClr val="C54038"/>
                </a:solidFill>
                <a:latin typeface="Tahoma"/>
                <a:cs typeface="Tahoma"/>
              </a:rPr>
              <a:t> </a:t>
            </a: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de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20" name="object 2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68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dirty="0" spc="75"/>
              <a:t>A</a:t>
            </a:r>
            <a:r>
              <a:rPr dirty="0"/>
              <a:t>r</a:t>
            </a:r>
            <a:r>
              <a:rPr dirty="0" spc="75"/>
              <a:t>chi</a:t>
            </a:r>
            <a:r>
              <a:rPr dirty="0" spc="30"/>
              <a:t>t</a:t>
            </a:r>
            <a:r>
              <a:rPr dirty="0" spc="60"/>
              <a:t>ectu</a:t>
            </a:r>
            <a:r>
              <a:rPr dirty="0" spc="10"/>
              <a:t>r</a:t>
            </a:r>
            <a:r>
              <a:rPr dirty="0" spc="-15"/>
              <a:t>es</a:t>
            </a:r>
          </a:p>
        </p:txBody>
      </p:sp>
      <p:sp>
        <p:nvSpPr>
          <p:cNvPr id="21" name="object 21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dirty="0" spc="35" b="1">
                <a:latin typeface="Tahoma"/>
                <a:cs typeface="Tahoma"/>
              </a:rPr>
              <a:t>Nouvelles</a:t>
            </a:r>
            <a:r>
              <a:rPr dirty="0" spc="450" b="1">
                <a:latin typeface="Tahoma"/>
                <a:cs typeface="Tahoma"/>
              </a:rPr>
              <a:t> </a:t>
            </a:r>
            <a:r>
              <a:rPr dirty="0" spc="55"/>
              <a:t>et</a:t>
            </a:r>
            <a:r>
              <a:rPr dirty="0" spc="-25"/>
              <a:t> </a:t>
            </a:r>
            <a:r>
              <a:rPr dirty="0" spc="-15"/>
              <a:t>Paysages</a:t>
            </a:r>
          </a:p>
        </p:txBody>
      </p:sp>
      <p:sp>
        <p:nvSpPr>
          <p:cNvPr id="22" name="object 22" descr=""/>
          <p:cNvSpPr txBox="1"/>
          <p:nvPr/>
        </p:nvSpPr>
        <p:spPr>
          <a:xfrm>
            <a:off x="244099" y="7088740"/>
            <a:ext cx="1986280" cy="283210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  <a:tabLst>
                <a:tab pos="976630" algn="l"/>
              </a:tabLst>
            </a:pP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Ruralités	</a:t>
            </a:r>
            <a:r>
              <a:rPr dirty="0" sz="1300" spc="35">
                <a:solidFill>
                  <a:srgbClr val="C54038"/>
                </a:solidFill>
                <a:latin typeface="Arial Unicode MS"/>
                <a:cs typeface="Arial Unicode MS"/>
              </a:rPr>
              <a:t>du</a:t>
            </a:r>
            <a:r>
              <a:rPr dirty="0" sz="1300" spc="-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300" spc="40">
                <a:solidFill>
                  <a:srgbClr val="C54038"/>
                </a:solidFill>
                <a:latin typeface="Arial Unicode MS"/>
                <a:cs typeface="Arial Unicode MS"/>
              </a:rPr>
              <a:t>Quotidien</a:t>
            </a:r>
            <a:endParaRPr sz="130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256781" y="1492897"/>
            <a:ext cx="3324225" cy="2692400"/>
          </a:xfrm>
          <a:prstGeom prst="rect">
            <a:avLst/>
          </a:prstGeom>
          <a:solidFill>
            <a:srgbClr val="F5DDD2"/>
          </a:solidFill>
        </p:spPr>
        <p:txBody>
          <a:bodyPr wrap="square" lIns="0" tIns="901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710"/>
              </a:spcBef>
            </a:pPr>
            <a:r>
              <a:rPr dirty="0" sz="1400" spc="45" b="1">
                <a:solidFill>
                  <a:srgbClr val="C54038"/>
                </a:solidFill>
                <a:latin typeface="Arial"/>
                <a:cs typeface="Arial"/>
              </a:rPr>
              <a:t>LA</a:t>
            </a:r>
            <a:r>
              <a:rPr dirty="0" sz="1400" spc="-155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1400" spc="15" b="1">
                <a:solidFill>
                  <a:srgbClr val="C54038"/>
                </a:solidFill>
                <a:latin typeface="Arial"/>
                <a:cs typeface="Arial"/>
              </a:rPr>
              <a:t>R</a:t>
            </a:r>
            <a:r>
              <a:rPr dirty="0" sz="1400" spc="-40" b="1">
                <a:solidFill>
                  <a:srgbClr val="C54038"/>
                </a:solidFill>
                <a:latin typeface="Arial"/>
                <a:cs typeface="Arial"/>
              </a:rPr>
              <a:t>É</a:t>
            </a:r>
            <a:r>
              <a:rPr dirty="0" sz="1400" spc="100" b="1">
                <a:solidFill>
                  <a:srgbClr val="C54038"/>
                </a:solidFill>
                <a:latin typeface="Arial"/>
                <a:cs typeface="Arial"/>
              </a:rPr>
              <a:t>GION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90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2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Finance</a:t>
            </a:r>
            <a:r>
              <a:rPr dirty="0" sz="1100" spc="-2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;</a:t>
            </a:r>
            <a:endParaRPr sz="11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555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6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Accompagne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0">
                <a:solidFill>
                  <a:srgbClr val="C54038"/>
                </a:solidFill>
                <a:latin typeface="Arial Unicode MS"/>
                <a:cs typeface="Arial Unicode MS"/>
              </a:rPr>
              <a:t>préﬁguration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;</a:t>
            </a:r>
            <a:endParaRPr sz="11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550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2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55">
                <a:solidFill>
                  <a:srgbClr val="C54038"/>
                </a:solidFill>
                <a:latin typeface="Arial Unicode MS"/>
                <a:cs typeface="Arial Unicode MS"/>
              </a:rPr>
              <a:t>V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eille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à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cohé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r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ence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25">
                <a:solidFill>
                  <a:srgbClr val="C54038"/>
                </a:solidFill>
                <a:latin typeface="Arial Unicode MS"/>
                <a:cs typeface="Arial Unicode MS"/>
              </a:rPr>
              <a:t>a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v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ec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SRADDET</a:t>
            </a:r>
            <a:r>
              <a:rPr dirty="0" sz="1100" spc="-8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;</a:t>
            </a:r>
            <a:endParaRPr sz="11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555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6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5">
                <a:solidFill>
                  <a:srgbClr val="C54038"/>
                </a:solidFill>
                <a:latin typeface="Arial Unicode MS"/>
                <a:cs typeface="Arial Unicode MS"/>
              </a:rPr>
              <a:t>Aide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à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3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valorisation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du</a:t>
            </a:r>
            <a:r>
              <a:rPr dirty="0" sz="1100" spc="-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travail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5">
                <a:solidFill>
                  <a:srgbClr val="C54038"/>
                </a:solidFill>
                <a:latin typeface="Arial Unicode MS"/>
                <a:cs typeface="Arial Unicode MS"/>
              </a:rPr>
              <a:t>produit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;</a:t>
            </a:r>
            <a:endParaRPr sz="1100">
              <a:latin typeface="Arial Unicode MS"/>
              <a:cs typeface="Arial Unicode MS"/>
            </a:endParaRPr>
          </a:p>
          <a:p>
            <a:pPr marR="248285">
              <a:lnSpc>
                <a:spcPts val="1270"/>
              </a:lnSpc>
              <a:spcBef>
                <a:spcPts val="635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Étudie,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5">
                <a:solidFill>
                  <a:srgbClr val="C54038"/>
                </a:solidFill>
                <a:latin typeface="Arial Unicode MS"/>
                <a:cs typeface="Arial Unicode MS"/>
              </a:rPr>
              <a:t>et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cas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échéant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soutient,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mise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en </a:t>
            </a:r>
            <a:r>
              <a:rPr dirty="0" sz="1100" spc="-29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oeuvre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de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projets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pilotes.</a:t>
            </a:r>
            <a:endParaRPr sz="1100">
              <a:latin typeface="Arial Unicode MS"/>
              <a:cs typeface="Arial Unicode MS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44099" y="6738736"/>
            <a:ext cx="672465" cy="283210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dirty="0" sz="1300" spc="60" b="1">
                <a:solidFill>
                  <a:srgbClr val="C54038"/>
                </a:solidFill>
                <a:latin typeface="Tahoma"/>
                <a:cs typeface="Tahoma"/>
              </a:rPr>
              <a:t>P</a:t>
            </a: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our</a:t>
            </a:r>
            <a:r>
              <a:rPr dirty="0" sz="1300" spc="-180" b="1">
                <a:solidFill>
                  <a:srgbClr val="C54038"/>
                </a:solidFill>
                <a:latin typeface="Tahoma"/>
                <a:cs typeface="Tahoma"/>
              </a:rPr>
              <a:t> </a:t>
            </a: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de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68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dirty="0" spc="75"/>
              <a:t>A</a:t>
            </a:r>
            <a:r>
              <a:rPr dirty="0"/>
              <a:t>r</a:t>
            </a:r>
            <a:r>
              <a:rPr dirty="0" spc="75"/>
              <a:t>chi</a:t>
            </a:r>
            <a:r>
              <a:rPr dirty="0" spc="30"/>
              <a:t>t</a:t>
            </a:r>
            <a:r>
              <a:rPr dirty="0" spc="60"/>
              <a:t>ectu</a:t>
            </a:r>
            <a:r>
              <a:rPr dirty="0" spc="10"/>
              <a:t>r</a:t>
            </a:r>
            <a:r>
              <a:rPr dirty="0" spc="-15"/>
              <a:t>es</a:t>
            </a:r>
          </a:p>
        </p:txBody>
      </p:sp>
      <p:sp>
        <p:nvSpPr>
          <p:cNvPr id="9" name="object 9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dirty="0" spc="35" b="1">
                <a:latin typeface="Tahoma"/>
                <a:cs typeface="Tahoma"/>
              </a:rPr>
              <a:t>Nouvelles</a:t>
            </a:r>
            <a:r>
              <a:rPr dirty="0" spc="450" b="1">
                <a:latin typeface="Tahoma"/>
                <a:cs typeface="Tahoma"/>
              </a:rPr>
              <a:t> </a:t>
            </a:r>
            <a:r>
              <a:rPr dirty="0" spc="55"/>
              <a:t>et</a:t>
            </a:r>
            <a:r>
              <a:rPr dirty="0" spc="-25"/>
              <a:t> </a:t>
            </a:r>
            <a:r>
              <a:rPr dirty="0" spc="-15"/>
              <a:t>Paysages</a:t>
            </a:r>
          </a:p>
        </p:txBody>
      </p:sp>
      <p:sp>
        <p:nvSpPr>
          <p:cNvPr id="10" name="object 10" descr=""/>
          <p:cNvSpPr txBox="1"/>
          <p:nvPr/>
        </p:nvSpPr>
        <p:spPr>
          <a:xfrm>
            <a:off x="244099" y="7088740"/>
            <a:ext cx="1986280" cy="283210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  <a:tabLst>
                <a:tab pos="976630" algn="l"/>
              </a:tabLst>
            </a:pP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Ruralités	</a:t>
            </a:r>
            <a:r>
              <a:rPr dirty="0" sz="1300" spc="35">
                <a:solidFill>
                  <a:srgbClr val="C54038"/>
                </a:solidFill>
                <a:latin typeface="Arial Unicode MS"/>
                <a:cs typeface="Arial Unicode MS"/>
              </a:rPr>
              <a:t>du</a:t>
            </a:r>
            <a:r>
              <a:rPr dirty="0" sz="1300" spc="-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300" spc="40">
                <a:solidFill>
                  <a:srgbClr val="C54038"/>
                </a:solidFill>
                <a:latin typeface="Arial Unicode MS"/>
                <a:cs typeface="Arial Unicode MS"/>
              </a:rPr>
              <a:t>Quotidien</a:t>
            </a:r>
            <a:endParaRPr sz="1300">
              <a:latin typeface="Arial Unicode MS"/>
              <a:cs typeface="Arial Unicode MS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7108482" y="1492897"/>
            <a:ext cx="3333115" cy="2692400"/>
          </a:xfrm>
          <a:prstGeom prst="rect">
            <a:avLst/>
          </a:prstGeom>
          <a:solidFill>
            <a:srgbClr val="F5DDD2"/>
          </a:solidFill>
        </p:spPr>
        <p:txBody>
          <a:bodyPr wrap="square" lIns="0" tIns="90170" rIns="0" bIns="0" rtlCol="0" vert="horz">
            <a:spAutoFit/>
          </a:bodyPr>
          <a:lstStyle/>
          <a:p>
            <a:pPr marR="3175">
              <a:lnSpc>
                <a:spcPct val="100000"/>
              </a:lnSpc>
              <a:spcBef>
                <a:spcPts val="710"/>
              </a:spcBef>
            </a:pPr>
            <a:r>
              <a:rPr dirty="0" sz="1400" spc="45" b="1">
                <a:solidFill>
                  <a:srgbClr val="C54038"/>
                </a:solidFill>
                <a:latin typeface="Arial"/>
                <a:cs typeface="Arial"/>
              </a:rPr>
              <a:t>LA</a:t>
            </a:r>
            <a:r>
              <a:rPr dirty="0" sz="1400" spc="-155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1400" spc="45" b="1">
                <a:solidFill>
                  <a:srgbClr val="C54038"/>
                </a:solidFill>
                <a:latin typeface="Arial"/>
                <a:cs typeface="Arial"/>
              </a:rPr>
              <a:t>COLL</a:t>
            </a:r>
            <a:r>
              <a:rPr dirty="0" sz="1400" spc="-5" b="1">
                <a:solidFill>
                  <a:srgbClr val="C54038"/>
                </a:solidFill>
                <a:latin typeface="Arial"/>
                <a:cs typeface="Arial"/>
              </a:rPr>
              <a:t>E</a:t>
            </a:r>
            <a:r>
              <a:rPr dirty="0" sz="1400" spc="55" b="1">
                <a:solidFill>
                  <a:srgbClr val="C54038"/>
                </a:solidFill>
                <a:latin typeface="Arial"/>
                <a:cs typeface="Arial"/>
              </a:rPr>
              <a:t>C</a:t>
            </a:r>
            <a:r>
              <a:rPr dirty="0" sz="1400" spc="75" b="1">
                <a:solidFill>
                  <a:srgbClr val="C54038"/>
                </a:solidFill>
                <a:latin typeface="Arial"/>
                <a:cs typeface="Arial"/>
              </a:rPr>
              <a:t>TIVITÉ</a:t>
            </a:r>
            <a:r>
              <a:rPr dirty="0" sz="1400" spc="-90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1400" spc="-30" b="1">
                <a:solidFill>
                  <a:srgbClr val="C54038"/>
                </a:solidFill>
                <a:latin typeface="Arial"/>
                <a:cs typeface="Arial"/>
              </a:rPr>
              <a:t>L</a:t>
            </a:r>
            <a:r>
              <a:rPr dirty="0" sz="1400" spc="90" b="1">
                <a:solidFill>
                  <a:srgbClr val="C54038"/>
                </a:solidFill>
                <a:latin typeface="Arial"/>
                <a:cs typeface="Arial"/>
              </a:rPr>
              <a:t>O</a:t>
            </a:r>
            <a:r>
              <a:rPr dirty="0" sz="1400" spc="60" b="1">
                <a:solidFill>
                  <a:srgbClr val="C54038"/>
                </a:solidFill>
                <a:latin typeface="Arial"/>
                <a:cs typeface="Arial"/>
              </a:rPr>
              <a:t>C</a:t>
            </a:r>
            <a:r>
              <a:rPr dirty="0" sz="1400" spc="30" b="1">
                <a:solidFill>
                  <a:srgbClr val="C54038"/>
                </a:solidFill>
                <a:latin typeface="Arial"/>
                <a:cs typeface="Arial"/>
              </a:rPr>
              <a:t>ALE</a:t>
            </a:r>
            <a:endParaRPr sz="1400">
              <a:latin typeface="Arial"/>
              <a:cs typeface="Arial"/>
            </a:endParaRPr>
          </a:p>
          <a:p>
            <a:pPr marR="242570">
              <a:lnSpc>
                <a:spcPts val="1270"/>
              </a:lnSpc>
              <a:spcBef>
                <a:spcPts val="575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Crée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un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groupe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50">
                <a:solidFill>
                  <a:srgbClr val="C54038"/>
                </a:solidFill>
                <a:latin typeface="Arial Unicode MS"/>
                <a:cs typeface="Arial Unicode MS"/>
              </a:rPr>
              <a:t>«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0">
                <a:solidFill>
                  <a:srgbClr val="C54038"/>
                </a:solidFill>
                <a:latin typeface="Arial Unicode MS"/>
                <a:cs typeface="Arial Unicode MS"/>
              </a:rPr>
              <a:t>projet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50">
                <a:solidFill>
                  <a:srgbClr val="C54038"/>
                </a:solidFill>
                <a:latin typeface="Arial Unicode MS"/>
                <a:cs typeface="Arial Unicode MS"/>
              </a:rPr>
              <a:t>»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0">
                <a:solidFill>
                  <a:srgbClr val="C54038"/>
                </a:solidFill>
                <a:latin typeface="Arial Unicode MS"/>
                <a:cs typeface="Arial Unicode MS"/>
              </a:rPr>
              <a:t>pour</a:t>
            </a:r>
            <a:r>
              <a:rPr dirty="0" sz="1100" spc="-6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accompagner </a:t>
            </a:r>
            <a:r>
              <a:rPr dirty="0" sz="1100" spc="-29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l'équipe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en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5">
                <a:solidFill>
                  <a:srgbClr val="C54038"/>
                </a:solidFill>
                <a:latin typeface="Arial Unicode MS"/>
                <a:cs typeface="Arial Unicode MS"/>
              </a:rPr>
              <a:t>résidence;</a:t>
            </a:r>
            <a:endParaRPr sz="1100">
              <a:latin typeface="Arial Unicode MS"/>
              <a:cs typeface="Arial Unicode MS"/>
            </a:endParaRPr>
          </a:p>
          <a:p>
            <a:pPr marR="3175">
              <a:lnSpc>
                <a:spcPct val="100000"/>
              </a:lnSpc>
              <a:spcBef>
                <a:spcPts val="520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5">
                <a:solidFill>
                  <a:srgbClr val="C54038"/>
                </a:solidFill>
                <a:latin typeface="Arial Unicode MS"/>
                <a:cs typeface="Arial Unicode MS"/>
              </a:rPr>
              <a:t>Héberge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5">
                <a:solidFill>
                  <a:srgbClr val="C54038"/>
                </a:solidFill>
                <a:latin typeface="Arial Unicode MS"/>
                <a:cs typeface="Arial Unicode MS"/>
              </a:rPr>
              <a:t>et</a:t>
            </a:r>
            <a:r>
              <a:rPr dirty="0" sz="1100" spc="-5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5">
                <a:solidFill>
                  <a:srgbClr val="C54038"/>
                </a:solidFill>
                <a:latin typeface="Arial Unicode MS"/>
                <a:cs typeface="Arial Unicode MS"/>
              </a:rPr>
              <a:t>fourni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un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lieu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de</a:t>
            </a:r>
            <a:r>
              <a:rPr dirty="0" sz="1100" spc="-5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travail;</a:t>
            </a:r>
            <a:endParaRPr sz="1100">
              <a:latin typeface="Arial Unicode MS"/>
              <a:cs typeface="Arial Unicode MS"/>
            </a:endParaRPr>
          </a:p>
          <a:p>
            <a:pPr marR="241300">
              <a:lnSpc>
                <a:spcPts val="1270"/>
              </a:lnSpc>
              <a:spcBef>
                <a:spcPts val="640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Crée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les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conditions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0">
                <a:solidFill>
                  <a:srgbClr val="C54038"/>
                </a:solidFill>
                <a:latin typeface="Arial Unicode MS"/>
                <a:cs typeface="Arial Unicode MS"/>
              </a:rPr>
              <a:t>pour</a:t>
            </a:r>
            <a:r>
              <a:rPr dirty="0" sz="1100" spc="-6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2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rencontre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des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ac- </a:t>
            </a:r>
            <a:r>
              <a:rPr dirty="0" sz="1100" spc="-29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teurs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5">
                <a:solidFill>
                  <a:srgbClr val="C54038"/>
                </a:solidFill>
                <a:latin typeface="Arial Unicode MS"/>
                <a:cs typeface="Arial Unicode MS"/>
              </a:rPr>
              <a:t>locaux</a:t>
            </a:r>
            <a:endParaRPr sz="11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520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0">
                <a:solidFill>
                  <a:srgbClr val="C54038"/>
                </a:solidFill>
                <a:latin typeface="Arial Unicode MS"/>
                <a:cs typeface="Arial Unicode MS"/>
              </a:rPr>
              <a:t>Identiﬁe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les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sites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stratégiques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0">
                <a:solidFill>
                  <a:srgbClr val="C54038"/>
                </a:solidFill>
                <a:latin typeface="Arial Unicode MS"/>
                <a:cs typeface="Arial Unicode MS"/>
              </a:rPr>
              <a:t>pour</a:t>
            </a:r>
            <a:r>
              <a:rPr dirty="0" sz="1100" spc="-7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2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commune;</a:t>
            </a:r>
            <a:endParaRPr sz="1100">
              <a:latin typeface="Arial Unicode MS"/>
              <a:cs typeface="Arial Unicode MS"/>
            </a:endParaRPr>
          </a:p>
          <a:p>
            <a:pPr marR="3175">
              <a:lnSpc>
                <a:spcPts val="1295"/>
              </a:lnSpc>
              <a:spcBef>
                <a:spcPts val="550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6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A</a:t>
            </a:r>
            <a:r>
              <a:rPr dirty="0" sz="1100" spc="-5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une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capacité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d’action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publique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sur</a:t>
            </a:r>
            <a:r>
              <a:rPr dirty="0" sz="1100" spc="-6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les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lieux</a:t>
            </a:r>
            <a:endParaRPr sz="1100">
              <a:latin typeface="Arial Unicode MS"/>
              <a:cs typeface="Arial Unicode MS"/>
            </a:endParaRPr>
          </a:p>
          <a:p>
            <a:pPr marR="3175">
              <a:lnSpc>
                <a:spcPts val="1295"/>
              </a:lnSpc>
            </a:pP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faisant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0">
                <a:solidFill>
                  <a:srgbClr val="C54038"/>
                </a:solidFill>
                <a:latin typeface="Arial Unicode MS"/>
                <a:cs typeface="Arial Unicode MS"/>
              </a:rPr>
              <a:t>partie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de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réflexion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;</a:t>
            </a:r>
            <a:endParaRPr sz="1100">
              <a:latin typeface="Arial Unicode MS"/>
              <a:cs typeface="Arial Unicode MS"/>
            </a:endParaRPr>
          </a:p>
          <a:p>
            <a:pPr marR="3175">
              <a:lnSpc>
                <a:spcPct val="100000"/>
              </a:lnSpc>
              <a:spcBef>
                <a:spcPts val="555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6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5">
                <a:solidFill>
                  <a:srgbClr val="C54038"/>
                </a:solidFill>
                <a:latin typeface="Arial Unicode MS"/>
                <a:cs typeface="Arial Unicode MS"/>
              </a:rPr>
              <a:t>Aide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à </a:t>
            </a:r>
            <a:r>
              <a:rPr dirty="0" sz="1100" spc="40">
                <a:solidFill>
                  <a:srgbClr val="C54038"/>
                </a:solidFill>
                <a:latin typeface="Arial Unicode MS"/>
                <a:cs typeface="Arial Unicode MS"/>
              </a:rPr>
              <a:t>l’identiﬁcation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des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partenariats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possibles;</a:t>
            </a:r>
            <a:endParaRPr sz="1100">
              <a:latin typeface="Arial Unicode MS"/>
              <a:cs typeface="Arial Unicode MS"/>
            </a:endParaRPr>
          </a:p>
          <a:p>
            <a:pPr marR="94615">
              <a:lnSpc>
                <a:spcPts val="1270"/>
              </a:lnSpc>
              <a:spcBef>
                <a:spcPts val="635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Selon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pertinence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des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propositions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imaginées </a:t>
            </a:r>
            <a:r>
              <a:rPr dirty="0" sz="1100" spc="-29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s’engage à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étudier</a:t>
            </a:r>
            <a:r>
              <a:rPr dirty="0" sz="1100" spc="-6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leur</a:t>
            </a:r>
            <a:r>
              <a:rPr dirty="0" sz="1100" spc="-6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mise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en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oeuvre.</a:t>
            </a:r>
            <a:endParaRPr sz="1100">
              <a:latin typeface="Arial Unicode MS"/>
              <a:cs typeface="Arial Unicode MS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3686924" y="1492897"/>
            <a:ext cx="3320415" cy="2692400"/>
          </a:xfrm>
          <a:prstGeom prst="rect">
            <a:avLst/>
          </a:prstGeom>
          <a:solidFill>
            <a:srgbClr val="F5DDD2"/>
          </a:solidFill>
        </p:spPr>
        <p:txBody>
          <a:bodyPr wrap="square" lIns="0" tIns="901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710"/>
              </a:spcBef>
            </a:pPr>
            <a:r>
              <a:rPr dirty="0" sz="1400" spc="15" b="1">
                <a:solidFill>
                  <a:srgbClr val="C54038"/>
                </a:solidFill>
                <a:latin typeface="Arial"/>
                <a:cs typeface="Arial"/>
              </a:rPr>
              <a:t>LE</a:t>
            </a:r>
            <a:r>
              <a:rPr dirty="0" sz="1400" spc="-90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1400" spc="85" b="1">
                <a:solidFill>
                  <a:srgbClr val="C54038"/>
                </a:solidFill>
                <a:latin typeface="Arial"/>
                <a:cs typeface="Arial"/>
              </a:rPr>
              <a:t>PNR</a:t>
            </a:r>
            <a:endParaRPr sz="1400">
              <a:latin typeface="Arial"/>
              <a:cs typeface="Arial"/>
            </a:endParaRPr>
          </a:p>
          <a:p>
            <a:pPr>
              <a:lnSpc>
                <a:spcPts val="1270"/>
              </a:lnSpc>
              <a:spcBef>
                <a:spcPts val="575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6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Accompagne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collectivité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pendant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0">
                <a:solidFill>
                  <a:srgbClr val="C54038"/>
                </a:solidFill>
                <a:latin typeface="Arial Unicode MS"/>
                <a:cs typeface="Arial Unicode MS"/>
              </a:rPr>
              <a:t>préﬁgura- </a:t>
            </a:r>
            <a:r>
              <a:rPr dirty="0" sz="1100" spc="-29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0">
                <a:solidFill>
                  <a:srgbClr val="C54038"/>
                </a:solidFill>
                <a:latin typeface="Arial Unicode MS"/>
                <a:cs typeface="Arial Unicode MS"/>
              </a:rPr>
              <a:t>tion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;</a:t>
            </a:r>
            <a:endParaRPr sz="1100">
              <a:latin typeface="Arial Unicode MS"/>
              <a:cs typeface="Arial Unicode MS"/>
            </a:endParaRPr>
          </a:p>
          <a:p>
            <a:pPr marR="14604">
              <a:lnSpc>
                <a:spcPts val="1270"/>
              </a:lnSpc>
              <a:spcBef>
                <a:spcPts val="605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6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Accueil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5">
                <a:solidFill>
                  <a:srgbClr val="C54038"/>
                </a:solidFill>
                <a:latin typeface="Arial Unicode MS"/>
                <a:cs typeface="Arial Unicode MS"/>
              </a:rPr>
              <a:t>et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accompagne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les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résidents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de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l’appel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à </a:t>
            </a:r>
            <a:r>
              <a:rPr dirty="0" sz="1100" spc="-29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candidature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jusqu’à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2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0">
                <a:solidFill>
                  <a:srgbClr val="C54038"/>
                </a:solidFill>
                <a:latin typeface="Arial Unicode MS"/>
                <a:cs typeface="Arial Unicode MS"/>
              </a:rPr>
              <a:t>restitution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;</a:t>
            </a:r>
            <a:endParaRPr sz="1100">
              <a:latin typeface="Arial Unicode MS"/>
              <a:cs typeface="Arial Unicode MS"/>
            </a:endParaRPr>
          </a:p>
          <a:p>
            <a:pPr marR="238760">
              <a:lnSpc>
                <a:spcPts val="1270"/>
              </a:lnSpc>
              <a:spcBef>
                <a:spcPts val="605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 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Veille 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à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cohérence </a:t>
            </a:r>
            <a:r>
              <a:rPr dirty="0" sz="1100" spc="45">
                <a:solidFill>
                  <a:srgbClr val="C54038"/>
                </a:solidFill>
                <a:latin typeface="Arial Unicode MS"/>
                <a:cs typeface="Arial Unicode MS"/>
              </a:rPr>
              <a:t>et 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à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qualité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de la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dé- </a:t>
            </a:r>
            <a:r>
              <a:rPr dirty="0" sz="1100" spc="-29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marche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5">
                <a:solidFill>
                  <a:srgbClr val="C54038"/>
                </a:solidFill>
                <a:latin typeface="Arial Unicode MS"/>
                <a:cs typeface="Arial Unicode MS"/>
              </a:rPr>
              <a:t>et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des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productions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de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l'équipe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résident;</a:t>
            </a:r>
            <a:endParaRPr sz="11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520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6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Assure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2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valorisation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du</a:t>
            </a:r>
            <a:r>
              <a:rPr dirty="0" sz="1100" spc="-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travail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5">
                <a:solidFill>
                  <a:srgbClr val="C54038"/>
                </a:solidFill>
                <a:latin typeface="Arial Unicode MS"/>
                <a:cs typeface="Arial Unicode MS"/>
              </a:rPr>
              <a:t>produit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;</a:t>
            </a:r>
            <a:endParaRPr sz="1100">
              <a:latin typeface="Arial Unicode MS"/>
              <a:cs typeface="Arial Unicode MS"/>
            </a:endParaRPr>
          </a:p>
          <a:p>
            <a:pPr marR="64135">
              <a:lnSpc>
                <a:spcPts val="1270"/>
              </a:lnSpc>
              <a:spcBef>
                <a:spcPts val="640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Accompagner</a:t>
            </a:r>
            <a:r>
              <a:rPr dirty="0" sz="1100" spc="-5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les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collectivités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5">
                <a:solidFill>
                  <a:srgbClr val="C54038"/>
                </a:solidFill>
                <a:latin typeface="Arial Unicode MS"/>
                <a:cs typeface="Arial Unicode MS"/>
              </a:rPr>
              <a:t>dans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l'après-rési- </a:t>
            </a:r>
            <a:r>
              <a:rPr dirty="0" sz="1100" spc="-29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dence;</a:t>
            </a:r>
            <a:endParaRPr sz="1100">
              <a:latin typeface="Arial Unicode MS"/>
              <a:cs typeface="Arial Unicode M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</a:t>
            </a:r>
            <a:r>
              <a:rPr dirty="0" spc="55"/>
              <a:t>ésidences</a:t>
            </a:r>
          </a:p>
        </p:txBody>
      </p:sp>
      <p:sp>
        <p:nvSpPr>
          <p:cNvPr id="6" name="object 6" descr=""/>
          <p:cNvSpPr txBox="1"/>
          <p:nvPr/>
        </p:nvSpPr>
        <p:spPr>
          <a:xfrm>
            <a:off x="260794" y="537853"/>
            <a:ext cx="607631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55">
                <a:solidFill>
                  <a:srgbClr val="C54038"/>
                </a:solidFill>
                <a:latin typeface="Arial Unicode MS"/>
                <a:cs typeface="Arial Unicode MS"/>
              </a:rPr>
              <a:t>Organisation</a:t>
            </a:r>
            <a:r>
              <a:rPr dirty="0" sz="3600" spc="-4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30">
                <a:solidFill>
                  <a:srgbClr val="C54038"/>
                </a:solidFill>
                <a:latin typeface="Arial Unicode MS"/>
                <a:cs typeface="Arial Unicode MS"/>
              </a:rPr>
              <a:t>d'une</a:t>
            </a:r>
            <a:r>
              <a:rPr dirty="0" sz="3600" spc="-4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10">
                <a:solidFill>
                  <a:srgbClr val="C54038"/>
                </a:solidFill>
                <a:latin typeface="Arial Unicode MS"/>
                <a:cs typeface="Arial Unicode MS"/>
              </a:rPr>
              <a:t>résidence</a:t>
            </a:r>
            <a:endParaRPr sz="360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256781" y="1492897"/>
            <a:ext cx="3324225" cy="2692400"/>
          </a:xfrm>
          <a:prstGeom prst="rect">
            <a:avLst/>
          </a:prstGeom>
          <a:solidFill>
            <a:srgbClr val="F5DDD2"/>
          </a:solidFill>
        </p:spPr>
        <p:txBody>
          <a:bodyPr wrap="square" lIns="0" tIns="901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710"/>
              </a:spcBef>
            </a:pPr>
            <a:r>
              <a:rPr dirty="0" sz="1400" spc="45" b="1">
                <a:solidFill>
                  <a:srgbClr val="C54038"/>
                </a:solidFill>
                <a:latin typeface="Arial"/>
                <a:cs typeface="Arial"/>
              </a:rPr>
              <a:t>LA</a:t>
            </a:r>
            <a:r>
              <a:rPr dirty="0" sz="1400" spc="-155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1400" spc="15" b="1">
                <a:solidFill>
                  <a:srgbClr val="C54038"/>
                </a:solidFill>
                <a:latin typeface="Arial"/>
                <a:cs typeface="Arial"/>
              </a:rPr>
              <a:t>R</a:t>
            </a:r>
            <a:r>
              <a:rPr dirty="0" sz="1400" spc="-40" b="1">
                <a:solidFill>
                  <a:srgbClr val="C54038"/>
                </a:solidFill>
                <a:latin typeface="Arial"/>
                <a:cs typeface="Arial"/>
              </a:rPr>
              <a:t>É</a:t>
            </a:r>
            <a:r>
              <a:rPr dirty="0" sz="1400" spc="100" b="1">
                <a:solidFill>
                  <a:srgbClr val="C54038"/>
                </a:solidFill>
                <a:latin typeface="Arial"/>
                <a:cs typeface="Arial"/>
              </a:rPr>
              <a:t>GION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90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2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Finance</a:t>
            </a:r>
            <a:r>
              <a:rPr dirty="0" sz="1100" spc="-2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;</a:t>
            </a:r>
            <a:endParaRPr sz="11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555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6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Accompagne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0">
                <a:solidFill>
                  <a:srgbClr val="C54038"/>
                </a:solidFill>
                <a:latin typeface="Arial Unicode MS"/>
                <a:cs typeface="Arial Unicode MS"/>
              </a:rPr>
              <a:t>préﬁguration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;</a:t>
            </a:r>
            <a:endParaRPr sz="11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550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2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55">
                <a:solidFill>
                  <a:srgbClr val="C54038"/>
                </a:solidFill>
                <a:latin typeface="Arial Unicode MS"/>
                <a:cs typeface="Arial Unicode MS"/>
              </a:rPr>
              <a:t>V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eille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à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cohé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r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ence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25">
                <a:solidFill>
                  <a:srgbClr val="C54038"/>
                </a:solidFill>
                <a:latin typeface="Arial Unicode MS"/>
                <a:cs typeface="Arial Unicode MS"/>
              </a:rPr>
              <a:t>a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v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ec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SRADDET</a:t>
            </a:r>
            <a:r>
              <a:rPr dirty="0" sz="1100" spc="-8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;</a:t>
            </a:r>
            <a:endParaRPr sz="11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555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6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5">
                <a:solidFill>
                  <a:srgbClr val="C54038"/>
                </a:solidFill>
                <a:latin typeface="Arial Unicode MS"/>
                <a:cs typeface="Arial Unicode MS"/>
              </a:rPr>
              <a:t>Aide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à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3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valorisation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du</a:t>
            </a:r>
            <a:r>
              <a:rPr dirty="0" sz="1100" spc="-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travail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5">
                <a:solidFill>
                  <a:srgbClr val="C54038"/>
                </a:solidFill>
                <a:latin typeface="Arial Unicode MS"/>
                <a:cs typeface="Arial Unicode MS"/>
              </a:rPr>
              <a:t>produit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;</a:t>
            </a:r>
            <a:endParaRPr sz="1100">
              <a:latin typeface="Arial Unicode MS"/>
              <a:cs typeface="Arial Unicode MS"/>
            </a:endParaRPr>
          </a:p>
          <a:p>
            <a:pPr marR="248285">
              <a:lnSpc>
                <a:spcPts val="1270"/>
              </a:lnSpc>
              <a:spcBef>
                <a:spcPts val="635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Étudie,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5">
                <a:solidFill>
                  <a:srgbClr val="C54038"/>
                </a:solidFill>
                <a:latin typeface="Arial Unicode MS"/>
                <a:cs typeface="Arial Unicode MS"/>
              </a:rPr>
              <a:t>et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cas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échéant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soutient,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mise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en </a:t>
            </a:r>
            <a:r>
              <a:rPr dirty="0" sz="1100" spc="-29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oeuvre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de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projets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pilotes.</a:t>
            </a:r>
            <a:endParaRPr sz="1100">
              <a:latin typeface="Arial Unicode MS"/>
              <a:cs typeface="Arial Unicode M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244099" y="6738736"/>
            <a:ext cx="672465" cy="283210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dirty="0" sz="1300" spc="60" b="1">
                <a:solidFill>
                  <a:srgbClr val="C54038"/>
                </a:solidFill>
                <a:latin typeface="Tahoma"/>
                <a:cs typeface="Tahoma"/>
              </a:rPr>
              <a:t>P</a:t>
            </a: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our</a:t>
            </a:r>
            <a:r>
              <a:rPr dirty="0" sz="1300" spc="-180" b="1">
                <a:solidFill>
                  <a:srgbClr val="C54038"/>
                </a:solidFill>
                <a:latin typeface="Tahoma"/>
                <a:cs typeface="Tahoma"/>
              </a:rPr>
              <a:t> </a:t>
            </a: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de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9" name="object 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68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dirty="0" spc="75"/>
              <a:t>A</a:t>
            </a:r>
            <a:r>
              <a:rPr dirty="0"/>
              <a:t>r</a:t>
            </a:r>
            <a:r>
              <a:rPr dirty="0" spc="75"/>
              <a:t>chi</a:t>
            </a:r>
            <a:r>
              <a:rPr dirty="0" spc="30"/>
              <a:t>t</a:t>
            </a:r>
            <a:r>
              <a:rPr dirty="0" spc="60"/>
              <a:t>ectu</a:t>
            </a:r>
            <a:r>
              <a:rPr dirty="0" spc="10"/>
              <a:t>r</a:t>
            </a:r>
            <a:r>
              <a:rPr dirty="0" spc="-15"/>
              <a:t>es</a:t>
            </a:r>
          </a:p>
        </p:txBody>
      </p:sp>
      <p:sp>
        <p:nvSpPr>
          <p:cNvPr id="10" name="object 1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dirty="0" spc="35" b="1">
                <a:latin typeface="Tahoma"/>
                <a:cs typeface="Tahoma"/>
              </a:rPr>
              <a:t>Nouvelles</a:t>
            </a:r>
            <a:r>
              <a:rPr dirty="0" spc="450" b="1">
                <a:latin typeface="Tahoma"/>
                <a:cs typeface="Tahoma"/>
              </a:rPr>
              <a:t> </a:t>
            </a:r>
            <a:r>
              <a:rPr dirty="0" spc="55"/>
              <a:t>et</a:t>
            </a:r>
            <a:r>
              <a:rPr dirty="0" spc="-25"/>
              <a:t> </a:t>
            </a:r>
            <a:r>
              <a:rPr dirty="0" spc="-15"/>
              <a:t>Paysages</a:t>
            </a:r>
          </a:p>
        </p:txBody>
      </p:sp>
      <p:sp>
        <p:nvSpPr>
          <p:cNvPr id="11" name="object 11" descr=""/>
          <p:cNvSpPr txBox="1"/>
          <p:nvPr/>
        </p:nvSpPr>
        <p:spPr>
          <a:xfrm>
            <a:off x="244099" y="7088740"/>
            <a:ext cx="1986280" cy="283210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  <a:tabLst>
                <a:tab pos="976630" algn="l"/>
              </a:tabLst>
            </a:pP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Ruralités	</a:t>
            </a:r>
            <a:r>
              <a:rPr dirty="0" sz="1300" spc="35">
                <a:solidFill>
                  <a:srgbClr val="C54038"/>
                </a:solidFill>
                <a:latin typeface="Arial Unicode MS"/>
                <a:cs typeface="Arial Unicode MS"/>
              </a:rPr>
              <a:t>du</a:t>
            </a:r>
            <a:r>
              <a:rPr dirty="0" sz="1300" spc="-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300" spc="40">
                <a:solidFill>
                  <a:srgbClr val="C54038"/>
                </a:solidFill>
                <a:latin typeface="Arial Unicode MS"/>
                <a:cs typeface="Arial Unicode MS"/>
              </a:rPr>
              <a:t>Quotidien</a:t>
            </a:r>
            <a:endParaRPr sz="1300">
              <a:latin typeface="Arial Unicode MS"/>
              <a:cs typeface="Arial Unicode MS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7108482" y="1492897"/>
            <a:ext cx="3333115" cy="2692400"/>
          </a:xfrm>
          <a:prstGeom prst="rect">
            <a:avLst/>
          </a:prstGeom>
          <a:solidFill>
            <a:srgbClr val="F5DDD2"/>
          </a:solidFill>
        </p:spPr>
        <p:txBody>
          <a:bodyPr wrap="square" lIns="0" tIns="90170" rIns="0" bIns="0" rtlCol="0" vert="horz">
            <a:spAutoFit/>
          </a:bodyPr>
          <a:lstStyle/>
          <a:p>
            <a:pPr marR="3175">
              <a:lnSpc>
                <a:spcPct val="100000"/>
              </a:lnSpc>
              <a:spcBef>
                <a:spcPts val="710"/>
              </a:spcBef>
            </a:pPr>
            <a:r>
              <a:rPr dirty="0" sz="1400" spc="45" b="1">
                <a:solidFill>
                  <a:srgbClr val="C54038"/>
                </a:solidFill>
                <a:latin typeface="Arial"/>
                <a:cs typeface="Arial"/>
              </a:rPr>
              <a:t>LA</a:t>
            </a:r>
            <a:r>
              <a:rPr dirty="0" sz="1400" spc="-155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1400" spc="45" b="1">
                <a:solidFill>
                  <a:srgbClr val="C54038"/>
                </a:solidFill>
                <a:latin typeface="Arial"/>
                <a:cs typeface="Arial"/>
              </a:rPr>
              <a:t>COLL</a:t>
            </a:r>
            <a:r>
              <a:rPr dirty="0" sz="1400" spc="-5" b="1">
                <a:solidFill>
                  <a:srgbClr val="C54038"/>
                </a:solidFill>
                <a:latin typeface="Arial"/>
                <a:cs typeface="Arial"/>
              </a:rPr>
              <a:t>E</a:t>
            </a:r>
            <a:r>
              <a:rPr dirty="0" sz="1400" spc="55" b="1">
                <a:solidFill>
                  <a:srgbClr val="C54038"/>
                </a:solidFill>
                <a:latin typeface="Arial"/>
                <a:cs typeface="Arial"/>
              </a:rPr>
              <a:t>C</a:t>
            </a:r>
            <a:r>
              <a:rPr dirty="0" sz="1400" spc="75" b="1">
                <a:solidFill>
                  <a:srgbClr val="C54038"/>
                </a:solidFill>
                <a:latin typeface="Arial"/>
                <a:cs typeface="Arial"/>
              </a:rPr>
              <a:t>TIVITÉ</a:t>
            </a:r>
            <a:r>
              <a:rPr dirty="0" sz="1400" spc="-90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1400" spc="-30" b="1">
                <a:solidFill>
                  <a:srgbClr val="C54038"/>
                </a:solidFill>
                <a:latin typeface="Arial"/>
                <a:cs typeface="Arial"/>
              </a:rPr>
              <a:t>L</a:t>
            </a:r>
            <a:r>
              <a:rPr dirty="0" sz="1400" spc="90" b="1">
                <a:solidFill>
                  <a:srgbClr val="C54038"/>
                </a:solidFill>
                <a:latin typeface="Arial"/>
                <a:cs typeface="Arial"/>
              </a:rPr>
              <a:t>O</a:t>
            </a:r>
            <a:r>
              <a:rPr dirty="0" sz="1400" spc="60" b="1">
                <a:solidFill>
                  <a:srgbClr val="C54038"/>
                </a:solidFill>
                <a:latin typeface="Arial"/>
                <a:cs typeface="Arial"/>
              </a:rPr>
              <a:t>C</a:t>
            </a:r>
            <a:r>
              <a:rPr dirty="0" sz="1400" spc="30" b="1">
                <a:solidFill>
                  <a:srgbClr val="C54038"/>
                </a:solidFill>
                <a:latin typeface="Arial"/>
                <a:cs typeface="Arial"/>
              </a:rPr>
              <a:t>ALE</a:t>
            </a:r>
            <a:endParaRPr sz="1400">
              <a:latin typeface="Arial"/>
              <a:cs typeface="Arial"/>
            </a:endParaRPr>
          </a:p>
          <a:p>
            <a:pPr marR="242570">
              <a:lnSpc>
                <a:spcPts val="1270"/>
              </a:lnSpc>
              <a:spcBef>
                <a:spcPts val="575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Crée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un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groupe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50">
                <a:solidFill>
                  <a:srgbClr val="C54038"/>
                </a:solidFill>
                <a:latin typeface="Arial Unicode MS"/>
                <a:cs typeface="Arial Unicode MS"/>
              </a:rPr>
              <a:t>«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0">
                <a:solidFill>
                  <a:srgbClr val="C54038"/>
                </a:solidFill>
                <a:latin typeface="Arial Unicode MS"/>
                <a:cs typeface="Arial Unicode MS"/>
              </a:rPr>
              <a:t>projet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50">
                <a:solidFill>
                  <a:srgbClr val="C54038"/>
                </a:solidFill>
                <a:latin typeface="Arial Unicode MS"/>
                <a:cs typeface="Arial Unicode MS"/>
              </a:rPr>
              <a:t>»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0">
                <a:solidFill>
                  <a:srgbClr val="C54038"/>
                </a:solidFill>
                <a:latin typeface="Arial Unicode MS"/>
                <a:cs typeface="Arial Unicode MS"/>
              </a:rPr>
              <a:t>pour</a:t>
            </a:r>
            <a:r>
              <a:rPr dirty="0" sz="1100" spc="-6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accompagner </a:t>
            </a:r>
            <a:r>
              <a:rPr dirty="0" sz="1100" spc="-29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l'équipe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en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5">
                <a:solidFill>
                  <a:srgbClr val="C54038"/>
                </a:solidFill>
                <a:latin typeface="Arial Unicode MS"/>
                <a:cs typeface="Arial Unicode MS"/>
              </a:rPr>
              <a:t>résidence;</a:t>
            </a:r>
            <a:endParaRPr sz="1100">
              <a:latin typeface="Arial Unicode MS"/>
              <a:cs typeface="Arial Unicode MS"/>
            </a:endParaRPr>
          </a:p>
          <a:p>
            <a:pPr marR="3175">
              <a:lnSpc>
                <a:spcPct val="100000"/>
              </a:lnSpc>
              <a:spcBef>
                <a:spcPts val="520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5">
                <a:solidFill>
                  <a:srgbClr val="C54038"/>
                </a:solidFill>
                <a:latin typeface="Arial Unicode MS"/>
                <a:cs typeface="Arial Unicode MS"/>
              </a:rPr>
              <a:t>Héberge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5">
                <a:solidFill>
                  <a:srgbClr val="C54038"/>
                </a:solidFill>
                <a:latin typeface="Arial Unicode MS"/>
                <a:cs typeface="Arial Unicode MS"/>
              </a:rPr>
              <a:t>et</a:t>
            </a:r>
            <a:r>
              <a:rPr dirty="0" sz="1100" spc="-5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5">
                <a:solidFill>
                  <a:srgbClr val="C54038"/>
                </a:solidFill>
                <a:latin typeface="Arial Unicode MS"/>
                <a:cs typeface="Arial Unicode MS"/>
              </a:rPr>
              <a:t>fourni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un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lieu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de</a:t>
            </a:r>
            <a:r>
              <a:rPr dirty="0" sz="1100" spc="-5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travail;</a:t>
            </a:r>
            <a:endParaRPr sz="1100">
              <a:latin typeface="Arial Unicode MS"/>
              <a:cs typeface="Arial Unicode MS"/>
            </a:endParaRPr>
          </a:p>
          <a:p>
            <a:pPr marR="241300">
              <a:lnSpc>
                <a:spcPts val="1270"/>
              </a:lnSpc>
              <a:spcBef>
                <a:spcPts val="640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Crée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les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conditions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0">
                <a:solidFill>
                  <a:srgbClr val="C54038"/>
                </a:solidFill>
                <a:latin typeface="Arial Unicode MS"/>
                <a:cs typeface="Arial Unicode MS"/>
              </a:rPr>
              <a:t>pour</a:t>
            </a:r>
            <a:r>
              <a:rPr dirty="0" sz="1100" spc="-6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2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rencontre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des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ac- </a:t>
            </a:r>
            <a:r>
              <a:rPr dirty="0" sz="1100" spc="-29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teurs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5">
                <a:solidFill>
                  <a:srgbClr val="C54038"/>
                </a:solidFill>
                <a:latin typeface="Arial Unicode MS"/>
                <a:cs typeface="Arial Unicode MS"/>
              </a:rPr>
              <a:t>locaux</a:t>
            </a:r>
            <a:endParaRPr sz="11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520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0">
                <a:solidFill>
                  <a:srgbClr val="C54038"/>
                </a:solidFill>
                <a:latin typeface="Arial Unicode MS"/>
                <a:cs typeface="Arial Unicode MS"/>
              </a:rPr>
              <a:t>Identiﬁe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les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sites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stratégiques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0">
                <a:solidFill>
                  <a:srgbClr val="C54038"/>
                </a:solidFill>
                <a:latin typeface="Arial Unicode MS"/>
                <a:cs typeface="Arial Unicode MS"/>
              </a:rPr>
              <a:t>pour</a:t>
            </a:r>
            <a:r>
              <a:rPr dirty="0" sz="1100" spc="-7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2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commune;</a:t>
            </a:r>
            <a:endParaRPr sz="1100">
              <a:latin typeface="Arial Unicode MS"/>
              <a:cs typeface="Arial Unicode MS"/>
            </a:endParaRPr>
          </a:p>
          <a:p>
            <a:pPr marR="3175">
              <a:lnSpc>
                <a:spcPts val="1295"/>
              </a:lnSpc>
              <a:spcBef>
                <a:spcPts val="550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6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A</a:t>
            </a:r>
            <a:r>
              <a:rPr dirty="0" sz="1100" spc="-5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une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capacité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d’action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publique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sur</a:t>
            </a:r>
            <a:r>
              <a:rPr dirty="0" sz="1100" spc="-6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les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lieux</a:t>
            </a:r>
            <a:endParaRPr sz="1100">
              <a:latin typeface="Arial Unicode MS"/>
              <a:cs typeface="Arial Unicode MS"/>
            </a:endParaRPr>
          </a:p>
          <a:p>
            <a:pPr marR="3175">
              <a:lnSpc>
                <a:spcPts val="1295"/>
              </a:lnSpc>
            </a:pP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faisant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0">
                <a:solidFill>
                  <a:srgbClr val="C54038"/>
                </a:solidFill>
                <a:latin typeface="Arial Unicode MS"/>
                <a:cs typeface="Arial Unicode MS"/>
              </a:rPr>
              <a:t>partie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de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réflexion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;</a:t>
            </a:r>
            <a:endParaRPr sz="1100">
              <a:latin typeface="Arial Unicode MS"/>
              <a:cs typeface="Arial Unicode MS"/>
            </a:endParaRPr>
          </a:p>
          <a:p>
            <a:pPr marR="3175">
              <a:lnSpc>
                <a:spcPct val="100000"/>
              </a:lnSpc>
              <a:spcBef>
                <a:spcPts val="555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6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5">
                <a:solidFill>
                  <a:srgbClr val="C54038"/>
                </a:solidFill>
                <a:latin typeface="Arial Unicode MS"/>
                <a:cs typeface="Arial Unicode MS"/>
              </a:rPr>
              <a:t>Aide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à </a:t>
            </a:r>
            <a:r>
              <a:rPr dirty="0" sz="1100" spc="40">
                <a:solidFill>
                  <a:srgbClr val="C54038"/>
                </a:solidFill>
                <a:latin typeface="Arial Unicode MS"/>
                <a:cs typeface="Arial Unicode MS"/>
              </a:rPr>
              <a:t>l’identiﬁcation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des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partenariats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possibles;</a:t>
            </a:r>
            <a:endParaRPr sz="1100">
              <a:latin typeface="Arial Unicode MS"/>
              <a:cs typeface="Arial Unicode MS"/>
            </a:endParaRPr>
          </a:p>
          <a:p>
            <a:pPr marR="94615">
              <a:lnSpc>
                <a:spcPts val="1270"/>
              </a:lnSpc>
              <a:spcBef>
                <a:spcPts val="635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Selon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pertinence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des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propositions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imaginées </a:t>
            </a:r>
            <a:r>
              <a:rPr dirty="0" sz="1100" spc="-29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s’engage à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étudier</a:t>
            </a:r>
            <a:r>
              <a:rPr dirty="0" sz="1100" spc="-6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leur</a:t>
            </a:r>
            <a:r>
              <a:rPr dirty="0" sz="1100" spc="-6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mise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en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oeuvre.</a:t>
            </a:r>
            <a:endParaRPr sz="1100">
              <a:latin typeface="Arial Unicode MS"/>
              <a:cs typeface="Arial Unicode MS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3686924" y="1492897"/>
            <a:ext cx="3320415" cy="2692400"/>
          </a:xfrm>
          <a:prstGeom prst="rect">
            <a:avLst/>
          </a:prstGeom>
          <a:solidFill>
            <a:srgbClr val="F5DDD2"/>
          </a:solidFill>
        </p:spPr>
        <p:txBody>
          <a:bodyPr wrap="square" lIns="0" tIns="901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710"/>
              </a:spcBef>
            </a:pPr>
            <a:r>
              <a:rPr dirty="0" sz="1400" spc="15" b="1">
                <a:solidFill>
                  <a:srgbClr val="C54038"/>
                </a:solidFill>
                <a:latin typeface="Arial"/>
                <a:cs typeface="Arial"/>
              </a:rPr>
              <a:t>LE</a:t>
            </a:r>
            <a:r>
              <a:rPr dirty="0" sz="1400" spc="-90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1400" spc="85" b="1">
                <a:solidFill>
                  <a:srgbClr val="C54038"/>
                </a:solidFill>
                <a:latin typeface="Arial"/>
                <a:cs typeface="Arial"/>
              </a:rPr>
              <a:t>PNR</a:t>
            </a:r>
            <a:endParaRPr sz="1400">
              <a:latin typeface="Arial"/>
              <a:cs typeface="Arial"/>
            </a:endParaRPr>
          </a:p>
          <a:p>
            <a:pPr>
              <a:lnSpc>
                <a:spcPts val="1270"/>
              </a:lnSpc>
              <a:spcBef>
                <a:spcPts val="575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6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Accompagne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collectivité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pendant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0">
                <a:solidFill>
                  <a:srgbClr val="C54038"/>
                </a:solidFill>
                <a:latin typeface="Arial Unicode MS"/>
                <a:cs typeface="Arial Unicode MS"/>
              </a:rPr>
              <a:t>préﬁgura- </a:t>
            </a:r>
            <a:r>
              <a:rPr dirty="0" sz="1100" spc="-29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0">
                <a:solidFill>
                  <a:srgbClr val="C54038"/>
                </a:solidFill>
                <a:latin typeface="Arial Unicode MS"/>
                <a:cs typeface="Arial Unicode MS"/>
              </a:rPr>
              <a:t>tion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;</a:t>
            </a:r>
            <a:endParaRPr sz="1100">
              <a:latin typeface="Arial Unicode MS"/>
              <a:cs typeface="Arial Unicode MS"/>
            </a:endParaRPr>
          </a:p>
          <a:p>
            <a:pPr marR="14604">
              <a:lnSpc>
                <a:spcPts val="1270"/>
              </a:lnSpc>
              <a:spcBef>
                <a:spcPts val="605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6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Accueil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5">
                <a:solidFill>
                  <a:srgbClr val="C54038"/>
                </a:solidFill>
                <a:latin typeface="Arial Unicode MS"/>
                <a:cs typeface="Arial Unicode MS"/>
              </a:rPr>
              <a:t>et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accompagne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les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résidents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de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l’appel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à </a:t>
            </a:r>
            <a:r>
              <a:rPr dirty="0" sz="1100" spc="-29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candidature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jusqu’à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2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0">
                <a:solidFill>
                  <a:srgbClr val="C54038"/>
                </a:solidFill>
                <a:latin typeface="Arial Unicode MS"/>
                <a:cs typeface="Arial Unicode MS"/>
              </a:rPr>
              <a:t>restitution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;</a:t>
            </a:r>
            <a:endParaRPr sz="1100">
              <a:latin typeface="Arial Unicode MS"/>
              <a:cs typeface="Arial Unicode MS"/>
            </a:endParaRPr>
          </a:p>
          <a:p>
            <a:pPr marR="238760">
              <a:lnSpc>
                <a:spcPts val="1270"/>
              </a:lnSpc>
              <a:spcBef>
                <a:spcPts val="605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 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Veille 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à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cohérence </a:t>
            </a:r>
            <a:r>
              <a:rPr dirty="0" sz="1100" spc="45">
                <a:solidFill>
                  <a:srgbClr val="C54038"/>
                </a:solidFill>
                <a:latin typeface="Arial Unicode MS"/>
                <a:cs typeface="Arial Unicode MS"/>
              </a:rPr>
              <a:t>et 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à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qualité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de la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dé- </a:t>
            </a:r>
            <a:r>
              <a:rPr dirty="0" sz="1100" spc="-29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marche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5">
                <a:solidFill>
                  <a:srgbClr val="C54038"/>
                </a:solidFill>
                <a:latin typeface="Arial Unicode MS"/>
                <a:cs typeface="Arial Unicode MS"/>
              </a:rPr>
              <a:t>et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des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productions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de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l'équipe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résident;</a:t>
            </a:r>
            <a:endParaRPr sz="11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520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6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Assure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2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valorisation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du</a:t>
            </a:r>
            <a:r>
              <a:rPr dirty="0" sz="1100" spc="-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travail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5">
                <a:solidFill>
                  <a:srgbClr val="C54038"/>
                </a:solidFill>
                <a:latin typeface="Arial Unicode MS"/>
                <a:cs typeface="Arial Unicode MS"/>
              </a:rPr>
              <a:t>produit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;</a:t>
            </a:r>
            <a:endParaRPr sz="1100">
              <a:latin typeface="Arial Unicode MS"/>
              <a:cs typeface="Arial Unicode MS"/>
            </a:endParaRPr>
          </a:p>
          <a:p>
            <a:pPr marR="64135">
              <a:lnSpc>
                <a:spcPts val="1270"/>
              </a:lnSpc>
              <a:spcBef>
                <a:spcPts val="640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Accompagner</a:t>
            </a:r>
            <a:r>
              <a:rPr dirty="0" sz="1100" spc="-5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les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collectivités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5">
                <a:solidFill>
                  <a:srgbClr val="C54038"/>
                </a:solidFill>
                <a:latin typeface="Arial Unicode MS"/>
                <a:cs typeface="Arial Unicode MS"/>
              </a:rPr>
              <a:t>dans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l'après-rési- </a:t>
            </a:r>
            <a:r>
              <a:rPr dirty="0" sz="1100" spc="-29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dence;</a:t>
            </a:r>
            <a:endParaRPr sz="1100">
              <a:latin typeface="Arial Unicode MS"/>
              <a:cs typeface="Arial Unicode MS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7108482" y="4346778"/>
            <a:ext cx="3320415" cy="2207895"/>
          </a:xfrm>
          <a:prstGeom prst="rect">
            <a:avLst/>
          </a:prstGeom>
          <a:solidFill>
            <a:srgbClr val="F5DDD2"/>
          </a:solidFill>
        </p:spPr>
        <p:txBody>
          <a:bodyPr wrap="square" lIns="0" tIns="901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710"/>
              </a:spcBef>
            </a:pPr>
            <a:r>
              <a:rPr dirty="0" sz="1400" spc="75" b="1">
                <a:solidFill>
                  <a:srgbClr val="C54038"/>
                </a:solidFill>
                <a:latin typeface="Arial"/>
                <a:cs typeface="Arial"/>
              </a:rPr>
              <a:t>D</a:t>
            </a:r>
            <a:r>
              <a:rPr dirty="0" sz="1400" spc="-110" b="1">
                <a:solidFill>
                  <a:srgbClr val="C54038"/>
                </a:solidFill>
                <a:latin typeface="Arial"/>
                <a:cs typeface="Arial"/>
              </a:rPr>
              <a:t>'</a:t>
            </a:r>
            <a:r>
              <a:rPr dirty="0" sz="1400" spc="-5" b="1">
                <a:solidFill>
                  <a:srgbClr val="C54038"/>
                </a:solidFill>
                <a:latin typeface="Arial"/>
                <a:cs typeface="Arial"/>
              </a:rPr>
              <a:t>A</a:t>
            </a:r>
            <a:r>
              <a:rPr dirty="0" sz="1400" spc="50" b="1">
                <a:solidFill>
                  <a:srgbClr val="C54038"/>
                </a:solidFill>
                <a:latin typeface="Arial"/>
                <a:cs typeface="Arial"/>
              </a:rPr>
              <a:t>UTRES</a:t>
            </a:r>
            <a:r>
              <a:rPr dirty="0" sz="1400" spc="-90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1400" spc="-110" b="1">
                <a:solidFill>
                  <a:srgbClr val="C54038"/>
                </a:solidFill>
                <a:latin typeface="Arial"/>
                <a:cs typeface="Arial"/>
              </a:rPr>
              <a:t>P</a:t>
            </a:r>
            <a:r>
              <a:rPr dirty="0" sz="1400" spc="45" b="1">
                <a:solidFill>
                  <a:srgbClr val="C54038"/>
                </a:solidFill>
                <a:latin typeface="Arial"/>
                <a:cs typeface="Arial"/>
              </a:rPr>
              <a:t>A</a:t>
            </a:r>
            <a:r>
              <a:rPr dirty="0" sz="1400" spc="-5" b="1">
                <a:solidFill>
                  <a:srgbClr val="C54038"/>
                </a:solidFill>
                <a:latin typeface="Arial"/>
                <a:cs typeface="Arial"/>
              </a:rPr>
              <a:t>R</a:t>
            </a:r>
            <a:r>
              <a:rPr dirty="0" sz="1400" spc="60" b="1">
                <a:solidFill>
                  <a:srgbClr val="C54038"/>
                </a:solidFill>
                <a:latin typeface="Arial"/>
                <a:cs typeface="Arial"/>
              </a:rPr>
              <a:t>TENAIRES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75"/>
              </a:spcBef>
            </a:pPr>
            <a:r>
              <a:rPr dirty="0" sz="1400" spc="-15">
                <a:solidFill>
                  <a:srgbClr val="C54038"/>
                </a:solidFill>
                <a:latin typeface="Arial Unicode MS"/>
                <a:cs typeface="Arial Unicode MS"/>
              </a:rPr>
              <a:t>DRAC</a:t>
            </a:r>
            <a:r>
              <a:rPr dirty="0" sz="1400" spc="-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-45">
                <a:solidFill>
                  <a:srgbClr val="C54038"/>
                </a:solidFill>
                <a:latin typeface="Arial Unicode MS"/>
                <a:cs typeface="Arial Unicode MS"/>
              </a:rPr>
              <a:t>:</a:t>
            </a:r>
            <a:endParaRPr sz="14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490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Finance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capitalisation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des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5">
                <a:solidFill>
                  <a:srgbClr val="C54038"/>
                </a:solidFill>
                <a:latin typeface="Arial Unicode MS"/>
                <a:cs typeface="Arial Unicode MS"/>
              </a:rPr>
              <a:t>résidences</a:t>
            </a:r>
            <a:endParaRPr sz="1100">
              <a:latin typeface="Arial Unicode MS"/>
              <a:cs typeface="Arial Unicode MS"/>
            </a:endParaRPr>
          </a:p>
          <a:p>
            <a:pPr>
              <a:lnSpc>
                <a:spcPts val="1295"/>
              </a:lnSpc>
              <a:spcBef>
                <a:spcPts val="555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6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Accompagne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réfléxion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pendant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5">
                <a:solidFill>
                  <a:srgbClr val="C54038"/>
                </a:solidFill>
                <a:latin typeface="Arial Unicode MS"/>
                <a:cs typeface="Arial Unicode MS"/>
              </a:rPr>
              <a:t>et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après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les</a:t>
            </a:r>
            <a:endParaRPr sz="1100">
              <a:latin typeface="Arial Unicode MS"/>
              <a:cs typeface="Arial Unicode MS"/>
            </a:endParaRPr>
          </a:p>
          <a:p>
            <a:pPr>
              <a:lnSpc>
                <a:spcPts val="1295"/>
              </a:lnSpc>
            </a:pPr>
            <a:r>
              <a:rPr dirty="0" sz="1100" spc="15">
                <a:solidFill>
                  <a:srgbClr val="C54038"/>
                </a:solidFill>
                <a:latin typeface="Arial Unicode MS"/>
                <a:cs typeface="Arial Unicode MS"/>
              </a:rPr>
              <a:t>résidences</a:t>
            </a:r>
            <a:endParaRPr sz="1100">
              <a:latin typeface="Arial Unicode MS"/>
              <a:cs typeface="Arial Unicode MS"/>
            </a:endParaRPr>
          </a:p>
          <a:p>
            <a:pPr marR="78105">
              <a:lnSpc>
                <a:spcPts val="1270"/>
              </a:lnSpc>
              <a:spcBef>
                <a:spcPts val="635"/>
              </a:spcBef>
            </a:pP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Écoles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d'architecture,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Région</a:t>
            </a:r>
            <a:r>
              <a:rPr dirty="0" sz="1100" spc="-5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Architecture,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CAUE, </a:t>
            </a:r>
            <a:r>
              <a:rPr dirty="0" sz="1100" spc="-29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maisons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de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l'architecture,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30">
                <a:solidFill>
                  <a:srgbClr val="C54038"/>
                </a:solidFill>
                <a:latin typeface="Arial Unicode MS"/>
                <a:cs typeface="Arial Unicode MS"/>
              </a:rPr>
              <a:t>...</a:t>
            </a:r>
            <a:endParaRPr sz="11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520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2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0">
                <a:solidFill>
                  <a:srgbClr val="C54038"/>
                </a:solidFill>
                <a:latin typeface="Arial Unicode MS"/>
                <a:cs typeface="Arial Unicode MS"/>
              </a:rPr>
              <a:t>Participent</a:t>
            </a:r>
            <a:r>
              <a:rPr dirty="0" sz="1100" spc="-2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des</a:t>
            </a:r>
            <a:r>
              <a:rPr dirty="0" sz="1100" spc="-2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échanges</a:t>
            </a:r>
            <a:endParaRPr sz="11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555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0">
                <a:solidFill>
                  <a:srgbClr val="C54038"/>
                </a:solidFill>
                <a:latin typeface="Arial Unicode MS"/>
                <a:cs typeface="Arial Unicode MS"/>
              </a:rPr>
              <a:t>Participent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à</a:t>
            </a:r>
            <a:r>
              <a:rPr dirty="0" sz="1100" spc="-2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0">
                <a:solidFill>
                  <a:srgbClr val="C54038"/>
                </a:solidFill>
                <a:latin typeface="Arial Unicode MS"/>
                <a:cs typeface="Arial Unicode MS"/>
              </a:rPr>
              <a:t>communication</a:t>
            </a:r>
            <a:endParaRPr sz="1100">
              <a:latin typeface="Arial Unicode MS"/>
              <a:cs typeface="Arial Unicode M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</a:t>
            </a:r>
            <a:r>
              <a:rPr dirty="0" spc="55"/>
              <a:t>ésidences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260794" y="537853"/>
            <a:ext cx="607631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55">
                <a:solidFill>
                  <a:srgbClr val="C54038"/>
                </a:solidFill>
                <a:latin typeface="Arial Unicode MS"/>
                <a:cs typeface="Arial Unicode MS"/>
              </a:rPr>
              <a:t>Organisation</a:t>
            </a:r>
            <a:r>
              <a:rPr dirty="0" sz="3600" spc="-4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30">
                <a:solidFill>
                  <a:srgbClr val="C54038"/>
                </a:solidFill>
                <a:latin typeface="Arial Unicode MS"/>
                <a:cs typeface="Arial Unicode MS"/>
              </a:rPr>
              <a:t>d'une</a:t>
            </a:r>
            <a:r>
              <a:rPr dirty="0" sz="3600" spc="-4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10">
                <a:solidFill>
                  <a:srgbClr val="C54038"/>
                </a:solidFill>
                <a:latin typeface="Arial Unicode MS"/>
                <a:cs typeface="Arial Unicode MS"/>
              </a:rPr>
              <a:t>résidence</a:t>
            </a:r>
            <a:endParaRPr sz="360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256781" y="1492897"/>
            <a:ext cx="3324225" cy="2692400"/>
          </a:xfrm>
          <a:prstGeom prst="rect">
            <a:avLst/>
          </a:prstGeom>
          <a:solidFill>
            <a:srgbClr val="F5DDD2"/>
          </a:solidFill>
        </p:spPr>
        <p:txBody>
          <a:bodyPr wrap="square" lIns="0" tIns="901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710"/>
              </a:spcBef>
            </a:pPr>
            <a:r>
              <a:rPr dirty="0" sz="1400" spc="45" b="1">
                <a:solidFill>
                  <a:srgbClr val="C54038"/>
                </a:solidFill>
                <a:latin typeface="Arial"/>
                <a:cs typeface="Arial"/>
              </a:rPr>
              <a:t>LA</a:t>
            </a:r>
            <a:r>
              <a:rPr dirty="0" sz="1400" spc="-155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1400" spc="15" b="1">
                <a:solidFill>
                  <a:srgbClr val="C54038"/>
                </a:solidFill>
                <a:latin typeface="Arial"/>
                <a:cs typeface="Arial"/>
              </a:rPr>
              <a:t>R</a:t>
            </a:r>
            <a:r>
              <a:rPr dirty="0" sz="1400" spc="-40" b="1">
                <a:solidFill>
                  <a:srgbClr val="C54038"/>
                </a:solidFill>
                <a:latin typeface="Arial"/>
                <a:cs typeface="Arial"/>
              </a:rPr>
              <a:t>É</a:t>
            </a:r>
            <a:r>
              <a:rPr dirty="0" sz="1400" spc="100" b="1">
                <a:solidFill>
                  <a:srgbClr val="C54038"/>
                </a:solidFill>
                <a:latin typeface="Arial"/>
                <a:cs typeface="Arial"/>
              </a:rPr>
              <a:t>GION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90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2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Finance</a:t>
            </a:r>
            <a:r>
              <a:rPr dirty="0" sz="1100" spc="-2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;</a:t>
            </a:r>
            <a:endParaRPr sz="11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555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6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Accompagne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0">
                <a:solidFill>
                  <a:srgbClr val="C54038"/>
                </a:solidFill>
                <a:latin typeface="Arial Unicode MS"/>
                <a:cs typeface="Arial Unicode MS"/>
              </a:rPr>
              <a:t>préﬁguration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;</a:t>
            </a:r>
            <a:endParaRPr sz="11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550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2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55">
                <a:solidFill>
                  <a:srgbClr val="C54038"/>
                </a:solidFill>
                <a:latin typeface="Arial Unicode MS"/>
                <a:cs typeface="Arial Unicode MS"/>
              </a:rPr>
              <a:t>V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eille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à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cohé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r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ence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25">
                <a:solidFill>
                  <a:srgbClr val="C54038"/>
                </a:solidFill>
                <a:latin typeface="Arial Unicode MS"/>
                <a:cs typeface="Arial Unicode MS"/>
              </a:rPr>
              <a:t>a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v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ec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SRADDET</a:t>
            </a:r>
            <a:r>
              <a:rPr dirty="0" sz="1100" spc="-8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;</a:t>
            </a:r>
            <a:endParaRPr sz="11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555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6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5">
                <a:solidFill>
                  <a:srgbClr val="C54038"/>
                </a:solidFill>
                <a:latin typeface="Arial Unicode MS"/>
                <a:cs typeface="Arial Unicode MS"/>
              </a:rPr>
              <a:t>Aide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à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3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valorisation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du</a:t>
            </a:r>
            <a:r>
              <a:rPr dirty="0" sz="1100" spc="-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travail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5">
                <a:solidFill>
                  <a:srgbClr val="C54038"/>
                </a:solidFill>
                <a:latin typeface="Arial Unicode MS"/>
                <a:cs typeface="Arial Unicode MS"/>
              </a:rPr>
              <a:t>produit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;</a:t>
            </a:r>
            <a:endParaRPr sz="1100">
              <a:latin typeface="Arial Unicode MS"/>
              <a:cs typeface="Arial Unicode MS"/>
            </a:endParaRPr>
          </a:p>
          <a:p>
            <a:pPr marR="248285">
              <a:lnSpc>
                <a:spcPts val="1270"/>
              </a:lnSpc>
              <a:spcBef>
                <a:spcPts val="635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Étudie,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5">
                <a:solidFill>
                  <a:srgbClr val="C54038"/>
                </a:solidFill>
                <a:latin typeface="Arial Unicode MS"/>
                <a:cs typeface="Arial Unicode MS"/>
              </a:rPr>
              <a:t>et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cas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échéant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soutient,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mise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en </a:t>
            </a:r>
            <a:r>
              <a:rPr dirty="0" sz="1100" spc="-29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oeuvre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de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projets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pilotes.</a:t>
            </a:r>
            <a:endParaRPr sz="1100">
              <a:latin typeface="Arial Unicode MS"/>
              <a:cs typeface="Arial Unicode MS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099" y="6738736"/>
            <a:ext cx="672465" cy="283210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dirty="0" sz="1300" spc="60" b="1">
                <a:solidFill>
                  <a:srgbClr val="C54038"/>
                </a:solidFill>
                <a:latin typeface="Tahoma"/>
                <a:cs typeface="Tahoma"/>
              </a:rPr>
              <a:t>P</a:t>
            </a: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our</a:t>
            </a:r>
            <a:r>
              <a:rPr dirty="0" sz="1300" spc="-180" b="1">
                <a:solidFill>
                  <a:srgbClr val="C54038"/>
                </a:solidFill>
                <a:latin typeface="Tahoma"/>
                <a:cs typeface="Tahoma"/>
              </a:rPr>
              <a:t> </a:t>
            </a: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de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68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dirty="0" spc="75"/>
              <a:t>A</a:t>
            </a:r>
            <a:r>
              <a:rPr dirty="0"/>
              <a:t>r</a:t>
            </a:r>
            <a:r>
              <a:rPr dirty="0" spc="75"/>
              <a:t>chi</a:t>
            </a:r>
            <a:r>
              <a:rPr dirty="0" spc="30"/>
              <a:t>t</a:t>
            </a:r>
            <a:r>
              <a:rPr dirty="0" spc="60"/>
              <a:t>ectu</a:t>
            </a:r>
            <a:r>
              <a:rPr dirty="0" spc="10"/>
              <a:t>r</a:t>
            </a:r>
            <a:r>
              <a:rPr dirty="0" spc="-15"/>
              <a:t>es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dirty="0" spc="35" b="1">
                <a:latin typeface="Tahoma"/>
                <a:cs typeface="Tahoma"/>
              </a:rPr>
              <a:t>Nouvelles</a:t>
            </a:r>
            <a:r>
              <a:rPr dirty="0" spc="450" b="1">
                <a:latin typeface="Tahoma"/>
                <a:cs typeface="Tahoma"/>
              </a:rPr>
              <a:t> </a:t>
            </a:r>
            <a:r>
              <a:rPr dirty="0" spc="55"/>
              <a:t>et</a:t>
            </a:r>
            <a:r>
              <a:rPr dirty="0" spc="-25"/>
              <a:t> </a:t>
            </a:r>
            <a:r>
              <a:rPr dirty="0" spc="-15"/>
              <a:t>Paysages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244099" y="7088740"/>
            <a:ext cx="1986280" cy="283210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  <a:tabLst>
                <a:tab pos="976630" algn="l"/>
              </a:tabLst>
            </a:pP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Ruralités	</a:t>
            </a:r>
            <a:r>
              <a:rPr dirty="0" sz="1300" spc="35">
                <a:solidFill>
                  <a:srgbClr val="C54038"/>
                </a:solidFill>
                <a:latin typeface="Arial Unicode MS"/>
                <a:cs typeface="Arial Unicode MS"/>
              </a:rPr>
              <a:t>du</a:t>
            </a:r>
            <a:r>
              <a:rPr dirty="0" sz="1300" spc="-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300" spc="40">
                <a:solidFill>
                  <a:srgbClr val="C54038"/>
                </a:solidFill>
                <a:latin typeface="Arial Unicode MS"/>
                <a:cs typeface="Arial Unicode MS"/>
              </a:rPr>
              <a:t>Quotidien</a:t>
            </a:r>
            <a:endParaRPr sz="1300">
              <a:latin typeface="Arial Unicode MS"/>
              <a:cs typeface="Arial Unicode MS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7108482" y="1492897"/>
            <a:ext cx="3333115" cy="2692400"/>
          </a:xfrm>
          <a:prstGeom prst="rect">
            <a:avLst/>
          </a:prstGeom>
          <a:solidFill>
            <a:srgbClr val="F5DDD2"/>
          </a:solidFill>
        </p:spPr>
        <p:txBody>
          <a:bodyPr wrap="square" lIns="0" tIns="90170" rIns="0" bIns="0" rtlCol="0" vert="horz">
            <a:spAutoFit/>
          </a:bodyPr>
          <a:lstStyle/>
          <a:p>
            <a:pPr marR="3175">
              <a:lnSpc>
                <a:spcPct val="100000"/>
              </a:lnSpc>
              <a:spcBef>
                <a:spcPts val="710"/>
              </a:spcBef>
            </a:pPr>
            <a:r>
              <a:rPr dirty="0" sz="1400" spc="45" b="1">
                <a:solidFill>
                  <a:srgbClr val="C54038"/>
                </a:solidFill>
                <a:latin typeface="Arial"/>
                <a:cs typeface="Arial"/>
              </a:rPr>
              <a:t>LA</a:t>
            </a:r>
            <a:r>
              <a:rPr dirty="0" sz="1400" spc="-155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1400" spc="45" b="1">
                <a:solidFill>
                  <a:srgbClr val="C54038"/>
                </a:solidFill>
                <a:latin typeface="Arial"/>
                <a:cs typeface="Arial"/>
              </a:rPr>
              <a:t>COLL</a:t>
            </a:r>
            <a:r>
              <a:rPr dirty="0" sz="1400" spc="-5" b="1">
                <a:solidFill>
                  <a:srgbClr val="C54038"/>
                </a:solidFill>
                <a:latin typeface="Arial"/>
                <a:cs typeface="Arial"/>
              </a:rPr>
              <a:t>E</a:t>
            </a:r>
            <a:r>
              <a:rPr dirty="0" sz="1400" spc="55" b="1">
                <a:solidFill>
                  <a:srgbClr val="C54038"/>
                </a:solidFill>
                <a:latin typeface="Arial"/>
                <a:cs typeface="Arial"/>
              </a:rPr>
              <a:t>C</a:t>
            </a:r>
            <a:r>
              <a:rPr dirty="0" sz="1400" spc="75" b="1">
                <a:solidFill>
                  <a:srgbClr val="C54038"/>
                </a:solidFill>
                <a:latin typeface="Arial"/>
                <a:cs typeface="Arial"/>
              </a:rPr>
              <a:t>TIVITÉ</a:t>
            </a:r>
            <a:r>
              <a:rPr dirty="0" sz="1400" spc="-90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1400" spc="-30" b="1">
                <a:solidFill>
                  <a:srgbClr val="C54038"/>
                </a:solidFill>
                <a:latin typeface="Arial"/>
                <a:cs typeface="Arial"/>
              </a:rPr>
              <a:t>L</a:t>
            </a:r>
            <a:r>
              <a:rPr dirty="0" sz="1400" spc="90" b="1">
                <a:solidFill>
                  <a:srgbClr val="C54038"/>
                </a:solidFill>
                <a:latin typeface="Arial"/>
                <a:cs typeface="Arial"/>
              </a:rPr>
              <a:t>O</a:t>
            </a:r>
            <a:r>
              <a:rPr dirty="0" sz="1400" spc="60" b="1">
                <a:solidFill>
                  <a:srgbClr val="C54038"/>
                </a:solidFill>
                <a:latin typeface="Arial"/>
                <a:cs typeface="Arial"/>
              </a:rPr>
              <a:t>C</a:t>
            </a:r>
            <a:r>
              <a:rPr dirty="0" sz="1400" spc="30" b="1">
                <a:solidFill>
                  <a:srgbClr val="C54038"/>
                </a:solidFill>
                <a:latin typeface="Arial"/>
                <a:cs typeface="Arial"/>
              </a:rPr>
              <a:t>ALE</a:t>
            </a:r>
            <a:endParaRPr sz="1400">
              <a:latin typeface="Arial"/>
              <a:cs typeface="Arial"/>
            </a:endParaRPr>
          </a:p>
          <a:p>
            <a:pPr marR="242570">
              <a:lnSpc>
                <a:spcPts val="1270"/>
              </a:lnSpc>
              <a:spcBef>
                <a:spcPts val="575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Crée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un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groupe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50">
                <a:solidFill>
                  <a:srgbClr val="C54038"/>
                </a:solidFill>
                <a:latin typeface="Arial Unicode MS"/>
                <a:cs typeface="Arial Unicode MS"/>
              </a:rPr>
              <a:t>«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0">
                <a:solidFill>
                  <a:srgbClr val="C54038"/>
                </a:solidFill>
                <a:latin typeface="Arial Unicode MS"/>
                <a:cs typeface="Arial Unicode MS"/>
              </a:rPr>
              <a:t>projet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50">
                <a:solidFill>
                  <a:srgbClr val="C54038"/>
                </a:solidFill>
                <a:latin typeface="Arial Unicode MS"/>
                <a:cs typeface="Arial Unicode MS"/>
              </a:rPr>
              <a:t>»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0">
                <a:solidFill>
                  <a:srgbClr val="C54038"/>
                </a:solidFill>
                <a:latin typeface="Arial Unicode MS"/>
                <a:cs typeface="Arial Unicode MS"/>
              </a:rPr>
              <a:t>pour</a:t>
            </a:r>
            <a:r>
              <a:rPr dirty="0" sz="1100" spc="-6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accompagner </a:t>
            </a:r>
            <a:r>
              <a:rPr dirty="0" sz="1100" spc="-29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l'équipe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en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5">
                <a:solidFill>
                  <a:srgbClr val="C54038"/>
                </a:solidFill>
                <a:latin typeface="Arial Unicode MS"/>
                <a:cs typeface="Arial Unicode MS"/>
              </a:rPr>
              <a:t>résidence;</a:t>
            </a:r>
            <a:endParaRPr sz="1100">
              <a:latin typeface="Arial Unicode MS"/>
              <a:cs typeface="Arial Unicode MS"/>
            </a:endParaRPr>
          </a:p>
          <a:p>
            <a:pPr marR="3175">
              <a:lnSpc>
                <a:spcPct val="100000"/>
              </a:lnSpc>
              <a:spcBef>
                <a:spcPts val="520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5">
                <a:solidFill>
                  <a:srgbClr val="C54038"/>
                </a:solidFill>
                <a:latin typeface="Arial Unicode MS"/>
                <a:cs typeface="Arial Unicode MS"/>
              </a:rPr>
              <a:t>Héberge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5">
                <a:solidFill>
                  <a:srgbClr val="C54038"/>
                </a:solidFill>
                <a:latin typeface="Arial Unicode MS"/>
                <a:cs typeface="Arial Unicode MS"/>
              </a:rPr>
              <a:t>et</a:t>
            </a:r>
            <a:r>
              <a:rPr dirty="0" sz="1100" spc="-5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5">
                <a:solidFill>
                  <a:srgbClr val="C54038"/>
                </a:solidFill>
                <a:latin typeface="Arial Unicode MS"/>
                <a:cs typeface="Arial Unicode MS"/>
              </a:rPr>
              <a:t>fourni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un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lieu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de</a:t>
            </a:r>
            <a:r>
              <a:rPr dirty="0" sz="1100" spc="-5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travail;</a:t>
            </a:r>
            <a:endParaRPr sz="1100">
              <a:latin typeface="Arial Unicode MS"/>
              <a:cs typeface="Arial Unicode MS"/>
            </a:endParaRPr>
          </a:p>
          <a:p>
            <a:pPr marR="241300">
              <a:lnSpc>
                <a:spcPts val="1270"/>
              </a:lnSpc>
              <a:spcBef>
                <a:spcPts val="640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Crée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les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conditions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0">
                <a:solidFill>
                  <a:srgbClr val="C54038"/>
                </a:solidFill>
                <a:latin typeface="Arial Unicode MS"/>
                <a:cs typeface="Arial Unicode MS"/>
              </a:rPr>
              <a:t>pour</a:t>
            </a:r>
            <a:r>
              <a:rPr dirty="0" sz="1100" spc="-6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2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rencontre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des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ac- </a:t>
            </a:r>
            <a:r>
              <a:rPr dirty="0" sz="1100" spc="-29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teurs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5">
                <a:solidFill>
                  <a:srgbClr val="C54038"/>
                </a:solidFill>
                <a:latin typeface="Arial Unicode MS"/>
                <a:cs typeface="Arial Unicode MS"/>
              </a:rPr>
              <a:t>locaux</a:t>
            </a:r>
            <a:endParaRPr sz="11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520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0">
                <a:solidFill>
                  <a:srgbClr val="C54038"/>
                </a:solidFill>
                <a:latin typeface="Arial Unicode MS"/>
                <a:cs typeface="Arial Unicode MS"/>
              </a:rPr>
              <a:t>Identiﬁe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les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sites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stratégiques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0">
                <a:solidFill>
                  <a:srgbClr val="C54038"/>
                </a:solidFill>
                <a:latin typeface="Arial Unicode MS"/>
                <a:cs typeface="Arial Unicode MS"/>
              </a:rPr>
              <a:t>pour</a:t>
            </a:r>
            <a:r>
              <a:rPr dirty="0" sz="1100" spc="-7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2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commune;</a:t>
            </a:r>
            <a:endParaRPr sz="1100">
              <a:latin typeface="Arial Unicode MS"/>
              <a:cs typeface="Arial Unicode MS"/>
            </a:endParaRPr>
          </a:p>
          <a:p>
            <a:pPr marR="3175">
              <a:lnSpc>
                <a:spcPts val="1295"/>
              </a:lnSpc>
              <a:spcBef>
                <a:spcPts val="550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6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A</a:t>
            </a:r>
            <a:r>
              <a:rPr dirty="0" sz="1100" spc="-5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une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capacité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d’action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publique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sur</a:t>
            </a:r>
            <a:r>
              <a:rPr dirty="0" sz="1100" spc="-6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les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lieux</a:t>
            </a:r>
            <a:endParaRPr sz="1100">
              <a:latin typeface="Arial Unicode MS"/>
              <a:cs typeface="Arial Unicode MS"/>
            </a:endParaRPr>
          </a:p>
          <a:p>
            <a:pPr marR="3175">
              <a:lnSpc>
                <a:spcPts val="1295"/>
              </a:lnSpc>
            </a:pP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faisant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0">
                <a:solidFill>
                  <a:srgbClr val="C54038"/>
                </a:solidFill>
                <a:latin typeface="Arial Unicode MS"/>
                <a:cs typeface="Arial Unicode MS"/>
              </a:rPr>
              <a:t>partie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de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réflexion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;</a:t>
            </a:r>
            <a:endParaRPr sz="1100">
              <a:latin typeface="Arial Unicode MS"/>
              <a:cs typeface="Arial Unicode MS"/>
            </a:endParaRPr>
          </a:p>
          <a:p>
            <a:pPr marR="3175">
              <a:lnSpc>
                <a:spcPct val="100000"/>
              </a:lnSpc>
              <a:spcBef>
                <a:spcPts val="555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6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5">
                <a:solidFill>
                  <a:srgbClr val="C54038"/>
                </a:solidFill>
                <a:latin typeface="Arial Unicode MS"/>
                <a:cs typeface="Arial Unicode MS"/>
              </a:rPr>
              <a:t>Aide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à </a:t>
            </a:r>
            <a:r>
              <a:rPr dirty="0" sz="1100" spc="40">
                <a:solidFill>
                  <a:srgbClr val="C54038"/>
                </a:solidFill>
                <a:latin typeface="Arial Unicode MS"/>
                <a:cs typeface="Arial Unicode MS"/>
              </a:rPr>
              <a:t>l’identiﬁcation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des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partenariats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possibles;</a:t>
            </a:r>
            <a:endParaRPr sz="1100">
              <a:latin typeface="Arial Unicode MS"/>
              <a:cs typeface="Arial Unicode MS"/>
            </a:endParaRPr>
          </a:p>
          <a:p>
            <a:pPr marR="94615">
              <a:lnSpc>
                <a:spcPts val="1270"/>
              </a:lnSpc>
              <a:spcBef>
                <a:spcPts val="635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Selon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pertinence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des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propositions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imaginées </a:t>
            </a:r>
            <a:r>
              <a:rPr dirty="0" sz="1100" spc="-29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s’engage à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étudier</a:t>
            </a:r>
            <a:r>
              <a:rPr dirty="0" sz="1100" spc="-6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leur</a:t>
            </a:r>
            <a:r>
              <a:rPr dirty="0" sz="1100" spc="-6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mise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en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oeuvre.</a:t>
            </a:r>
            <a:endParaRPr sz="1100">
              <a:latin typeface="Arial Unicode MS"/>
              <a:cs typeface="Arial Unicode MS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3686924" y="1492897"/>
            <a:ext cx="3320415" cy="2692400"/>
          </a:xfrm>
          <a:prstGeom prst="rect">
            <a:avLst/>
          </a:prstGeom>
          <a:solidFill>
            <a:srgbClr val="F5DDD2"/>
          </a:solidFill>
        </p:spPr>
        <p:txBody>
          <a:bodyPr wrap="square" lIns="0" tIns="901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710"/>
              </a:spcBef>
            </a:pPr>
            <a:r>
              <a:rPr dirty="0" sz="1400" spc="15" b="1">
                <a:solidFill>
                  <a:srgbClr val="C54038"/>
                </a:solidFill>
                <a:latin typeface="Arial"/>
                <a:cs typeface="Arial"/>
              </a:rPr>
              <a:t>LE</a:t>
            </a:r>
            <a:r>
              <a:rPr dirty="0" sz="1400" spc="-90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1400" spc="85" b="1">
                <a:solidFill>
                  <a:srgbClr val="C54038"/>
                </a:solidFill>
                <a:latin typeface="Arial"/>
                <a:cs typeface="Arial"/>
              </a:rPr>
              <a:t>PNR</a:t>
            </a:r>
            <a:endParaRPr sz="1400">
              <a:latin typeface="Arial"/>
              <a:cs typeface="Arial"/>
            </a:endParaRPr>
          </a:p>
          <a:p>
            <a:pPr>
              <a:lnSpc>
                <a:spcPts val="1270"/>
              </a:lnSpc>
              <a:spcBef>
                <a:spcPts val="575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6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Accompagne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collectivité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pendant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0">
                <a:solidFill>
                  <a:srgbClr val="C54038"/>
                </a:solidFill>
                <a:latin typeface="Arial Unicode MS"/>
                <a:cs typeface="Arial Unicode MS"/>
              </a:rPr>
              <a:t>préﬁgura- </a:t>
            </a:r>
            <a:r>
              <a:rPr dirty="0" sz="1100" spc="-29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0">
                <a:solidFill>
                  <a:srgbClr val="C54038"/>
                </a:solidFill>
                <a:latin typeface="Arial Unicode MS"/>
                <a:cs typeface="Arial Unicode MS"/>
              </a:rPr>
              <a:t>tion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;</a:t>
            </a:r>
            <a:endParaRPr sz="1100">
              <a:latin typeface="Arial Unicode MS"/>
              <a:cs typeface="Arial Unicode MS"/>
            </a:endParaRPr>
          </a:p>
          <a:p>
            <a:pPr marR="14604">
              <a:lnSpc>
                <a:spcPts val="1270"/>
              </a:lnSpc>
              <a:spcBef>
                <a:spcPts val="605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6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Accueil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5">
                <a:solidFill>
                  <a:srgbClr val="C54038"/>
                </a:solidFill>
                <a:latin typeface="Arial Unicode MS"/>
                <a:cs typeface="Arial Unicode MS"/>
              </a:rPr>
              <a:t>et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accompagne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les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résidents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de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l’appel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à </a:t>
            </a:r>
            <a:r>
              <a:rPr dirty="0" sz="1100" spc="-29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candidature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jusqu’à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2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0">
                <a:solidFill>
                  <a:srgbClr val="C54038"/>
                </a:solidFill>
                <a:latin typeface="Arial Unicode MS"/>
                <a:cs typeface="Arial Unicode MS"/>
              </a:rPr>
              <a:t>restitution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;</a:t>
            </a:r>
            <a:endParaRPr sz="1100">
              <a:latin typeface="Arial Unicode MS"/>
              <a:cs typeface="Arial Unicode MS"/>
            </a:endParaRPr>
          </a:p>
          <a:p>
            <a:pPr marR="238760">
              <a:lnSpc>
                <a:spcPts val="1270"/>
              </a:lnSpc>
              <a:spcBef>
                <a:spcPts val="605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 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Veille 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à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cohérence </a:t>
            </a:r>
            <a:r>
              <a:rPr dirty="0" sz="1100" spc="45">
                <a:solidFill>
                  <a:srgbClr val="C54038"/>
                </a:solidFill>
                <a:latin typeface="Arial Unicode MS"/>
                <a:cs typeface="Arial Unicode MS"/>
              </a:rPr>
              <a:t>et 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à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qualité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de la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dé- </a:t>
            </a:r>
            <a:r>
              <a:rPr dirty="0" sz="1100" spc="-29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marche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5">
                <a:solidFill>
                  <a:srgbClr val="C54038"/>
                </a:solidFill>
                <a:latin typeface="Arial Unicode MS"/>
                <a:cs typeface="Arial Unicode MS"/>
              </a:rPr>
              <a:t>et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des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productions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de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l'équipe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résident;</a:t>
            </a:r>
            <a:endParaRPr sz="11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520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6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Assure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2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valorisation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du</a:t>
            </a:r>
            <a:r>
              <a:rPr dirty="0" sz="1100" spc="-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travail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5">
                <a:solidFill>
                  <a:srgbClr val="C54038"/>
                </a:solidFill>
                <a:latin typeface="Arial Unicode MS"/>
                <a:cs typeface="Arial Unicode MS"/>
              </a:rPr>
              <a:t>produit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;</a:t>
            </a:r>
            <a:endParaRPr sz="1100">
              <a:latin typeface="Arial Unicode MS"/>
              <a:cs typeface="Arial Unicode MS"/>
            </a:endParaRPr>
          </a:p>
          <a:p>
            <a:pPr marR="64135">
              <a:lnSpc>
                <a:spcPts val="1270"/>
              </a:lnSpc>
              <a:spcBef>
                <a:spcPts val="640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Accompagner</a:t>
            </a:r>
            <a:r>
              <a:rPr dirty="0" sz="1100" spc="-5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les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collectivités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5">
                <a:solidFill>
                  <a:srgbClr val="C54038"/>
                </a:solidFill>
                <a:latin typeface="Arial Unicode MS"/>
                <a:cs typeface="Arial Unicode MS"/>
              </a:rPr>
              <a:t>dans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l'après-rési- </a:t>
            </a:r>
            <a:r>
              <a:rPr dirty="0" sz="1100" spc="-29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dence;</a:t>
            </a:r>
            <a:endParaRPr sz="1100">
              <a:latin typeface="Arial Unicode MS"/>
              <a:cs typeface="Arial Unicode MS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7108482" y="4346778"/>
            <a:ext cx="3320415" cy="2207895"/>
          </a:xfrm>
          <a:prstGeom prst="rect">
            <a:avLst/>
          </a:prstGeom>
          <a:solidFill>
            <a:srgbClr val="F5DDD2"/>
          </a:solidFill>
        </p:spPr>
        <p:txBody>
          <a:bodyPr wrap="square" lIns="0" tIns="901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710"/>
              </a:spcBef>
            </a:pPr>
            <a:r>
              <a:rPr dirty="0" sz="1400" spc="75" b="1">
                <a:solidFill>
                  <a:srgbClr val="C54038"/>
                </a:solidFill>
                <a:latin typeface="Arial"/>
                <a:cs typeface="Arial"/>
              </a:rPr>
              <a:t>D</a:t>
            </a:r>
            <a:r>
              <a:rPr dirty="0" sz="1400" spc="-110" b="1">
                <a:solidFill>
                  <a:srgbClr val="C54038"/>
                </a:solidFill>
                <a:latin typeface="Arial"/>
                <a:cs typeface="Arial"/>
              </a:rPr>
              <a:t>'</a:t>
            </a:r>
            <a:r>
              <a:rPr dirty="0" sz="1400" spc="-5" b="1">
                <a:solidFill>
                  <a:srgbClr val="C54038"/>
                </a:solidFill>
                <a:latin typeface="Arial"/>
                <a:cs typeface="Arial"/>
              </a:rPr>
              <a:t>A</a:t>
            </a:r>
            <a:r>
              <a:rPr dirty="0" sz="1400" spc="50" b="1">
                <a:solidFill>
                  <a:srgbClr val="C54038"/>
                </a:solidFill>
                <a:latin typeface="Arial"/>
                <a:cs typeface="Arial"/>
              </a:rPr>
              <a:t>UTRES</a:t>
            </a:r>
            <a:r>
              <a:rPr dirty="0" sz="1400" spc="-90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1400" spc="-110" b="1">
                <a:solidFill>
                  <a:srgbClr val="C54038"/>
                </a:solidFill>
                <a:latin typeface="Arial"/>
                <a:cs typeface="Arial"/>
              </a:rPr>
              <a:t>P</a:t>
            </a:r>
            <a:r>
              <a:rPr dirty="0" sz="1400" spc="45" b="1">
                <a:solidFill>
                  <a:srgbClr val="C54038"/>
                </a:solidFill>
                <a:latin typeface="Arial"/>
                <a:cs typeface="Arial"/>
              </a:rPr>
              <a:t>A</a:t>
            </a:r>
            <a:r>
              <a:rPr dirty="0" sz="1400" spc="-5" b="1">
                <a:solidFill>
                  <a:srgbClr val="C54038"/>
                </a:solidFill>
                <a:latin typeface="Arial"/>
                <a:cs typeface="Arial"/>
              </a:rPr>
              <a:t>R</a:t>
            </a:r>
            <a:r>
              <a:rPr dirty="0" sz="1400" spc="60" b="1">
                <a:solidFill>
                  <a:srgbClr val="C54038"/>
                </a:solidFill>
                <a:latin typeface="Arial"/>
                <a:cs typeface="Arial"/>
              </a:rPr>
              <a:t>TENAIRES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75"/>
              </a:spcBef>
            </a:pPr>
            <a:r>
              <a:rPr dirty="0" sz="1400" spc="-15">
                <a:solidFill>
                  <a:srgbClr val="C54038"/>
                </a:solidFill>
                <a:latin typeface="Arial Unicode MS"/>
                <a:cs typeface="Arial Unicode MS"/>
              </a:rPr>
              <a:t>DRAC</a:t>
            </a:r>
            <a:r>
              <a:rPr dirty="0" sz="1400" spc="-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-45">
                <a:solidFill>
                  <a:srgbClr val="C54038"/>
                </a:solidFill>
                <a:latin typeface="Arial Unicode MS"/>
                <a:cs typeface="Arial Unicode MS"/>
              </a:rPr>
              <a:t>:</a:t>
            </a:r>
            <a:endParaRPr sz="14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490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Finance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capitalisation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des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5">
                <a:solidFill>
                  <a:srgbClr val="C54038"/>
                </a:solidFill>
                <a:latin typeface="Arial Unicode MS"/>
                <a:cs typeface="Arial Unicode MS"/>
              </a:rPr>
              <a:t>résidences</a:t>
            </a:r>
            <a:endParaRPr sz="1100">
              <a:latin typeface="Arial Unicode MS"/>
              <a:cs typeface="Arial Unicode MS"/>
            </a:endParaRPr>
          </a:p>
          <a:p>
            <a:pPr>
              <a:lnSpc>
                <a:spcPts val="1295"/>
              </a:lnSpc>
              <a:spcBef>
                <a:spcPts val="555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6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Accompagne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réfléxion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pendant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5">
                <a:solidFill>
                  <a:srgbClr val="C54038"/>
                </a:solidFill>
                <a:latin typeface="Arial Unicode MS"/>
                <a:cs typeface="Arial Unicode MS"/>
              </a:rPr>
              <a:t>et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après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les</a:t>
            </a:r>
            <a:endParaRPr sz="1100">
              <a:latin typeface="Arial Unicode MS"/>
              <a:cs typeface="Arial Unicode MS"/>
            </a:endParaRPr>
          </a:p>
          <a:p>
            <a:pPr>
              <a:lnSpc>
                <a:spcPts val="1295"/>
              </a:lnSpc>
            </a:pPr>
            <a:r>
              <a:rPr dirty="0" sz="1100" spc="15">
                <a:solidFill>
                  <a:srgbClr val="C54038"/>
                </a:solidFill>
                <a:latin typeface="Arial Unicode MS"/>
                <a:cs typeface="Arial Unicode MS"/>
              </a:rPr>
              <a:t>résidences</a:t>
            </a:r>
            <a:endParaRPr sz="1100">
              <a:latin typeface="Arial Unicode MS"/>
              <a:cs typeface="Arial Unicode MS"/>
            </a:endParaRPr>
          </a:p>
          <a:p>
            <a:pPr marR="78105">
              <a:lnSpc>
                <a:spcPts val="1270"/>
              </a:lnSpc>
              <a:spcBef>
                <a:spcPts val="635"/>
              </a:spcBef>
            </a:pP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Écoles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d'architecture,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Région</a:t>
            </a:r>
            <a:r>
              <a:rPr dirty="0" sz="1100" spc="-5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Architecture,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CAUE, </a:t>
            </a:r>
            <a:r>
              <a:rPr dirty="0" sz="1100" spc="-29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maisons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de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l'architecture,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30">
                <a:solidFill>
                  <a:srgbClr val="C54038"/>
                </a:solidFill>
                <a:latin typeface="Arial Unicode MS"/>
                <a:cs typeface="Arial Unicode MS"/>
              </a:rPr>
              <a:t>...</a:t>
            </a:r>
            <a:endParaRPr sz="11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520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2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0">
                <a:solidFill>
                  <a:srgbClr val="C54038"/>
                </a:solidFill>
                <a:latin typeface="Arial Unicode MS"/>
                <a:cs typeface="Arial Unicode MS"/>
              </a:rPr>
              <a:t>Participent</a:t>
            </a:r>
            <a:r>
              <a:rPr dirty="0" sz="1100" spc="-2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des</a:t>
            </a:r>
            <a:r>
              <a:rPr dirty="0" sz="1100" spc="-2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échanges</a:t>
            </a:r>
            <a:endParaRPr sz="11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555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0">
                <a:solidFill>
                  <a:srgbClr val="C54038"/>
                </a:solidFill>
                <a:latin typeface="Arial Unicode MS"/>
                <a:cs typeface="Arial Unicode MS"/>
              </a:rPr>
              <a:t>Participent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à</a:t>
            </a:r>
            <a:r>
              <a:rPr dirty="0" sz="1100" spc="-2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0">
                <a:solidFill>
                  <a:srgbClr val="C54038"/>
                </a:solidFill>
                <a:latin typeface="Arial Unicode MS"/>
                <a:cs typeface="Arial Unicode MS"/>
              </a:rPr>
              <a:t>communication</a:t>
            </a:r>
            <a:endParaRPr sz="1100">
              <a:latin typeface="Arial Unicode MS"/>
              <a:cs typeface="Arial Unicode MS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256781" y="4346778"/>
            <a:ext cx="3320415" cy="2207895"/>
          </a:xfrm>
          <a:prstGeom prst="rect">
            <a:avLst/>
          </a:prstGeom>
          <a:solidFill>
            <a:srgbClr val="F5DDD2"/>
          </a:solidFill>
        </p:spPr>
        <p:txBody>
          <a:bodyPr wrap="square" lIns="0" tIns="901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710"/>
              </a:spcBef>
            </a:pPr>
            <a:r>
              <a:rPr dirty="0" sz="1400" spc="30" b="1">
                <a:solidFill>
                  <a:srgbClr val="C54038"/>
                </a:solidFill>
                <a:latin typeface="Arial"/>
                <a:cs typeface="Arial"/>
              </a:rPr>
              <a:t>LES</a:t>
            </a:r>
            <a:r>
              <a:rPr dirty="0" sz="1400" spc="-155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1400" spc="-5" b="1">
                <a:solidFill>
                  <a:srgbClr val="C54038"/>
                </a:solidFill>
                <a:latin typeface="Arial"/>
                <a:cs typeface="Arial"/>
              </a:rPr>
              <a:t>A</a:t>
            </a:r>
            <a:r>
              <a:rPr dirty="0" sz="1400" spc="55" b="1">
                <a:solidFill>
                  <a:srgbClr val="C54038"/>
                </a:solidFill>
                <a:latin typeface="Arial"/>
                <a:cs typeface="Arial"/>
              </a:rPr>
              <a:t>C</a:t>
            </a:r>
            <a:r>
              <a:rPr dirty="0" sz="1400" spc="50" b="1">
                <a:solidFill>
                  <a:srgbClr val="C54038"/>
                </a:solidFill>
                <a:latin typeface="Arial"/>
                <a:cs typeface="Arial"/>
              </a:rPr>
              <a:t>TEU</a:t>
            </a:r>
            <a:r>
              <a:rPr dirty="0" sz="1400" spc="40" b="1">
                <a:solidFill>
                  <a:srgbClr val="C54038"/>
                </a:solidFill>
                <a:latin typeface="Arial"/>
                <a:cs typeface="Arial"/>
              </a:rPr>
              <a:t>R</a:t>
            </a:r>
            <a:r>
              <a:rPr dirty="0" sz="1400" spc="65" b="1">
                <a:solidFill>
                  <a:srgbClr val="C54038"/>
                </a:solidFill>
                <a:latin typeface="Arial"/>
                <a:cs typeface="Arial"/>
              </a:rPr>
              <a:t>S</a:t>
            </a:r>
            <a:r>
              <a:rPr dirty="0" sz="1400" spc="-90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1400" spc="-30" b="1">
                <a:solidFill>
                  <a:srgbClr val="C54038"/>
                </a:solidFill>
                <a:latin typeface="Arial"/>
                <a:cs typeface="Arial"/>
              </a:rPr>
              <a:t>L</a:t>
            </a:r>
            <a:r>
              <a:rPr dirty="0" sz="1400" spc="90" b="1">
                <a:solidFill>
                  <a:srgbClr val="C54038"/>
                </a:solidFill>
                <a:latin typeface="Arial"/>
                <a:cs typeface="Arial"/>
              </a:rPr>
              <a:t>O</a:t>
            </a:r>
            <a:r>
              <a:rPr dirty="0" sz="1400" spc="60" b="1">
                <a:solidFill>
                  <a:srgbClr val="C54038"/>
                </a:solidFill>
                <a:latin typeface="Arial"/>
                <a:cs typeface="Arial"/>
              </a:rPr>
              <a:t>C</a:t>
            </a:r>
            <a:r>
              <a:rPr dirty="0" sz="1400" spc="-5" b="1">
                <a:solidFill>
                  <a:srgbClr val="C54038"/>
                </a:solidFill>
                <a:latin typeface="Arial"/>
                <a:cs typeface="Arial"/>
              </a:rPr>
              <a:t>A</a:t>
            </a:r>
            <a:r>
              <a:rPr dirty="0" sz="1400" spc="105" b="1">
                <a:solidFill>
                  <a:srgbClr val="C54038"/>
                </a:solidFill>
                <a:latin typeface="Arial"/>
                <a:cs typeface="Arial"/>
              </a:rPr>
              <a:t>UX</a:t>
            </a:r>
            <a:endParaRPr sz="1400">
              <a:latin typeface="Arial"/>
              <a:cs typeface="Arial"/>
            </a:endParaRPr>
          </a:p>
          <a:p>
            <a:pPr marR="40005">
              <a:lnSpc>
                <a:spcPts val="1550"/>
              </a:lnSpc>
              <a:spcBef>
                <a:spcPts val="635"/>
              </a:spcBef>
            </a:pP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Élus,</a:t>
            </a:r>
            <a:r>
              <a:rPr dirty="0" sz="14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15">
                <a:solidFill>
                  <a:srgbClr val="C54038"/>
                </a:solidFill>
                <a:latin typeface="Arial Unicode MS"/>
                <a:cs typeface="Arial Unicode MS"/>
              </a:rPr>
              <a:t>associations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>
                <a:solidFill>
                  <a:srgbClr val="C54038"/>
                </a:solidFill>
                <a:latin typeface="Arial Unicode MS"/>
                <a:cs typeface="Arial Unicode MS"/>
              </a:rPr>
              <a:t>locales,</a:t>
            </a:r>
            <a:r>
              <a:rPr dirty="0" sz="14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30">
                <a:solidFill>
                  <a:srgbClr val="C54038"/>
                </a:solidFill>
                <a:latin typeface="Arial Unicode MS"/>
                <a:cs typeface="Arial Unicode MS"/>
              </a:rPr>
              <a:t>habitants,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35">
                <a:solidFill>
                  <a:srgbClr val="C54038"/>
                </a:solidFill>
                <a:latin typeface="Arial Unicode MS"/>
                <a:cs typeface="Arial Unicode MS"/>
              </a:rPr>
              <a:t>ac- </a:t>
            </a:r>
            <a:r>
              <a:rPr dirty="0" sz="1400" spc="-37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35">
                <a:solidFill>
                  <a:srgbClr val="C54038"/>
                </a:solidFill>
                <a:latin typeface="Arial Unicode MS"/>
                <a:cs typeface="Arial Unicode MS"/>
              </a:rPr>
              <a:t>teurs</a:t>
            </a:r>
            <a:r>
              <a:rPr dirty="0" sz="14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>
                <a:solidFill>
                  <a:srgbClr val="C54038"/>
                </a:solidFill>
                <a:latin typeface="Arial Unicode MS"/>
                <a:cs typeface="Arial Unicode MS"/>
              </a:rPr>
              <a:t>économiques...:</a:t>
            </a:r>
            <a:endParaRPr sz="14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465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Sont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sollicités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0">
                <a:solidFill>
                  <a:srgbClr val="C54038"/>
                </a:solidFill>
                <a:latin typeface="Arial Unicode MS"/>
                <a:cs typeface="Arial Unicode MS"/>
              </a:rPr>
              <a:t>pour</a:t>
            </a:r>
            <a:r>
              <a:rPr dirty="0" sz="1100" spc="-6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0">
                <a:solidFill>
                  <a:srgbClr val="C54038"/>
                </a:solidFill>
                <a:latin typeface="Arial Unicode MS"/>
                <a:cs typeface="Arial Unicode MS"/>
              </a:rPr>
              <a:t>participer</a:t>
            </a:r>
            <a:r>
              <a:rPr dirty="0" sz="1100" spc="-6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aux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échanges</a:t>
            </a:r>
            <a:endParaRPr sz="1100">
              <a:latin typeface="Arial Unicode MS"/>
              <a:cs typeface="Arial Unicode MS"/>
            </a:endParaRPr>
          </a:p>
          <a:p>
            <a:pPr marR="91440">
              <a:lnSpc>
                <a:spcPts val="1270"/>
              </a:lnSpc>
              <a:spcBef>
                <a:spcPts val="640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6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5">
                <a:solidFill>
                  <a:srgbClr val="C54038"/>
                </a:solidFill>
                <a:latin typeface="Arial Unicode MS"/>
                <a:cs typeface="Arial Unicode MS"/>
              </a:rPr>
              <a:t>Apportent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leur</a:t>
            </a:r>
            <a:r>
              <a:rPr dirty="0" sz="1100" spc="-6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expertise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5">
                <a:solidFill>
                  <a:srgbClr val="C54038"/>
                </a:solidFill>
                <a:latin typeface="Arial Unicode MS"/>
                <a:cs typeface="Arial Unicode MS"/>
              </a:rPr>
              <a:t>locale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5">
                <a:solidFill>
                  <a:srgbClr val="C54038"/>
                </a:solidFill>
                <a:latin typeface="Arial Unicode MS"/>
                <a:cs typeface="Arial Unicode MS"/>
              </a:rPr>
              <a:t>et</a:t>
            </a:r>
            <a:r>
              <a:rPr dirty="0" sz="1100" spc="-4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5">
                <a:solidFill>
                  <a:srgbClr val="C54038"/>
                </a:solidFill>
                <a:latin typeface="Arial Unicode MS"/>
                <a:cs typeface="Arial Unicode MS"/>
              </a:rPr>
              <a:t>transmettent </a:t>
            </a:r>
            <a:r>
              <a:rPr dirty="0" sz="1100" spc="-29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leurs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besoins,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envies...</a:t>
            </a:r>
            <a:endParaRPr sz="1100">
              <a:latin typeface="Arial Unicode MS"/>
              <a:cs typeface="Arial Unicode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</a:t>
            </a:r>
            <a:r>
              <a:rPr dirty="0" spc="55"/>
              <a:t>ésidences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260794" y="537853"/>
            <a:ext cx="607631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55">
                <a:solidFill>
                  <a:srgbClr val="C54038"/>
                </a:solidFill>
                <a:latin typeface="Arial Unicode MS"/>
                <a:cs typeface="Arial Unicode MS"/>
              </a:rPr>
              <a:t>Organisation</a:t>
            </a:r>
            <a:r>
              <a:rPr dirty="0" sz="3600" spc="-4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30">
                <a:solidFill>
                  <a:srgbClr val="C54038"/>
                </a:solidFill>
                <a:latin typeface="Arial Unicode MS"/>
                <a:cs typeface="Arial Unicode MS"/>
              </a:rPr>
              <a:t>d'une</a:t>
            </a:r>
            <a:r>
              <a:rPr dirty="0" sz="3600" spc="-4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10">
                <a:solidFill>
                  <a:srgbClr val="C54038"/>
                </a:solidFill>
                <a:latin typeface="Arial Unicode MS"/>
                <a:cs typeface="Arial Unicode MS"/>
              </a:rPr>
              <a:t>résidence</a:t>
            </a:r>
            <a:endParaRPr sz="360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256781" y="1492897"/>
            <a:ext cx="3324225" cy="2692400"/>
          </a:xfrm>
          <a:prstGeom prst="rect">
            <a:avLst/>
          </a:prstGeom>
          <a:solidFill>
            <a:srgbClr val="F5DDD2"/>
          </a:solidFill>
        </p:spPr>
        <p:txBody>
          <a:bodyPr wrap="square" lIns="0" tIns="901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710"/>
              </a:spcBef>
            </a:pPr>
            <a:r>
              <a:rPr dirty="0" sz="1400" spc="45" b="1">
                <a:solidFill>
                  <a:srgbClr val="C54038"/>
                </a:solidFill>
                <a:latin typeface="Arial"/>
                <a:cs typeface="Arial"/>
              </a:rPr>
              <a:t>LA</a:t>
            </a:r>
            <a:r>
              <a:rPr dirty="0" sz="1400" spc="-155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1400" spc="15" b="1">
                <a:solidFill>
                  <a:srgbClr val="C54038"/>
                </a:solidFill>
                <a:latin typeface="Arial"/>
                <a:cs typeface="Arial"/>
              </a:rPr>
              <a:t>R</a:t>
            </a:r>
            <a:r>
              <a:rPr dirty="0" sz="1400" spc="-40" b="1">
                <a:solidFill>
                  <a:srgbClr val="C54038"/>
                </a:solidFill>
                <a:latin typeface="Arial"/>
                <a:cs typeface="Arial"/>
              </a:rPr>
              <a:t>É</a:t>
            </a:r>
            <a:r>
              <a:rPr dirty="0" sz="1400" spc="100" b="1">
                <a:solidFill>
                  <a:srgbClr val="C54038"/>
                </a:solidFill>
                <a:latin typeface="Arial"/>
                <a:cs typeface="Arial"/>
              </a:rPr>
              <a:t>GION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90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2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Finance</a:t>
            </a:r>
            <a:r>
              <a:rPr dirty="0" sz="1100" spc="-2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;</a:t>
            </a:r>
            <a:endParaRPr sz="11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555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6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Accompagne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0">
                <a:solidFill>
                  <a:srgbClr val="C54038"/>
                </a:solidFill>
                <a:latin typeface="Arial Unicode MS"/>
                <a:cs typeface="Arial Unicode MS"/>
              </a:rPr>
              <a:t>préﬁguration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;</a:t>
            </a:r>
            <a:endParaRPr sz="11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550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2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55">
                <a:solidFill>
                  <a:srgbClr val="C54038"/>
                </a:solidFill>
                <a:latin typeface="Arial Unicode MS"/>
                <a:cs typeface="Arial Unicode MS"/>
              </a:rPr>
              <a:t>V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eille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à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cohé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r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ence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25">
                <a:solidFill>
                  <a:srgbClr val="C54038"/>
                </a:solidFill>
                <a:latin typeface="Arial Unicode MS"/>
                <a:cs typeface="Arial Unicode MS"/>
              </a:rPr>
              <a:t>a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v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ec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SRADDET</a:t>
            </a:r>
            <a:r>
              <a:rPr dirty="0" sz="1100" spc="-8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;</a:t>
            </a:r>
            <a:endParaRPr sz="11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555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6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5">
                <a:solidFill>
                  <a:srgbClr val="C54038"/>
                </a:solidFill>
                <a:latin typeface="Arial Unicode MS"/>
                <a:cs typeface="Arial Unicode MS"/>
              </a:rPr>
              <a:t>Aide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à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3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valorisation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du</a:t>
            </a:r>
            <a:r>
              <a:rPr dirty="0" sz="1100" spc="-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travail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5">
                <a:solidFill>
                  <a:srgbClr val="C54038"/>
                </a:solidFill>
                <a:latin typeface="Arial Unicode MS"/>
                <a:cs typeface="Arial Unicode MS"/>
              </a:rPr>
              <a:t>produit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;</a:t>
            </a:r>
            <a:endParaRPr sz="1100">
              <a:latin typeface="Arial Unicode MS"/>
              <a:cs typeface="Arial Unicode MS"/>
            </a:endParaRPr>
          </a:p>
          <a:p>
            <a:pPr marR="248285">
              <a:lnSpc>
                <a:spcPts val="1270"/>
              </a:lnSpc>
              <a:spcBef>
                <a:spcPts val="635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Étudie,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5">
                <a:solidFill>
                  <a:srgbClr val="C54038"/>
                </a:solidFill>
                <a:latin typeface="Arial Unicode MS"/>
                <a:cs typeface="Arial Unicode MS"/>
              </a:rPr>
              <a:t>et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cas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échéant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soutient,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mise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en </a:t>
            </a:r>
            <a:r>
              <a:rPr dirty="0" sz="1100" spc="-29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oeuvre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de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projets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pilotes.</a:t>
            </a:r>
            <a:endParaRPr sz="1100">
              <a:latin typeface="Arial Unicode MS"/>
              <a:cs typeface="Arial Unicode MS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7108482" y="1492897"/>
            <a:ext cx="3333115" cy="2692400"/>
          </a:xfrm>
          <a:prstGeom prst="rect">
            <a:avLst/>
          </a:prstGeom>
          <a:solidFill>
            <a:srgbClr val="F5DDD2"/>
          </a:solidFill>
        </p:spPr>
        <p:txBody>
          <a:bodyPr wrap="square" lIns="0" tIns="90170" rIns="0" bIns="0" rtlCol="0" vert="horz">
            <a:spAutoFit/>
          </a:bodyPr>
          <a:lstStyle/>
          <a:p>
            <a:pPr marR="3175">
              <a:lnSpc>
                <a:spcPct val="100000"/>
              </a:lnSpc>
              <a:spcBef>
                <a:spcPts val="710"/>
              </a:spcBef>
            </a:pPr>
            <a:r>
              <a:rPr dirty="0" sz="1400" spc="45" b="1">
                <a:solidFill>
                  <a:srgbClr val="C54038"/>
                </a:solidFill>
                <a:latin typeface="Arial"/>
                <a:cs typeface="Arial"/>
              </a:rPr>
              <a:t>LA</a:t>
            </a:r>
            <a:r>
              <a:rPr dirty="0" sz="1400" spc="-155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1400" spc="45" b="1">
                <a:solidFill>
                  <a:srgbClr val="C54038"/>
                </a:solidFill>
                <a:latin typeface="Arial"/>
                <a:cs typeface="Arial"/>
              </a:rPr>
              <a:t>COLL</a:t>
            </a:r>
            <a:r>
              <a:rPr dirty="0" sz="1400" spc="-5" b="1">
                <a:solidFill>
                  <a:srgbClr val="C54038"/>
                </a:solidFill>
                <a:latin typeface="Arial"/>
                <a:cs typeface="Arial"/>
              </a:rPr>
              <a:t>E</a:t>
            </a:r>
            <a:r>
              <a:rPr dirty="0" sz="1400" spc="55" b="1">
                <a:solidFill>
                  <a:srgbClr val="C54038"/>
                </a:solidFill>
                <a:latin typeface="Arial"/>
                <a:cs typeface="Arial"/>
              </a:rPr>
              <a:t>C</a:t>
            </a:r>
            <a:r>
              <a:rPr dirty="0" sz="1400" spc="75" b="1">
                <a:solidFill>
                  <a:srgbClr val="C54038"/>
                </a:solidFill>
                <a:latin typeface="Arial"/>
                <a:cs typeface="Arial"/>
              </a:rPr>
              <a:t>TIVITÉ</a:t>
            </a:r>
            <a:r>
              <a:rPr dirty="0" sz="1400" spc="-90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1400" spc="-30" b="1">
                <a:solidFill>
                  <a:srgbClr val="C54038"/>
                </a:solidFill>
                <a:latin typeface="Arial"/>
                <a:cs typeface="Arial"/>
              </a:rPr>
              <a:t>L</a:t>
            </a:r>
            <a:r>
              <a:rPr dirty="0" sz="1400" spc="90" b="1">
                <a:solidFill>
                  <a:srgbClr val="C54038"/>
                </a:solidFill>
                <a:latin typeface="Arial"/>
                <a:cs typeface="Arial"/>
              </a:rPr>
              <a:t>O</a:t>
            </a:r>
            <a:r>
              <a:rPr dirty="0" sz="1400" spc="60" b="1">
                <a:solidFill>
                  <a:srgbClr val="C54038"/>
                </a:solidFill>
                <a:latin typeface="Arial"/>
                <a:cs typeface="Arial"/>
              </a:rPr>
              <a:t>C</a:t>
            </a:r>
            <a:r>
              <a:rPr dirty="0" sz="1400" spc="30" b="1">
                <a:solidFill>
                  <a:srgbClr val="C54038"/>
                </a:solidFill>
                <a:latin typeface="Arial"/>
                <a:cs typeface="Arial"/>
              </a:rPr>
              <a:t>ALE</a:t>
            </a:r>
            <a:endParaRPr sz="1400">
              <a:latin typeface="Arial"/>
              <a:cs typeface="Arial"/>
            </a:endParaRPr>
          </a:p>
          <a:p>
            <a:pPr marR="242570">
              <a:lnSpc>
                <a:spcPts val="1270"/>
              </a:lnSpc>
              <a:spcBef>
                <a:spcPts val="575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Crée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un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groupe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50">
                <a:solidFill>
                  <a:srgbClr val="C54038"/>
                </a:solidFill>
                <a:latin typeface="Arial Unicode MS"/>
                <a:cs typeface="Arial Unicode MS"/>
              </a:rPr>
              <a:t>«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0">
                <a:solidFill>
                  <a:srgbClr val="C54038"/>
                </a:solidFill>
                <a:latin typeface="Arial Unicode MS"/>
                <a:cs typeface="Arial Unicode MS"/>
              </a:rPr>
              <a:t>projet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50">
                <a:solidFill>
                  <a:srgbClr val="C54038"/>
                </a:solidFill>
                <a:latin typeface="Arial Unicode MS"/>
                <a:cs typeface="Arial Unicode MS"/>
              </a:rPr>
              <a:t>»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0">
                <a:solidFill>
                  <a:srgbClr val="C54038"/>
                </a:solidFill>
                <a:latin typeface="Arial Unicode MS"/>
                <a:cs typeface="Arial Unicode MS"/>
              </a:rPr>
              <a:t>pour</a:t>
            </a:r>
            <a:r>
              <a:rPr dirty="0" sz="1100" spc="-6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accompagner </a:t>
            </a:r>
            <a:r>
              <a:rPr dirty="0" sz="1100" spc="-29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l'équipe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en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5">
                <a:solidFill>
                  <a:srgbClr val="C54038"/>
                </a:solidFill>
                <a:latin typeface="Arial Unicode MS"/>
                <a:cs typeface="Arial Unicode MS"/>
              </a:rPr>
              <a:t>résidence;</a:t>
            </a:r>
            <a:endParaRPr sz="1100">
              <a:latin typeface="Arial Unicode MS"/>
              <a:cs typeface="Arial Unicode MS"/>
            </a:endParaRPr>
          </a:p>
          <a:p>
            <a:pPr marR="3175">
              <a:lnSpc>
                <a:spcPct val="100000"/>
              </a:lnSpc>
              <a:spcBef>
                <a:spcPts val="520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5">
                <a:solidFill>
                  <a:srgbClr val="C54038"/>
                </a:solidFill>
                <a:latin typeface="Arial Unicode MS"/>
                <a:cs typeface="Arial Unicode MS"/>
              </a:rPr>
              <a:t>Héberge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5">
                <a:solidFill>
                  <a:srgbClr val="C54038"/>
                </a:solidFill>
                <a:latin typeface="Arial Unicode MS"/>
                <a:cs typeface="Arial Unicode MS"/>
              </a:rPr>
              <a:t>et</a:t>
            </a:r>
            <a:r>
              <a:rPr dirty="0" sz="1100" spc="-5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5">
                <a:solidFill>
                  <a:srgbClr val="C54038"/>
                </a:solidFill>
                <a:latin typeface="Arial Unicode MS"/>
                <a:cs typeface="Arial Unicode MS"/>
              </a:rPr>
              <a:t>fourni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un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lieu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de</a:t>
            </a:r>
            <a:r>
              <a:rPr dirty="0" sz="1100" spc="-5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travail;</a:t>
            </a:r>
            <a:endParaRPr sz="1100">
              <a:latin typeface="Arial Unicode MS"/>
              <a:cs typeface="Arial Unicode MS"/>
            </a:endParaRPr>
          </a:p>
          <a:p>
            <a:pPr marR="241300">
              <a:lnSpc>
                <a:spcPts val="1270"/>
              </a:lnSpc>
              <a:spcBef>
                <a:spcPts val="640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Crée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les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conditions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0">
                <a:solidFill>
                  <a:srgbClr val="C54038"/>
                </a:solidFill>
                <a:latin typeface="Arial Unicode MS"/>
                <a:cs typeface="Arial Unicode MS"/>
              </a:rPr>
              <a:t>pour</a:t>
            </a:r>
            <a:r>
              <a:rPr dirty="0" sz="1100" spc="-6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2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rencontre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des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ac- </a:t>
            </a:r>
            <a:r>
              <a:rPr dirty="0" sz="1100" spc="-29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teurs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5">
                <a:solidFill>
                  <a:srgbClr val="C54038"/>
                </a:solidFill>
                <a:latin typeface="Arial Unicode MS"/>
                <a:cs typeface="Arial Unicode MS"/>
              </a:rPr>
              <a:t>locaux</a:t>
            </a:r>
            <a:endParaRPr sz="11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520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0">
                <a:solidFill>
                  <a:srgbClr val="C54038"/>
                </a:solidFill>
                <a:latin typeface="Arial Unicode MS"/>
                <a:cs typeface="Arial Unicode MS"/>
              </a:rPr>
              <a:t>Identiﬁe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les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sites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stratégiques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0">
                <a:solidFill>
                  <a:srgbClr val="C54038"/>
                </a:solidFill>
                <a:latin typeface="Arial Unicode MS"/>
                <a:cs typeface="Arial Unicode MS"/>
              </a:rPr>
              <a:t>pour</a:t>
            </a:r>
            <a:r>
              <a:rPr dirty="0" sz="1100" spc="-7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2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commune;</a:t>
            </a:r>
            <a:endParaRPr sz="1100">
              <a:latin typeface="Arial Unicode MS"/>
              <a:cs typeface="Arial Unicode MS"/>
            </a:endParaRPr>
          </a:p>
          <a:p>
            <a:pPr marR="3175">
              <a:lnSpc>
                <a:spcPts val="1295"/>
              </a:lnSpc>
              <a:spcBef>
                <a:spcPts val="550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6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A</a:t>
            </a:r>
            <a:r>
              <a:rPr dirty="0" sz="1100" spc="-5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une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capacité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d’action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publique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sur</a:t>
            </a:r>
            <a:r>
              <a:rPr dirty="0" sz="1100" spc="-6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les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lieux</a:t>
            </a:r>
            <a:endParaRPr sz="1100">
              <a:latin typeface="Arial Unicode MS"/>
              <a:cs typeface="Arial Unicode MS"/>
            </a:endParaRPr>
          </a:p>
          <a:p>
            <a:pPr marR="3175">
              <a:lnSpc>
                <a:spcPts val="1295"/>
              </a:lnSpc>
            </a:pP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faisant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0">
                <a:solidFill>
                  <a:srgbClr val="C54038"/>
                </a:solidFill>
                <a:latin typeface="Arial Unicode MS"/>
                <a:cs typeface="Arial Unicode MS"/>
              </a:rPr>
              <a:t>partie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de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réflexion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;</a:t>
            </a:r>
            <a:endParaRPr sz="1100">
              <a:latin typeface="Arial Unicode MS"/>
              <a:cs typeface="Arial Unicode MS"/>
            </a:endParaRPr>
          </a:p>
          <a:p>
            <a:pPr marR="3175">
              <a:lnSpc>
                <a:spcPct val="100000"/>
              </a:lnSpc>
              <a:spcBef>
                <a:spcPts val="555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6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5">
                <a:solidFill>
                  <a:srgbClr val="C54038"/>
                </a:solidFill>
                <a:latin typeface="Arial Unicode MS"/>
                <a:cs typeface="Arial Unicode MS"/>
              </a:rPr>
              <a:t>Aide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à </a:t>
            </a:r>
            <a:r>
              <a:rPr dirty="0" sz="1100" spc="40">
                <a:solidFill>
                  <a:srgbClr val="C54038"/>
                </a:solidFill>
                <a:latin typeface="Arial Unicode MS"/>
                <a:cs typeface="Arial Unicode MS"/>
              </a:rPr>
              <a:t>l’identiﬁcation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des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partenariats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possibles;</a:t>
            </a:r>
            <a:endParaRPr sz="1100">
              <a:latin typeface="Arial Unicode MS"/>
              <a:cs typeface="Arial Unicode MS"/>
            </a:endParaRPr>
          </a:p>
          <a:p>
            <a:pPr marR="94615">
              <a:lnSpc>
                <a:spcPts val="1270"/>
              </a:lnSpc>
              <a:spcBef>
                <a:spcPts val="635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Selon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pertinence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des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propositions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imaginées </a:t>
            </a:r>
            <a:r>
              <a:rPr dirty="0" sz="1100" spc="-29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s’engage à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étudier</a:t>
            </a:r>
            <a:r>
              <a:rPr dirty="0" sz="1100" spc="-6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leur</a:t>
            </a:r>
            <a:r>
              <a:rPr dirty="0" sz="1100" spc="-6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mise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en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oeuvre.</a:t>
            </a:r>
            <a:endParaRPr sz="1100">
              <a:latin typeface="Arial Unicode MS"/>
              <a:cs typeface="Arial Unicode MS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3686924" y="1492897"/>
            <a:ext cx="3320415" cy="2692400"/>
          </a:xfrm>
          <a:prstGeom prst="rect">
            <a:avLst/>
          </a:prstGeom>
          <a:solidFill>
            <a:srgbClr val="F5DDD2"/>
          </a:solidFill>
        </p:spPr>
        <p:txBody>
          <a:bodyPr wrap="square" lIns="0" tIns="901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710"/>
              </a:spcBef>
            </a:pPr>
            <a:r>
              <a:rPr dirty="0" sz="1400" spc="15" b="1">
                <a:solidFill>
                  <a:srgbClr val="C54038"/>
                </a:solidFill>
                <a:latin typeface="Arial"/>
                <a:cs typeface="Arial"/>
              </a:rPr>
              <a:t>LE</a:t>
            </a:r>
            <a:r>
              <a:rPr dirty="0" sz="1400" spc="-90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1400" spc="85" b="1">
                <a:solidFill>
                  <a:srgbClr val="C54038"/>
                </a:solidFill>
                <a:latin typeface="Arial"/>
                <a:cs typeface="Arial"/>
              </a:rPr>
              <a:t>PNR</a:t>
            </a:r>
            <a:endParaRPr sz="1400">
              <a:latin typeface="Arial"/>
              <a:cs typeface="Arial"/>
            </a:endParaRPr>
          </a:p>
          <a:p>
            <a:pPr>
              <a:lnSpc>
                <a:spcPts val="1270"/>
              </a:lnSpc>
              <a:spcBef>
                <a:spcPts val="575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6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Accompagne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collectivité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pendant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0">
                <a:solidFill>
                  <a:srgbClr val="C54038"/>
                </a:solidFill>
                <a:latin typeface="Arial Unicode MS"/>
                <a:cs typeface="Arial Unicode MS"/>
              </a:rPr>
              <a:t>préﬁgura- </a:t>
            </a:r>
            <a:r>
              <a:rPr dirty="0" sz="1100" spc="-29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0">
                <a:solidFill>
                  <a:srgbClr val="C54038"/>
                </a:solidFill>
                <a:latin typeface="Arial Unicode MS"/>
                <a:cs typeface="Arial Unicode MS"/>
              </a:rPr>
              <a:t>tion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;</a:t>
            </a:r>
            <a:endParaRPr sz="1100">
              <a:latin typeface="Arial Unicode MS"/>
              <a:cs typeface="Arial Unicode MS"/>
            </a:endParaRPr>
          </a:p>
          <a:p>
            <a:pPr marR="14604">
              <a:lnSpc>
                <a:spcPts val="1270"/>
              </a:lnSpc>
              <a:spcBef>
                <a:spcPts val="605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6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Accueil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5">
                <a:solidFill>
                  <a:srgbClr val="C54038"/>
                </a:solidFill>
                <a:latin typeface="Arial Unicode MS"/>
                <a:cs typeface="Arial Unicode MS"/>
              </a:rPr>
              <a:t>et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accompagne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les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résidents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de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l’appel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à </a:t>
            </a:r>
            <a:r>
              <a:rPr dirty="0" sz="1100" spc="-29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candidature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jusqu’à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2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0">
                <a:solidFill>
                  <a:srgbClr val="C54038"/>
                </a:solidFill>
                <a:latin typeface="Arial Unicode MS"/>
                <a:cs typeface="Arial Unicode MS"/>
              </a:rPr>
              <a:t>restitution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;</a:t>
            </a:r>
            <a:endParaRPr sz="1100">
              <a:latin typeface="Arial Unicode MS"/>
              <a:cs typeface="Arial Unicode MS"/>
            </a:endParaRPr>
          </a:p>
          <a:p>
            <a:pPr marR="238760">
              <a:lnSpc>
                <a:spcPts val="1270"/>
              </a:lnSpc>
              <a:spcBef>
                <a:spcPts val="605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 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Veille 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à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cohérence </a:t>
            </a:r>
            <a:r>
              <a:rPr dirty="0" sz="1100" spc="45">
                <a:solidFill>
                  <a:srgbClr val="C54038"/>
                </a:solidFill>
                <a:latin typeface="Arial Unicode MS"/>
                <a:cs typeface="Arial Unicode MS"/>
              </a:rPr>
              <a:t>et 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à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qualité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de la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dé- </a:t>
            </a:r>
            <a:r>
              <a:rPr dirty="0" sz="1100" spc="-29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marche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5">
                <a:solidFill>
                  <a:srgbClr val="C54038"/>
                </a:solidFill>
                <a:latin typeface="Arial Unicode MS"/>
                <a:cs typeface="Arial Unicode MS"/>
              </a:rPr>
              <a:t>et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des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productions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de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l'équipe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résident;</a:t>
            </a:r>
            <a:endParaRPr sz="11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520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6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Assure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2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valorisation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du</a:t>
            </a:r>
            <a:r>
              <a:rPr dirty="0" sz="1100" spc="-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travail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5">
                <a:solidFill>
                  <a:srgbClr val="C54038"/>
                </a:solidFill>
                <a:latin typeface="Arial Unicode MS"/>
                <a:cs typeface="Arial Unicode MS"/>
              </a:rPr>
              <a:t>produit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;</a:t>
            </a:r>
            <a:endParaRPr sz="1100">
              <a:latin typeface="Arial Unicode MS"/>
              <a:cs typeface="Arial Unicode MS"/>
            </a:endParaRPr>
          </a:p>
          <a:p>
            <a:pPr marR="64135">
              <a:lnSpc>
                <a:spcPts val="1270"/>
              </a:lnSpc>
              <a:spcBef>
                <a:spcPts val="640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Accompagner</a:t>
            </a:r>
            <a:r>
              <a:rPr dirty="0" sz="1100" spc="-5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les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collectivités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5">
                <a:solidFill>
                  <a:srgbClr val="C54038"/>
                </a:solidFill>
                <a:latin typeface="Arial Unicode MS"/>
                <a:cs typeface="Arial Unicode MS"/>
              </a:rPr>
              <a:t>dans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l'après-rési- </a:t>
            </a:r>
            <a:r>
              <a:rPr dirty="0" sz="1100" spc="-29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dence;</a:t>
            </a:r>
            <a:endParaRPr sz="1100">
              <a:latin typeface="Arial Unicode MS"/>
              <a:cs typeface="Arial Unicode MS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7108482" y="4346778"/>
            <a:ext cx="3320415" cy="2207895"/>
          </a:xfrm>
          <a:prstGeom prst="rect">
            <a:avLst/>
          </a:prstGeom>
          <a:solidFill>
            <a:srgbClr val="F5DDD2"/>
          </a:solidFill>
        </p:spPr>
        <p:txBody>
          <a:bodyPr wrap="square" lIns="0" tIns="901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710"/>
              </a:spcBef>
            </a:pPr>
            <a:r>
              <a:rPr dirty="0" sz="1400" spc="75" b="1">
                <a:solidFill>
                  <a:srgbClr val="C54038"/>
                </a:solidFill>
                <a:latin typeface="Arial"/>
                <a:cs typeface="Arial"/>
              </a:rPr>
              <a:t>D</a:t>
            </a:r>
            <a:r>
              <a:rPr dirty="0" sz="1400" spc="-110" b="1">
                <a:solidFill>
                  <a:srgbClr val="C54038"/>
                </a:solidFill>
                <a:latin typeface="Arial"/>
                <a:cs typeface="Arial"/>
              </a:rPr>
              <a:t>'</a:t>
            </a:r>
            <a:r>
              <a:rPr dirty="0" sz="1400" spc="-5" b="1">
                <a:solidFill>
                  <a:srgbClr val="C54038"/>
                </a:solidFill>
                <a:latin typeface="Arial"/>
                <a:cs typeface="Arial"/>
              </a:rPr>
              <a:t>A</a:t>
            </a:r>
            <a:r>
              <a:rPr dirty="0" sz="1400" spc="50" b="1">
                <a:solidFill>
                  <a:srgbClr val="C54038"/>
                </a:solidFill>
                <a:latin typeface="Arial"/>
                <a:cs typeface="Arial"/>
              </a:rPr>
              <a:t>UTRES</a:t>
            </a:r>
            <a:r>
              <a:rPr dirty="0" sz="1400" spc="-90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1400" spc="-110" b="1">
                <a:solidFill>
                  <a:srgbClr val="C54038"/>
                </a:solidFill>
                <a:latin typeface="Arial"/>
                <a:cs typeface="Arial"/>
              </a:rPr>
              <a:t>P</a:t>
            </a:r>
            <a:r>
              <a:rPr dirty="0" sz="1400" spc="45" b="1">
                <a:solidFill>
                  <a:srgbClr val="C54038"/>
                </a:solidFill>
                <a:latin typeface="Arial"/>
                <a:cs typeface="Arial"/>
              </a:rPr>
              <a:t>A</a:t>
            </a:r>
            <a:r>
              <a:rPr dirty="0" sz="1400" spc="-5" b="1">
                <a:solidFill>
                  <a:srgbClr val="C54038"/>
                </a:solidFill>
                <a:latin typeface="Arial"/>
                <a:cs typeface="Arial"/>
              </a:rPr>
              <a:t>R</a:t>
            </a:r>
            <a:r>
              <a:rPr dirty="0" sz="1400" spc="60" b="1">
                <a:solidFill>
                  <a:srgbClr val="C54038"/>
                </a:solidFill>
                <a:latin typeface="Arial"/>
                <a:cs typeface="Arial"/>
              </a:rPr>
              <a:t>TENAIRES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75"/>
              </a:spcBef>
            </a:pPr>
            <a:r>
              <a:rPr dirty="0" sz="1400" spc="-15">
                <a:solidFill>
                  <a:srgbClr val="C54038"/>
                </a:solidFill>
                <a:latin typeface="Arial Unicode MS"/>
                <a:cs typeface="Arial Unicode MS"/>
              </a:rPr>
              <a:t>DRAC</a:t>
            </a:r>
            <a:r>
              <a:rPr dirty="0" sz="1400" spc="-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-45">
                <a:solidFill>
                  <a:srgbClr val="C54038"/>
                </a:solidFill>
                <a:latin typeface="Arial Unicode MS"/>
                <a:cs typeface="Arial Unicode MS"/>
              </a:rPr>
              <a:t>:</a:t>
            </a:r>
            <a:endParaRPr sz="14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490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Finance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capitalisation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des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5">
                <a:solidFill>
                  <a:srgbClr val="C54038"/>
                </a:solidFill>
                <a:latin typeface="Arial Unicode MS"/>
                <a:cs typeface="Arial Unicode MS"/>
              </a:rPr>
              <a:t>résidences</a:t>
            </a:r>
            <a:endParaRPr sz="1100">
              <a:latin typeface="Arial Unicode MS"/>
              <a:cs typeface="Arial Unicode MS"/>
            </a:endParaRPr>
          </a:p>
          <a:p>
            <a:pPr>
              <a:lnSpc>
                <a:spcPts val="1295"/>
              </a:lnSpc>
              <a:spcBef>
                <a:spcPts val="555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6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Accompagne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réfléxion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pendant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5">
                <a:solidFill>
                  <a:srgbClr val="C54038"/>
                </a:solidFill>
                <a:latin typeface="Arial Unicode MS"/>
                <a:cs typeface="Arial Unicode MS"/>
              </a:rPr>
              <a:t>et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après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les</a:t>
            </a:r>
            <a:endParaRPr sz="1100">
              <a:latin typeface="Arial Unicode MS"/>
              <a:cs typeface="Arial Unicode MS"/>
            </a:endParaRPr>
          </a:p>
          <a:p>
            <a:pPr>
              <a:lnSpc>
                <a:spcPts val="1295"/>
              </a:lnSpc>
            </a:pPr>
            <a:r>
              <a:rPr dirty="0" sz="1100" spc="15">
                <a:solidFill>
                  <a:srgbClr val="C54038"/>
                </a:solidFill>
                <a:latin typeface="Arial Unicode MS"/>
                <a:cs typeface="Arial Unicode MS"/>
              </a:rPr>
              <a:t>résidences</a:t>
            </a:r>
            <a:endParaRPr sz="1100">
              <a:latin typeface="Arial Unicode MS"/>
              <a:cs typeface="Arial Unicode MS"/>
            </a:endParaRPr>
          </a:p>
          <a:p>
            <a:pPr marR="78105">
              <a:lnSpc>
                <a:spcPts val="1270"/>
              </a:lnSpc>
              <a:spcBef>
                <a:spcPts val="635"/>
              </a:spcBef>
            </a:pP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Écoles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d'architecture,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Région</a:t>
            </a:r>
            <a:r>
              <a:rPr dirty="0" sz="1100" spc="-5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Architecture,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CAUE, </a:t>
            </a:r>
            <a:r>
              <a:rPr dirty="0" sz="1100" spc="-29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maisons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de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l'architecture,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30">
                <a:solidFill>
                  <a:srgbClr val="C54038"/>
                </a:solidFill>
                <a:latin typeface="Arial Unicode MS"/>
                <a:cs typeface="Arial Unicode MS"/>
              </a:rPr>
              <a:t>...</a:t>
            </a:r>
            <a:endParaRPr sz="11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520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2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0">
                <a:solidFill>
                  <a:srgbClr val="C54038"/>
                </a:solidFill>
                <a:latin typeface="Arial Unicode MS"/>
                <a:cs typeface="Arial Unicode MS"/>
              </a:rPr>
              <a:t>Participent</a:t>
            </a:r>
            <a:r>
              <a:rPr dirty="0" sz="1100" spc="-2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des</a:t>
            </a:r>
            <a:r>
              <a:rPr dirty="0" sz="1100" spc="-2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échanges</a:t>
            </a:r>
            <a:endParaRPr sz="11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555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0">
                <a:solidFill>
                  <a:srgbClr val="C54038"/>
                </a:solidFill>
                <a:latin typeface="Arial Unicode MS"/>
                <a:cs typeface="Arial Unicode MS"/>
              </a:rPr>
              <a:t>Participent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à</a:t>
            </a:r>
            <a:r>
              <a:rPr dirty="0" sz="1100" spc="-2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0">
                <a:solidFill>
                  <a:srgbClr val="C54038"/>
                </a:solidFill>
                <a:latin typeface="Arial Unicode MS"/>
                <a:cs typeface="Arial Unicode MS"/>
              </a:rPr>
              <a:t>communication</a:t>
            </a:r>
            <a:endParaRPr sz="1100">
              <a:latin typeface="Arial Unicode MS"/>
              <a:cs typeface="Arial Unicode MS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256781" y="4346778"/>
            <a:ext cx="3320415" cy="2207895"/>
          </a:xfrm>
          <a:prstGeom prst="rect">
            <a:avLst/>
          </a:prstGeom>
          <a:solidFill>
            <a:srgbClr val="F5DDD2"/>
          </a:solidFill>
        </p:spPr>
        <p:txBody>
          <a:bodyPr wrap="square" lIns="0" tIns="901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710"/>
              </a:spcBef>
            </a:pPr>
            <a:r>
              <a:rPr dirty="0" sz="1400" spc="30" b="1">
                <a:solidFill>
                  <a:srgbClr val="C54038"/>
                </a:solidFill>
                <a:latin typeface="Arial"/>
                <a:cs typeface="Arial"/>
              </a:rPr>
              <a:t>LES</a:t>
            </a:r>
            <a:r>
              <a:rPr dirty="0" sz="1400" spc="-155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1400" spc="-5" b="1">
                <a:solidFill>
                  <a:srgbClr val="C54038"/>
                </a:solidFill>
                <a:latin typeface="Arial"/>
                <a:cs typeface="Arial"/>
              </a:rPr>
              <a:t>A</a:t>
            </a:r>
            <a:r>
              <a:rPr dirty="0" sz="1400" spc="55" b="1">
                <a:solidFill>
                  <a:srgbClr val="C54038"/>
                </a:solidFill>
                <a:latin typeface="Arial"/>
                <a:cs typeface="Arial"/>
              </a:rPr>
              <a:t>C</a:t>
            </a:r>
            <a:r>
              <a:rPr dirty="0" sz="1400" spc="50" b="1">
                <a:solidFill>
                  <a:srgbClr val="C54038"/>
                </a:solidFill>
                <a:latin typeface="Arial"/>
                <a:cs typeface="Arial"/>
              </a:rPr>
              <a:t>TEU</a:t>
            </a:r>
            <a:r>
              <a:rPr dirty="0" sz="1400" spc="40" b="1">
                <a:solidFill>
                  <a:srgbClr val="C54038"/>
                </a:solidFill>
                <a:latin typeface="Arial"/>
                <a:cs typeface="Arial"/>
              </a:rPr>
              <a:t>R</a:t>
            </a:r>
            <a:r>
              <a:rPr dirty="0" sz="1400" spc="65" b="1">
                <a:solidFill>
                  <a:srgbClr val="C54038"/>
                </a:solidFill>
                <a:latin typeface="Arial"/>
                <a:cs typeface="Arial"/>
              </a:rPr>
              <a:t>S</a:t>
            </a:r>
            <a:r>
              <a:rPr dirty="0" sz="1400" spc="-90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1400" spc="-30" b="1">
                <a:solidFill>
                  <a:srgbClr val="C54038"/>
                </a:solidFill>
                <a:latin typeface="Arial"/>
                <a:cs typeface="Arial"/>
              </a:rPr>
              <a:t>L</a:t>
            </a:r>
            <a:r>
              <a:rPr dirty="0" sz="1400" spc="90" b="1">
                <a:solidFill>
                  <a:srgbClr val="C54038"/>
                </a:solidFill>
                <a:latin typeface="Arial"/>
                <a:cs typeface="Arial"/>
              </a:rPr>
              <a:t>O</a:t>
            </a:r>
            <a:r>
              <a:rPr dirty="0" sz="1400" spc="60" b="1">
                <a:solidFill>
                  <a:srgbClr val="C54038"/>
                </a:solidFill>
                <a:latin typeface="Arial"/>
                <a:cs typeface="Arial"/>
              </a:rPr>
              <a:t>C</a:t>
            </a:r>
            <a:r>
              <a:rPr dirty="0" sz="1400" spc="-5" b="1">
                <a:solidFill>
                  <a:srgbClr val="C54038"/>
                </a:solidFill>
                <a:latin typeface="Arial"/>
                <a:cs typeface="Arial"/>
              </a:rPr>
              <a:t>A</a:t>
            </a:r>
            <a:r>
              <a:rPr dirty="0" sz="1400" spc="105" b="1">
                <a:solidFill>
                  <a:srgbClr val="C54038"/>
                </a:solidFill>
                <a:latin typeface="Arial"/>
                <a:cs typeface="Arial"/>
              </a:rPr>
              <a:t>UX</a:t>
            </a:r>
            <a:endParaRPr sz="1400">
              <a:latin typeface="Arial"/>
              <a:cs typeface="Arial"/>
            </a:endParaRPr>
          </a:p>
          <a:p>
            <a:pPr marR="40005">
              <a:lnSpc>
                <a:spcPts val="1550"/>
              </a:lnSpc>
              <a:spcBef>
                <a:spcPts val="635"/>
              </a:spcBef>
            </a:pP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Élus,</a:t>
            </a:r>
            <a:r>
              <a:rPr dirty="0" sz="14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15">
                <a:solidFill>
                  <a:srgbClr val="C54038"/>
                </a:solidFill>
                <a:latin typeface="Arial Unicode MS"/>
                <a:cs typeface="Arial Unicode MS"/>
              </a:rPr>
              <a:t>associations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>
                <a:solidFill>
                  <a:srgbClr val="C54038"/>
                </a:solidFill>
                <a:latin typeface="Arial Unicode MS"/>
                <a:cs typeface="Arial Unicode MS"/>
              </a:rPr>
              <a:t>locales,</a:t>
            </a:r>
            <a:r>
              <a:rPr dirty="0" sz="14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30">
                <a:solidFill>
                  <a:srgbClr val="C54038"/>
                </a:solidFill>
                <a:latin typeface="Arial Unicode MS"/>
                <a:cs typeface="Arial Unicode MS"/>
              </a:rPr>
              <a:t>habitants,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35">
                <a:solidFill>
                  <a:srgbClr val="C54038"/>
                </a:solidFill>
                <a:latin typeface="Arial Unicode MS"/>
                <a:cs typeface="Arial Unicode MS"/>
              </a:rPr>
              <a:t>ac- </a:t>
            </a:r>
            <a:r>
              <a:rPr dirty="0" sz="1400" spc="-37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35">
                <a:solidFill>
                  <a:srgbClr val="C54038"/>
                </a:solidFill>
                <a:latin typeface="Arial Unicode MS"/>
                <a:cs typeface="Arial Unicode MS"/>
              </a:rPr>
              <a:t>teurs</a:t>
            </a:r>
            <a:r>
              <a:rPr dirty="0" sz="14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>
                <a:solidFill>
                  <a:srgbClr val="C54038"/>
                </a:solidFill>
                <a:latin typeface="Arial Unicode MS"/>
                <a:cs typeface="Arial Unicode MS"/>
              </a:rPr>
              <a:t>économiques...:</a:t>
            </a:r>
            <a:endParaRPr sz="14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465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Sont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sollicités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0">
                <a:solidFill>
                  <a:srgbClr val="C54038"/>
                </a:solidFill>
                <a:latin typeface="Arial Unicode MS"/>
                <a:cs typeface="Arial Unicode MS"/>
              </a:rPr>
              <a:t>pour</a:t>
            </a:r>
            <a:r>
              <a:rPr dirty="0" sz="1100" spc="-6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0">
                <a:solidFill>
                  <a:srgbClr val="C54038"/>
                </a:solidFill>
                <a:latin typeface="Arial Unicode MS"/>
                <a:cs typeface="Arial Unicode MS"/>
              </a:rPr>
              <a:t>participer</a:t>
            </a:r>
            <a:r>
              <a:rPr dirty="0" sz="1100" spc="-6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aux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échanges</a:t>
            </a:r>
            <a:endParaRPr sz="1100">
              <a:latin typeface="Arial Unicode MS"/>
              <a:cs typeface="Arial Unicode MS"/>
            </a:endParaRPr>
          </a:p>
          <a:p>
            <a:pPr marR="91440">
              <a:lnSpc>
                <a:spcPts val="1270"/>
              </a:lnSpc>
              <a:spcBef>
                <a:spcPts val="640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6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5">
                <a:solidFill>
                  <a:srgbClr val="C54038"/>
                </a:solidFill>
                <a:latin typeface="Arial Unicode MS"/>
                <a:cs typeface="Arial Unicode MS"/>
              </a:rPr>
              <a:t>Apportent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leur</a:t>
            </a:r>
            <a:r>
              <a:rPr dirty="0" sz="1100" spc="-6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expertise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5">
                <a:solidFill>
                  <a:srgbClr val="C54038"/>
                </a:solidFill>
                <a:latin typeface="Arial Unicode MS"/>
                <a:cs typeface="Arial Unicode MS"/>
              </a:rPr>
              <a:t>locale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5">
                <a:solidFill>
                  <a:srgbClr val="C54038"/>
                </a:solidFill>
                <a:latin typeface="Arial Unicode MS"/>
                <a:cs typeface="Arial Unicode MS"/>
              </a:rPr>
              <a:t>et</a:t>
            </a:r>
            <a:r>
              <a:rPr dirty="0" sz="1100" spc="-4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5">
                <a:solidFill>
                  <a:srgbClr val="C54038"/>
                </a:solidFill>
                <a:latin typeface="Arial Unicode MS"/>
                <a:cs typeface="Arial Unicode MS"/>
              </a:rPr>
              <a:t>transmettent </a:t>
            </a:r>
            <a:r>
              <a:rPr dirty="0" sz="1100" spc="-29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leurs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besoins,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envies...</a:t>
            </a:r>
            <a:endParaRPr sz="1100">
              <a:latin typeface="Arial Unicode MS"/>
              <a:cs typeface="Arial Unicode MS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3686924" y="4318749"/>
            <a:ext cx="3320415" cy="2216785"/>
          </a:xfrm>
          <a:custGeom>
            <a:avLst/>
            <a:gdLst/>
            <a:ahLst/>
            <a:cxnLst/>
            <a:rect l="l" t="t" r="r" b="b"/>
            <a:pathLst>
              <a:path w="3320415" h="2216784">
                <a:moveTo>
                  <a:pt x="1659877" y="2216442"/>
                </a:moveTo>
                <a:lnTo>
                  <a:pt x="1602812" y="2215799"/>
                </a:lnTo>
                <a:lnTo>
                  <a:pt x="1546230" y="2213885"/>
                </a:lnTo>
                <a:lnTo>
                  <a:pt x="1490162" y="2210720"/>
                </a:lnTo>
                <a:lnTo>
                  <a:pt x="1434639" y="2206324"/>
                </a:lnTo>
                <a:lnTo>
                  <a:pt x="1379691" y="2200720"/>
                </a:lnTo>
                <a:lnTo>
                  <a:pt x="1325350" y="2193926"/>
                </a:lnTo>
                <a:lnTo>
                  <a:pt x="1271647" y="2185963"/>
                </a:lnTo>
                <a:lnTo>
                  <a:pt x="1218612" y="2176853"/>
                </a:lnTo>
                <a:lnTo>
                  <a:pt x="1166276" y="2166616"/>
                </a:lnTo>
                <a:lnTo>
                  <a:pt x="1114670" y="2155273"/>
                </a:lnTo>
                <a:lnTo>
                  <a:pt x="1063825" y="2142843"/>
                </a:lnTo>
                <a:lnTo>
                  <a:pt x="1013773" y="2129349"/>
                </a:lnTo>
                <a:lnTo>
                  <a:pt x="964543" y="2114810"/>
                </a:lnTo>
                <a:lnTo>
                  <a:pt x="916167" y="2099247"/>
                </a:lnTo>
                <a:lnTo>
                  <a:pt x="868675" y="2082681"/>
                </a:lnTo>
                <a:lnTo>
                  <a:pt x="822100" y="2065132"/>
                </a:lnTo>
                <a:lnTo>
                  <a:pt x="776470" y="2046621"/>
                </a:lnTo>
                <a:lnTo>
                  <a:pt x="731818" y="2027169"/>
                </a:lnTo>
                <a:lnTo>
                  <a:pt x="688175" y="2006796"/>
                </a:lnTo>
                <a:lnTo>
                  <a:pt x="645570" y="1985523"/>
                </a:lnTo>
                <a:lnTo>
                  <a:pt x="604036" y="1963370"/>
                </a:lnTo>
                <a:lnTo>
                  <a:pt x="563602" y="1940359"/>
                </a:lnTo>
                <a:lnTo>
                  <a:pt x="524301" y="1916509"/>
                </a:lnTo>
                <a:lnTo>
                  <a:pt x="486162" y="1891842"/>
                </a:lnTo>
                <a:lnTo>
                  <a:pt x="449217" y="1866378"/>
                </a:lnTo>
                <a:lnTo>
                  <a:pt x="413496" y="1840138"/>
                </a:lnTo>
                <a:lnTo>
                  <a:pt x="379031" y="1813142"/>
                </a:lnTo>
                <a:lnTo>
                  <a:pt x="345852" y="1785411"/>
                </a:lnTo>
                <a:lnTo>
                  <a:pt x="313991" y="1756966"/>
                </a:lnTo>
                <a:lnTo>
                  <a:pt x="283477" y="1727826"/>
                </a:lnTo>
                <a:lnTo>
                  <a:pt x="254343" y="1698014"/>
                </a:lnTo>
                <a:lnTo>
                  <a:pt x="226619" y="1667549"/>
                </a:lnTo>
                <a:lnTo>
                  <a:pt x="200335" y="1636453"/>
                </a:lnTo>
                <a:lnTo>
                  <a:pt x="175524" y="1604745"/>
                </a:lnTo>
                <a:lnTo>
                  <a:pt x="152215" y="1572447"/>
                </a:lnTo>
                <a:lnTo>
                  <a:pt x="130439" y="1539578"/>
                </a:lnTo>
                <a:lnTo>
                  <a:pt x="110228" y="1506161"/>
                </a:lnTo>
                <a:lnTo>
                  <a:pt x="91613" y="1472215"/>
                </a:lnTo>
                <a:lnTo>
                  <a:pt x="74623" y="1437760"/>
                </a:lnTo>
                <a:lnTo>
                  <a:pt x="59291" y="1402818"/>
                </a:lnTo>
                <a:lnTo>
                  <a:pt x="33722" y="1331555"/>
                </a:lnTo>
                <a:lnTo>
                  <a:pt x="15152" y="1258590"/>
                </a:lnTo>
                <a:lnTo>
                  <a:pt x="3829" y="1184088"/>
                </a:lnTo>
                <a:lnTo>
                  <a:pt x="0" y="1108214"/>
                </a:lnTo>
                <a:lnTo>
                  <a:pt x="962" y="1070117"/>
                </a:lnTo>
                <a:lnTo>
                  <a:pt x="8569" y="994910"/>
                </a:lnTo>
                <a:lnTo>
                  <a:pt x="23547" y="921157"/>
                </a:lnTo>
                <a:lnTo>
                  <a:pt x="45647" y="849023"/>
                </a:lnTo>
                <a:lnTo>
                  <a:pt x="74623" y="778674"/>
                </a:lnTo>
                <a:lnTo>
                  <a:pt x="91613" y="744220"/>
                </a:lnTo>
                <a:lnTo>
                  <a:pt x="110228" y="710274"/>
                </a:lnTo>
                <a:lnTo>
                  <a:pt x="130439" y="676857"/>
                </a:lnTo>
                <a:lnTo>
                  <a:pt x="152215" y="643989"/>
                </a:lnTo>
                <a:lnTo>
                  <a:pt x="175524" y="611691"/>
                </a:lnTo>
                <a:lnTo>
                  <a:pt x="200335" y="579984"/>
                </a:lnTo>
                <a:lnTo>
                  <a:pt x="226619" y="548888"/>
                </a:lnTo>
                <a:lnTo>
                  <a:pt x="254343" y="518423"/>
                </a:lnTo>
                <a:lnTo>
                  <a:pt x="283477" y="488612"/>
                </a:lnTo>
                <a:lnTo>
                  <a:pt x="313991" y="459473"/>
                </a:lnTo>
                <a:lnTo>
                  <a:pt x="345852" y="431028"/>
                </a:lnTo>
                <a:lnTo>
                  <a:pt x="379031" y="403297"/>
                </a:lnTo>
                <a:lnTo>
                  <a:pt x="413496" y="376301"/>
                </a:lnTo>
                <a:lnTo>
                  <a:pt x="449217" y="350061"/>
                </a:lnTo>
                <a:lnTo>
                  <a:pt x="486162" y="324597"/>
                </a:lnTo>
                <a:lnTo>
                  <a:pt x="524301" y="299930"/>
                </a:lnTo>
                <a:lnTo>
                  <a:pt x="563602" y="276081"/>
                </a:lnTo>
                <a:lnTo>
                  <a:pt x="604036" y="253070"/>
                </a:lnTo>
                <a:lnTo>
                  <a:pt x="645570" y="230917"/>
                </a:lnTo>
                <a:lnTo>
                  <a:pt x="688175" y="209644"/>
                </a:lnTo>
                <a:lnTo>
                  <a:pt x="731818" y="189272"/>
                </a:lnTo>
                <a:lnTo>
                  <a:pt x="776470" y="169819"/>
                </a:lnTo>
                <a:lnTo>
                  <a:pt x="822100" y="151309"/>
                </a:lnTo>
                <a:lnTo>
                  <a:pt x="868675" y="133760"/>
                </a:lnTo>
                <a:lnTo>
                  <a:pt x="916167" y="117194"/>
                </a:lnTo>
                <a:lnTo>
                  <a:pt x="964543" y="101631"/>
                </a:lnTo>
                <a:lnTo>
                  <a:pt x="1013773" y="87092"/>
                </a:lnTo>
                <a:lnTo>
                  <a:pt x="1063825" y="73597"/>
                </a:lnTo>
                <a:lnTo>
                  <a:pt x="1114670" y="61168"/>
                </a:lnTo>
                <a:lnTo>
                  <a:pt x="1166276" y="49825"/>
                </a:lnTo>
                <a:lnTo>
                  <a:pt x="1218612" y="39588"/>
                </a:lnTo>
                <a:lnTo>
                  <a:pt x="1271647" y="30478"/>
                </a:lnTo>
                <a:lnTo>
                  <a:pt x="1325350" y="22515"/>
                </a:lnTo>
                <a:lnTo>
                  <a:pt x="1379691" y="15722"/>
                </a:lnTo>
                <a:lnTo>
                  <a:pt x="1434639" y="10117"/>
                </a:lnTo>
                <a:lnTo>
                  <a:pt x="1490162" y="5721"/>
                </a:lnTo>
                <a:lnTo>
                  <a:pt x="1546230" y="2556"/>
                </a:lnTo>
                <a:lnTo>
                  <a:pt x="1602812" y="642"/>
                </a:lnTo>
                <a:lnTo>
                  <a:pt x="1659877" y="0"/>
                </a:lnTo>
                <a:lnTo>
                  <a:pt x="1716944" y="642"/>
                </a:lnTo>
                <a:lnTo>
                  <a:pt x="1773528" y="2556"/>
                </a:lnTo>
                <a:lnTo>
                  <a:pt x="1829598" y="5721"/>
                </a:lnTo>
                <a:lnTo>
                  <a:pt x="1885124" y="10117"/>
                </a:lnTo>
                <a:lnTo>
                  <a:pt x="1940073" y="15722"/>
                </a:lnTo>
                <a:lnTo>
                  <a:pt x="1994417" y="22515"/>
                </a:lnTo>
                <a:lnTo>
                  <a:pt x="2048122" y="30478"/>
                </a:lnTo>
                <a:lnTo>
                  <a:pt x="2101159" y="39588"/>
                </a:lnTo>
                <a:lnTo>
                  <a:pt x="2153497" y="49825"/>
                </a:lnTo>
                <a:lnTo>
                  <a:pt x="2205104" y="61168"/>
                </a:lnTo>
                <a:lnTo>
                  <a:pt x="2255951" y="73597"/>
                </a:lnTo>
                <a:lnTo>
                  <a:pt x="2306005" y="87092"/>
                </a:lnTo>
                <a:lnTo>
                  <a:pt x="2355236" y="101631"/>
                </a:lnTo>
                <a:lnTo>
                  <a:pt x="2403614" y="117194"/>
                </a:lnTo>
                <a:lnTo>
                  <a:pt x="2451107" y="133760"/>
                </a:lnTo>
                <a:lnTo>
                  <a:pt x="2497684" y="151309"/>
                </a:lnTo>
                <a:lnTo>
                  <a:pt x="2543315" y="169819"/>
                </a:lnTo>
                <a:lnTo>
                  <a:pt x="2587968" y="189272"/>
                </a:lnTo>
                <a:lnTo>
                  <a:pt x="2631613" y="209644"/>
                </a:lnTo>
                <a:lnTo>
                  <a:pt x="2674219" y="230917"/>
                </a:lnTo>
                <a:lnTo>
                  <a:pt x="2715754" y="253070"/>
                </a:lnTo>
                <a:lnTo>
                  <a:pt x="2756189" y="276081"/>
                </a:lnTo>
                <a:lnTo>
                  <a:pt x="2795492" y="299930"/>
                </a:lnTo>
                <a:lnTo>
                  <a:pt x="2833631" y="324597"/>
                </a:lnTo>
                <a:lnTo>
                  <a:pt x="2870578" y="350061"/>
                </a:lnTo>
                <a:lnTo>
                  <a:pt x="2906299" y="376301"/>
                </a:lnTo>
                <a:lnTo>
                  <a:pt x="2940765" y="403297"/>
                </a:lnTo>
                <a:lnTo>
                  <a:pt x="2973945" y="431028"/>
                </a:lnTo>
                <a:lnTo>
                  <a:pt x="3005807" y="459473"/>
                </a:lnTo>
                <a:lnTo>
                  <a:pt x="3036321" y="488612"/>
                </a:lnTo>
                <a:lnTo>
                  <a:pt x="3065456" y="518423"/>
                </a:lnTo>
                <a:lnTo>
                  <a:pt x="3093181" y="548888"/>
                </a:lnTo>
                <a:lnTo>
                  <a:pt x="3119465" y="579984"/>
                </a:lnTo>
                <a:lnTo>
                  <a:pt x="3144277" y="611691"/>
                </a:lnTo>
                <a:lnTo>
                  <a:pt x="3167587" y="643989"/>
                </a:lnTo>
                <a:lnTo>
                  <a:pt x="3189363" y="676857"/>
                </a:lnTo>
                <a:lnTo>
                  <a:pt x="3209574" y="710274"/>
                </a:lnTo>
                <a:lnTo>
                  <a:pt x="3228190" y="744220"/>
                </a:lnTo>
                <a:lnTo>
                  <a:pt x="3245180" y="778674"/>
                </a:lnTo>
                <a:lnTo>
                  <a:pt x="3260512" y="813615"/>
                </a:lnTo>
                <a:lnTo>
                  <a:pt x="3286082" y="884877"/>
                </a:lnTo>
                <a:lnTo>
                  <a:pt x="3304652" y="957841"/>
                </a:lnTo>
                <a:lnTo>
                  <a:pt x="3315976" y="1032342"/>
                </a:lnTo>
                <a:lnTo>
                  <a:pt x="3319805" y="1108214"/>
                </a:lnTo>
                <a:lnTo>
                  <a:pt x="3318842" y="1146312"/>
                </a:lnTo>
                <a:lnTo>
                  <a:pt x="3311235" y="1221521"/>
                </a:lnTo>
                <a:lnTo>
                  <a:pt x="3296257" y="1295275"/>
                </a:lnTo>
                <a:lnTo>
                  <a:pt x="3274157" y="1367410"/>
                </a:lnTo>
                <a:lnTo>
                  <a:pt x="3245180" y="1437760"/>
                </a:lnTo>
                <a:lnTo>
                  <a:pt x="3228190" y="1472215"/>
                </a:lnTo>
                <a:lnTo>
                  <a:pt x="3209574" y="1506161"/>
                </a:lnTo>
                <a:lnTo>
                  <a:pt x="3189363" y="1539578"/>
                </a:lnTo>
                <a:lnTo>
                  <a:pt x="3167587" y="1572447"/>
                </a:lnTo>
                <a:lnTo>
                  <a:pt x="3144277" y="1604745"/>
                </a:lnTo>
                <a:lnTo>
                  <a:pt x="3119465" y="1636453"/>
                </a:lnTo>
                <a:lnTo>
                  <a:pt x="3093181" y="1667549"/>
                </a:lnTo>
                <a:lnTo>
                  <a:pt x="3065456" y="1698014"/>
                </a:lnTo>
                <a:lnTo>
                  <a:pt x="3036321" y="1727826"/>
                </a:lnTo>
                <a:lnTo>
                  <a:pt x="3005807" y="1756966"/>
                </a:lnTo>
                <a:lnTo>
                  <a:pt x="2973945" y="1785411"/>
                </a:lnTo>
                <a:lnTo>
                  <a:pt x="2940765" y="1813142"/>
                </a:lnTo>
                <a:lnTo>
                  <a:pt x="2906299" y="1840138"/>
                </a:lnTo>
                <a:lnTo>
                  <a:pt x="2870578" y="1866378"/>
                </a:lnTo>
                <a:lnTo>
                  <a:pt x="2833631" y="1891842"/>
                </a:lnTo>
                <a:lnTo>
                  <a:pt x="2795492" y="1916509"/>
                </a:lnTo>
                <a:lnTo>
                  <a:pt x="2756189" y="1940359"/>
                </a:lnTo>
                <a:lnTo>
                  <a:pt x="2715754" y="1963370"/>
                </a:lnTo>
                <a:lnTo>
                  <a:pt x="2674219" y="1985523"/>
                </a:lnTo>
                <a:lnTo>
                  <a:pt x="2631613" y="2006796"/>
                </a:lnTo>
                <a:lnTo>
                  <a:pt x="2587968" y="2027169"/>
                </a:lnTo>
                <a:lnTo>
                  <a:pt x="2543315" y="2046621"/>
                </a:lnTo>
                <a:lnTo>
                  <a:pt x="2497684" y="2065132"/>
                </a:lnTo>
                <a:lnTo>
                  <a:pt x="2451107" y="2082681"/>
                </a:lnTo>
                <a:lnTo>
                  <a:pt x="2403614" y="2099247"/>
                </a:lnTo>
                <a:lnTo>
                  <a:pt x="2355236" y="2114810"/>
                </a:lnTo>
                <a:lnTo>
                  <a:pt x="2306005" y="2129349"/>
                </a:lnTo>
                <a:lnTo>
                  <a:pt x="2255951" y="2142843"/>
                </a:lnTo>
                <a:lnTo>
                  <a:pt x="2205104" y="2155273"/>
                </a:lnTo>
                <a:lnTo>
                  <a:pt x="2153497" y="2166616"/>
                </a:lnTo>
                <a:lnTo>
                  <a:pt x="2101159" y="2176853"/>
                </a:lnTo>
                <a:lnTo>
                  <a:pt x="2048122" y="2185963"/>
                </a:lnTo>
                <a:lnTo>
                  <a:pt x="1994417" y="2193926"/>
                </a:lnTo>
                <a:lnTo>
                  <a:pt x="1940073" y="2200720"/>
                </a:lnTo>
                <a:lnTo>
                  <a:pt x="1885124" y="2206324"/>
                </a:lnTo>
                <a:lnTo>
                  <a:pt x="1829598" y="2210720"/>
                </a:lnTo>
                <a:lnTo>
                  <a:pt x="1773528" y="2213885"/>
                </a:lnTo>
                <a:lnTo>
                  <a:pt x="1716944" y="2215799"/>
                </a:lnTo>
                <a:lnTo>
                  <a:pt x="1659877" y="2216442"/>
                </a:lnTo>
                <a:close/>
              </a:path>
            </a:pathLst>
          </a:custGeom>
          <a:solidFill>
            <a:srgbClr val="F5DD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3772000" y="4373427"/>
            <a:ext cx="3150235" cy="184086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876300" marR="868680" indent="284480">
              <a:lnSpc>
                <a:spcPct val="128299"/>
              </a:lnSpc>
              <a:spcBef>
                <a:spcPts val="95"/>
              </a:spcBef>
            </a:pPr>
            <a:r>
              <a:rPr dirty="0" sz="1400" b="1">
                <a:solidFill>
                  <a:srgbClr val="C54038"/>
                </a:solidFill>
                <a:latin typeface="Arial"/>
                <a:cs typeface="Arial"/>
              </a:rPr>
              <a:t>L'ÉQUIPE </a:t>
            </a:r>
            <a:r>
              <a:rPr dirty="0" sz="1400" spc="5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1400" spc="35" b="1">
                <a:solidFill>
                  <a:srgbClr val="C54038"/>
                </a:solidFill>
                <a:latin typeface="Arial"/>
                <a:cs typeface="Arial"/>
              </a:rPr>
              <a:t>DE</a:t>
            </a:r>
            <a:r>
              <a:rPr dirty="0" sz="1400" spc="-90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1400" spc="55" b="1">
                <a:solidFill>
                  <a:srgbClr val="C54038"/>
                </a:solidFill>
                <a:latin typeface="Arial"/>
                <a:cs typeface="Arial"/>
              </a:rPr>
              <a:t>RÉSIDENCE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95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8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225">
                <a:solidFill>
                  <a:srgbClr val="C54038"/>
                </a:solidFill>
                <a:latin typeface="Arial Unicode MS"/>
                <a:cs typeface="Arial Unicode MS"/>
              </a:rPr>
              <a:t>T</a:t>
            </a:r>
            <a:r>
              <a:rPr dirty="0" sz="1100" spc="60">
                <a:solidFill>
                  <a:srgbClr val="C54038"/>
                </a:solidFill>
                <a:latin typeface="Arial Unicode MS"/>
                <a:cs typeface="Arial Unicode MS"/>
              </a:rPr>
              <a:t>r</a:t>
            </a:r>
            <a:r>
              <a:rPr dirty="0" sz="1100" spc="-25">
                <a:solidFill>
                  <a:srgbClr val="C54038"/>
                </a:solidFill>
                <a:latin typeface="Arial Unicode MS"/>
                <a:cs typeface="Arial Unicode MS"/>
              </a:rPr>
              <a:t>a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v</a:t>
            </a:r>
            <a:r>
              <a:rPr dirty="0" sz="1100" spc="15">
                <a:solidFill>
                  <a:srgbClr val="C54038"/>
                </a:solidFill>
                <a:latin typeface="Arial Unicode MS"/>
                <a:cs typeface="Arial Unicode MS"/>
              </a:rPr>
              <a:t>ail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sur</a:t>
            </a:r>
            <a:r>
              <a:rPr dirty="0" sz="1100" spc="-6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5">
                <a:solidFill>
                  <a:srgbClr val="C54038"/>
                </a:solidFill>
                <a:latin typeface="Arial Unicode MS"/>
                <a:cs typeface="Arial Unicode MS"/>
              </a:rPr>
              <a:t>place</a:t>
            </a:r>
            <a:endParaRPr sz="1100">
              <a:latin typeface="Arial Unicode MS"/>
              <a:cs typeface="Arial Unicode MS"/>
            </a:endParaRPr>
          </a:p>
          <a:p>
            <a:pPr algn="ctr" marL="12700" marR="5080">
              <a:lnSpc>
                <a:spcPts val="1270"/>
              </a:lnSpc>
              <a:spcBef>
                <a:spcPts val="635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Crée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une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dynamique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de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conception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collective </a:t>
            </a:r>
            <a:r>
              <a:rPr dirty="0" sz="1100" spc="-29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avec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les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acteurs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5">
                <a:solidFill>
                  <a:srgbClr val="C54038"/>
                </a:solidFill>
                <a:latin typeface="Arial Unicode MS"/>
                <a:cs typeface="Arial Unicode MS"/>
              </a:rPr>
              <a:t>locaux</a:t>
            </a:r>
            <a:endParaRPr sz="1100">
              <a:latin typeface="Arial Unicode MS"/>
              <a:cs typeface="Arial Unicode MS"/>
            </a:endParaRPr>
          </a:p>
          <a:p>
            <a:pPr algn="ctr">
              <a:lnSpc>
                <a:spcPct val="100000"/>
              </a:lnSpc>
              <a:spcBef>
                <a:spcPts val="520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2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Synthétise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les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échanges</a:t>
            </a:r>
            <a:endParaRPr sz="1100">
              <a:latin typeface="Arial Unicode MS"/>
              <a:cs typeface="Arial Unicode MS"/>
            </a:endParaRPr>
          </a:p>
          <a:p>
            <a:pPr algn="ctr" marL="194310" marR="186690">
              <a:lnSpc>
                <a:spcPts val="1270"/>
              </a:lnSpc>
              <a:spcBef>
                <a:spcPts val="640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Propose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des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scénarios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d'intervention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en </a:t>
            </a:r>
            <a:r>
              <a:rPr dirty="0" sz="1100" spc="-29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accord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avec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les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enjeux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identiﬁés</a:t>
            </a:r>
            <a:endParaRPr sz="1100">
              <a:latin typeface="Arial Unicode MS"/>
              <a:cs typeface="Arial Unicode MS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244099" y="6738736"/>
            <a:ext cx="672465" cy="283210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dirty="0" sz="1300" spc="60" b="1">
                <a:solidFill>
                  <a:srgbClr val="C54038"/>
                </a:solidFill>
                <a:latin typeface="Tahoma"/>
                <a:cs typeface="Tahoma"/>
              </a:rPr>
              <a:t>P</a:t>
            </a: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our</a:t>
            </a:r>
            <a:r>
              <a:rPr dirty="0" sz="1300" spc="-180" b="1">
                <a:solidFill>
                  <a:srgbClr val="C54038"/>
                </a:solidFill>
                <a:latin typeface="Tahoma"/>
                <a:cs typeface="Tahoma"/>
              </a:rPr>
              <a:t> </a:t>
            </a: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de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68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dirty="0" spc="75"/>
              <a:t>A</a:t>
            </a:r>
            <a:r>
              <a:rPr dirty="0"/>
              <a:t>r</a:t>
            </a:r>
            <a:r>
              <a:rPr dirty="0" spc="75"/>
              <a:t>chi</a:t>
            </a:r>
            <a:r>
              <a:rPr dirty="0" spc="30"/>
              <a:t>t</a:t>
            </a:r>
            <a:r>
              <a:rPr dirty="0" spc="60"/>
              <a:t>ectu</a:t>
            </a:r>
            <a:r>
              <a:rPr dirty="0" spc="10"/>
              <a:t>r</a:t>
            </a:r>
            <a:r>
              <a:rPr dirty="0" spc="-15"/>
              <a:t>es</a:t>
            </a:r>
          </a:p>
        </p:txBody>
      </p:sp>
      <p:sp>
        <p:nvSpPr>
          <p:cNvPr id="13" name="object 13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dirty="0" spc="35" b="1">
                <a:latin typeface="Tahoma"/>
                <a:cs typeface="Tahoma"/>
              </a:rPr>
              <a:t>Nouvelles</a:t>
            </a:r>
            <a:r>
              <a:rPr dirty="0" spc="450" b="1">
                <a:latin typeface="Tahoma"/>
                <a:cs typeface="Tahoma"/>
              </a:rPr>
              <a:t> </a:t>
            </a:r>
            <a:r>
              <a:rPr dirty="0" spc="55"/>
              <a:t>et</a:t>
            </a:r>
            <a:r>
              <a:rPr dirty="0" spc="-25"/>
              <a:t> </a:t>
            </a:r>
            <a:r>
              <a:rPr dirty="0" spc="-15"/>
              <a:t>Paysages</a:t>
            </a:r>
          </a:p>
        </p:txBody>
      </p:sp>
      <p:sp>
        <p:nvSpPr>
          <p:cNvPr id="14" name="object 14" descr=""/>
          <p:cNvSpPr txBox="1"/>
          <p:nvPr/>
        </p:nvSpPr>
        <p:spPr>
          <a:xfrm>
            <a:off x="244099" y="7088740"/>
            <a:ext cx="1986280" cy="283210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  <a:tabLst>
                <a:tab pos="976630" algn="l"/>
              </a:tabLst>
            </a:pP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Ruralités	</a:t>
            </a:r>
            <a:r>
              <a:rPr dirty="0" sz="1300" spc="35">
                <a:solidFill>
                  <a:srgbClr val="C54038"/>
                </a:solidFill>
                <a:latin typeface="Arial Unicode MS"/>
                <a:cs typeface="Arial Unicode MS"/>
              </a:rPr>
              <a:t>du</a:t>
            </a:r>
            <a:r>
              <a:rPr dirty="0" sz="1300" spc="-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300" spc="40">
                <a:solidFill>
                  <a:srgbClr val="C54038"/>
                </a:solidFill>
                <a:latin typeface="Arial Unicode MS"/>
                <a:cs typeface="Arial Unicode MS"/>
              </a:rPr>
              <a:t>Quotidien</a:t>
            </a:r>
            <a:endParaRPr sz="1300">
              <a:latin typeface="Arial Unicode MS"/>
              <a:cs typeface="Arial Unicode M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</a:t>
            </a:r>
            <a:r>
              <a:rPr dirty="0" spc="55"/>
              <a:t>ésidences</a:t>
            </a:r>
          </a:p>
        </p:txBody>
      </p:sp>
      <p:sp>
        <p:nvSpPr>
          <p:cNvPr id="10" name="object 10" descr=""/>
          <p:cNvSpPr txBox="1"/>
          <p:nvPr/>
        </p:nvSpPr>
        <p:spPr>
          <a:xfrm>
            <a:off x="260794" y="537853"/>
            <a:ext cx="607631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55">
                <a:solidFill>
                  <a:srgbClr val="C54038"/>
                </a:solidFill>
                <a:latin typeface="Arial Unicode MS"/>
                <a:cs typeface="Arial Unicode MS"/>
              </a:rPr>
              <a:t>Organisation</a:t>
            </a:r>
            <a:r>
              <a:rPr dirty="0" sz="3600" spc="-4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30">
                <a:solidFill>
                  <a:srgbClr val="C54038"/>
                </a:solidFill>
                <a:latin typeface="Arial Unicode MS"/>
                <a:cs typeface="Arial Unicode MS"/>
              </a:rPr>
              <a:t>d'une</a:t>
            </a:r>
            <a:r>
              <a:rPr dirty="0" sz="3600" spc="-4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10">
                <a:solidFill>
                  <a:srgbClr val="C54038"/>
                </a:solidFill>
                <a:latin typeface="Arial Unicode MS"/>
                <a:cs typeface="Arial Unicode MS"/>
              </a:rPr>
              <a:t>résidence</a:t>
            </a:r>
            <a:endParaRPr sz="360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</a:t>
            </a:r>
            <a:r>
              <a:rPr dirty="0" spc="55"/>
              <a:t>ésidences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260794" y="537853"/>
            <a:ext cx="609409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55">
                <a:solidFill>
                  <a:srgbClr val="C54038"/>
                </a:solidFill>
                <a:latin typeface="Arial Unicode MS"/>
                <a:cs typeface="Arial Unicode MS"/>
              </a:rPr>
              <a:t>Déroulement</a:t>
            </a:r>
            <a:r>
              <a:rPr dirty="0" sz="3600" spc="-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30">
                <a:solidFill>
                  <a:srgbClr val="C54038"/>
                </a:solidFill>
                <a:latin typeface="Arial Unicode MS"/>
                <a:cs typeface="Arial Unicode MS"/>
              </a:rPr>
              <a:t>d'une</a:t>
            </a:r>
            <a:r>
              <a:rPr dirty="0" sz="3600" spc="-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10">
                <a:solidFill>
                  <a:srgbClr val="C54038"/>
                </a:solidFill>
                <a:latin typeface="Arial Unicode MS"/>
                <a:cs typeface="Arial Unicode MS"/>
              </a:rPr>
              <a:t>résidence</a:t>
            </a:r>
            <a:endParaRPr sz="3600">
              <a:latin typeface="Arial Unicode MS"/>
              <a:cs typeface="Arial Unicode MS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2851594" y="1839264"/>
            <a:ext cx="5088255" cy="431165"/>
          </a:xfrm>
          <a:prstGeom prst="rect">
            <a:avLst/>
          </a:prstGeom>
          <a:solidFill>
            <a:srgbClr val="F5DDD2"/>
          </a:solidFill>
        </p:spPr>
        <p:txBody>
          <a:bodyPr wrap="square" lIns="0" tIns="9017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710"/>
              </a:spcBef>
            </a:pPr>
            <a:r>
              <a:rPr dirty="0" sz="1400" spc="50" b="1">
                <a:solidFill>
                  <a:srgbClr val="C54038"/>
                </a:solidFill>
                <a:latin typeface="Arial"/>
                <a:cs typeface="Arial"/>
              </a:rPr>
              <a:t>PREFIGURATION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2851594" y="3023895"/>
            <a:ext cx="5088255" cy="431165"/>
          </a:xfrm>
          <a:prstGeom prst="rect">
            <a:avLst/>
          </a:prstGeom>
          <a:solidFill>
            <a:srgbClr val="F5DDD2"/>
          </a:solidFill>
        </p:spPr>
        <p:txBody>
          <a:bodyPr wrap="square" lIns="0" tIns="9017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710"/>
              </a:spcBef>
            </a:pPr>
            <a:r>
              <a:rPr dirty="0" sz="1400" spc="30" b="1">
                <a:solidFill>
                  <a:srgbClr val="C54038"/>
                </a:solidFill>
                <a:latin typeface="Arial"/>
                <a:cs typeface="Arial"/>
              </a:rPr>
              <a:t>APPEL</a:t>
            </a:r>
            <a:r>
              <a:rPr dirty="0" sz="1400" spc="-175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1400" spc="50" b="1">
                <a:solidFill>
                  <a:srgbClr val="C54038"/>
                </a:solidFill>
                <a:latin typeface="Arial"/>
                <a:cs typeface="Arial"/>
              </a:rPr>
              <a:t>D'OFFRES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2851594" y="4208513"/>
            <a:ext cx="5088255" cy="431165"/>
          </a:xfrm>
          <a:prstGeom prst="rect">
            <a:avLst/>
          </a:prstGeom>
          <a:solidFill>
            <a:srgbClr val="F5DDD2"/>
          </a:solidFill>
        </p:spPr>
        <p:txBody>
          <a:bodyPr wrap="square" lIns="0" tIns="9017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710"/>
              </a:spcBef>
            </a:pPr>
            <a:r>
              <a:rPr dirty="0" sz="1400" spc="55" b="1">
                <a:solidFill>
                  <a:srgbClr val="C54038"/>
                </a:solidFill>
                <a:latin typeface="Arial"/>
                <a:cs typeface="Arial"/>
              </a:rPr>
              <a:t>RÉSIDENCE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851594" y="5285485"/>
            <a:ext cx="5088255" cy="431165"/>
          </a:xfrm>
          <a:prstGeom prst="rect">
            <a:avLst/>
          </a:prstGeom>
          <a:solidFill>
            <a:srgbClr val="F5DDD2"/>
          </a:solidFill>
        </p:spPr>
        <p:txBody>
          <a:bodyPr wrap="square" lIns="0" tIns="9017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710"/>
              </a:spcBef>
            </a:pPr>
            <a:r>
              <a:rPr dirty="0" sz="1400" spc="75" b="1">
                <a:solidFill>
                  <a:srgbClr val="C54038"/>
                </a:solidFill>
                <a:latin typeface="Arial"/>
                <a:cs typeface="Arial"/>
              </a:rPr>
              <a:t>RESTITUTION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 descr=""/>
          <p:cNvSpPr/>
          <p:nvPr/>
        </p:nvSpPr>
        <p:spPr>
          <a:xfrm>
            <a:off x="5230520" y="2463406"/>
            <a:ext cx="228600" cy="311150"/>
          </a:xfrm>
          <a:custGeom>
            <a:avLst/>
            <a:gdLst/>
            <a:ahLst/>
            <a:cxnLst/>
            <a:rect l="l" t="t" r="r" b="b"/>
            <a:pathLst>
              <a:path w="228600" h="311150">
                <a:moveTo>
                  <a:pt x="114147" y="0"/>
                </a:moveTo>
                <a:lnTo>
                  <a:pt x="114147" y="310997"/>
                </a:lnTo>
              </a:path>
              <a:path w="228600" h="311150">
                <a:moveTo>
                  <a:pt x="228346" y="188163"/>
                </a:moveTo>
                <a:lnTo>
                  <a:pt x="114147" y="310997"/>
                </a:lnTo>
                <a:lnTo>
                  <a:pt x="0" y="188163"/>
                </a:lnTo>
              </a:path>
            </a:pathLst>
          </a:custGeom>
          <a:ln w="89744">
            <a:solidFill>
              <a:srgbClr val="C540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5230520" y="4746968"/>
            <a:ext cx="228600" cy="311150"/>
          </a:xfrm>
          <a:custGeom>
            <a:avLst/>
            <a:gdLst/>
            <a:ahLst/>
            <a:cxnLst/>
            <a:rect l="l" t="t" r="r" b="b"/>
            <a:pathLst>
              <a:path w="228600" h="311150">
                <a:moveTo>
                  <a:pt x="114147" y="0"/>
                </a:moveTo>
                <a:lnTo>
                  <a:pt x="114147" y="311061"/>
                </a:lnTo>
              </a:path>
              <a:path w="228600" h="311150">
                <a:moveTo>
                  <a:pt x="228346" y="188226"/>
                </a:moveTo>
                <a:lnTo>
                  <a:pt x="114147" y="311061"/>
                </a:lnTo>
                <a:lnTo>
                  <a:pt x="0" y="188226"/>
                </a:lnTo>
              </a:path>
            </a:pathLst>
          </a:custGeom>
          <a:ln w="89744">
            <a:solidFill>
              <a:srgbClr val="C540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5230520" y="3643109"/>
            <a:ext cx="228600" cy="311150"/>
          </a:xfrm>
          <a:custGeom>
            <a:avLst/>
            <a:gdLst/>
            <a:ahLst/>
            <a:cxnLst/>
            <a:rect l="l" t="t" r="r" b="b"/>
            <a:pathLst>
              <a:path w="228600" h="311150">
                <a:moveTo>
                  <a:pt x="114147" y="0"/>
                </a:moveTo>
                <a:lnTo>
                  <a:pt x="114147" y="311061"/>
                </a:lnTo>
              </a:path>
              <a:path w="228600" h="311150">
                <a:moveTo>
                  <a:pt x="228346" y="188226"/>
                </a:moveTo>
                <a:lnTo>
                  <a:pt x="114147" y="311061"/>
                </a:lnTo>
                <a:lnTo>
                  <a:pt x="0" y="188226"/>
                </a:lnTo>
              </a:path>
            </a:pathLst>
          </a:custGeom>
          <a:ln w="89744">
            <a:solidFill>
              <a:srgbClr val="C540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 txBox="1"/>
          <p:nvPr/>
        </p:nvSpPr>
        <p:spPr>
          <a:xfrm>
            <a:off x="244099" y="6738736"/>
            <a:ext cx="672465" cy="283210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dirty="0" sz="1300" spc="60" b="1">
                <a:solidFill>
                  <a:srgbClr val="C54038"/>
                </a:solidFill>
                <a:latin typeface="Tahoma"/>
                <a:cs typeface="Tahoma"/>
              </a:rPr>
              <a:t>P</a:t>
            </a: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our</a:t>
            </a:r>
            <a:r>
              <a:rPr dirty="0" sz="1300" spc="-180" b="1">
                <a:solidFill>
                  <a:srgbClr val="C54038"/>
                </a:solidFill>
                <a:latin typeface="Tahoma"/>
                <a:cs typeface="Tahoma"/>
              </a:rPr>
              <a:t> </a:t>
            </a: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de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12" name="object 1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68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dirty="0" spc="75"/>
              <a:t>A</a:t>
            </a:r>
            <a:r>
              <a:rPr dirty="0"/>
              <a:t>r</a:t>
            </a:r>
            <a:r>
              <a:rPr dirty="0" spc="75"/>
              <a:t>chi</a:t>
            </a:r>
            <a:r>
              <a:rPr dirty="0" spc="30"/>
              <a:t>t</a:t>
            </a:r>
            <a:r>
              <a:rPr dirty="0" spc="60"/>
              <a:t>ectu</a:t>
            </a:r>
            <a:r>
              <a:rPr dirty="0" spc="10"/>
              <a:t>r</a:t>
            </a:r>
            <a:r>
              <a:rPr dirty="0" spc="-15"/>
              <a:t>es</a:t>
            </a:r>
          </a:p>
        </p:txBody>
      </p:sp>
      <p:sp>
        <p:nvSpPr>
          <p:cNvPr id="13" name="object 13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dirty="0" spc="35" b="1">
                <a:latin typeface="Tahoma"/>
                <a:cs typeface="Tahoma"/>
              </a:rPr>
              <a:t>Nouvelles</a:t>
            </a:r>
            <a:r>
              <a:rPr dirty="0" spc="450" b="1">
                <a:latin typeface="Tahoma"/>
                <a:cs typeface="Tahoma"/>
              </a:rPr>
              <a:t> </a:t>
            </a:r>
            <a:r>
              <a:rPr dirty="0" spc="55"/>
              <a:t>et</a:t>
            </a:r>
            <a:r>
              <a:rPr dirty="0" spc="-25"/>
              <a:t> </a:t>
            </a:r>
            <a:r>
              <a:rPr dirty="0" spc="-15"/>
              <a:t>Paysages</a:t>
            </a:r>
          </a:p>
        </p:txBody>
      </p:sp>
      <p:sp>
        <p:nvSpPr>
          <p:cNvPr id="14" name="object 14" descr=""/>
          <p:cNvSpPr txBox="1"/>
          <p:nvPr/>
        </p:nvSpPr>
        <p:spPr>
          <a:xfrm>
            <a:off x="244099" y="7088740"/>
            <a:ext cx="1986280" cy="283210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  <a:tabLst>
                <a:tab pos="976630" algn="l"/>
              </a:tabLst>
            </a:pP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Ruralités	</a:t>
            </a:r>
            <a:r>
              <a:rPr dirty="0" sz="1300" spc="35">
                <a:solidFill>
                  <a:srgbClr val="C54038"/>
                </a:solidFill>
                <a:latin typeface="Arial Unicode MS"/>
                <a:cs typeface="Arial Unicode MS"/>
              </a:rPr>
              <a:t>du</a:t>
            </a:r>
            <a:r>
              <a:rPr dirty="0" sz="1300" spc="-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300" spc="40">
                <a:solidFill>
                  <a:srgbClr val="C54038"/>
                </a:solidFill>
                <a:latin typeface="Arial Unicode MS"/>
                <a:cs typeface="Arial Unicode MS"/>
              </a:rPr>
              <a:t>Quotidien</a:t>
            </a:r>
            <a:endParaRPr sz="130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</a:t>
            </a:r>
            <a:r>
              <a:rPr dirty="0" spc="55"/>
              <a:t>ésidences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260794" y="537853"/>
            <a:ext cx="274256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125">
                <a:solidFill>
                  <a:srgbClr val="C54038"/>
                </a:solidFill>
                <a:latin typeface="Arial Unicode MS"/>
                <a:cs typeface="Arial Unicode MS"/>
              </a:rPr>
              <a:t>P</a:t>
            </a:r>
            <a:r>
              <a:rPr dirty="0" sz="3600" spc="114">
                <a:solidFill>
                  <a:srgbClr val="C54038"/>
                </a:solidFill>
                <a:latin typeface="Arial Unicode MS"/>
                <a:cs typeface="Arial Unicode MS"/>
              </a:rPr>
              <a:t>r</a:t>
            </a:r>
            <a:r>
              <a:rPr dirty="0" sz="3600" spc="-95">
                <a:solidFill>
                  <a:srgbClr val="C54038"/>
                </a:solidFill>
                <a:latin typeface="Arial Unicode MS"/>
                <a:cs typeface="Arial Unicode MS"/>
              </a:rPr>
              <a:t>é</a:t>
            </a:r>
            <a:r>
              <a:rPr dirty="0" sz="3600" spc="355">
                <a:solidFill>
                  <a:srgbClr val="C54038"/>
                </a:solidFill>
                <a:latin typeface="Arial Unicode MS"/>
                <a:cs typeface="Arial Unicode MS"/>
              </a:rPr>
              <a:t>ﬁ</a:t>
            </a:r>
            <a:r>
              <a:rPr dirty="0" sz="3600" spc="130">
                <a:solidFill>
                  <a:srgbClr val="C54038"/>
                </a:solidFill>
                <a:latin typeface="Arial Unicode MS"/>
                <a:cs typeface="Arial Unicode MS"/>
              </a:rPr>
              <a:t>gu</a:t>
            </a:r>
            <a:r>
              <a:rPr dirty="0" sz="3600" spc="40">
                <a:solidFill>
                  <a:srgbClr val="C54038"/>
                </a:solidFill>
                <a:latin typeface="Arial Unicode MS"/>
                <a:cs typeface="Arial Unicode MS"/>
              </a:rPr>
              <a:t>r</a:t>
            </a:r>
            <a:r>
              <a:rPr dirty="0" sz="3600" spc="-145">
                <a:solidFill>
                  <a:srgbClr val="C54038"/>
                </a:solidFill>
                <a:latin typeface="Arial Unicode MS"/>
                <a:cs typeface="Arial Unicode MS"/>
              </a:rPr>
              <a:t>a</a:t>
            </a:r>
            <a:r>
              <a:rPr dirty="0" sz="3600" spc="135">
                <a:solidFill>
                  <a:srgbClr val="C54038"/>
                </a:solidFill>
                <a:latin typeface="Arial Unicode MS"/>
                <a:cs typeface="Arial Unicode MS"/>
              </a:rPr>
              <a:t>tion</a:t>
            </a:r>
            <a:endParaRPr sz="3600">
              <a:latin typeface="Arial Unicode MS"/>
              <a:cs typeface="Arial Unicode MS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5491124" y="1174521"/>
            <a:ext cx="3729354" cy="4617720"/>
            <a:chOff x="5491124" y="1174521"/>
            <a:chExt cx="3729354" cy="4617720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91124" y="1176540"/>
              <a:ext cx="3728821" cy="4615455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53824" y="4810963"/>
              <a:ext cx="51536" cy="85674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5553824" y="4810963"/>
              <a:ext cx="52069" cy="85725"/>
            </a:xfrm>
            <a:custGeom>
              <a:avLst/>
              <a:gdLst/>
              <a:ahLst/>
              <a:cxnLst/>
              <a:rect l="l" t="t" r="r" b="b"/>
              <a:pathLst>
                <a:path w="52070" h="85725">
                  <a:moveTo>
                    <a:pt x="10020" y="8432"/>
                  </a:moveTo>
                  <a:lnTo>
                    <a:pt x="0" y="75311"/>
                  </a:lnTo>
                  <a:lnTo>
                    <a:pt x="9067" y="84785"/>
                  </a:lnTo>
                  <a:lnTo>
                    <a:pt x="24256" y="85686"/>
                  </a:lnTo>
                  <a:lnTo>
                    <a:pt x="42011" y="72631"/>
                  </a:lnTo>
                  <a:lnTo>
                    <a:pt x="51536" y="15875"/>
                  </a:lnTo>
                  <a:lnTo>
                    <a:pt x="33578" y="0"/>
                  </a:lnTo>
                  <a:lnTo>
                    <a:pt x="10020" y="8432"/>
                  </a:lnTo>
                  <a:close/>
                </a:path>
              </a:pathLst>
            </a:custGeom>
            <a:ln w="3175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6705803" y="4316958"/>
              <a:ext cx="97790" cy="167640"/>
            </a:xfrm>
            <a:custGeom>
              <a:avLst/>
              <a:gdLst/>
              <a:ahLst/>
              <a:cxnLst/>
              <a:rect l="l" t="t" r="r" b="b"/>
              <a:pathLst>
                <a:path w="97790" h="167639">
                  <a:moveTo>
                    <a:pt x="24701" y="167335"/>
                  </a:moveTo>
                  <a:lnTo>
                    <a:pt x="0" y="24853"/>
                  </a:lnTo>
                  <a:lnTo>
                    <a:pt x="10617" y="23914"/>
                  </a:lnTo>
                  <a:lnTo>
                    <a:pt x="16510" y="2578"/>
                  </a:lnTo>
                  <a:lnTo>
                    <a:pt x="28079" y="0"/>
                  </a:lnTo>
                  <a:lnTo>
                    <a:pt x="42113" y="6896"/>
                  </a:lnTo>
                  <a:lnTo>
                    <a:pt x="55360" y="6896"/>
                  </a:lnTo>
                  <a:lnTo>
                    <a:pt x="65328" y="19202"/>
                  </a:lnTo>
                  <a:lnTo>
                    <a:pt x="77736" y="19202"/>
                  </a:lnTo>
                  <a:lnTo>
                    <a:pt x="97231" y="150914"/>
                  </a:lnTo>
                  <a:lnTo>
                    <a:pt x="88798" y="152247"/>
                  </a:lnTo>
                  <a:lnTo>
                    <a:pt x="89941" y="158356"/>
                  </a:lnTo>
                  <a:lnTo>
                    <a:pt x="24701" y="167335"/>
                  </a:lnTo>
                  <a:close/>
                </a:path>
                <a:path w="97790" h="167639">
                  <a:moveTo>
                    <a:pt x="55360" y="6896"/>
                  </a:moveTo>
                  <a:lnTo>
                    <a:pt x="42113" y="6896"/>
                  </a:lnTo>
                  <a:lnTo>
                    <a:pt x="52984" y="3962"/>
                  </a:lnTo>
                  <a:lnTo>
                    <a:pt x="55360" y="68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05803" y="4316958"/>
              <a:ext cx="97231" cy="167335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6705803" y="4316958"/>
              <a:ext cx="97790" cy="167640"/>
            </a:xfrm>
            <a:custGeom>
              <a:avLst/>
              <a:gdLst/>
              <a:ahLst/>
              <a:cxnLst/>
              <a:rect l="l" t="t" r="r" b="b"/>
              <a:pathLst>
                <a:path w="97790" h="167639">
                  <a:moveTo>
                    <a:pt x="89941" y="158356"/>
                  </a:moveTo>
                  <a:lnTo>
                    <a:pt x="88798" y="152247"/>
                  </a:lnTo>
                  <a:lnTo>
                    <a:pt x="97231" y="150914"/>
                  </a:lnTo>
                  <a:lnTo>
                    <a:pt x="77736" y="19202"/>
                  </a:lnTo>
                  <a:lnTo>
                    <a:pt x="65328" y="19202"/>
                  </a:lnTo>
                  <a:lnTo>
                    <a:pt x="52984" y="3962"/>
                  </a:lnTo>
                  <a:lnTo>
                    <a:pt x="42113" y="6896"/>
                  </a:lnTo>
                  <a:lnTo>
                    <a:pt x="28079" y="0"/>
                  </a:lnTo>
                  <a:lnTo>
                    <a:pt x="16510" y="2578"/>
                  </a:lnTo>
                  <a:lnTo>
                    <a:pt x="10617" y="23914"/>
                  </a:lnTo>
                  <a:lnTo>
                    <a:pt x="0" y="24853"/>
                  </a:lnTo>
                  <a:lnTo>
                    <a:pt x="24701" y="167335"/>
                  </a:lnTo>
                  <a:lnTo>
                    <a:pt x="89941" y="158356"/>
                  </a:lnTo>
                  <a:close/>
                </a:path>
              </a:pathLst>
            </a:custGeom>
            <a:ln w="3175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9063634" y="2879077"/>
              <a:ext cx="69215" cy="110489"/>
            </a:xfrm>
            <a:custGeom>
              <a:avLst/>
              <a:gdLst/>
              <a:ahLst/>
              <a:cxnLst/>
              <a:rect l="l" t="t" r="r" b="b"/>
              <a:pathLst>
                <a:path w="69215" h="110489">
                  <a:moveTo>
                    <a:pt x="40424" y="110235"/>
                  </a:moveTo>
                  <a:lnTo>
                    <a:pt x="14439" y="100761"/>
                  </a:lnTo>
                  <a:lnTo>
                    <a:pt x="0" y="89001"/>
                  </a:lnTo>
                  <a:lnTo>
                    <a:pt x="1142" y="67868"/>
                  </a:lnTo>
                  <a:lnTo>
                    <a:pt x="30860" y="3568"/>
                  </a:lnTo>
                  <a:lnTo>
                    <a:pt x="42710" y="0"/>
                  </a:lnTo>
                  <a:lnTo>
                    <a:pt x="59829" y="13893"/>
                  </a:lnTo>
                  <a:lnTo>
                    <a:pt x="69049" y="85128"/>
                  </a:lnTo>
                  <a:lnTo>
                    <a:pt x="57696" y="100914"/>
                  </a:lnTo>
                  <a:lnTo>
                    <a:pt x="40424" y="1102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63634" y="2879077"/>
              <a:ext cx="69049" cy="110236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9063634" y="2879077"/>
              <a:ext cx="69215" cy="110489"/>
            </a:xfrm>
            <a:custGeom>
              <a:avLst/>
              <a:gdLst/>
              <a:ahLst/>
              <a:cxnLst/>
              <a:rect l="l" t="t" r="r" b="b"/>
              <a:pathLst>
                <a:path w="69215" h="110489">
                  <a:moveTo>
                    <a:pt x="42710" y="0"/>
                  </a:moveTo>
                  <a:lnTo>
                    <a:pt x="30860" y="3568"/>
                  </a:lnTo>
                  <a:lnTo>
                    <a:pt x="1142" y="67868"/>
                  </a:lnTo>
                  <a:lnTo>
                    <a:pt x="0" y="89001"/>
                  </a:lnTo>
                  <a:lnTo>
                    <a:pt x="14439" y="100761"/>
                  </a:lnTo>
                  <a:lnTo>
                    <a:pt x="40424" y="110235"/>
                  </a:lnTo>
                  <a:lnTo>
                    <a:pt x="57696" y="100914"/>
                  </a:lnTo>
                  <a:lnTo>
                    <a:pt x="69049" y="85128"/>
                  </a:lnTo>
                  <a:lnTo>
                    <a:pt x="59829" y="13893"/>
                  </a:lnTo>
                  <a:lnTo>
                    <a:pt x="42710" y="0"/>
                  </a:lnTo>
                  <a:close/>
                </a:path>
              </a:pathLst>
            </a:custGeom>
            <a:ln w="3175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6447383" y="2038197"/>
              <a:ext cx="637540" cy="915035"/>
            </a:xfrm>
            <a:custGeom>
              <a:avLst/>
              <a:gdLst/>
              <a:ahLst/>
              <a:cxnLst/>
              <a:rect l="l" t="t" r="r" b="b"/>
              <a:pathLst>
                <a:path w="637540" h="915035">
                  <a:moveTo>
                    <a:pt x="455015" y="0"/>
                  </a:moveTo>
                  <a:lnTo>
                    <a:pt x="111378" y="86372"/>
                  </a:lnTo>
                  <a:lnTo>
                    <a:pt x="113156" y="96291"/>
                  </a:lnTo>
                  <a:lnTo>
                    <a:pt x="0" y="122288"/>
                  </a:lnTo>
                  <a:lnTo>
                    <a:pt x="28676" y="266064"/>
                  </a:lnTo>
                  <a:lnTo>
                    <a:pt x="76453" y="474319"/>
                  </a:lnTo>
                  <a:lnTo>
                    <a:pt x="70053" y="475564"/>
                  </a:lnTo>
                  <a:lnTo>
                    <a:pt x="114198" y="656043"/>
                  </a:lnTo>
                  <a:lnTo>
                    <a:pt x="172046" y="914552"/>
                  </a:lnTo>
                  <a:lnTo>
                    <a:pt x="637235" y="823722"/>
                  </a:lnTo>
                  <a:lnTo>
                    <a:pt x="553339" y="402285"/>
                  </a:lnTo>
                  <a:lnTo>
                    <a:pt x="540090" y="330644"/>
                  </a:lnTo>
                  <a:lnTo>
                    <a:pt x="530275" y="330644"/>
                  </a:lnTo>
                  <a:lnTo>
                    <a:pt x="493864" y="171107"/>
                  </a:lnTo>
                  <a:lnTo>
                    <a:pt x="455015" y="0"/>
                  </a:lnTo>
                  <a:close/>
                </a:path>
                <a:path w="637540" h="915035">
                  <a:moveTo>
                    <a:pt x="539496" y="327431"/>
                  </a:moveTo>
                  <a:lnTo>
                    <a:pt x="530275" y="330644"/>
                  </a:lnTo>
                  <a:lnTo>
                    <a:pt x="540090" y="330644"/>
                  </a:lnTo>
                  <a:lnTo>
                    <a:pt x="539496" y="327431"/>
                  </a:lnTo>
                  <a:close/>
                </a:path>
              </a:pathLst>
            </a:custGeom>
            <a:solidFill>
              <a:srgbClr val="93D2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6447383" y="2038197"/>
              <a:ext cx="637540" cy="915035"/>
            </a:xfrm>
            <a:custGeom>
              <a:avLst/>
              <a:gdLst/>
              <a:ahLst/>
              <a:cxnLst/>
              <a:rect l="l" t="t" r="r" b="b"/>
              <a:pathLst>
                <a:path w="637540" h="915035">
                  <a:moveTo>
                    <a:pt x="553339" y="402285"/>
                  </a:moveTo>
                  <a:lnTo>
                    <a:pt x="539496" y="327431"/>
                  </a:lnTo>
                  <a:lnTo>
                    <a:pt x="530275" y="330644"/>
                  </a:lnTo>
                  <a:lnTo>
                    <a:pt x="493864" y="171107"/>
                  </a:lnTo>
                  <a:lnTo>
                    <a:pt x="455015" y="0"/>
                  </a:lnTo>
                  <a:lnTo>
                    <a:pt x="111378" y="86372"/>
                  </a:lnTo>
                  <a:lnTo>
                    <a:pt x="113156" y="96291"/>
                  </a:lnTo>
                  <a:lnTo>
                    <a:pt x="0" y="122288"/>
                  </a:lnTo>
                  <a:lnTo>
                    <a:pt x="28676" y="266064"/>
                  </a:lnTo>
                  <a:lnTo>
                    <a:pt x="76453" y="474319"/>
                  </a:lnTo>
                  <a:lnTo>
                    <a:pt x="70053" y="475564"/>
                  </a:lnTo>
                  <a:lnTo>
                    <a:pt x="114198" y="656043"/>
                  </a:lnTo>
                  <a:lnTo>
                    <a:pt x="172046" y="914552"/>
                  </a:lnTo>
                  <a:lnTo>
                    <a:pt x="482498" y="853935"/>
                  </a:lnTo>
                  <a:lnTo>
                    <a:pt x="637235" y="823722"/>
                  </a:lnTo>
                  <a:lnTo>
                    <a:pt x="553339" y="402285"/>
                  </a:lnTo>
                  <a:close/>
                </a:path>
              </a:pathLst>
            </a:custGeom>
            <a:ln w="673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6231686" y="1712163"/>
              <a:ext cx="41275" cy="170180"/>
            </a:xfrm>
            <a:custGeom>
              <a:avLst/>
              <a:gdLst/>
              <a:ahLst/>
              <a:cxnLst/>
              <a:rect l="l" t="t" r="r" b="b"/>
              <a:pathLst>
                <a:path w="41275" h="170180">
                  <a:moveTo>
                    <a:pt x="40919" y="170014"/>
                  </a:moveTo>
                  <a:lnTo>
                    <a:pt x="0" y="5016"/>
                  </a:lnTo>
                  <a:lnTo>
                    <a:pt x="21729" y="0"/>
                  </a:lnTo>
                </a:path>
              </a:pathLst>
            </a:custGeom>
            <a:ln w="3175">
              <a:solidFill>
                <a:srgbClr val="C64A34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7305078" y="1516507"/>
              <a:ext cx="52705" cy="74295"/>
            </a:xfrm>
            <a:custGeom>
              <a:avLst/>
              <a:gdLst/>
              <a:ahLst/>
              <a:cxnLst/>
              <a:rect l="l" t="t" r="r" b="b"/>
              <a:pathLst>
                <a:path w="52704" h="74294">
                  <a:moveTo>
                    <a:pt x="14681" y="73825"/>
                  </a:moveTo>
                  <a:lnTo>
                    <a:pt x="52285" y="64985"/>
                  </a:lnTo>
                  <a:lnTo>
                    <a:pt x="34036" y="0"/>
                  </a:lnTo>
                  <a:lnTo>
                    <a:pt x="0" y="9677"/>
                  </a:lnTo>
                  <a:lnTo>
                    <a:pt x="14681" y="73825"/>
                  </a:lnTo>
                </a:path>
              </a:pathLst>
            </a:custGeom>
            <a:ln w="3175">
              <a:solidFill>
                <a:srgbClr val="C64A34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7003161" y="1540675"/>
              <a:ext cx="82550" cy="71755"/>
            </a:xfrm>
            <a:custGeom>
              <a:avLst/>
              <a:gdLst/>
              <a:ahLst/>
              <a:cxnLst/>
              <a:rect l="l" t="t" r="r" b="b"/>
              <a:pathLst>
                <a:path w="82550" h="71755">
                  <a:moveTo>
                    <a:pt x="15468" y="71628"/>
                  </a:moveTo>
                  <a:lnTo>
                    <a:pt x="0" y="15468"/>
                  </a:lnTo>
                  <a:lnTo>
                    <a:pt x="64935" y="0"/>
                  </a:lnTo>
                  <a:lnTo>
                    <a:pt x="82346" y="54610"/>
                  </a:lnTo>
                </a:path>
              </a:pathLst>
            </a:custGeom>
            <a:ln w="3175">
              <a:solidFill>
                <a:srgbClr val="C64A34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7089571" y="1590522"/>
              <a:ext cx="86360" cy="38735"/>
            </a:xfrm>
            <a:custGeom>
              <a:avLst/>
              <a:gdLst/>
              <a:ahLst/>
              <a:cxnLst/>
              <a:rect l="l" t="t" r="r" b="b"/>
              <a:pathLst>
                <a:path w="86359" h="38735">
                  <a:moveTo>
                    <a:pt x="0" y="19304"/>
                  </a:moveTo>
                  <a:lnTo>
                    <a:pt x="76111" y="0"/>
                  </a:lnTo>
                  <a:lnTo>
                    <a:pt x="86321" y="38544"/>
                  </a:lnTo>
                </a:path>
              </a:pathLst>
            </a:custGeom>
            <a:ln w="3175">
              <a:solidFill>
                <a:srgbClr val="C64A34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7478458" y="1622526"/>
              <a:ext cx="38100" cy="46990"/>
            </a:xfrm>
            <a:custGeom>
              <a:avLst/>
              <a:gdLst/>
              <a:ahLst/>
              <a:cxnLst/>
              <a:rect l="l" t="t" r="r" b="b"/>
              <a:pathLst>
                <a:path w="38100" h="46989">
                  <a:moveTo>
                    <a:pt x="0" y="46431"/>
                  </a:moveTo>
                  <a:lnTo>
                    <a:pt x="37757" y="37706"/>
                  </a:lnTo>
                  <a:lnTo>
                    <a:pt x="26746" y="0"/>
                  </a:lnTo>
                </a:path>
              </a:pathLst>
            </a:custGeom>
            <a:ln w="3175">
              <a:solidFill>
                <a:srgbClr val="C64A34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7530160" y="1550149"/>
              <a:ext cx="24130" cy="29845"/>
            </a:xfrm>
            <a:custGeom>
              <a:avLst/>
              <a:gdLst/>
              <a:ahLst/>
              <a:cxnLst/>
              <a:rect l="l" t="t" r="r" b="b"/>
              <a:pathLst>
                <a:path w="24129" h="29844">
                  <a:moveTo>
                    <a:pt x="0" y="29260"/>
                  </a:moveTo>
                  <a:lnTo>
                    <a:pt x="23660" y="19888"/>
                  </a:lnTo>
                  <a:lnTo>
                    <a:pt x="16865" y="0"/>
                  </a:lnTo>
                </a:path>
              </a:pathLst>
            </a:custGeom>
            <a:ln w="3175">
              <a:solidFill>
                <a:srgbClr val="C64A34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5542064" y="3516160"/>
              <a:ext cx="3810" cy="165735"/>
            </a:xfrm>
            <a:custGeom>
              <a:avLst/>
              <a:gdLst/>
              <a:ahLst/>
              <a:cxnLst/>
              <a:rect l="l" t="t" r="r" b="b"/>
              <a:pathLst>
                <a:path w="3810" h="165735">
                  <a:moveTo>
                    <a:pt x="0" y="0"/>
                  </a:moveTo>
                  <a:lnTo>
                    <a:pt x="3276" y="165544"/>
                  </a:lnTo>
                </a:path>
              </a:pathLst>
            </a:custGeom>
            <a:ln w="3175">
              <a:solidFill>
                <a:srgbClr val="C64A34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6633870" y="2870200"/>
              <a:ext cx="502284" cy="629285"/>
            </a:xfrm>
            <a:custGeom>
              <a:avLst/>
              <a:gdLst/>
              <a:ahLst/>
              <a:cxnLst/>
              <a:rect l="l" t="t" r="r" b="b"/>
              <a:pathLst>
                <a:path w="502284" h="629285">
                  <a:moveTo>
                    <a:pt x="0" y="142532"/>
                  </a:moveTo>
                  <a:lnTo>
                    <a:pt x="109677" y="619226"/>
                  </a:lnTo>
                  <a:lnTo>
                    <a:pt x="118211" y="628802"/>
                  </a:lnTo>
                  <a:lnTo>
                    <a:pt x="138506" y="628802"/>
                  </a:lnTo>
                  <a:lnTo>
                    <a:pt x="501243" y="281381"/>
                  </a:lnTo>
                  <a:lnTo>
                    <a:pt x="501738" y="225679"/>
                  </a:lnTo>
                  <a:lnTo>
                    <a:pt x="452553" y="0"/>
                  </a:lnTo>
                </a:path>
              </a:pathLst>
            </a:custGeom>
            <a:ln w="3175">
              <a:solidFill>
                <a:srgbClr val="C64A34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7150100" y="2554439"/>
              <a:ext cx="655320" cy="452120"/>
            </a:xfrm>
            <a:custGeom>
              <a:avLst/>
              <a:gdLst/>
              <a:ahLst/>
              <a:cxnLst/>
              <a:rect l="l" t="t" r="r" b="b"/>
              <a:pathLst>
                <a:path w="655320" h="452119">
                  <a:moveTo>
                    <a:pt x="0" y="76746"/>
                  </a:moveTo>
                  <a:lnTo>
                    <a:pt x="80518" y="435419"/>
                  </a:lnTo>
                  <a:lnTo>
                    <a:pt x="90779" y="448170"/>
                  </a:lnTo>
                  <a:lnTo>
                    <a:pt x="140893" y="451637"/>
                  </a:lnTo>
                  <a:lnTo>
                    <a:pt x="162128" y="439737"/>
                  </a:lnTo>
                  <a:lnTo>
                    <a:pt x="654748" y="0"/>
                  </a:lnTo>
                </a:path>
              </a:pathLst>
            </a:custGeom>
            <a:ln w="3175">
              <a:solidFill>
                <a:srgbClr val="C64A34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6701231" y="4946002"/>
              <a:ext cx="19685" cy="84455"/>
            </a:xfrm>
            <a:custGeom>
              <a:avLst/>
              <a:gdLst/>
              <a:ahLst/>
              <a:cxnLst/>
              <a:rect l="l" t="t" r="r" b="b"/>
              <a:pathLst>
                <a:path w="19684" h="84454">
                  <a:moveTo>
                    <a:pt x="19202" y="0"/>
                  </a:moveTo>
                  <a:lnTo>
                    <a:pt x="0" y="83896"/>
                  </a:lnTo>
                </a:path>
              </a:pathLst>
            </a:custGeom>
            <a:ln w="3175">
              <a:solidFill>
                <a:srgbClr val="C64A34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7764119" y="2872930"/>
              <a:ext cx="72390" cy="68580"/>
            </a:xfrm>
            <a:custGeom>
              <a:avLst/>
              <a:gdLst/>
              <a:ahLst/>
              <a:cxnLst/>
              <a:rect l="l" t="t" r="r" b="b"/>
              <a:pathLst>
                <a:path w="72390" h="68580">
                  <a:moveTo>
                    <a:pt x="0" y="47815"/>
                  </a:moveTo>
                  <a:lnTo>
                    <a:pt x="52476" y="68554"/>
                  </a:lnTo>
                  <a:lnTo>
                    <a:pt x="71780" y="21628"/>
                  </a:lnTo>
                  <a:lnTo>
                    <a:pt x="17805" y="0"/>
                  </a:lnTo>
                  <a:lnTo>
                    <a:pt x="0" y="47815"/>
                  </a:lnTo>
                </a:path>
              </a:pathLst>
            </a:custGeom>
            <a:ln w="3175">
              <a:solidFill>
                <a:srgbClr val="C64A34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7396505" y="4031653"/>
              <a:ext cx="163195" cy="21590"/>
            </a:xfrm>
            <a:custGeom>
              <a:avLst/>
              <a:gdLst/>
              <a:ahLst/>
              <a:cxnLst/>
              <a:rect l="l" t="t" r="r" b="b"/>
              <a:pathLst>
                <a:path w="163195" h="21589">
                  <a:moveTo>
                    <a:pt x="0" y="21488"/>
                  </a:moveTo>
                  <a:lnTo>
                    <a:pt x="162775" y="0"/>
                  </a:lnTo>
                </a:path>
              </a:pathLst>
            </a:custGeom>
            <a:ln w="3175">
              <a:solidFill>
                <a:srgbClr val="C64A34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6867867" y="2734767"/>
              <a:ext cx="1040130" cy="991869"/>
            </a:xfrm>
            <a:custGeom>
              <a:avLst/>
              <a:gdLst/>
              <a:ahLst/>
              <a:cxnLst/>
              <a:rect l="l" t="t" r="r" b="b"/>
              <a:pathLst>
                <a:path w="1040129" h="991870">
                  <a:moveTo>
                    <a:pt x="15735" y="991793"/>
                  </a:moveTo>
                  <a:lnTo>
                    <a:pt x="0" y="886028"/>
                  </a:lnTo>
                  <a:lnTo>
                    <a:pt x="7391" y="863650"/>
                  </a:lnTo>
                  <a:lnTo>
                    <a:pt x="338632" y="537717"/>
                  </a:lnTo>
                  <a:lnTo>
                    <a:pt x="948435" y="0"/>
                  </a:lnTo>
                  <a:lnTo>
                    <a:pt x="988961" y="13538"/>
                  </a:lnTo>
                  <a:lnTo>
                    <a:pt x="1039761" y="386308"/>
                  </a:lnTo>
                </a:path>
              </a:pathLst>
            </a:custGeom>
            <a:ln w="3175">
              <a:solidFill>
                <a:srgbClr val="C64A34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6907293" y="5601093"/>
              <a:ext cx="2540" cy="63500"/>
            </a:xfrm>
            <a:custGeom>
              <a:avLst/>
              <a:gdLst/>
              <a:ahLst/>
              <a:cxnLst/>
              <a:rect l="l" t="t" r="r" b="b"/>
              <a:pathLst>
                <a:path w="2540" h="63500">
                  <a:moveTo>
                    <a:pt x="2344" y="0"/>
                  </a:moveTo>
                  <a:lnTo>
                    <a:pt x="0" y="63106"/>
                  </a:lnTo>
                </a:path>
              </a:pathLst>
            </a:custGeom>
            <a:ln w="3175">
              <a:solidFill>
                <a:srgbClr val="C64A34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6863953" y="5602287"/>
              <a:ext cx="5080" cy="183515"/>
            </a:xfrm>
            <a:custGeom>
              <a:avLst/>
              <a:gdLst/>
              <a:ahLst/>
              <a:cxnLst/>
              <a:rect l="l" t="t" r="r" b="b"/>
              <a:pathLst>
                <a:path w="5079" h="183514">
                  <a:moveTo>
                    <a:pt x="4663" y="0"/>
                  </a:moveTo>
                  <a:lnTo>
                    <a:pt x="0" y="183451"/>
                  </a:lnTo>
                </a:path>
              </a:pathLst>
            </a:custGeom>
            <a:ln w="3175">
              <a:solidFill>
                <a:srgbClr val="C64A34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8233575" y="3306267"/>
              <a:ext cx="51435" cy="59690"/>
            </a:xfrm>
            <a:custGeom>
              <a:avLst/>
              <a:gdLst/>
              <a:ahLst/>
              <a:cxnLst/>
              <a:rect l="l" t="t" r="r" b="b"/>
              <a:pathLst>
                <a:path w="51434" h="59689">
                  <a:moveTo>
                    <a:pt x="51142" y="0"/>
                  </a:moveTo>
                  <a:lnTo>
                    <a:pt x="34518" y="59181"/>
                  </a:lnTo>
                  <a:lnTo>
                    <a:pt x="0" y="52336"/>
                  </a:lnTo>
                </a:path>
              </a:pathLst>
            </a:custGeom>
            <a:ln w="3175">
              <a:solidFill>
                <a:srgbClr val="C64A34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8579599" y="2986379"/>
              <a:ext cx="466725" cy="119380"/>
            </a:xfrm>
            <a:custGeom>
              <a:avLst/>
              <a:gdLst/>
              <a:ahLst/>
              <a:cxnLst/>
              <a:rect l="l" t="t" r="r" b="b"/>
              <a:pathLst>
                <a:path w="466725" h="119380">
                  <a:moveTo>
                    <a:pt x="0" y="2438"/>
                  </a:moveTo>
                  <a:lnTo>
                    <a:pt x="18948" y="0"/>
                  </a:lnTo>
                  <a:lnTo>
                    <a:pt x="36804" y="119316"/>
                  </a:lnTo>
                  <a:lnTo>
                    <a:pt x="466521" y="77990"/>
                  </a:lnTo>
                </a:path>
              </a:pathLst>
            </a:custGeom>
            <a:ln w="3175">
              <a:solidFill>
                <a:srgbClr val="C64A34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7777060" y="5596686"/>
              <a:ext cx="455930" cy="189230"/>
            </a:xfrm>
            <a:custGeom>
              <a:avLst/>
              <a:gdLst/>
              <a:ahLst/>
              <a:cxnLst/>
              <a:rect l="l" t="t" r="r" b="b"/>
              <a:pathLst>
                <a:path w="455929" h="189229">
                  <a:moveTo>
                    <a:pt x="19718" y="189052"/>
                  </a:moveTo>
                  <a:lnTo>
                    <a:pt x="0" y="0"/>
                  </a:lnTo>
                  <a:lnTo>
                    <a:pt x="442315" y="70840"/>
                  </a:lnTo>
                  <a:lnTo>
                    <a:pt x="455865" y="189052"/>
                  </a:lnTo>
                </a:path>
              </a:pathLst>
            </a:custGeom>
            <a:ln w="3175">
              <a:solidFill>
                <a:srgbClr val="C64A34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7719809" y="5776912"/>
              <a:ext cx="4445" cy="8890"/>
            </a:xfrm>
            <a:custGeom>
              <a:avLst/>
              <a:gdLst/>
              <a:ahLst/>
              <a:cxnLst/>
              <a:rect l="l" t="t" r="r" b="b"/>
              <a:pathLst>
                <a:path w="4445" h="8889">
                  <a:moveTo>
                    <a:pt x="0" y="0"/>
                  </a:moveTo>
                  <a:lnTo>
                    <a:pt x="4319" y="8826"/>
                  </a:lnTo>
                </a:path>
              </a:pathLst>
            </a:custGeom>
            <a:ln w="3175">
              <a:solidFill>
                <a:srgbClr val="C64A34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6864794" y="5440959"/>
              <a:ext cx="7620" cy="50165"/>
            </a:xfrm>
            <a:custGeom>
              <a:avLst/>
              <a:gdLst/>
              <a:ahLst/>
              <a:cxnLst/>
              <a:rect l="l" t="t" r="r" b="b"/>
              <a:pathLst>
                <a:path w="7620" h="50164">
                  <a:moveTo>
                    <a:pt x="7543" y="49656"/>
                  </a:moveTo>
                  <a:lnTo>
                    <a:pt x="7543" y="18503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C64A34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7135914" y="4735309"/>
              <a:ext cx="1065530" cy="802640"/>
            </a:xfrm>
            <a:custGeom>
              <a:avLst/>
              <a:gdLst/>
              <a:ahLst/>
              <a:cxnLst/>
              <a:rect l="l" t="t" r="r" b="b"/>
              <a:pathLst>
                <a:path w="1065529" h="802639">
                  <a:moveTo>
                    <a:pt x="0" y="267004"/>
                  </a:moveTo>
                  <a:lnTo>
                    <a:pt x="64198" y="573443"/>
                  </a:lnTo>
                  <a:lnTo>
                    <a:pt x="149174" y="655142"/>
                  </a:lnTo>
                  <a:lnTo>
                    <a:pt x="1065453" y="802385"/>
                  </a:lnTo>
                  <a:lnTo>
                    <a:pt x="971346" y="0"/>
                  </a:lnTo>
                </a:path>
              </a:pathLst>
            </a:custGeom>
            <a:ln w="3175">
              <a:solidFill>
                <a:srgbClr val="C64A34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5557240" y="1623072"/>
              <a:ext cx="2777490" cy="2421890"/>
            </a:xfrm>
            <a:custGeom>
              <a:avLst/>
              <a:gdLst/>
              <a:ahLst/>
              <a:cxnLst/>
              <a:rect l="l" t="t" r="r" b="b"/>
              <a:pathLst>
                <a:path w="2777490" h="2421890">
                  <a:moveTo>
                    <a:pt x="2738742" y="2371826"/>
                  </a:moveTo>
                  <a:lnTo>
                    <a:pt x="2742311" y="2421724"/>
                  </a:lnTo>
                  <a:lnTo>
                    <a:pt x="2777477" y="2417762"/>
                  </a:lnTo>
                  <a:lnTo>
                    <a:pt x="2773959" y="2367851"/>
                  </a:lnTo>
                  <a:lnTo>
                    <a:pt x="2738742" y="2371826"/>
                  </a:lnTo>
                  <a:close/>
                </a:path>
                <a:path w="2777490" h="2421890">
                  <a:moveTo>
                    <a:pt x="32600" y="58686"/>
                  </a:moveTo>
                  <a:lnTo>
                    <a:pt x="0" y="64185"/>
                  </a:lnTo>
                  <a:lnTo>
                    <a:pt x="5105" y="94996"/>
                  </a:lnTo>
                  <a:lnTo>
                    <a:pt x="39293" y="90131"/>
                  </a:lnTo>
                  <a:lnTo>
                    <a:pt x="32600" y="58686"/>
                  </a:lnTo>
                  <a:close/>
                </a:path>
                <a:path w="2777490" h="2421890">
                  <a:moveTo>
                    <a:pt x="848969" y="0"/>
                  </a:moveTo>
                  <a:lnTo>
                    <a:pt x="832993" y="3365"/>
                  </a:lnTo>
                  <a:lnTo>
                    <a:pt x="853287" y="91630"/>
                  </a:lnTo>
                  <a:lnTo>
                    <a:pt x="871347" y="88252"/>
                  </a:lnTo>
                  <a:lnTo>
                    <a:pt x="848969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5494489" y="2704604"/>
              <a:ext cx="71120" cy="52069"/>
            </a:xfrm>
            <a:custGeom>
              <a:avLst/>
              <a:gdLst/>
              <a:ahLst/>
              <a:cxnLst/>
              <a:rect l="l" t="t" r="r" b="b"/>
              <a:pathLst>
                <a:path w="71120" h="52069">
                  <a:moveTo>
                    <a:pt x="68503" y="0"/>
                  </a:moveTo>
                  <a:lnTo>
                    <a:pt x="0" y="3176"/>
                  </a:lnTo>
                </a:path>
                <a:path w="71120" h="52069">
                  <a:moveTo>
                    <a:pt x="0" y="52006"/>
                  </a:moveTo>
                  <a:lnTo>
                    <a:pt x="70789" y="49110"/>
                  </a:lnTo>
                  <a:lnTo>
                    <a:pt x="68503" y="0"/>
                  </a:lnTo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5859665" y="2087714"/>
              <a:ext cx="1639570" cy="2286635"/>
            </a:xfrm>
            <a:custGeom>
              <a:avLst/>
              <a:gdLst/>
              <a:ahLst/>
              <a:cxnLst/>
              <a:rect l="l" t="t" r="r" b="b"/>
              <a:pathLst>
                <a:path w="1639570" h="2286635">
                  <a:moveTo>
                    <a:pt x="105117" y="496887"/>
                  </a:moveTo>
                  <a:lnTo>
                    <a:pt x="63296" y="500252"/>
                  </a:lnTo>
                  <a:lnTo>
                    <a:pt x="67119" y="547687"/>
                  </a:lnTo>
                  <a:lnTo>
                    <a:pt x="106502" y="543369"/>
                  </a:lnTo>
                  <a:lnTo>
                    <a:pt x="105117" y="496887"/>
                  </a:lnTo>
                  <a:close/>
                </a:path>
                <a:path w="1639570" h="2286635">
                  <a:moveTo>
                    <a:pt x="197535" y="326821"/>
                  </a:moveTo>
                  <a:lnTo>
                    <a:pt x="169316" y="324738"/>
                  </a:lnTo>
                  <a:lnTo>
                    <a:pt x="175856" y="395477"/>
                  </a:lnTo>
                  <a:lnTo>
                    <a:pt x="202056" y="393941"/>
                  </a:lnTo>
                  <a:lnTo>
                    <a:pt x="197535" y="326821"/>
                  </a:lnTo>
                  <a:close/>
                </a:path>
                <a:path w="1639570" h="2286635">
                  <a:moveTo>
                    <a:pt x="570598" y="1334338"/>
                  </a:moveTo>
                  <a:lnTo>
                    <a:pt x="438391" y="1344015"/>
                  </a:lnTo>
                  <a:lnTo>
                    <a:pt x="440181" y="1372933"/>
                  </a:lnTo>
                  <a:lnTo>
                    <a:pt x="574675" y="1361528"/>
                  </a:lnTo>
                  <a:lnTo>
                    <a:pt x="570598" y="1334338"/>
                  </a:lnTo>
                  <a:close/>
                </a:path>
                <a:path w="1639570" h="2286635">
                  <a:moveTo>
                    <a:pt x="1047699" y="98767"/>
                  </a:moveTo>
                  <a:lnTo>
                    <a:pt x="907795" y="124218"/>
                  </a:lnTo>
                  <a:lnTo>
                    <a:pt x="913701" y="156718"/>
                  </a:lnTo>
                  <a:lnTo>
                    <a:pt x="1053845" y="127546"/>
                  </a:lnTo>
                  <a:lnTo>
                    <a:pt x="1047699" y="98767"/>
                  </a:lnTo>
                  <a:close/>
                </a:path>
                <a:path w="1639570" h="2286635">
                  <a:moveTo>
                    <a:pt x="896289" y="337146"/>
                  </a:moveTo>
                  <a:lnTo>
                    <a:pt x="891476" y="298894"/>
                  </a:lnTo>
                  <a:lnTo>
                    <a:pt x="786853" y="314667"/>
                  </a:lnTo>
                  <a:lnTo>
                    <a:pt x="792759" y="355790"/>
                  </a:lnTo>
                  <a:lnTo>
                    <a:pt x="896289" y="337146"/>
                  </a:lnTo>
                  <a:close/>
                </a:path>
                <a:path w="1639570" h="2286635">
                  <a:moveTo>
                    <a:pt x="1514322" y="0"/>
                  </a:moveTo>
                  <a:lnTo>
                    <a:pt x="1452651" y="17906"/>
                  </a:lnTo>
                  <a:lnTo>
                    <a:pt x="1461681" y="46037"/>
                  </a:lnTo>
                  <a:lnTo>
                    <a:pt x="1525041" y="28917"/>
                  </a:lnTo>
                  <a:lnTo>
                    <a:pt x="1514322" y="0"/>
                  </a:lnTo>
                  <a:close/>
                </a:path>
                <a:path w="1639570" h="2286635">
                  <a:moveTo>
                    <a:pt x="1634528" y="410959"/>
                  </a:moveTo>
                  <a:lnTo>
                    <a:pt x="1568297" y="425843"/>
                  </a:lnTo>
                  <a:lnTo>
                    <a:pt x="1571218" y="447916"/>
                  </a:lnTo>
                  <a:lnTo>
                    <a:pt x="1639392" y="433235"/>
                  </a:lnTo>
                  <a:lnTo>
                    <a:pt x="1634528" y="410959"/>
                  </a:lnTo>
                  <a:close/>
                </a:path>
                <a:path w="1639570" h="2286635">
                  <a:moveTo>
                    <a:pt x="1596974" y="240207"/>
                  </a:moveTo>
                  <a:lnTo>
                    <a:pt x="1534909" y="255092"/>
                  </a:lnTo>
                  <a:lnTo>
                    <a:pt x="1540065" y="278549"/>
                  </a:lnTo>
                  <a:lnTo>
                    <a:pt x="1602778" y="264261"/>
                  </a:lnTo>
                  <a:lnTo>
                    <a:pt x="1596974" y="240207"/>
                  </a:lnTo>
                  <a:close/>
                </a:path>
                <a:path w="1639570" h="2286635">
                  <a:moveTo>
                    <a:pt x="46380" y="2116924"/>
                  </a:moveTo>
                  <a:lnTo>
                    <a:pt x="21869" y="2110181"/>
                  </a:lnTo>
                  <a:lnTo>
                    <a:pt x="22275" y="2151354"/>
                  </a:lnTo>
                  <a:lnTo>
                    <a:pt x="46583" y="2151113"/>
                  </a:lnTo>
                  <a:lnTo>
                    <a:pt x="46380" y="2116924"/>
                  </a:lnTo>
                  <a:close/>
                </a:path>
                <a:path w="1639570" h="2286635">
                  <a:moveTo>
                    <a:pt x="60515" y="2272499"/>
                  </a:moveTo>
                  <a:lnTo>
                    <a:pt x="495" y="2269426"/>
                  </a:lnTo>
                  <a:lnTo>
                    <a:pt x="0" y="2284006"/>
                  </a:lnTo>
                  <a:lnTo>
                    <a:pt x="60515" y="2286596"/>
                  </a:lnTo>
                  <a:lnTo>
                    <a:pt x="60515" y="2272499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0" name="object 4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21971" y="4356582"/>
              <a:ext cx="144983" cy="98894"/>
            </a:xfrm>
            <a:prstGeom prst="rect">
              <a:avLst/>
            </a:prstGeom>
          </p:spPr>
        </p:pic>
        <p:sp>
          <p:nvSpPr>
            <p:cNvPr id="41" name="object 41" descr=""/>
            <p:cNvSpPr/>
            <p:nvPr/>
          </p:nvSpPr>
          <p:spPr>
            <a:xfrm>
              <a:off x="6092621" y="3366643"/>
              <a:ext cx="1464310" cy="1827530"/>
            </a:xfrm>
            <a:custGeom>
              <a:avLst/>
              <a:gdLst/>
              <a:ahLst/>
              <a:cxnLst/>
              <a:rect l="l" t="t" r="r" b="b"/>
              <a:pathLst>
                <a:path w="1464309" h="1827529">
                  <a:moveTo>
                    <a:pt x="53340" y="842365"/>
                  </a:moveTo>
                  <a:lnTo>
                    <a:pt x="0" y="846086"/>
                  </a:lnTo>
                  <a:lnTo>
                    <a:pt x="7696" y="870496"/>
                  </a:lnTo>
                  <a:lnTo>
                    <a:pt x="56311" y="870788"/>
                  </a:lnTo>
                  <a:lnTo>
                    <a:pt x="53340" y="842365"/>
                  </a:lnTo>
                  <a:close/>
                </a:path>
                <a:path w="1464309" h="1827529">
                  <a:moveTo>
                    <a:pt x="513803" y="873620"/>
                  </a:moveTo>
                  <a:lnTo>
                    <a:pt x="471690" y="878674"/>
                  </a:lnTo>
                  <a:lnTo>
                    <a:pt x="475907" y="909383"/>
                  </a:lnTo>
                  <a:lnTo>
                    <a:pt x="519023" y="903732"/>
                  </a:lnTo>
                  <a:lnTo>
                    <a:pt x="513803" y="873620"/>
                  </a:lnTo>
                  <a:close/>
                </a:path>
                <a:path w="1464309" h="1827529">
                  <a:moveTo>
                    <a:pt x="349656" y="1659331"/>
                  </a:moveTo>
                  <a:lnTo>
                    <a:pt x="297510" y="1660817"/>
                  </a:lnTo>
                  <a:lnTo>
                    <a:pt x="294043" y="1735874"/>
                  </a:lnTo>
                  <a:lnTo>
                    <a:pt x="345440" y="1745107"/>
                  </a:lnTo>
                  <a:lnTo>
                    <a:pt x="349656" y="1659331"/>
                  </a:lnTo>
                  <a:close/>
                </a:path>
                <a:path w="1464309" h="1827529">
                  <a:moveTo>
                    <a:pt x="907414" y="1669402"/>
                  </a:moveTo>
                  <a:lnTo>
                    <a:pt x="862063" y="1677187"/>
                  </a:lnTo>
                  <a:lnTo>
                    <a:pt x="868222" y="1711617"/>
                  </a:lnTo>
                  <a:lnTo>
                    <a:pt x="913612" y="1703336"/>
                  </a:lnTo>
                  <a:lnTo>
                    <a:pt x="907414" y="1669402"/>
                  </a:lnTo>
                  <a:close/>
                </a:path>
                <a:path w="1464309" h="1827529">
                  <a:moveTo>
                    <a:pt x="754862" y="1768271"/>
                  </a:moveTo>
                  <a:lnTo>
                    <a:pt x="712990" y="1776857"/>
                  </a:lnTo>
                  <a:lnTo>
                    <a:pt x="704900" y="1825078"/>
                  </a:lnTo>
                  <a:lnTo>
                    <a:pt x="743699" y="1826958"/>
                  </a:lnTo>
                  <a:lnTo>
                    <a:pt x="754862" y="1768271"/>
                  </a:lnTo>
                  <a:close/>
                </a:path>
                <a:path w="1464309" h="1827529">
                  <a:moveTo>
                    <a:pt x="1138643" y="14185"/>
                  </a:moveTo>
                  <a:lnTo>
                    <a:pt x="1146721" y="62560"/>
                  </a:lnTo>
                  <a:lnTo>
                    <a:pt x="1228979" y="47231"/>
                  </a:lnTo>
                  <a:lnTo>
                    <a:pt x="1219695" y="0"/>
                  </a:lnTo>
                  <a:lnTo>
                    <a:pt x="1138643" y="14185"/>
                  </a:lnTo>
                  <a:close/>
                </a:path>
                <a:path w="1464309" h="1827529">
                  <a:moveTo>
                    <a:pt x="1273581" y="281139"/>
                  </a:moveTo>
                  <a:lnTo>
                    <a:pt x="1177239" y="299834"/>
                  </a:lnTo>
                  <a:lnTo>
                    <a:pt x="1187310" y="342252"/>
                  </a:lnTo>
                  <a:lnTo>
                    <a:pt x="1280426" y="323697"/>
                  </a:lnTo>
                  <a:lnTo>
                    <a:pt x="1273581" y="281139"/>
                  </a:lnTo>
                  <a:close/>
                </a:path>
                <a:path w="1464309" h="1827529">
                  <a:moveTo>
                    <a:pt x="1034808" y="181470"/>
                  </a:moveTo>
                  <a:lnTo>
                    <a:pt x="964857" y="192239"/>
                  </a:lnTo>
                  <a:lnTo>
                    <a:pt x="970114" y="220903"/>
                  </a:lnTo>
                  <a:lnTo>
                    <a:pt x="1038136" y="207162"/>
                  </a:lnTo>
                  <a:lnTo>
                    <a:pt x="1034808" y="181470"/>
                  </a:lnTo>
                  <a:close/>
                </a:path>
                <a:path w="1464309" h="1827529">
                  <a:moveTo>
                    <a:pt x="1446314" y="511225"/>
                  </a:moveTo>
                  <a:lnTo>
                    <a:pt x="1399133" y="518020"/>
                  </a:lnTo>
                  <a:lnTo>
                    <a:pt x="1416545" y="653554"/>
                  </a:lnTo>
                  <a:lnTo>
                    <a:pt x="1464271" y="646506"/>
                  </a:lnTo>
                  <a:lnTo>
                    <a:pt x="1446314" y="511225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2" name="object 4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70306" y="4129316"/>
              <a:ext cx="144094" cy="65366"/>
            </a:xfrm>
            <a:prstGeom prst="rect">
              <a:avLst/>
            </a:prstGeom>
          </p:spPr>
        </p:pic>
        <p:sp>
          <p:nvSpPr>
            <p:cNvPr id="43" name="object 43" descr=""/>
            <p:cNvSpPr/>
            <p:nvPr/>
          </p:nvSpPr>
          <p:spPr>
            <a:xfrm>
              <a:off x="7092556" y="4571504"/>
              <a:ext cx="589280" cy="282575"/>
            </a:xfrm>
            <a:custGeom>
              <a:avLst/>
              <a:gdLst/>
              <a:ahLst/>
              <a:cxnLst/>
              <a:rect l="l" t="t" r="r" b="b"/>
              <a:pathLst>
                <a:path w="589279" h="282575">
                  <a:moveTo>
                    <a:pt x="80263" y="0"/>
                  </a:moveTo>
                  <a:lnTo>
                    <a:pt x="0" y="15582"/>
                  </a:lnTo>
                  <a:lnTo>
                    <a:pt x="6591" y="55270"/>
                  </a:lnTo>
                  <a:lnTo>
                    <a:pt x="87210" y="39789"/>
                  </a:lnTo>
                  <a:lnTo>
                    <a:pt x="80263" y="0"/>
                  </a:lnTo>
                  <a:close/>
                </a:path>
                <a:path w="589279" h="282575">
                  <a:moveTo>
                    <a:pt x="511467" y="126352"/>
                  </a:moveTo>
                  <a:lnTo>
                    <a:pt x="539750" y="281978"/>
                  </a:lnTo>
                  <a:lnTo>
                    <a:pt x="588708" y="273748"/>
                  </a:lnTo>
                  <a:lnTo>
                    <a:pt x="564299" y="118071"/>
                  </a:lnTo>
                  <a:lnTo>
                    <a:pt x="511467" y="126352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7567545" y="1179906"/>
              <a:ext cx="60960" cy="22860"/>
            </a:xfrm>
            <a:custGeom>
              <a:avLst/>
              <a:gdLst/>
              <a:ahLst/>
              <a:cxnLst/>
              <a:rect l="l" t="t" r="r" b="b"/>
              <a:pathLst>
                <a:path w="60959" h="22859">
                  <a:moveTo>
                    <a:pt x="0" y="0"/>
                  </a:moveTo>
                  <a:lnTo>
                    <a:pt x="10684" y="22428"/>
                  </a:lnTo>
                  <a:lnTo>
                    <a:pt x="60357" y="0"/>
                  </a:lnTo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5" name="object 45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083537" y="1177213"/>
              <a:ext cx="229869" cy="122072"/>
            </a:xfrm>
            <a:prstGeom prst="rect">
              <a:avLst/>
            </a:prstGeom>
          </p:spPr>
        </p:pic>
        <p:pic>
          <p:nvPicPr>
            <p:cNvPr id="46" name="object 46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725549" y="1418920"/>
              <a:ext cx="247433" cy="172021"/>
            </a:xfrm>
            <a:prstGeom prst="rect">
              <a:avLst/>
            </a:prstGeom>
          </p:spPr>
        </p:pic>
        <p:sp>
          <p:nvSpPr>
            <p:cNvPr id="47" name="object 47" descr=""/>
            <p:cNvSpPr/>
            <p:nvPr/>
          </p:nvSpPr>
          <p:spPr>
            <a:xfrm>
              <a:off x="7802270" y="1442542"/>
              <a:ext cx="1343660" cy="2955290"/>
            </a:xfrm>
            <a:custGeom>
              <a:avLst/>
              <a:gdLst/>
              <a:ahLst/>
              <a:cxnLst/>
              <a:rect l="l" t="t" r="r" b="b"/>
              <a:pathLst>
                <a:path w="1343659" h="2955290">
                  <a:moveTo>
                    <a:pt x="78231" y="277710"/>
                  </a:moveTo>
                  <a:lnTo>
                    <a:pt x="0" y="301866"/>
                  </a:lnTo>
                  <a:lnTo>
                    <a:pt x="14325" y="344436"/>
                  </a:lnTo>
                  <a:lnTo>
                    <a:pt x="90627" y="317601"/>
                  </a:lnTo>
                  <a:lnTo>
                    <a:pt x="78231" y="277710"/>
                  </a:lnTo>
                  <a:close/>
                </a:path>
                <a:path w="1343659" h="2955290">
                  <a:moveTo>
                    <a:pt x="543560" y="0"/>
                  </a:moveTo>
                  <a:lnTo>
                    <a:pt x="504329" y="13842"/>
                  </a:lnTo>
                  <a:lnTo>
                    <a:pt x="518807" y="61023"/>
                  </a:lnTo>
                  <a:lnTo>
                    <a:pt x="558304" y="48717"/>
                  </a:lnTo>
                  <a:lnTo>
                    <a:pt x="543560" y="0"/>
                  </a:lnTo>
                  <a:close/>
                </a:path>
                <a:path w="1343659" h="2955290">
                  <a:moveTo>
                    <a:pt x="579627" y="128689"/>
                  </a:moveTo>
                  <a:lnTo>
                    <a:pt x="542963" y="139153"/>
                  </a:lnTo>
                  <a:lnTo>
                    <a:pt x="556755" y="184200"/>
                  </a:lnTo>
                  <a:lnTo>
                    <a:pt x="592480" y="172542"/>
                  </a:lnTo>
                  <a:lnTo>
                    <a:pt x="579627" y="128689"/>
                  </a:lnTo>
                  <a:close/>
                </a:path>
                <a:path w="1343659" h="2955290">
                  <a:moveTo>
                    <a:pt x="446671" y="815924"/>
                  </a:moveTo>
                  <a:lnTo>
                    <a:pt x="374548" y="826541"/>
                  </a:lnTo>
                  <a:lnTo>
                    <a:pt x="390423" y="910031"/>
                  </a:lnTo>
                  <a:lnTo>
                    <a:pt x="459574" y="896238"/>
                  </a:lnTo>
                  <a:lnTo>
                    <a:pt x="446671" y="815924"/>
                  </a:lnTo>
                  <a:close/>
                </a:path>
                <a:path w="1343659" h="2955290">
                  <a:moveTo>
                    <a:pt x="1065847" y="670077"/>
                  </a:moveTo>
                  <a:lnTo>
                    <a:pt x="1009446" y="678700"/>
                  </a:lnTo>
                  <a:lnTo>
                    <a:pt x="1017777" y="754951"/>
                  </a:lnTo>
                  <a:lnTo>
                    <a:pt x="1075181" y="748258"/>
                  </a:lnTo>
                  <a:lnTo>
                    <a:pt x="1065847" y="670077"/>
                  </a:lnTo>
                  <a:close/>
                </a:path>
                <a:path w="1343659" h="2955290">
                  <a:moveTo>
                    <a:pt x="1057910" y="75501"/>
                  </a:moveTo>
                  <a:lnTo>
                    <a:pt x="1039355" y="80073"/>
                  </a:lnTo>
                  <a:lnTo>
                    <a:pt x="1072997" y="229742"/>
                  </a:lnTo>
                  <a:lnTo>
                    <a:pt x="1089215" y="226618"/>
                  </a:lnTo>
                  <a:lnTo>
                    <a:pt x="1057910" y="75501"/>
                  </a:lnTo>
                  <a:close/>
                </a:path>
                <a:path w="1343659" h="2955290">
                  <a:moveTo>
                    <a:pt x="1331061" y="251218"/>
                  </a:moveTo>
                  <a:lnTo>
                    <a:pt x="1203020" y="282320"/>
                  </a:lnTo>
                  <a:lnTo>
                    <a:pt x="1213142" y="331939"/>
                  </a:lnTo>
                  <a:lnTo>
                    <a:pt x="1343215" y="304152"/>
                  </a:lnTo>
                  <a:lnTo>
                    <a:pt x="1331061" y="251218"/>
                  </a:lnTo>
                  <a:close/>
                </a:path>
                <a:path w="1343659" h="2955290">
                  <a:moveTo>
                    <a:pt x="492671" y="1321396"/>
                  </a:moveTo>
                  <a:lnTo>
                    <a:pt x="448564" y="1328191"/>
                  </a:lnTo>
                  <a:lnTo>
                    <a:pt x="453529" y="1359789"/>
                  </a:lnTo>
                  <a:lnTo>
                    <a:pt x="498221" y="1352892"/>
                  </a:lnTo>
                  <a:lnTo>
                    <a:pt x="492671" y="1321396"/>
                  </a:lnTo>
                  <a:close/>
                </a:path>
                <a:path w="1343659" h="2955290">
                  <a:moveTo>
                    <a:pt x="591832" y="1338465"/>
                  </a:moveTo>
                  <a:lnTo>
                    <a:pt x="563651" y="1342770"/>
                  </a:lnTo>
                  <a:lnTo>
                    <a:pt x="566381" y="1364907"/>
                  </a:lnTo>
                  <a:lnTo>
                    <a:pt x="549960" y="1366939"/>
                  </a:lnTo>
                  <a:lnTo>
                    <a:pt x="550760" y="1376959"/>
                  </a:lnTo>
                  <a:lnTo>
                    <a:pt x="596049" y="1372044"/>
                  </a:lnTo>
                  <a:lnTo>
                    <a:pt x="591832" y="1338465"/>
                  </a:lnTo>
                  <a:close/>
                </a:path>
                <a:path w="1343659" h="2955290">
                  <a:moveTo>
                    <a:pt x="794334" y="1822551"/>
                  </a:moveTo>
                  <a:lnTo>
                    <a:pt x="680034" y="1833664"/>
                  </a:lnTo>
                  <a:lnTo>
                    <a:pt x="684352" y="1845817"/>
                  </a:lnTo>
                  <a:lnTo>
                    <a:pt x="795527" y="1837778"/>
                  </a:lnTo>
                  <a:lnTo>
                    <a:pt x="794334" y="1822551"/>
                  </a:lnTo>
                  <a:close/>
                </a:path>
                <a:path w="1343659" h="2955290">
                  <a:moveTo>
                    <a:pt x="1014310" y="2016175"/>
                  </a:moveTo>
                  <a:lnTo>
                    <a:pt x="963066" y="2017712"/>
                  </a:lnTo>
                  <a:lnTo>
                    <a:pt x="963802" y="2043811"/>
                  </a:lnTo>
                  <a:lnTo>
                    <a:pt x="1015695" y="2043404"/>
                  </a:lnTo>
                  <a:lnTo>
                    <a:pt x="1014310" y="2016175"/>
                  </a:lnTo>
                  <a:close/>
                </a:path>
                <a:path w="1343659" h="2955290">
                  <a:moveTo>
                    <a:pt x="1176921" y="1181341"/>
                  </a:moveTo>
                  <a:lnTo>
                    <a:pt x="1148549" y="1183627"/>
                  </a:lnTo>
                  <a:lnTo>
                    <a:pt x="1157135" y="1250149"/>
                  </a:lnTo>
                  <a:lnTo>
                    <a:pt x="1184516" y="1246733"/>
                  </a:lnTo>
                  <a:lnTo>
                    <a:pt x="1176921" y="1181341"/>
                  </a:lnTo>
                  <a:close/>
                </a:path>
                <a:path w="1343659" h="2955290">
                  <a:moveTo>
                    <a:pt x="932853" y="2928835"/>
                  </a:moveTo>
                  <a:lnTo>
                    <a:pt x="914793" y="2929928"/>
                  </a:lnTo>
                  <a:lnTo>
                    <a:pt x="916571" y="2954731"/>
                  </a:lnTo>
                  <a:lnTo>
                    <a:pt x="935431" y="2952699"/>
                  </a:lnTo>
                  <a:lnTo>
                    <a:pt x="932853" y="2928835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8" name="object 48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502485" y="4441164"/>
              <a:ext cx="98996" cy="64122"/>
            </a:xfrm>
            <a:prstGeom prst="rect">
              <a:avLst/>
            </a:prstGeom>
          </p:spPr>
        </p:pic>
        <p:sp>
          <p:nvSpPr>
            <p:cNvPr id="49" name="object 49" descr=""/>
            <p:cNvSpPr/>
            <p:nvPr/>
          </p:nvSpPr>
          <p:spPr>
            <a:xfrm>
              <a:off x="6331394" y="1203769"/>
              <a:ext cx="2543810" cy="4538980"/>
            </a:xfrm>
            <a:custGeom>
              <a:avLst/>
              <a:gdLst/>
              <a:ahLst/>
              <a:cxnLst/>
              <a:rect l="l" t="t" r="r" b="b"/>
              <a:pathLst>
                <a:path w="2543809" h="4538980">
                  <a:moveTo>
                    <a:pt x="2502547" y="0"/>
                  </a:moveTo>
                  <a:lnTo>
                    <a:pt x="2286355" y="76746"/>
                  </a:lnTo>
                  <a:lnTo>
                    <a:pt x="2325839" y="196062"/>
                  </a:lnTo>
                  <a:lnTo>
                    <a:pt x="2543568" y="122135"/>
                  </a:lnTo>
                  <a:lnTo>
                    <a:pt x="2502547" y="0"/>
                  </a:lnTo>
                  <a:close/>
                </a:path>
                <a:path w="2543809" h="4538980">
                  <a:moveTo>
                    <a:pt x="2337498" y="4498136"/>
                  </a:moveTo>
                  <a:lnTo>
                    <a:pt x="2285949" y="4498924"/>
                  </a:lnTo>
                  <a:lnTo>
                    <a:pt x="2282875" y="4538560"/>
                  </a:lnTo>
                  <a:lnTo>
                    <a:pt x="2338882" y="4537176"/>
                  </a:lnTo>
                  <a:lnTo>
                    <a:pt x="2337498" y="4498136"/>
                  </a:lnTo>
                  <a:close/>
                </a:path>
                <a:path w="2543809" h="4538980">
                  <a:moveTo>
                    <a:pt x="1212062" y="4437659"/>
                  </a:moveTo>
                  <a:lnTo>
                    <a:pt x="1178915" y="4434039"/>
                  </a:lnTo>
                  <a:lnTo>
                    <a:pt x="1177531" y="4477296"/>
                  </a:lnTo>
                  <a:lnTo>
                    <a:pt x="1210030" y="4481169"/>
                  </a:lnTo>
                  <a:lnTo>
                    <a:pt x="1212062" y="4437659"/>
                  </a:lnTo>
                  <a:close/>
                </a:path>
                <a:path w="2543809" h="4538980">
                  <a:moveTo>
                    <a:pt x="679297" y="4510684"/>
                  </a:moveTo>
                  <a:lnTo>
                    <a:pt x="625081" y="4512119"/>
                  </a:lnTo>
                  <a:lnTo>
                    <a:pt x="625373" y="4536186"/>
                  </a:lnTo>
                  <a:lnTo>
                    <a:pt x="679056" y="4535792"/>
                  </a:lnTo>
                  <a:lnTo>
                    <a:pt x="679297" y="4510684"/>
                  </a:lnTo>
                  <a:close/>
                </a:path>
                <a:path w="2543809" h="4538980">
                  <a:moveTo>
                    <a:pt x="734364" y="4274540"/>
                  </a:moveTo>
                  <a:lnTo>
                    <a:pt x="697115" y="4267695"/>
                  </a:lnTo>
                  <a:lnTo>
                    <a:pt x="690067" y="4380763"/>
                  </a:lnTo>
                  <a:lnTo>
                    <a:pt x="730999" y="4387253"/>
                  </a:lnTo>
                  <a:lnTo>
                    <a:pt x="734364" y="4274540"/>
                  </a:lnTo>
                  <a:close/>
                </a:path>
                <a:path w="2543809" h="4538980">
                  <a:moveTo>
                    <a:pt x="632218" y="4370285"/>
                  </a:moveTo>
                  <a:lnTo>
                    <a:pt x="580085" y="4360621"/>
                  </a:lnTo>
                  <a:lnTo>
                    <a:pt x="578243" y="4397324"/>
                  </a:lnTo>
                  <a:lnTo>
                    <a:pt x="627913" y="4401540"/>
                  </a:lnTo>
                  <a:lnTo>
                    <a:pt x="632218" y="4370285"/>
                  </a:lnTo>
                  <a:close/>
                </a:path>
                <a:path w="2543809" h="4538980">
                  <a:moveTo>
                    <a:pt x="46189" y="4266260"/>
                  </a:moveTo>
                  <a:lnTo>
                    <a:pt x="25349" y="4265764"/>
                  </a:lnTo>
                  <a:lnTo>
                    <a:pt x="27381" y="4236440"/>
                  </a:lnTo>
                  <a:lnTo>
                    <a:pt x="9080" y="4235704"/>
                  </a:lnTo>
                  <a:lnTo>
                    <a:pt x="0" y="4379125"/>
                  </a:lnTo>
                  <a:lnTo>
                    <a:pt x="38252" y="4380903"/>
                  </a:lnTo>
                  <a:lnTo>
                    <a:pt x="46189" y="4266260"/>
                  </a:lnTo>
                  <a:close/>
                </a:path>
                <a:path w="2543809" h="4538980">
                  <a:moveTo>
                    <a:pt x="2408936" y="3946372"/>
                  </a:moveTo>
                  <a:lnTo>
                    <a:pt x="2368308" y="3947274"/>
                  </a:lnTo>
                  <a:lnTo>
                    <a:pt x="2367457" y="4037812"/>
                  </a:lnTo>
                  <a:lnTo>
                    <a:pt x="2408936" y="4037063"/>
                  </a:lnTo>
                  <a:lnTo>
                    <a:pt x="2408936" y="3946372"/>
                  </a:lnTo>
                  <a:close/>
                </a:path>
                <a:path w="2543809" h="4538980">
                  <a:moveTo>
                    <a:pt x="522287" y="3510508"/>
                  </a:moveTo>
                  <a:lnTo>
                    <a:pt x="526999" y="3539528"/>
                  </a:lnTo>
                  <a:lnTo>
                    <a:pt x="565251" y="3532733"/>
                  </a:lnTo>
                  <a:lnTo>
                    <a:pt x="559993" y="3503663"/>
                  </a:lnTo>
                  <a:lnTo>
                    <a:pt x="522287" y="3510508"/>
                  </a:lnTo>
                  <a:close/>
                </a:path>
                <a:path w="2543809" h="4538980">
                  <a:moveTo>
                    <a:pt x="459092" y="3602977"/>
                  </a:moveTo>
                  <a:lnTo>
                    <a:pt x="478637" y="3599218"/>
                  </a:lnTo>
                  <a:lnTo>
                    <a:pt x="475703" y="3583635"/>
                  </a:lnTo>
                  <a:lnTo>
                    <a:pt x="456158" y="3587305"/>
                  </a:lnTo>
                  <a:lnTo>
                    <a:pt x="459092" y="3602977"/>
                  </a:lnTo>
                  <a:close/>
                </a:path>
                <a:path w="2543809" h="4538980">
                  <a:moveTo>
                    <a:pt x="1658988" y="3276003"/>
                  </a:moveTo>
                  <a:lnTo>
                    <a:pt x="1658696" y="3298037"/>
                  </a:lnTo>
                  <a:lnTo>
                    <a:pt x="1683003" y="3294418"/>
                  </a:lnTo>
                  <a:lnTo>
                    <a:pt x="1658988" y="3276003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0" name="object 50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918231" y="2100414"/>
              <a:ext cx="88849" cy="174967"/>
            </a:xfrm>
            <a:prstGeom prst="rect">
              <a:avLst/>
            </a:prstGeom>
          </p:spPr>
        </p:pic>
        <p:pic>
          <p:nvPicPr>
            <p:cNvPr id="51" name="object 51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915539" y="2097722"/>
              <a:ext cx="94233" cy="180352"/>
            </a:xfrm>
            <a:prstGeom prst="rect">
              <a:avLst/>
            </a:prstGeom>
          </p:spPr>
        </p:pic>
        <p:pic>
          <p:nvPicPr>
            <p:cNvPr id="52" name="object 52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767864" y="1522615"/>
              <a:ext cx="107403" cy="166636"/>
            </a:xfrm>
            <a:prstGeom prst="rect">
              <a:avLst/>
            </a:prstGeom>
          </p:spPr>
        </p:pic>
        <p:sp>
          <p:nvSpPr>
            <p:cNvPr id="53" name="object 53" descr=""/>
            <p:cNvSpPr/>
            <p:nvPr/>
          </p:nvSpPr>
          <p:spPr>
            <a:xfrm>
              <a:off x="8767864" y="1522615"/>
              <a:ext cx="107950" cy="167005"/>
            </a:xfrm>
            <a:custGeom>
              <a:avLst/>
              <a:gdLst/>
              <a:ahLst/>
              <a:cxnLst/>
              <a:rect l="l" t="t" r="r" b="b"/>
              <a:pathLst>
                <a:path w="107950" h="167005">
                  <a:moveTo>
                    <a:pt x="0" y="19342"/>
                  </a:moveTo>
                  <a:lnTo>
                    <a:pt x="33235" y="166636"/>
                  </a:lnTo>
                  <a:lnTo>
                    <a:pt x="107403" y="149669"/>
                  </a:lnTo>
                  <a:lnTo>
                    <a:pt x="73761" y="0"/>
                  </a:lnTo>
                  <a:lnTo>
                    <a:pt x="0" y="19342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4" name="object 54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598192" y="2121242"/>
              <a:ext cx="290017" cy="191439"/>
            </a:xfrm>
            <a:prstGeom prst="rect">
              <a:avLst/>
            </a:prstGeom>
          </p:spPr>
        </p:pic>
        <p:sp>
          <p:nvSpPr>
            <p:cNvPr id="55" name="object 55" descr=""/>
            <p:cNvSpPr/>
            <p:nvPr/>
          </p:nvSpPr>
          <p:spPr>
            <a:xfrm>
              <a:off x="8598192" y="2121242"/>
              <a:ext cx="290195" cy="191770"/>
            </a:xfrm>
            <a:custGeom>
              <a:avLst/>
              <a:gdLst/>
              <a:ahLst/>
              <a:cxnLst/>
              <a:rect l="l" t="t" r="r" b="b"/>
              <a:pathLst>
                <a:path w="290195" h="191769">
                  <a:moveTo>
                    <a:pt x="213525" y="0"/>
                  </a:moveTo>
                  <a:lnTo>
                    <a:pt x="0" y="32207"/>
                  </a:lnTo>
                  <a:lnTo>
                    <a:pt x="22974" y="191452"/>
                  </a:lnTo>
                  <a:lnTo>
                    <a:pt x="290017" y="159105"/>
                  </a:lnTo>
                  <a:lnTo>
                    <a:pt x="279260" y="69557"/>
                  </a:lnTo>
                  <a:lnTo>
                    <a:pt x="221856" y="76200"/>
                  </a:lnTo>
                  <a:lnTo>
                    <a:pt x="213525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6" name="object 56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521306" y="1773339"/>
              <a:ext cx="139649" cy="164452"/>
            </a:xfrm>
            <a:prstGeom prst="rect">
              <a:avLst/>
            </a:prstGeom>
          </p:spPr>
        </p:pic>
        <p:sp>
          <p:nvSpPr>
            <p:cNvPr id="57" name="object 57" descr=""/>
            <p:cNvSpPr/>
            <p:nvPr/>
          </p:nvSpPr>
          <p:spPr>
            <a:xfrm>
              <a:off x="8521306" y="1773339"/>
              <a:ext cx="139700" cy="164465"/>
            </a:xfrm>
            <a:custGeom>
              <a:avLst/>
              <a:gdLst/>
              <a:ahLst/>
              <a:cxnLst/>
              <a:rect l="l" t="t" r="r" b="b"/>
              <a:pathLst>
                <a:path w="139700" h="164464">
                  <a:moveTo>
                    <a:pt x="105511" y="0"/>
                  </a:moveTo>
                  <a:lnTo>
                    <a:pt x="0" y="23660"/>
                  </a:lnTo>
                  <a:lnTo>
                    <a:pt x="26390" y="127596"/>
                  </a:lnTo>
                  <a:lnTo>
                    <a:pt x="81457" y="116624"/>
                  </a:lnTo>
                  <a:lnTo>
                    <a:pt x="89738" y="164452"/>
                  </a:lnTo>
                  <a:lnTo>
                    <a:pt x="139649" y="157264"/>
                  </a:lnTo>
                  <a:lnTo>
                    <a:pt x="105511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8" name="object 58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485136" y="1918893"/>
              <a:ext cx="82448" cy="139941"/>
            </a:xfrm>
            <a:prstGeom prst="rect">
              <a:avLst/>
            </a:prstGeom>
          </p:spPr>
        </p:pic>
        <p:sp>
          <p:nvSpPr>
            <p:cNvPr id="59" name="object 59" descr=""/>
            <p:cNvSpPr/>
            <p:nvPr/>
          </p:nvSpPr>
          <p:spPr>
            <a:xfrm>
              <a:off x="8485136" y="1918893"/>
              <a:ext cx="82550" cy="140335"/>
            </a:xfrm>
            <a:custGeom>
              <a:avLst/>
              <a:gdLst/>
              <a:ahLst/>
              <a:cxnLst/>
              <a:rect l="l" t="t" r="r" b="b"/>
              <a:pathLst>
                <a:path w="82550" h="140335">
                  <a:moveTo>
                    <a:pt x="64935" y="0"/>
                  </a:moveTo>
                  <a:lnTo>
                    <a:pt x="0" y="11252"/>
                  </a:lnTo>
                  <a:lnTo>
                    <a:pt x="15087" y="139941"/>
                  </a:lnTo>
                  <a:lnTo>
                    <a:pt x="82448" y="128485"/>
                  </a:lnTo>
                  <a:lnTo>
                    <a:pt x="64935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0" name="object 60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319287" y="2109241"/>
              <a:ext cx="96494" cy="120357"/>
            </a:xfrm>
            <a:prstGeom prst="rect">
              <a:avLst/>
            </a:prstGeom>
          </p:spPr>
        </p:pic>
        <p:sp>
          <p:nvSpPr>
            <p:cNvPr id="61" name="object 61" descr=""/>
            <p:cNvSpPr/>
            <p:nvPr/>
          </p:nvSpPr>
          <p:spPr>
            <a:xfrm>
              <a:off x="8319300" y="2109241"/>
              <a:ext cx="96520" cy="120650"/>
            </a:xfrm>
            <a:custGeom>
              <a:avLst/>
              <a:gdLst/>
              <a:ahLst/>
              <a:cxnLst/>
              <a:rect l="l" t="t" r="r" b="b"/>
              <a:pathLst>
                <a:path w="96520" h="120650">
                  <a:moveTo>
                    <a:pt x="56451" y="0"/>
                  </a:moveTo>
                  <a:lnTo>
                    <a:pt x="0" y="13246"/>
                  </a:lnTo>
                  <a:lnTo>
                    <a:pt x="39090" y="120357"/>
                  </a:lnTo>
                  <a:lnTo>
                    <a:pt x="96481" y="108292"/>
                  </a:lnTo>
                  <a:lnTo>
                    <a:pt x="56451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2" name="object 62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248002" y="2217585"/>
              <a:ext cx="207314" cy="139001"/>
            </a:xfrm>
            <a:prstGeom prst="rect">
              <a:avLst/>
            </a:prstGeom>
          </p:spPr>
        </p:pic>
        <p:sp>
          <p:nvSpPr>
            <p:cNvPr id="63" name="object 63" descr=""/>
            <p:cNvSpPr/>
            <p:nvPr/>
          </p:nvSpPr>
          <p:spPr>
            <a:xfrm>
              <a:off x="8248002" y="2217534"/>
              <a:ext cx="207645" cy="139065"/>
            </a:xfrm>
            <a:custGeom>
              <a:avLst/>
              <a:gdLst/>
              <a:ahLst/>
              <a:cxnLst/>
              <a:rect l="l" t="t" r="r" b="b"/>
              <a:pathLst>
                <a:path w="207645" h="139064">
                  <a:moveTo>
                    <a:pt x="167779" y="0"/>
                  </a:moveTo>
                  <a:lnTo>
                    <a:pt x="0" y="35128"/>
                  </a:lnTo>
                  <a:lnTo>
                    <a:pt x="16776" y="139064"/>
                  </a:lnTo>
                  <a:lnTo>
                    <a:pt x="207314" y="115595"/>
                  </a:lnTo>
                  <a:lnTo>
                    <a:pt x="167779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4" name="object 64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927720" y="2068855"/>
              <a:ext cx="264960" cy="320027"/>
            </a:xfrm>
            <a:prstGeom prst="rect">
              <a:avLst/>
            </a:prstGeom>
          </p:spPr>
        </p:pic>
        <p:sp>
          <p:nvSpPr>
            <p:cNvPr id="65" name="object 65" descr=""/>
            <p:cNvSpPr/>
            <p:nvPr/>
          </p:nvSpPr>
          <p:spPr>
            <a:xfrm>
              <a:off x="7927720" y="2068855"/>
              <a:ext cx="265430" cy="320040"/>
            </a:xfrm>
            <a:custGeom>
              <a:avLst/>
              <a:gdLst/>
              <a:ahLst/>
              <a:cxnLst/>
              <a:rect l="l" t="t" r="r" b="b"/>
              <a:pathLst>
                <a:path w="265429" h="320039">
                  <a:moveTo>
                    <a:pt x="238226" y="63004"/>
                  </a:moveTo>
                  <a:lnTo>
                    <a:pt x="226326" y="64490"/>
                  </a:lnTo>
                  <a:lnTo>
                    <a:pt x="207429" y="0"/>
                  </a:lnTo>
                  <a:lnTo>
                    <a:pt x="0" y="49961"/>
                  </a:lnTo>
                  <a:lnTo>
                    <a:pt x="40779" y="220522"/>
                  </a:lnTo>
                  <a:lnTo>
                    <a:pt x="33845" y="221068"/>
                  </a:lnTo>
                  <a:lnTo>
                    <a:pt x="53441" y="320040"/>
                  </a:lnTo>
                  <a:lnTo>
                    <a:pt x="264972" y="283718"/>
                  </a:lnTo>
                  <a:lnTo>
                    <a:pt x="245275" y="179641"/>
                  </a:lnTo>
                  <a:lnTo>
                    <a:pt x="262635" y="176568"/>
                  </a:lnTo>
                  <a:lnTo>
                    <a:pt x="238226" y="63004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6" name="object 66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853756" y="1850186"/>
              <a:ext cx="208216" cy="268630"/>
            </a:xfrm>
            <a:prstGeom prst="rect">
              <a:avLst/>
            </a:prstGeom>
          </p:spPr>
        </p:pic>
        <p:sp>
          <p:nvSpPr>
            <p:cNvPr id="67" name="object 67" descr=""/>
            <p:cNvSpPr/>
            <p:nvPr/>
          </p:nvSpPr>
          <p:spPr>
            <a:xfrm>
              <a:off x="7853756" y="1850186"/>
              <a:ext cx="208279" cy="269240"/>
            </a:xfrm>
            <a:custGeom>
              <a:avLst/>
              <a:gdLst/>
              <a:ahLst/>
              <a:cxnLst/>
              <a:rect l="l" t="t" r="r" b="b"/>
              <a:pathLst>
                <a:path w="208279" h="269239">
                  <a:moveTo>
                    <a:pt x="144513" y="0"/>
                  </a:moveTo>
                  <a:lnTo>
                    <a:pt x="0" y="46723"/>
                  </a:lnTo>
                  <a:lnTo>
                    <a:pt x="73964" y="268630"/>
                  </a:lnTo>
                  <a:lnTo>
                    <a:pt x="208267" y="236334"/>
                  </a:lnTo>
                  <a:lnTo>
                    <a:pt x="188518" y="182359"/>
                  </a:lnTo>
                  <a:lnTo>
                    <a:pt x="205232" y="176555"/>
                  </a:lnTo>
                  <a:lnTo>
                    <a:pt x="144513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8" name="object 68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247405" y="1748040"/>
              <a:ext cx="126110" cy="280936"/>
            </a:xfrm>
            <a:prstGeom prst="rect">
              <a:avLst/>
            </a:prstGeom>
          </p:spPr>
        </p:pic>
        <p:sp>
          <p:nvSpPr>
            <p:cNvPr id="69" name="object 69" descr=""/>
            <p:cNvSpPr/>
            <p:nvPr/>
          </p:nvSpPr>
          <p:spPr>
            <a:xfrm>
              <a:off x="8247405" y="1748040"/>
              <a:ext cx="126364" cy="281305"/>
            </a:xfrm>
            <a:custGeom>
              <a:avLst/>
              <a:gdLst/>
              <a:ahLst/>
              <a:cxnLst/>
              <a:rect l="l" t="t" r="r" b="b"/>
              <a:pathLst>
                <a:path w="126365" h="281305">
                  <a:moveTo>
                    <a:pt x="81711" y="0"/>
                  </a:moveTo>
                  <a:lnTo>
                    <a:pt x="0" y="21577"/>
                  </a:lnTo>
                  <a:lnTo>
                    <a:pt x="56654" y="280936"/>
                  </a:lnTo>
                  <a:lnTo>
                    <a:pt x="126110" y="265849"/>
                  </a:lnTo>
                  <a:lnTo>
                    <a:pt x="81711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0" name="object 70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159153" y="1336967"/>
              <a:ext cx="389089" cy="443661"/>
            </a:xfrm>
            <a:prstGeom prst="rect">
              <a:avLst/>
            </a:prstGeom>
          </p:spPr>
        </p:pic>
        <p:sp>
          <p:nvSpPr>
            <p:cNvPr id="71" name="object 71" descr=""/>
            <p:cNvSpPr/>
            <p:nvPr/>
          </p:nvSpPr>
          <p:spPr>
            <a:xfrm>
              <a:off x="8159153" y="1336929"/>
              <a:ext cx="389255" cy="443865"/>
            </a:xfrm>
            <a:custGeom>
              <a:avLst/>
              <a:gdLst/>
              <a:ahLst/>
              <a:cxnLst/>
              <a:rect l="l" t="t" r="r" b="b"/>
              <a:pathLst>
                <a:path w="389254" h="443864">
                  <a:moveTo>
                    <a:pt x="299542" y="0"/>
                  </a:moveTo>
                  <a:lnTo>
                    <a:pt x="19939" y="97282"/>
                  </a:lnTo>
                  <a:lnTo>
                    <a:pt x="17767" y="90779"/>
                  </a:lnTo>
                  <a:lnTo>
                    <a:pt x="0" y="97472"/>
                  </a:lnTo>
                  <a:lnTo>
                    <a:pt x="24701" y="159880"/>
                  </a:lnTo>
                  <a:lnTo>
                    <a:pt x="186677" y="105613"/>
                  </a:lnTo>
                  <a:lnTo>
                    <a:pt x="201422" y="154330"/>
                  </a:lnTo>
                  <a:lnTo>
                    <a:pt x="161925" y="166636"/>
                  </a:lnTo>
                  <a:lnTo>
                    <a:pt x="186080" y="244767"/>
                  </a:lnTo>
                  <a:lnTo>
                    <a:pt x="222745" y="234353"/>
                  </a:lnTo>
                  <a:lnTo>
                    <a:pt x="235597" y="278155"/>
                  </a:lnTo>
                  <a:lnTo>
                    <a:pt x="199872" y="289814"/>
                  </a:lnTo>
                  <a:lnTo>
                    <a:pt x="205092" y="307174"/>
                  </a:lnTo>
                  <a:lnTo>
                    <a:pt x="6299" y="373456"/>
                  </a:lnTo>
                  <a:lnTo>
                    <a:pt x="32245" y="443699"/>
                  </a:lnTo>
                  <a:lnTo>
                    <a:pt x="267042" y="387146"/>
                  </a:lnTo>
                  <a:lnTo>
                    <a:pt x="264325" y="379755"/>
                  </a:lnTo>
                  <a:lnTo>
                    <a:pt x="389089" y="347751"/>
                  </a:lnTo>
                  <a:lnTo>
                    <a:pt x="353466" y="212572"/>
                  </a:lnTo>
                  <a:lnTo>
                    <a:pt x="382981" y="203098"/>
                  </a:lnTo>
                  <a:lnTo>
                    <a:pt x="361899" y="132499"/>
                  </a:lnTo>
                  <a:lnTo>
                    <a:pt x="332486" y="139890"/>
                  </a:lnTo>
                  <a:lnTo>
                    <a:pt x="299542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2" name="object 72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949704" y="1710436"/>
              <a:ext cx="243979" cy="148475"/>
            </a:xfrm>
            <a:prstGeom prst="rect">
              <a:avLst/>
            </a:prstGeom>
          </p:spPr>
        </p:pic>
        <p:sp>
          <p:nvSpPr>
            <p:cNvPr id="73" name="object 73" descr=""/>
            <p:cNvSpPr/>
            <p:nvPr/>
          </p:nvSpPr>
          <p:spPr>
            <a:xfrm>
              <a:off x="7949704" y="1710385"/>
              <a:ext cx="244475" cy="148590"/>
            </a:xfrm>
            <a:custGeom>
              <a:avLst/>
              <a:gdLst/>
              <a:ahLst/>
              <a:cxnLst/>
              <a:rect l="l" t="t" r="r" b="b"/>
              <a:pathLst>
                <a:path w="244475" h="148589">
                  <a:moveTo>
                    <a:pt x="215747" y="0"/>
                  </a:moveTo>
                  <a:lnTo>
                    <a:pt x="0" y="74066"/>
                  </a:lnTo>
                  <a:lnTo>
                    <a:pt x="21729" y="148526"/>
                  </a:lnTo>
                  <a:lnTo>
                    <a:pt x="244030" y="76492"/>
                  </a:lnTo>
                  <a:lnTo>
                    <a:pt x="215747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4" name="object 74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816595" y="1760143"/>
              <a:ext cx="154825" cy="136766"/>
            </a:xfrm>
            <a:prstGeom prst="rect">
              <a:avLst/>
            </a:prstGeom>
          </p:spPr>
        </p:pic>
        <p:sp>
          <p:nvSpPr>
            <p:cNvPr id="75" name="object 75" descr=""/>
            <p:cNvSpPr/>
            <p:nvPr/>
          </p:nvSpPr>
          <p:spPr>
            <a:xfrm>
              <a:off x="7816595" y="1760143"/>
              <a:ext cx="154940" cy="137160"/>
            </a:xfrm>
            <a:custGeom>
              <a:avLst/>
              <a:gdLst/>
              <a:ahLst/>
              <a:cxnLst/>
              <a:rect l="l" t="t" r="r" b="b"/>
              <a:pathLst>
                <a:path w="154940" h="137160">
                  <a:moveTo>
                    <a:pt x="133108" y="24307"/>
                  </a:moveTo>
                  <a:lnTo>
                    <a:pt x="115443" y="27482"/>
                  </a:lnTo>
                  <a:lnTo>
                    <a:pt x="107911" y="3314"/>
                  </a:lnTo>
                  <a:lnTo>
                    <a:pt x="76301" y="0"/>
                  </a:lnTo>
                  <a:lnTo>
                    <a:pt x="0" y="26835"/>
                  </a:lnTo>
                  <a:lnTo>
                    <a:pt x="37160" y="136766"/>
                  </a:lnTo>
                  <a:lnTo>
                    <a:pt x="154838" y="98717"/>
                  </a:lnTo>
                  <a:lnTo>
                    <a:pt x="133108" y="24307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6" name="object 76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750327" y="1487233"/>
              <a:ext cx="288124" cy="257175"/>
            </a:xfrm>
            <a:prstGeom prst="rect">
              <a:avLst/>
            </a:prstGeom>
          </p:spPr>
        </p:pic>
        <p:sp>
          <p:nvSpPr>
            <p:cNvPr id="77" name="object 77" descr=""/>
            <p:cNvSpPr/>
            <p:nvPr/>
          </p:nvSpPr>
          <p:spPr>
            <a:xfrm>
              <a:off x="7750327" y="1487233"/>
              <a:ext cx="288290" cy="257175"/>
            </a:xfrm>
            <a:custGeom>
              <a:avLst/>
              <a:gdLst/>
              <a:ahLst/>
              <a:cxnLst/>
              <a:rect l="l" t="t" r="r" b="b"/>
              <a:pathLst>
                <a:path w="288290" h="257175">
                  <a:moveTo>
                    <a:pt x="144259" y="109092"/>
                  </a:moveTo>
                  <a:lnTo>
                    <a:pt x="223240" y="82461"/>
                  </a:lnTo>
                  <a:lnTo>
                    <a:pt x="229196" y="95008"/>
                  </a:lnTo>
                  <a:lnTo>
                    <a:pt x="288124" y="74167"/>
                  </a:lnTo>
                  <a:lnTo>
                    <a:pt x="258559" y="0"/>
                  </a:lnTo>
                  <a:lnTo>
                    <a:pt x="67665" y="71983"/>
                  </a:lnTo>
                  <a:lnTo>
                    <a:pt x="66967" y="80175"/>
                  </a:lnTo>
                  <a:lnTo>
                    <a:pt x="0" y="103835"/>
                  </a:lnTo>
                  <a:lnTo>
                    <a:pt x="51943" y="257174"/>
                  </a:lnTo>
                  <a:lnTo>
                    <a:pt x="130175" y="233019"/>
                  </a:lnTo>
                  <a:lnTo>
                    <a:pt x="111912" y="169824"/>
                  </a:lnTo>
                  <a:lnTo>
                    <a:pt x="159194" y="157264"/>
                  </a:lnTo>
                  <a:lnTo>
                    <a:pt x="144259" y="109092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8" name="object 78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092236" y="1179906"/>
              <a:ext cx="808431" cy="254292"/>
            </a:xfrm>
            <a:prstGeom prst="rect">
              <a:avLst/>
            </a:prstGeom>
          </p:spPr>
        </p:pic>
        <p:sp>
          <p:nvSpPr>
            <p:cNvPr id="79" name="object 79" descr=""/>
            <p:cNvSpPr/>
            <p:nvPr/>
          </p:nvSpPr>
          <p:spPr>
            <a:xfrm>
              <a:off x="8092236" y="1179906"/>
              <a:ext cx="808990" cy="254635"/>
            </a:xfrm>
            <a:custGeom>
              <a:avLst/>
              <a:gdLst/>
              <a:ahLst/>
              <a:cxnLst/>
              <a:rect l="l" t="t" r="r" b="b"/>
              <a:pathLst>
                <a:path w="808990" h="254634">
                  <a:moveTo>
                    <a:pt x="202857" y="0"/>
                  </a:moveTo>
                  <a:lnTo>
                    <a:pt x="218478" y="44208"/>
                  </a:lnTo>
                  <a:lnTo>
                    <a:pt x="0" y="116687"/>
                  </a:lnTo>
                  <a:lnTo>
                    <a:pt x="37744" y="221462"/>
                  </a:lnTo>
                  <a:lnTo>
                    <a:pt x="72174" y="210197"/>
                  </a:lnTo>
                  <a:lnTo>
                    <a:pt x="86855" y="254304"/>
                  </a:lnTo>
                  <a:lnTo>
                    <a:pt x="808373" y="0"/>
                  </a:lnTo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0" name="object 80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578229" y="1179906"/>
              <a:ext cx="189610" cy="205384"/>
            </a:xfrm>
            <a:prstGeom prst="rect">
              <a:avLst/>
            </a:prstGeom>
          </p:spPr>
        </p:pic>
        <p:sp>
          <p:nvSpPr>
            <p:cNvPr id="81" name="object 81" descr=""/>
            <p:cNvSpPr/>
            <p:nvPr/>
          </p:nvSpPr>
          <p:spPr>
            <a:xfrm>
              <a:off x="7578229" y="1179906"/>
              <a:ext cx="189865" cy="205740"/>
            </a:xfrm>
            <a:custGeom>
              <a:avLst/>
              <a:gdLst/>
              <a:ahLst/>
              <a:cxnLst/>
              <a:rect l="l" t="t" r="r" b="b"/>
              <a:pathLst>
                <a:path w="189865" h="205740">
                  <a:moveTo>
                    <a:pt x="49727" y="0"/>
                  </a:moveTo>
                  <a:lnTo>
                    <a:pt x="0" y="22428"/>
                  </a:lnTo>
                  <a:lnTo>
                    <a:pt x="86817" y="205384"/>
                  </a:lnTo>
                  <a:lnTo>
                    <a:pt x="189610" y="158457"/>
                  </a:lnTo>
                  <a:lnTo>
                    <a:pt x="118363" y="10972"/>
                  </a:lnTo>
                  <a:lnTo>
                    <a:pt x="138767" y="0"/>
                  </a:lnTo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2" name="object 82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278039" y="2105621"/>
              <a:ext cx="43256" cy="37706"/>
            </a:xfrm>
            <a:prstGeom prst="rect">
              <a:avLst/>
            </a:prstGeom>
          </p:spPr>
        </p:pic>
        <p:sp>
          <p:nvSpPr>
            <p:cNvPr id="83" name="object 83" descr=""/>
            <p:cNvSpPr/>
            <p:nvPr/>
          </p:nvSpPr>
          <p:spPr>
            <a:xfrm>
              <a:off x="7278039" y="2105621"/>
              <a:ext cx="43815" cy="38100"/>
            </a:xfrm>
            <a:custGeom>
              <a:avLst/>
              <a:gdLst/>
              <a:ahLst/>
              <a:cxnLst/>
              <a:rect l="l" t="t" r="r" b="b"/>
              <a:pathLst>
                <a:path w="43815" h="38100">
                  <a:moveTo>
                    <a:pt x="34277" y="0"/>
                  </a:moveTo>
                  <a:lnTo>
                    <a:pt x="0" y="10121"/>
                  </a:lnTo>
                  <a:lnTo>
                    <a:pt x="8089" y="37706"/>
                  </a:lnTo>
                  <a:lnTo>
                    <a:pt x="43307" y="28130"/>
                  </a:lnTo>
                  <a:lnTo>
                    <a:pt x="34277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4" name="object 84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206500" y="3245738"/>
              <a:ext cx="105816" cy="135089"/>
            </a:xfrm>
            <a:prstGeom prst="rect">
              <a:avLst/>
            </a:prstGeom>
          </p:spPr>
        </p:pic>
        <p:sp>
          <p:nvSpPr>
            <p:cNvPr id="85" name="object 85" descr=""/>
            <p:cNvSpPr/>
            <p:nvPr/>
          </p:nvSpPr>
          <p:spPr>
            <a:xfrm>
              <a:off x="7206500" y="3245738"/>
              <a:ext cx="106045" cy="135255"/>
            </a:xfrm>
            <a:custGeom>
              <a:avLst/>
              <a:gdLst/>
              <a:ahLst/>
              <a:cxnLst/>
              <a:rect l="l" t="t" r="r" b="b"/>
              <a:pathLst>
                <a:path w="106045" h="135254">
                  <a:moveTo>
                    <a:pt x="75653" y="0"/>
                  </a:moveTo>
                  <a:lnTo>
                    <a:pt x="16624" y="11163"/>
                  </a:lnTo>
                  <a:lnTo>
                    <a:pt x="0" y="26746"/>
                  </a:lnTo>
                  <a:lnTo>
                    <a:pt x="24764" y="135089"/>
                  </a:lnTo>
                  <a:lnTo>
                    <a:pt x="105816" y="120903"/>
                  </a:lnTo>
                  <a:lnTo>
                    <a:pt x="75653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6" name="object 86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282154" y="3236912"/>
              <a:ext cx="83337" cy="129730"/>
            </a:xfrm>
            <a:prstGeom prst="rect">
              <a:avLst/>
            </a:prstGeom>
          </p:spPr>
        </p:pic>
        <p:sp>
          <p:nvSpPr>
            <p:cNvPr id="87" name="object 87" descr=""/>
            <p:cNvSpPr/>
            <p:nvPr/>
          </p:nvSpPr>
          <p:spPr>
            <a:xfrm>
              <a:off x="7282154" y="3236912"/>
              <a:ext cx="83820" cy="130175"/>
            </a:xfrm>
            <a:custGeom>
              <a:avLst/>
              <a:gdLst/>
              <a:ahLst/>
              <a:cxnLst/>
              <a:rect l="l" t="t" r="r" b="b"/>
              <a:pathLst>
                <a:path w="83820" h="130175">
                  <a:moveTo>
                    <a:pt x="0" y="8826"/>
                  </a:moveTo>
                  <a:lnTo>
                    <a:pt x="30162" y="129730"/>
                  </a:lnTo>
                  <a:lnTo>
                    <a:pt x="83400" y="120357"/>
                  </a:lnTo>
                  <a:lnTo>
                    <a:pt x="46837" y="0"/>
                  </a:lnTo>
                  <a:lnTo>
                    <a:pt x="0" y="8826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8" name="object 88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022109" y="2046135"/>
              <a:ext cx="29273" cy="44399"/>
            </a:xfrm>
            <a:prstGeom prst="rect">
              <a:avLst/>
            </a:prstGeom>
          </p:spPr>
        </p:pic>
        <p:sp>
          <p:nvSpPr>
            <p:cNvPr id="89" name="object 89" descr=""/>
            <p:cNvSpPr/>
            <p:nvPr/>
          </p:nvSpPr>
          <p:spPr>
            <a:xfrm>
              <a:off x="7022109" y="2046135"/>
              <a:ext cx="29845" cy="44450"/>
            </a:xfrm>
            <a:custGeom>
              <a:avLst/>
              <a:gdLst/>
              <a:ahLst/>
              <a:cxnLst/>
              <a:rect l="l" t="t" r="r" b="b"/>
              <a:pathLst>
                <a:path w="29845" h="44450">
                  <a:moveTo>
                    <a:pt x="20192" y="0"/>
                  </a:moveTo>
                  <a:lnTo>
                    <a:pt x="0" y="5257"/>
                  </a:lnTo>
                  <a:lnTo>
                    <a:pt x="8534" y="44399"/>
                  </a:lnTo>
                  <a:lnTo>
                    <a:pt x="29273" y="39636"/>
                  </a:lnTo>
                  <a:lnTo>
                    <a:pt x="20192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0" name="object 90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494489" y="1552321"/>
              <a:ext cx="160439" cy="160883"/>
            </a:xfrm>
            <a:prstGeom prst="rect">
              <a:avLst/>
            </a:prstGeom>
          </p:spPr>
        </p:pic>
        <p:sp>
          <p:nvSpPr>
            <p:cNvPr id="91" name="object 91" descr=""/>
            <p:cNvSpPr/>
            <p:nvPr/>
          </p:nvSpPr>
          <p:spPr>
            <a:xfrm>
              <a:off x="5494489" y="1552282"/>
              <a:ext cx="160655" cy="161290"/>
            </a:xfrm>
            <a:custGeom>
              <a:avLst/>
              <a:gdLst/>
              <a:ahLst/>
              <a:cxnLst/>
              <a:rect l="l" t="t" r="r" b="b"/>
              <a:pathLst>
                <a:path w="160654" h="161289">
                  <a:moveTo>
                    <a:pt x="0" y="145807"/>
                  </a:moveTo>
                  <a:lnTo>
                    <a:pt x="95351" y="129476"/>
                  </a:lnTo>
                  <a:lnTo>
                    <a:pt x="102044" y="160921"/>
                  </a:lnTo>
                  <a:lnTo>
                    <a:pt x="160439" y="149263"/>
                  </a:lnTo>
                  <a:lnTo>
                    <a:pt x="130568" y="0"/>
                  </a:lnTo>
                  <a:lnTo>
                    <a:pt x="0" y="23254"/>
                  </a:lnTo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2" name="object 92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769914" y="2056104"/>
              <a:ext cx="89103" cy="96837"/>
            </a:xfrm>
            <a:prstGeom prst="rect">
              <a:avLst/>
            </a:prstGeom>
          </p:spPr>
        </p:pic>
        <p:sp>
          <p:nvSpPr>
            <p:cNvPr id="93" name="object 93" descr=""/>
            <p:cNvSpPr/>
            <p:nvPr/>
          </p:nvSpPr>
          <p:spPr>
            <a:xfrm>
              <a:off x="5769914" y="2056104"/>
              <a:ext cx="89535" cy="97155"/>
            </a:xfrm>
            <a:custGeom>
              <a:avLst/>
              <a:gdLst/>
              <a:ahLst/>
              <a:cxnLst/>
              <a:rect l="l" t="t" r="r" b="b"/>
              <a:pathLst>
                <a:path w="89535" h="97155">
                  <a:moveTo>
                    <a:pt x="78638" y="0"/>
                  </a:moveTo>
                  <a:lnTo>
                    <a:pt x="0" y="8445"/>
                  </a:lnTo>
                  <a:lnTo>
                    <a:pt x="6654" y="96837"/>
                  </a:lnTo>
                  <a:lnTo>
                    <a:pt x="89103" y="88658"/>
                  </a:lnTo>
                  <a:lnTo>
                    <a:pt x="78638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4" name="object 94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738114" y="1711820"/>
              <a:ext cx="173583" cy="168567"/>
            </a:xfrm>
            <a:prstGeom prst="rect">
              <a:avLst/>
            </a:prstGeom>
          </p:spPr>
        </p:pic>
        <p:pic>
          <p:nvPicPr>
            <p:cNvPr id="95" name="object 95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735421" y="1709077"/>
              <a:ext cx="178968" cy="174015"/>
            </a:xfrm>
            <a:prstGeom prst="rect">
              <a:avLst/>
            </a:prstGeom>
          </p:spPr>
        </p:pic>
        <p:pic>
          <p:nvPicPr>
            <p:cNvPr id="96" name="object 96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012611" y="1566113"/>
              <a:ext cx="109181" cy="216547"/>
            </a:xfrm>
            <a:prstGeom prst="rect">
              <a:avLst/>
            </a:prstGeom>
          </p:spPr>
        </p:pic>
        <p:sp>
          <p:nvSpPr>
            <p:cNvPr id="97" name="object 97" descr=""/>
            <p:cNvSpPr/>
            <p:nvPr/>
          </p:nvSpPr>
          <p:spPr>
            <a:xfrm>
              <a:off x="6012611" y="1566113"/>
              <a:ext cx="109220" cy="217170"/>
            </a:xfrm>
            <a:custGeom>
              <a:avLst/>
              <a:gdLst/>
              <a:ahLst/>
              <a:cxnLst/>
              <a:rect l="l" t="t" r="r" b="b"/>
              <a:pathLst>
                <a:path w="109220" h="217169">
                  <a:moveTo>
                    <a:pt x="0" y="11366"/>
                  </a:moveTo>
                  <a:lnTo>
                    <a:pt x="40030" y="216547"/>
                  </a:lnTo>
                  <a:lnTo>
                    <a:pt x="109181" y="204787"/>
                  </a:lnTo>
                  <a:lnTo>
                    <a:pt x="71488" y="0"/>
                  </a:lnTo>
                  <a:lnTo>
                    <a:pt x="0" y="11366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8" name="object 98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6096254" y="1802853"/>
              <a:ext cx="245262" cy="304406"/>
            </a:xfrm>
            <a:prstGeom prst="rect">
              <a:avLst/>
            </a:prstGeom>
          </p:spPr>
        </p:pic>
        <p:sp>
          <p:nvSpPr>
            <p:cNvPr id="99" name="object 99" descr=""/>
            <p:cNvSpPr/>
            <p:nvPr/>
          </p:nvSpPr>
          <p:spPr>
            <a:xfrm>
              <a:off x="6096254" y="1802853"/>
              <a:ext cx="245745" cy="304800"/>
            </a:xfrm>
            <a:custGeom>
              <a:avLst/>
              <a:gdLst/>
              <a:ahLst/>
              <a:cxnLst/>
              <a:rect l="l" t="t" r="r" b="b"/>
              <a:pathLst>
                <a:path w="245745" h="304800">
                  <a:moveTo>
                    <a:pt x="42951" y="304406"/>
                  </a:moveTo>
                  <a:lnTo>
                    <a:pt x="82448" y="292798"/>
                  </a:lnTo>
                  <a:lnTo>
                    <a:pt x="72517" y="252755"/>
                  </a:lnTo>
                  <a:lnTo>
                    <a:pt x="193814" y="222643"/>
                  </a:lnTo>
                  <a:lnTo>
                    <a:pt x="205130" y="261188"/>
                  </a:lnTo>
                  <a:lnTo>
                    <a:pt x="245262" y="250825"/>
                  </a:lnTo>
                  <a:lnTo>
                    <a:pt x="212420" y="123532"/>
                  </a:lnTo>
                  <a:lnTo>
                    <a:pt x="190144" y="128587"/>
                  </a:lnTo>
                  <a:lnTo>
                    <a:pt x="176352" y="79324"/>
                  </a:lnTo>
                  <a:lnTo>
                    <a:pt x="111760" y="94907"/>
                  </a:lnTo>
                  <a:lnTo>
                    <a:pt x="91376" y="29463"/>
                  </a:lnTo>
                  <a:lnTo>
                    <a:pt x="60871" y="38493"/>
                  </a:lnTo>
                  <a:lnTo>
                    <a:pt x="51295" y="0"/>
                  </a:lnTo>
                  <a:lnTo>
                    <a:pt x="7035" y="11010"/>
                  </a:lnTo>
                  <a:lnTo>
                    <a:pt x="15328" y="46926"/>
                  </a:lnTo>
                  <a:lnTo>
                    <a:pt x="0" y="49758"/>
                  </a:lnTo>
                  <a:lnTo>
                    <a:pt x="35712" y="181368"/>
                  </a:lnTo>
                  <a:lnTo>
                    <a:pt x="25438" y="184988"/>
                  </a:lnTo>
                  <a:lnTo>
                    <a:pt x="31102" y="208457"/>
                  </a:lnTo>
                  <a:lnTo>
                    <a:pt x="19088" y="212229"/>
                  </a:lnTo>
                  <a:lnTo>
                    <a:pt x="42951" y="304406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0" name="object 100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6356057" y="1899043"/>
              <a:ext cx="109092" cy="141579"/>
            </a:xfrm>
            <a:prstGeom prst="rect">
              <a:avLst/>
            </a:prstGeom>
          </p:spPr>
        </p:pic>
        <p:sp>
          <p:nvSpPr>
            <p:cNvPr id="101" name="object 101" descr=""/>
            <p:cNvSpPr/>
            <p:nvPr/>
          </p:nvSpPr>
          <p:spPr>
            <a:xfrm>
              <a:off x="6356057" y="1899043"/>
              <a:ext cx="109220" cy="141605"/>
            </a:xfrm>
            <a:custGeom>
              <a:avLst/>
              <a:gdLst/>
              <a:ahLst/>
              <a:cxnLst/>
              <a:rect l="l" t="t" r="r" b="b"/>
              <a:pathLst>
                <a:path w="109220" h="141605">
                  <a:moveTo>
                    <a:pt x="73710" y="0"/>
                  </a:moveTo>
                  <a:lnTo>
                    <a:pt x="0" y="18059"/>
                  </a:lnTo>
                  <a:lnTo>
                    <a:pt x="35864" y="141592"/>
                  </a:lnTo>
                  <a:lnTo>
                    <a:pt x="109131" y="121500"/>
                  </a:lnTo>
                  <a:lnTo>
                    <a:pt x="73710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2" name="object 102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6429768" y="1799183"/>
              <a:ext cx="216344" cy="221361"/>
            </a:xfrm>
            <a:prstGeom prst="rect">
              <a:avLst/>
            </a:prstGeom>
          </p:spPr>
        </p:pic>
        <p:sp>
          <p:nvSpPr>
            <p:cNvPr id="103" name="object 103" descr=""/>
            <p:cNvSpPr/>
            <p:nvPr/>
          </p:nvSpPr>
          <p:spPr>
            <a:xfrm>
              <a:off x="6429768" y="1799183"/>
              <a:ext cx="216535" cy="221615"/>
            </a:xfrm>
            <a:custGeom>
              <a:avLst/>
              <a:gdLst/>
              <a:ahLst/>
              <a:cxnLst/>
              <a:rect l="l" t="t" r="r" b="b"/>
              <a:pathLst>
                <a:path w="216534" h="221614">
                  <a:moveTo>
                    <a:pt x="170713" y="0"/>
                  </a:moveTo>
                  <a:lnTo>
                    <a:pt x="88061" y="22225"/>
                  </a:lnTo>
                  <a:lnTo>
                    <a:pt x="99618" y="72224"/>
                  </a:lnTo>
                  <a:lnTo>
                    <a:pt x="0" y="99860"/>
                  </a:lnTo>
                  <a:lnTo>
                    <a:pt x="35420" y="221361"/>
                  </a:lnTo>
                  <a:lnTo>
                    <a:pt x="216344" y="171500"/>
                  </a:lnTo>
                  <a:lnTo>
                    <a:pt x="170713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4" name="object 104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6365532" y="1503311"/>
              <a:ext cx="162420" cy="208013"/>
            </a:xfrm>
            <a:prstGeom prst="rect">
              <a:avLst/>
            </a:prstGeom>
          </p:spPr>
        </p:pic>
        <p:pic>
          <p:nvPicPr>
            <p:cNvPr id="105" name="object 105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6362839" y="1500619"/>
              <a:ext cx="167804" cy="213397"/>
            </a:xfrm>
            <a:prstGeom prst="rect">
              <a:avLst/>
            </a:prstGeom>
          </p:spPr>
        </p:pic>
        <p:pic>
          <p:nvPicPr>
            <p:cNvPr id="106" name="object 106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6302082" y="1179906"/>
              <a:ext cx="158750" cy="107848"/>
            </a:xfrm>
            <a:prstGeom prst="rect">
              <a:avLst/>
            </a:prstGeom>
          </p:spPr>
        </p:pic>
        <p:sp>
          <p:nvSpPr>
            <p:cNvPr id="107" name="object 107" descr=""/>
            <p:cNvSpPr/>
            <p:nvPr/>
          </p:nvSpPr>
          <p:spPr>
            <a:xfrm>
              <a:off x="6302119" y="1179906"/>
              <a:ext cx="158750" cy="107950"/>
            </a:xfrm>
            <a:custGeom>
              <a:avLst/>
              <a:gdLst/>
              <a:ahLst/>
              <a:cxnLst/>
              <a:rect l="l" t="t" r="r" b="b"/>
              <a:pathLst>
                <a:path w="158750" h="107950">
                  <a:moveTo>
                    <a:pt x="0" y="0"/>
                  </a:moveTo>
                  <a:lnTo>
                    <a:pt x="30862" y="107899"/>
                  </a:lnTo>
                  <a:lnTo>
                    <a:pt x="158713" y="69659"/>
                  </a:lnTo>
                  <a:lnTo>
                    <a:pt x="138186" y="0"/>
                  </a:lnTo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8" name="object 108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6704304" y="1666824"/>
              <a:ext cx="235800" cy="221703"/>
            </a:xfrm>
            <a:prstGeom prst="rect">
              <a:avLst/>
            </a:prstGeom>
          </p:spPr>
        </p:pic>
        <p:pic>
          <p:nvPicPr>
            <p:cNvPr id="109" name="object 109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6701612" y="1664131"/>
              <a:ext cx="241185" cy="227088"/>
            </a:xfrm>
            <a:prstGeom prst="rect">
              <a:avLst/>
            </a:prstGeom>
          </p:spPr>
        </p:pic>
        <p:pic>
          <p:nvPicPr>
            <p:cNvPr id="110" name="object 110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7018629" y="1595285"/>
              <a:ext cx="226072" cy="252615"/>
            </a:xfrm>
            <a:prstGeom prst="rect">
              <a:avLst/>
            </a:prstGeom>
          </p:spPr>
        </p:pic>
        <p:sp>
          <p:nvSpPr>
            <p:cNvPr id="111" name="object 111" descr=""/>
            <p:cNvSpPr/>
            <p:nvPr/>
          </p:nvSpPr>
          <p:spPr>
            <a:xfrm>
              <a:off x="7018629" y="1595285"/>
              <a:ext cx="226695" cy="252729"/>
            </a:xfrm>
            <a:custGeom>
              <a:avLst/>
              <a:gdLst/>
              <a:ahLst/>
              <a:cxnLst/>
              <a:rect l="l" t="t" r="r" b="b"/>
              <a:pathLst>
                <a:path w="226695" h="252730">
                  <a:moveTo>
                    <a:pt x="178396" y="28130"/>
                  </a:moveTo>
                  <a:lnTo>
                    <a:pt x="81965" y="53975"/>
                  </a:lnTo>
                  <a:lnTo>
                    <a:pt x="66878" y="0"/>
                  </a:lnTo>
                  <a:lnTo>
                    <a:pt x="0" y="17018"/>
                  </a:lnTo>
                  <a:lnTo>
                    <a:pt x="57950" y="252615"/>
                  </a:lnTo>
                  <a:lnTo>
                    <a:pt x="226072" y="213969"/>
                  </a:lnTo>
                  <a:lnTo>
                    <a:pt x="178396" y="2813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2" name="object 112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7197026" y="1589582"/>
              <a:ext cx="159194" cy="142671"/>
            </a:xfrm>
            <a:prstGeom prst="rect">
              <a:avLst/>
            </a:prstGeom>
          </p:spPr>
        </p:pic>
        <p:pic>
          <p:nvPicPr>
            <p:cNvPr id="113" name="object 113" descr="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7194334" y="1586839"/>
              <a:ext cx="164579" cy="148107"/>
            </a:xfrm>
            <a:prstGeom prst="rect">
              <a:avLst/>
            </a:prstGeom>
          </p:spPr>
        </p:pic>
        <p:pic>
          <p:nvPicPr>
            <p:cNvPr id="114" name="object 114" descr="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7357262" y="1432217"/>
              <a:ext cx="189750" cy="263423"/>
            </a:xfrm>
            <a:prstGeom prst="rect">
              <a:avLst/>
            </a:prstGeom>
          </p:spPr>
        </p:pic>
        <p:sp>
          <p:nvSpPr>
            <p:cNvPr id="115" name="object 115" descr=""/>
            <p:cNvSpPr/>
            <p:nvPr/>
          </p:nvSpPr>
          <p:spPr>
            <a:xfrm>
              <a:off x="7357275" y="1432217"/>
              <a:ext cx="189865" cy="263525"/>
            </a:xfrm>
            <a:custGeom>
              <a:avLst/>
              <a:gdLst/>
              <a:ahLst/>
              <a:cxnLst/>
              <a:rect l="l" t="t" r="r" b="b"/>
              <a:pathLst>
                <a:path w="189865" h="263525">
                  <a:moveTo>
                    <a:pt x="189750" y="117932"/>
                  </a:moveTo>
                  <a:lnTo>
                    <a:pt x="152488" y="0"/>
                  </a:lnTo>
                  <a:lnTo>
                    <a:pt x="40868" y="42316"/>
                  </a:lnTo>
                  <a:lnTo>
                    <a:pt x="65328" y="98971"/>
                  </a:lnTo>
                  <a:lnTo>
                    <a:pt x="51092" y="132854"/>
                  </a:lnTo>
                  <a:lnTo>
                    <a:pt x="0" y="148640"/>
                  </a:lnTo>
                  <a:lnTo>
                    <a:pt x="26682" y="263436"/>
                  </a:lnTo>
                  <a:lnTo>
                    <a:pt x="121234" y="236740"/>
                  </a:lnTo>
                  <a:lnTo>
                    <a:pt x="189750" y="117932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6" name="object 116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7325372" y="1257249"/>
              <a:ext cx="184391" cy="212521"/>
            </a:xfrm>
            <a:prstGeom prst="rect">
              <a:avLst/>
            </a:prstGeom>
          </p:spPr>
        </p:pic>
        <p:sp>
          <p:nvSpPr>
            <p:cNvPr id="117" name="object 117" descr=""/>
            <p:cNvSpPr/>
            <p:nvPr/>
          </p:nvSpPr>
          <p:spPr>
            <a:xfrm>
              <a:off x="7325372" y="1257249"/>
              <a:ext cx="184785" cy="212725"/>
            </a:xfrm>
            <a:custGeom>
              <a:avLst/>
              <a:gdLst/>
              <a:ahLst/>
              <a:cxnLst/>
              <a:rect l="l" t="t" r="r" b="b"/>
              <a:pathLst>
                <a:path w="184784" h="212725">
                  <a:moveTo>
                    <a:pt x="106159" y="0"/>
                  </a:moveTo>
                  <a:lnTo>
                    <a:pt x="0" y="43751"/>
                  </a:lnTo>
                  <a:lnTo>
                    <a:pt x="82892" y="212521"/>
                  </a:lnTo>
                  <a:lnTo>
                    <a:pt x="184391" y="174967"/>
                  </a:lnTo>
                  <a:lnTo>
                    <a:pt x="106159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8" name="object 118" descr="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7092162" y="1200442"/>
              <a:ext cx="122135" cy="217538"/>
            </a:xfrm>
            <a:prstGeom prst="rect">
              <a:avLst/>
            </a:prstGeom>
          </p:spPr>
        </p:pic>
        <p:sp>
          <p:nvSpPr>
            <p:cNvPr id="119" name="object 119" descr=""/>
            <p:cNvSpPr/>
            <p:nvPr/>
          </p:nvSpPr>
          <p:spPr>
            <a:xfrm>
              <a:off x="7092162" y="1200442"/>
              <a:ext cx="122555" cy="217804"/>
            </a:xfrm>
            <a:custGeom>
              <a:avLst/>
              <a:gdLst/>
              <a:ahLst/>
              <a:cxnLst/>
              <a:rect l="l" t="t" r="r" b="b"/>
              <a:pathLst>
                <a:path w="122554" h="217805">
                  <a:moveTo>
                    <a:pt x="74904" y="0"/>
                  </a:moveTo>
                  <a:lnTo>
                    <a:pt x="0" y="13792"/>
                  </a:lnTo>
                  <a:lnTo>
                    <a:pt x="52285" y="217538"/>
                  </a:lnTo>
                  <a:lnTo>
                    <a:pt x="122135" y="202514"/>
                  </a:lnTo>
                  <a:lnTo>
                    <a:pt x="74904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0" name="object 120" descr="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6478143" y="1219593"/>
              <a:ext cx="220814" cy="134442"/>
            </a:xfrm>
            <a:prstGeom prst="rect">
              <a:avLst/>
            </a:prstGeom>
          </p:spPr>
        </p:pic>
        <p:sp>
          <p:nvSpPr>
            <p:cNvPr id="121" name="object 121" descr=""/>
            <p:cNvSpPr/>
            <p:nvPr/>
          </p:nvSpPr>
          <p:spPr>
            <a:xfrm>
              <a:off x="6478143" y="1219593"/>
              <a:ext cx="220979" cy="134620"/>
            </a:xfrm>
            <a:custGeom>
              <a:avLst/>
              <a:gdLst/>
              <a:ahLst/>
              <a:cxnLst/>
              <a:rect l="l" t="t" r="r" b="b"/>
              <a:pathLst>
                <a:path w="220979" h="134619">
                  <a:moveTo>
                    <a:pt x="194614" y="0"/>
                  </a:moveTo>
                  <a:lnTo>
                    <a:pt x="0" y="41871"/>
                  </a:lnTo>
                  <a:lnTo>
                    <a:pt x="23710" y="134442"/>
                  </a:lnTo>
                  <a:lnTo>
                    <a:pt x="220814" y="93421"/>
                  </a:lnTo>
                  <a:lnTo>
                    <a:pt x="194614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2" name="object 122" descr="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6999033" y="1179906"/>
              <a:ext cx="45783" cy="57645"/>
            </a:xfrm>
            <a:prstGeom prst="rect">
              <a:avLst/>
            </a:prstGeom>
          </p:spPr>
        </p:pic>
        <p:sp>
          <p:nvSpPr>
            <p:cNvPr id="123" name="object 123" descr=""/>
            <p:cNvSpPr/>
            <p:nvPr/>
          </p:nvSpPr>
          <p:spPr>
            <a:xfrm>
              <a:off x="6999033" y="1177378"/>
              <a:ext cx="46355" cy="60325"/>
            </a:xfrm>
            <a:custGeom>
              <a:avLst/>
              <a:gdLst/>
              <a:ahLst/>
              <a:cxnLst/>
              <a:rect l="l" t="t" r="r" b="b"/>
              <a:pathLst>
                <a:path w="46354" h="60325">
                  <a:moveTo>
                    <a:pt x="0" y="9080"/>
                  </a:moveTo>
                  <a:lnTo>
                    <a:pt x="18313" y="60172"/>
                  </a:lnTo>
                  <a:lnTo>
                    <a:pt x="45796" y="51600"/>
                  </a:lnTo>
                  <a:lnTo>
                    <a:pt x="27089" y="0"/>
                  </a:lnTo>
                  <a:lnTo>
                    <a:pt x="0" y="908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4" name="object 124" descr="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5494489" y="5341594"/>
              <a:ext cx="51346" cy="257225"/>
            </a:xfrm>
            <a:prstGeom prst="rect">
              <a:avLst/>
            </a:prstGeom>
          </p:spPr>
        </p:pic>
        <p:sp>
          <p:nvSpPr>
            <p:cNvPr id="125" name="object 125" descr=""/>
            <p:cNvSpPr/>
            <p:nvPr/>
          </p:nvSpPr>
          <p:spPr>
            <a:xfrm>
              <a:off x="5494489" y="5341600"/>
              <a:ext cx="51435" cy="257810"/>
            </a:xfrm>
            <a:custGeom>
              <a:avLst/>
              <a:gdLst/>
              <a:ahLst/>
              <a:cxnLst/>
              <a:rect l="l" t="t" r="r" b="b"/>
              <a:pathLst>
                <a:path w="51435" h="257810">
                  <a:moveTo>
                    <a:pt x="0" y="256411"/>
                  </a:moveTo>
                  <a:lnTo>
                    <a:pt x="26936" y="257219"/>
                  </a:lnTo>
                  <a:lnTo>
                    <a:pt x="30403" y="116516"/>
                  </a:lnTo>
                  <a:lnTo>
                    <a:pt x="51346" y="115132"/>
                  </a:lnTo>
                  <a:lnTo>
                    <a:pt x="50850" y="387"/>
                  </a:lnTo>
                  <a:lnTo>
                    <a:pt x="0" y="0"/>
                  </a:lnTo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6" name="object 126" descr="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5672340" y="5213299"/>
              <a:ext cx="206425" cy="230632"/>
            </a:xfrm>
            <a:prstGeom prst="rect">
              <a:avLst/>
            </a:prstGeom>
          </p:spPr>
        </p:pic>
        <p:pic>
          <p:nvPicPr>
            <p:cNvPr id="127" name="object 127" descr="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5669648" y="5210606"/>
              <a:ext cx="211810" cy="236016"/>
            </a:xfrm>
            <a:prstGeom prst="rect">
              <a:avLst/>
            </a:prstGeom>
          </p:spPr>
        </p:pic>
        <p:pic>
          <p:nvPicPr>
            <p:cNvPr id="128" name="object 128" descr="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5494489" y="2320378"/>
              <a:ext cx="68554" cy="387400"/>
            </a:xfrm>
            <a:prstGeom prst="rect">
              <a:avLst/>
            </a:prstGeom>
          </p:spPr>
        </p:pic>
        <p:sp>
          <p:nvSpPr>
            <p:cNvPr id="129" name="object 129" descr=""/>
            <p:cNvSpPr/>
            <p:nvPr/>
          </p:nvSpPr>
          <p:spPr>
            <a:xfrm>
              <a:off x="5494489" y="2320378"/>
              <a:ext cx="68580" cy="387985"/>
            </a:xfrm>
            <a:custGeom>
              <a:avLst/>
              <a:gdLst/>
              <a:ahLst/>
              <a:cxnLst/>
              <a:rect l="l" t="t" r="r" b="b"/>
              <a:pathLst>
                <a:path w="68579" h="387985">
                  <a:moveTo>
                    <a:pt x="41021" y="0"/>
                  </a:moveTo>
                  <a:lnTo>
                    <a:pt x="0" y="1443"/>
                  </a:lnTo>
                </a:path>
                <a:path w="68579" h="387985">
                  <a:moveTo>
                    <a:pt x="0" y="387402"/>
                  </a:moveTo>
                  <a:lnTo>
                    <a:pt x="68503" y="384225"/>
                  </a:lnTo>
                  <a:lnTo>
                    <a:pt x="41021" y="0"/>
                  </a:lnTo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0" name="object 130" descr="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5656707" y="2301328"/>
              <a:ext cx="108597" cy="58191"/>
            </a:xfrm>
            <a:prstGeom prst="rect">
              <a:avLst/>
            </a:prstGeom>
          </p:spPr>
        </p:pic>
        <p:sp>
          <p:nvSpPr>
            <p:cNvPr id="131" name="object 131" descr=""/>
            <p:cNvSpPr/>
            <p:nvPr/>
          </p:nvSpPr>
          <p:spPr>
            <a:xfrm>
              <a:off x="5656707" y="2301328"/>
              <a:ext cx="109220" cy="58419"/>
            </a:xfrm>
            <a:custGeom>
              <a:avLst/>
              <a:gdLst/>
              <a:ahLst/>
              <a:cxnLst/>
              <a:rect l="l" t="t" r="r" b="b"/>
              <a:pathLst>
                <a:path w="109220" h="58419">
                  <a:moveTo>
                    <a:pt x="108648" y="35521"/>
                  </a:moveTo>
                  <a:lnTo>
                    <a:pt x="106171" y="0"/>
                  </a:lnTo>
                  <a:lnTo>
                    <a:pt x="0" y="5905"/>
                  </a:lnTo>
                  <a:lnTo>
                    <a:pt x="5016" y="58191"/>
                  </a:lnTo>
                  <a:lnTo>
                    <a:pt x="95643" y="53187"/>
                  </a:lnTo>
                  <a:lnTo>
                    <a:pt x="108648" y="35521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2" name="object 132" descr="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5812878" y="2283371"/>
              <a:ext cx="146303" cy="208661"/>
            </a:xfrm>
            <a:prstGeom prst="rect">
              <a:avLst/>
            </a:prstGeom>
          </p:spPr>
        </p:pic>
        <p:sp>
          <p:nvSpPr>
            <p:cNvPr id="133" name="object 133" descr=""/>
            <p:cNvSpPr/>
            <p:nvPr/>
          </p:nvSpPr>
          <p:spPr>
            <a:xfrm>
              <a:off x="5812878" y="2283371"/>
              <a:ext cx="146685" cy="208915"/>
            </a:xfrm>
            <a:custGeom>
              <a:avLst/>
              <a:gdLst/>
              <a:ahLst/>
              <a:cxnLst/>
              <a:rect l="l" t="t" r="r" b="b"/>
              <a:pathLst>
                <a:path w="146685" h="208914">
                  <a:moveTo>
                    <a:pt x="136283" y="0"/>
                  </a:moveTo>
                  <a:lnTo>
                    <a:pt x="0" y="15125"/>
                  </a:lnTo>
                  <a:lnTo>
                    <a:pt x="23520" y="208661"/>
                  </a:lnTo>
                  <a:lnTo>
                    <a:pt x="78727" y="202857"/>
                  </a:lnTo>
                  <a:lnTo>
                    <a:pt x="65189" y="96088"/>
                  </a:lnTo>
                  <a:lnTo>
                    <a:pt x="146303" y="87020"/>
                  </a:lnTo>
                  <a:lnTo>
                    <a:pt x="136283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4" name="object 134" descr="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5878068" y="2370391"/>
              <a:ext cx="93217" cy="115836"/>
            </a:xfrm>
            <a:prstGeom prst="rect">
              <a:avLst/>
            </a:prstGeom>
          </p:spPr>
        </p:pic>
        <p:sp>
          <p:nvSpPr>
            <p:cNvPr id="135" name="object 135" descr=""/>
            <p:cNvSpPr/>
            <p:nvPr/>
          </p:nvSpPr>
          <p:spPr>
            <a:xfrm>
              <a:off x="5878068" y="2370391"/>
              <a:ext cx="93345" cy="116205"/>
            </a:xfrm>
            <a:custGeom>
              <a:avLst/>
              <a:gdLst/>
              <a:ahLst/>
              <a:cxnLst/>
              <a:rect l="l" t="t" r="r" b="b"/>
              <a:pathLst>
                <a:path w="93345" h="116205">
                  <a:moveTo>
                    <a:pt x="81153" y="0"/>
                  </a:moveTo>
                  <a:lnTo>
                    <a:pt x="0" y="9118"/>
                  </a:lnTo>
                  <a:lnTo>
                    <a:pt x="13538" y="115836"/>
                  </a:lnTo>
                  <a:lnTo>
                    <a:pt x="93268" y="107200"/>
                  </a:lnTo>
                  <a:lnTo>
                    <a:pt x="81153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6" name="object 136" descr="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6168237" y="2246604"/>
              <a:ext cx="86613" cy="71983"/>
            </a:xfrm>
            <a:prstGeom prst="rect">
              <a:avLst/>
            </a:prstGeom>
          </p:spPr>
        </p:pic>
        <p:sp>
          <p:nvSpPr>
            <p:cNvPr id="137" name="object 137" descr=""/>
            <p:cNvSpPr/>
            <p:nvPr/>
          </p:nvSpPr>
          <p:spPr>
            <a:xfrm>
              <a:off x="6168237" y="2246566"/>
              <a:ext cx="86995" cy="72390"/>
            </a:xfrm>
            <a:custGeom>
              <a:avLst/>
              <a:gdLst/>
              <a:ahLst/>
              <a:cxnLst/>
              <a:rect l="l" t="t" r="r" b="b"/>
              <a:pathLst>
                <a:path w="86995" h="72389">
                  <a:moveTo>
                    <a:pt x="72618" y="0"/>
                  </a:moveTo>
                  <a:lnTo>
                    <a:pt x="0" y="8724"/>
                  </a:lnTo>
                  <a:lnTo>
                    <a:pt x="10363" y="72021"/>
                  </a:lnTo>
                  <a:lnTo>
                    <a:pt x="86613" y="60909"/>
                  </a:lnTo>
                  <a:lnTo>
                    <a:pt x="72618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8" name="object 138" descr="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6178600" y="2307475"/>
              <a:ext cx="99809" cy="114452"/>
            </a:xfrm>
            <a:prstGeom prst="rect">
              <a:avLst/>
            </a:prstGeom>
          </p:spPr>
        </p:pic>
        <p:sp>
          <p:nvSpPr>
            <p:cNvPr id="139" name="object 139" descr=""/>
            <p:cNvSpPr/>
            <p:nvPr/>
          </p:nvSpPr>
          <p:spPr>
            <a:xfrm>
              <a:off x="6178600" y="2307475"/>
              <a:ext cx="100330" cy="114935"/>
            </a:xfrm>
            <a:custGeom>
              <a:avLst/>
              <a:gdLst/>
              <a:ahLst/>
              <a:cxnLst/>
              <a:rect l="l" t="t" r="r" b="b"/>
              <a:pathLst>
                <a:path w="100329" h="114935">
                  <a:moveTo>
                    <a:pt x="76250" y="0"/>
                  </a:moveTo>
                  <a:lnTo>
                    <a:pt x="0" y="11112"/>
                  </a:lnTo>
                  <a:lnTo>
                    <a:pt x="16471" y="114452"/>
                  </a:lnTo>
                  <a:lnTo>
                    <a:pt x="99860" y="104139"/>
                  </a:lnTo>
                  <a:lnTo>
                    <a:pt x="76250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0" name="object 140" descr="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6057201" y="2411564"/>
              <a:ext cx="260248" cy="208597"/>
            </a:xfrm>
            <a:prstGeom prst="rect">
              <a:avLst/>
            </a:prstGeom>
          </p:spPr>
        </p:pic>
        <p:sp>
          <p:nvSpPr>
            <p:cNvPr id="141" name="object 141" descr=""/>
            <p:cNvSpPr/>
            <p:nvPr/>
          </p:nvSpPr>
          <p:spPr>
            <a:xfrm>
              <a:off x="6057201" y="2411564"/>
              <a:ext cx="260350" cy="208915"/>
            </a:xfrm>
            <a:custGeom>
              <a:avLst/>
              <a:gdLst/>
              <a:ahLst/>
              <a:cxnLst/>
              <a:rect l="l" t="t" r="r" b="b"/>
              <a:pathLst>
                <a:path w="260350" h="208914">
                  <a:moveTo>
                    <a:pt x="221259" y="0"/>
                  </a:moveTo>
                  <a:lnTo>
                    <a:pt x="137871" y="10363"/>
                  </a:lnTo>
                  <a:lnTo>
                    <a:pt x="146697" y="58686"/>
                  </a:lnTo>
                  <a:lnTo>
                    <a:pt x="60680" y="70840"/>
                  </a:lnTo>
                  <a:lnTo>
                    <a:pt x="51549" y="2476"/>
                  </a:lnTo>
                  <a:lnTo>
                    <a:pt x="0" y="2920"/>
                  </a:lnTo>
                  <a:lnTo>
                    <a:pt x="13500" y="208610"/>
                  </a:lnTo>
                  <a:lnTo>
                    <a:pt x="113703" y="200266"/>
                  </a:lnTo>
                  <a:lnTo>
                    <a:pt x="112661" y="185331"/>
                  </a:lnTo>
                  <a:lnTo>
                    <a:pt x="260299" y="171551"/>
                  </a:lnTo>
                  <a:lnTo>
                    <a:pt x="221259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2" name="object 142" descr="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6043714" y="2255291"/>
              <a:ext cx="145148" cy="159245"/>
            </a:xfrm>
            <a:prstGeom prst="rect">
              <a:avLst/>
            </a:prstGeom>
          </p:spPr>
        </p:pic>
        <p:sp>
          <p:nvSpPr>
            <p:cNvPr id="143" name="object 143" descr=""/>
            <p:cNvSpPr/>
            <p:nvPr/>
          </p:nvSpPr>
          <p:spPr>
            <a:xfrm>
              <a:off x="6043714" y="2255291"/>
              <a:ext cx="145415" cy="159385"/>
            </a:xfrm>
            <a:custGeom>
              <a:avLst/>
              <a:gdLst/>
              <a:ahLst/>
              <a:cxnLst/>
              <a:rect l="l" t="t" r="r" b="b"/>
              <a:pathLst>
                <a:path w="145414" h="159385">
                  <a:moveTo>
                    <a:pt x="134886" y="63296"/>
                  </a:moveTo>
                  <a:lnTo>
                    <a:pt x="124523" y="0"/>
                  </a:lnTo>
                  <a:lnTo>
                    <a:pt x="0" y="14935"/>
                  </a:lnTo>
                  <a:lnTo>
                    <a:pt x="13487" y="159245"/>
                  </a:lnTo>
                  <a:lnTo>
                    <a:pt x="65087" y="158750"/>
                  </a:lnTo>
                  <a:lnTo>
                    <a:pt x="61213" y="129387"/>
                  </a:lnTo>
                  <a:lnTo>
                    <a:pt x="145161" y="121843"/>
                  </a:lnTo>
                  <a:lnTo>
                    <a:pt x="134886" y="63296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4" name="object 144" descr="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6022581" y="2306294"/>
              <a:ext cx="34620" cy="108242"/>
            </a:xfrm>
            <a:prstGeom prst="rect">
              <a:avLst/>
            </a:prstGeom>
          </p:spPr>
        </p:pic>
        <p:sp>
          <p:nvSpPr>
            <p:cNvPr id="145" name="object 145" descr=""/>
            <p:cNvSpPr/>
            <p:nvPr/>
          </p:nvSpPr>
          <p:spPr>
            <a:xfrm>
              <a:off x="6022581" y="2306294"/>
              <a:ext cx="34925" cy="108585"/>
            </a:xfrm>
            <a:custGeom>
              <a:avLst/>
              <a:gdLst/>
              <a:ahLst/>
              <a:cxnLst/>
              <a:rect l="l" t="t" r="r" b="b"/>
              <a:pathLst>
                <a:path w="34925" h="108585">
                  <a:moveTo>
                    <a:pt x="24409" y="0"/>
                  </a:moveTo>
                  <a:lnTo>
                    <a:pt x="0" y="3365"/>
                  </a:lnTo>
                  <a:lnTo>
                    <a:pt x="6400" y="106159"/>
                  </a:lnTo>
                  <a:lnTo>
                    <a:pt x="34620" y="108242"/>
                  </a:lnTo>
                  <a:lnTo>
                    <a:pt x="24409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6" name="object 146" descr="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5962904" y="2481656"/>
              <a:ext cx="107746" cy="149428"/>
            </a:xfrm>
            <a:prstGeom prst="rect">
              <a:avLst/>
            </a:prstGeom>
          </p:spPr>
        </p:pic>
        <p:pic>
          <p:nvPicPr>
            <p:cNvPr id="147" name="object 147" descr="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5960211" y="2478963"/>
              <a:ext cx="113131" cy="154812"/>
            </a:xfrm>
            <a:prstGeom prst="rect">
              <a:avLst/>
            </a:prstGeom>
          </p:spPr>
        </p:pic>
        <p:pic>
          <p:nvPicPr>
            <p:cNvPr id="148" name="object 148" descr="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5926836" y="2590596"/>
              <a:ext cx="409816" cy="279107"/>
            </a:xfrm>
            <a:prstGeom prst="rect">
              <a:avLst/>
            </a:prstGeom>
          </p:spPr>
        </p:pic>
        <p:sp>
          <p:nvSpPr>
            <p:cNvPr id="149" name="object 149" descr=""/>
            <p:cNvSpPr/>
            <p:nvPr/>
          </p:nvSpPr>
          <p:spPr>
            <a:xfrm>
              <a:off x="5926836" y="2590596"/>
              <a:ext cx="410209" cy="279400"/>
            </a:xfrm>
            <a:custGeom>
              <a:avLst/>
              <a:gdLst/>
              <a:ahLst/>
              <a:cxnLst/>
              <a:rect l="l" t="t" r="r" b="b"/>
              <a:pathLst>
                <a:path w="410210" h="279400">
                  <a:moveTo>
                    <a:pt x="258813" y="109092"/>
                  </a:moveTo>
                  <a:lnTo>
                    <a:pt x="409816" y="74371"/>
                  </a:lnTo>
                  <a:lnTo>
                    <a:pt x="392455" y="0"/>
                  </a:lnTo>
                  <a:lnTo>
                    <a:pt x="0" y="44805"/>
                  </a:lnTo>
                  <a:lnTo>
                    <a:pt x="8775" y="279107"/>
                  </a:lnTo>
                  <a:lnTo>
                    <a:pt x="171589" y="267995"/>
                  </a:lnTo>
                  <a:lnTo>
                    <a:pt x="159931" y="119913"/>
                  </a:lnTo>
                  <a:lnTo>
                    <a:pt x="258813" y="109092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50" name="object 150" descr="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6278067" y="2664968"/>
              <a:ext cx="75704" cy="83985"/>
            </a:xfrm>
            <a:prstGeom prst="rect">
              <a:avLst/>
            </a:prstGeom>
          </p:spPr>
        </p:pic>
        <p:sp>
          <p:nvSpPr>
            <p:cNvPr id="151" name="object 151" descr=""/>
            <p:cNvSpPr/>
            <p:nvPr/>
          </p:nvSpPr>
          <p:spPr>
            <a:xfrm>
              <a:off x="6278067" y="2664968"/>
              <a:ext cx="76200" cy="84455"/>
            </a:xfrm>
            <a:custGeom>
              <a:avLst/>
              <a:gdLst/>
              <a:ahLst/>
              <a:cxnLst/>
              <a:rect l="l" t="t" r="r" b="b"/>
              <a:pathLst>
                <a:path w="76200" h="84455">
                  <a:moveTo>
                    <a:pt x="58585" y="0"/>
                  </a:moveTo>
                  <a:lnTo>
                    <a:pt x="0" y="13398"/>
                  </a:lnTo>
                  <a:lnTo>
                    <a:pt x="14084" y="83985"/>
                  </a:lnTo>
                  <a:lnTo>
                    <a:pt x="75755" y="72631"/>
                  </a:lnTo>
                  <a:lnTo>
                    <a:pt x="58585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52" name="object 152" descr="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6201321" y="2737637"/>
              <a:ext cx="170116" cy="100901"/>
            </a:xfrm>
            <a:prstGeom prst="rect">
              <a:avLst/>
            </a:prstGeom>
          </p:spPr>
        </p:pic>
        <p:sp>
          <p:nvSpPr>
            <p:cNvPr id="153" name="object 153" descr=""/>
            <p:cNvSpPr/>
            <p:nvPr/>
          </p:nvSpPr>
          <p:spPr>
            <a:xfrm>
              <a:off x="6201321" y="2737599"/>
              <a:ext cx="170180" cy="100965"/>
            </a:xfrm>
            <a:custGeom>
              <a:avLst/>
              <a:gdLst/>
              <a:ahLst/>
              <a:cxnLst/>
              <a:rect l="l" t="t" r="r" b="b"/>
              <a:pathLst>
                <a:path w="170179" h="100964">
                  <a:moveTo>
                    <a:pt x="152501" y="0"/>
                  </a:moveTo>
                  <a:lnTo>
                    <a:pt x="0" y="29019"/>
                  </a:lnTo>
                  <a:lnTo>
                    <a:pt x="13449" y="100952"/>
                  </a:lnTo>
                  <a:lnTo>
                    <a:pt x="170116" y="75107"/>
                  </a:lnTo>
                  <a:lnTo>
                    <a:pt x="152501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54" name="object 154" descr="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5913386" y="2865386"/>
              <a:ext cx="87960" cy="42316"/>
            </a:xfrm>
            <a:prstGeom prst="rect">
              <a:avLst/>
            </a:prstGeom>
          </p:spPr>
        </p:pic>
        <p:sp>
          <p:nvSpPr>
            <p:cNvPr id="155" name="object 155" descr=""/>
            <p:cNvSpPr/>
            <p:nvPr/>
          </p:nvSpPr>
          <p:spPr>
            <a:xfrm>
              <a:off x="5913386" y="2865386"/>
              <a:ext cx="88265" cy="42545"/>
            </a:xfrm>
            <a:custGeom>
              <a:avLst/>
              <a:gdLst/>
              <a:ahLst/>
              <a:cxnLst/>
              <a:rect l="l" t="t" r="r" b="b"/>
              <a:pathLst>
                <a:path w="88264" h="42544">
                  <a:moveTo>
                    <a:pt x="86169" y="0"/>
                  </a:moveTo>
                  <a:lnTo>
                    <a:pt x="0" y="5613"/>
                  </a:lnTo>
                  <a:lnTo>
                    <a:pt x="2527" y="42316"/>
                  </a:lnTo>
                  <a:lnTo>
                    <a:pt x="87960" y="36957"/>
                  </a:lnTo>
                  <a:lnTo>
                    <a:pt x="86169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56" name="object 156" descr="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5999556" y="2858643"/>
              <a:ext cx="109435" cy="43700"/>
            </a:xfrm>
            <a:prstGeom prst="rect">
              <a:avLst/>
            </a:prstGeom>
          </p:spPr>
        </p:pic>
        <p:sp>
          <p:nvSpPr>
            <p:cNvPr id="157" name="object 157" descr=""/>
            <p:cNvSpPr/>
            <p:nvPr/>
          </p:nvSpPr>
          <p:spPr>
            <a:xfrm>
              <a:off x="5999556" y="2858643"/>
              <a:ext cx="109855" cy="43815"/>
            </a:xfrm>
            <a:custGeom>
              <a:avLst/>
              <a:gdLst/>
              <a:ahLst/>
              <a:cxnLst/>
              <a:rect l="l" t="t" r="r" b="b"/>
              <a:pathLst>
                <a:path w="109854" h="43814">
                  <a:moveTo>
                    <a:pt x="109486" y="25793"/>
                  </a:moveTo>
                  <a:lnTo>
                    <a:pt x="102946" y="25895"/>
                  </a:lnTo>
                  <a:lnTo>
                    <a:pt x="98869" y="0"/>
                  </a:lnTo>
                  <a:lnTo>
                    <a:pt x="0" y="6743"/>
                  </a:lnTo>
                  <a:lnTo>
                    <a:pt x="1790" y="43700"/>
                  </a:lnTo>
                  <a:lnTo>
                    <a:pt x="108851" y="39242"/>
                  </a:lnTo>
                  <a:lnTo>
                    <a:pt x="109486" y="25793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58" name="object 158" descr="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6098425" y="2852585"/>
              <a:ext cx="117373" cy="31953"/>
            </a:xfrm>
            <a:prstGeom prst="rect">
              <a:avLst/>
            </a:prstGeom>
          </p:spPr>
        </p:pic>
        <p:sp>
          <p:nvSpPr>
            <p:cNvPr id="159" name="object 159" descr=""/>
            <p:cNvSpPr/>
            <p:nvPr/>
          </p:nvSpPr>
          <p:spPr>
            <a:xfrm>
              <a:off x="6098425" y="2852585"/>
              <a:ext cx="117475" cy="32384"/>
            </a:xfrm>
            <a:custGeom>
              <a:avLst/>
              <a:gdLst/>
              <a:ahLst/>
              <a:cxnLst/>
              <a:rect l="l" t="t" r="r" b="b"/>
              <a:pathLst>
                <a:path w="117475" h="32385">
                  <a:moveTo>
                    <a:pt x="110337" y="0"/>
                  </a:moveTo>
                  <a:lnTo>
                    <a:pt x="0" y="6007"/>
                  </a:lnTo>
                  <a:lnTo>
                    <a:pt x="4076" y="31953"/>
                  </a:lnTo>
                  <a:lnTo>
                    <a:pt x="117386" y="28676"/>
                  </a:lnTo>
                  <a:lnTo>
                    <a:pt x="110337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60" name="object 160" descr="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6208763" y="2812707"/>
              <a:ext cx="215099" cy="247103"/>
            </a:xfrm>
            <a:prstGeom prst="rect">
              <a:avLst/>
            </a:prstGeom>
          </p:spPr>
        </p:pic>
        <p:sp>
          <p:nvSpPr>
            <p:cNvPr id="161" name="object 161" descr=""/>
            <p:cNvSpPr/>
            <p:nvPr/>
          </p:nvSpPr>
          <p:spPr>
            <a:xfrm>
              <a:off x="6208763" y="2812707"/>
              <a:ext cx="215265" cy="247650"/>
            </a:xfrm>
            <a:custGeom>
              <a:avLst/>
              <a:gdLst/>
              <a:ahLst/>
              <a:cxnLst/>
              <a:rect l="l" t="t" r="r" b="b"/>
              <a:pathLst>
                <a:path w="215264" h="247650">
                  <a:moveTo>
                    <a:pt x="162674" y="0"/>
                  </a:moveTo>
                  <a:lnTo>
                    <a:pt x="6007" y="25844"/>
                  </a:lnTo>
                  <a:lnTo>
                    <a:pt x="0" y="39877"/>
                  </a:lnTo>
                  <a:lnTo>
                    <a:pt x="44246" y="247103"/>
                  </a:lnTo>
                  <a:lnTo>
                    <a:pt x="215099" y="235140"/>
                  </a:lnTo>
                  <a:lnTo>
                    <a:pt x="162674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62" name="object 162" descr="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5957887" y="3026219"/>
              <a:ext cx="73418" cy="45986"/>
            </a:xfrm>
            <a:prstGeom prst="rect">
              <a:avLst/>
            </a:prstGeom>
          </p:spPr>
        </p:pic>
        <p:sp>
          <p:nvSpPr>
            <p:cNvPr id="163" name="object 163" descr=""/>
            <p:cNvSpPr/>
            <p:nvPr/>
          </p:nvSpPr>
          <p:spPr>
            <a:xfrm>
              <a:off x="5957887" y="3026168"/>
              <a:ext cx="73660" cy="46355"/>
            </a:xfrm>
            <a:custGeom>
              <a:avLst/>
              <a:gdLst/>
              <a:ahLst/>
              <a:cxnLst/>
              <a:rect l="l" t="t" r="r" b="b"/>
              <a:pathLst>
                <a:path w="73660" h="46355">
                  <a:moveTo>
                    <a:pt x="0" y="4419"/>
                  </a:moveTo>
                  <a:lnTo>
                    <a:pt x="5905" y="46037"/>
                  </a:lnTo>
                  <a:lnTo>
                    <a:pt x="73418" y="42722"/>
                  </a:lnTo>
                  <a:lnTo>
                    <a:pt x="70053" y="0"/>
                  </a:lnTo>
                  <a:lnTo>
                    <a:pt x="0" y="4419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64" name="object 164" descr="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5689003" y="2881261"/>
              <a:ext cx="70053" cy="212978"/>
            </a:xfrm>
            <a:prstGeom prst="rect">
              <a:avLst/>
            </a:prstGeom>
          </p:spPr>
        </p:pic>
        <p:sp>
          <p:nvSpPr>
            <p:cNvPr id="165" name="object 165" descr=""/>
            <p:cNvSpPr/>
            <p:nvPr/>
          </p:nvSpPr>
          <p:spPr>
            <a:xfrm>
              <a:off x="5689003" y="2881261"/>
              <a:ext cx="70485" cy="213360"/>
            </a:xfrm>
            <a:custGeom>
              <a:avLst/>
              <a:gdLst/>
              <a:ahLst/>
              <a:cxnLst/>
              <a:rect l="l" t="t" r="r" b="b"/>
              <a:pathLst>
                <a:path w="70485" h="213360">
                  <a:moveTo>
                    <a:pt x="51739" y="0"/>
                  </a:moveTo>
                  <a:lnTo>
                    <a:pt x="0" y="3073"/>
                  </a:lnTo>
                  <a:lnTo>
                    <a:pt x="14833" y="212979"/>
                  </a:lnTo>
                  <a:lnTo>
                    <a:pt x="70053" y="206425"/>
                  </a:lnTo>
                  <a:lnTo>
                    <a:pt x="51739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66" name="object 166" descr="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6143828" y="3059811"/>
              <a:ext cx="115188" cy="87947"/>
            </a:xfrm>
            <a:prstGeom prst="rect">
              <a:avLst/>
            </a:prstGeom>
          </p:spPr>
        </p:pic>
        <p:sp>
          <p:nvSpPr>
            <p:cNvPr id="167" name="object 167" descr=""/>
            <p:cNvSpPr/>
            <p:nvPr/>
          </p:nvSpPr>
          <p:spPr>
            <a:xfrm>
              <a:off x="6143828" y="3059811"/>
              <a:ext cx="115570" cy="88265"/>
            </a:xfrm>
            <a:custGeom>
              <a:avLst/>
              <a:gdLst/>
              <a:ahLst/>
              <a:cxnLst/>
              <a:rect l="l" t="t" r="r" b="b"/>
              <a:pathLst>
                <a:path w="115570" h="88264">
                  <a:moveTo>
                    <a:pt x="109181" y="0"/>
                  </a:moveTo>
                  <a:lnTo>
                    <a:pt x="0" y="7493"/>
                  </a:lnTo>
                  <a:lnTo>
                    <a:pt x="6591" y="87947"/>
                  </a:lnTo>
                  <a:lnTo>
                    <a:pt x="115188" y="77889"/>
                  </a:lnTo>
                  <a:lnTo>
                    <a:pt x="109181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68" name="object 168" descr="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6099568" y="3197517"/>
              <a:ext cx="85432" cy="66039"/>
            </a:xfrm>
            <a:prstGeom prst="rect">
              <a:avLst/>
            </a:prstGeom>
          </p:spPr>
        </p:pic>
        <p:pic>
          <p:nvPicPr>
            <p:cNvPr id="169" name="object 169" descr="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6096876" y="3194824"/>
              <a:ext cx="90817" cy="71424"/>
            </a:xfrm>
            <a:prstGeom prst="rect">
              <a:avLst/>
            </a:prstGeom>
          </p:spPr>
        </p:pic>
        <p:pic>
          <p:nvPicPr>
            <p:cNvPr id="170" name="object 170" descr="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7270153" y="2314371"/>
              <a:ext cx="88607" cy="77787"/>
            </a:xfrm>
            <a:prstGeom prst="rect">
              <a:avLst/>
            </a:prstGeom>
          </p:spPr>
        </p:pic>
        <p:sp>
          <p:nvSpPr>
            <p:cNvPr id="171" name="object 171" descr=""/>
            <p:cNvSpPr/>
            <p:nvPr/>
          </p:nvSpPr>
          <p:spPr>
            <a:xfrm>
              <a:off x="7270153" y="2314371"/>
              <a:ext cx="88900" cy="78105"/>
            </a:xfrm>
            <a:custGeom>
              <a:avLst/>
              <a:gdLst/>
              <a:ahLst/>
              <a:cxnLst/>
              <a:rect l="l" t="t" r="r" b="b"/>
              <a:pathLst>
                <a:path w="88900" h="78105">
                  <a:moveTo>
                    <a:pt x="75857" y="0"/>
                  </a:moveTo>
                  <a:lnTo>
                    <a:pt x="0" y="16128"/>
                  </a:lnTo>
                  <a:lnTo>
                    <a:pt x="18948" y="77787"/>
                  </a:lnTo>
                  <a:lnTo>
                    <a:pt x="88607" y="61366"/>
                  </a:lnTo>
                  <a:lnTo>
                    <a:pt x="75857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72" name="object 172" descr="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6232080" y="3394278"/>
              <a:ext cx="309956" cy="388340"/>
            </a:xfrm>
            <a:prstGeom prst="rect">
              <a:avLst/>
            </a:prstGeom>
          </p:spPr>
        </p:pic>
        <p:sp>
          <p:nvSpPr>
            <p:cNvPr id="173" name="object 173" descr=""/>
            <p:cNvSpPr/>
            <p:nvPr/>
          </p:nvSpPr>
          <p:spPr>
            <a:xfrm>
              <a:off x="6232080" y="3394278"/>
              <a:ext cx="310515" cy="388620"/>
            </a:xfrm>
            <a:custGeom>
              <a:avLst/>
              <a:gdLst/>
              <a:ahLst/>
              <a:cxnLst/>
              <a:rect l="l" t="t" r="r" b="b"/>
              <a:pathLst>
                <a:path w="310515" h="388620">
                  <a:moveTo>
                    <a:pt x="65976" y="37452"/>
                  </a:moveTo>
                  <a:lnTo>
                    <a:pt x="131318" y="32092"/>
                  </a:lnTo>
                  <a:lnTo>
                    <a:pt x="124917" y="0"/>
                  </a:lnTo>
                  <a:lnTo>
                    <a:pt x="4457" y="11899"/>
                  </a:lnTo>
                  <a:lnTo>
                    <a:pt x="10071" y="92709"/>
                  </a:lnTo>
                  <a:lnTo>
                    <a:pt x="0" y="94399"/>
                  </a:lnTo>
                  <a:lnTo>
                    <a:pt x="19786" y="292493"/>
                  </a:lnTo>
                  <a:lnTo>
                    <a:pt x="37998" y="388340"/>
                  </a:lnTo>
                  <a:lnTo>
                    <a:pt x="284759" y="360260"/>
                  </a:lnTo>
                  <a:lnTo>
                    <a:pt x="309956" y="327418"/>
                  </a:lnTo>
                  <a:lnTo>
                    <a:pt x="300583" y="266547"/>
                  </a:lnTo>
                  <a:lnTo>
                    <a:pt x="76936" y="290956"/>
                  </a:lnTo>
                  <a:lnTo>
                    <a:pt x="51993" y="86563"/>
                  </a:lnTo>
                  <a:lnTo>
                    <a:pt x="68859" y="85229"/>
                  </a:lnTo>
                  <a:lnTo>
                    <a:pt x="65976" y="37452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74" name="object 174" descr="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5985865" y="3644150"/>
              <a:ext cx="246164" cy="155422"/>
            </a:xfrm>
            <a:prstGeom prst="rect">
              <a:avLst/>
            </a:prstGeom>
          </p:spPr>
        </p:pic>
        <p:pic>
          <p:nvPicPr>
            <p:cNvPr id="175" name="object 175" descr="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5983173" y="3641458"/>
              <a:ext cx="251599" cy="160819"/>
            </a:xfrm>
            <a:prstGeom prst="rect">
              <a:avLst/>
            </a:prstGeom>
          </p:spPr>
        </p:pic>
        <p:pic>
          <p:nvPicPr>
            <p:cNvPr id="176" name="object 176" descr="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5853760" y="3523602"/>
              <a:ext cx="77533" cy="286892"/>
            </a:xfrm>
            <a:prstGeom prst="rect">
              <a:avLst/>
            </a:prstGeom>
          </p:spPr>
        </p:pic>
        <p:sp>
          <p:nvSpPr>
            <p:cNvPr id="177" name="object 177" descr=""/>
            <p:cNvSpPr/>
            <p:nvPr/>
          </p:nvSpPr>
          <p:spPr>
            <a:xfrm>
              <a:off x="5853760" y="3523602"/>
              <a:ext cx="78105" cy="287020"/>
            </a:xfrm>
            <a:custGeom>
              <a:avLst/>
              <a:gdLst/>
              <a:ahLst/>
              <a:cxnLst/>
              <a:rect l="l" t="t" r="r" b="b"/>
              <a:pathLst>
                <a:path w="78104" h="287020">
                  <a:moveTo>
                    <a:pt x="61112" y="0"/>
                  </a:moveTo>
                  <a:lnTo>
                    <a:pt x="0" y="2628"/>
                  </a:lnTo>
                  <a:lnTo>
                    <a:pt x="11798" y="286892"/>
                  </a:lnTo>
                  <a:lnTo>
                    <a:pt x="77533" y="284314"/>
                  </a:lnTo>
                  <a:lnTo>
                    <a:pt x="61112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78" name="object 178" descr="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5710034" y="3621430"/>
              <a:ext cx="114592" cy="201066"/>
            </a:xfrm>
            <a:prstGeom prst="rect">
              <a:avLst/>
            </a:prstGeom>
          </p:spPr>
        </p:pic>
        <p:pic>
          <p:nvPicPr>
            <p:cNvPr id="179" name="object 179" descr="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5707342" y="3618738"/>
              <a:ext cx="119989" cy="206451"/>
            </a:xfrm>
            <a:prstGeom prst="rect">
              <a:avLst/>
            </a:prstGeom>
          </p:spPr>
        </p:pic>
        <p:pic>
          <p:nvPicPr>
            <p:cNvPr id="180" name="object 180" descr="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5537949" y="3488283"/>
              <a:ext cx="24307" cy="27876"/>
            </a:xfrm>
            <a:prstGeom prst="rect">
              <a:avLst/>
            </a:prstGeom>
          </p:spPr>
        </p:pic>
        <p:sp>
          <p:nvSpPr>
            <p:cNvPr id="181" name="object 181" descr=""/>
            <p:cNvSpPr/>
            <p:nvPr/>
          </p:nvSpPr>
          <p:spPr>
            <a:xfrm>
              <a:off x="5537949" y="3488283"/>
              <a:ext cx="24765" cy="27940"/>
            </a:xfrm>
            <a:custGeom>
              <a:avLst/>
              <a:gdLst/>
              <a:ahLst/>
              <a:cxnLst/>
              <a:rect l="l" t="t" r="r" b="b"/>
              <a:pathLst>
                <a:path w="24764" h="27939">
                  <a:moveTo>
                    <a:pt x="24307" y="6997"/>
                  </a:moveTo>
                  <a:lnTo>
                    <a:pt x="18795" y="0"/>
                  </a:lnTo>
                  <a:lnTo>
                    <a:pt x="634" y="596"/>
                  </a:lnTo>
                  <a:lnTo>
                    <a:pt x="0" y="27876"/>
                  </a:lnTo>
                  <a:lnTo>
                    <a:pt x="24307" y="27876"/>
                  </a:lnTo>
                  <a:lnTo>
                    <a:pt x="24307" y="6997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82" name="object 182" descr="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5596534" y="3482682"/>
              <a:ext cx="112267" cy="61010"/>
            </a:xfrm>
            <a:prstGeom prst="rect">
              <a:avLst/>
            </a:prstGeom>
          </p:spPr>
        </p:pic>
        <p:sp>
          <p:nvSpPr>
            <p:cNvPr id="183" name="object 183" descr=""/>
            <p:cNvSpPr/>
            <p:nvPr/>
          </p:nvSpPr>
          <p:spPr>
            <a:xfrm>
              <a:off x="5596534" y="3482682"/>
              <a:ext cx="112395" cy="61594"/>
            </a:xfrm>
            <a:custGeom>
              <a:avLst/>
              <a:gdLst/>
              <a:ahLst/>
              <a:cxnLst/>
              <a:rect l="l" t="t" r="r" b="b"/>
              <a:pathLst>
                <a:path w="112395" h="61595">
                  <a:moveTo>
                    <a:pt x="109689" y="0"/>
                  </a:moveTo>
                  <a:lnTo>
                    <a:pt x="0" y="4064"/>
                  </a:lnTo>
                  <a:lnTo>
                    <a:pt x="2031" y="61010"/>
                  </a:lnTo>
                  <a:lnTo>
                    <a:pt x="112267" y="58928"/>
                  </a:lnTo>
                  <a:lnTo>
                    <a:pt x="109689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84" name="object 184" descr="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5557240" y="3713911"/>
              <a:ext cx="101892" cy="110769"/>
            </a:xfrm>
            <a:prstGeom prst="rect">
              <a:avLst/>
            </a:prstGeom>
          </p:spPr>
        </p:pic>
        <p:sp>
          <p:nvSpPr>
            <p:cNvPr id="185" name="object 185" descr=""/>
            <p:cNvSpPr/>
            <p:nvPr/>
          </p:nvSpPr>
          <p:spPr>
            <a:xfrm>
              <a:off x="5557240" y="3713911"/>
              <a:ext cx="102235" cy="111125"/>
            </a:xfrm>
            <a:custGeom>
              <a:avLst/>
              <a:gdLst/>
              <a:ahLst/>
              <a:cxnLst/>
              <a:rect l="l" t="t" r="r" b="b"/>
              <a:pathLst>
                <a:path w="102235" h="111125">
                  <a:moveTo>
                    <a:pt x="99123" y="0"/>
                  </a:moveTo>
                  <a:lnTo>
                    <a:pt x="0" y="2133"/>
                  </a:lnTo>
                  <a:lnTo>
                    <a:pt x="2679" y="108686"/>
                  </a:lnTo>
                  <a:lnTo>
                    <a:pt x="101904" y="110769"/>
                  </a:lnTo>
                  <a:lnTo>
                    <a:pt x="99123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86" name="object 186" descr="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5494489" y="3702443"/>
              <a:ext cx="65430" cy="120154"/>
            </a:xfrm>
            <a:prstGeom prst="rect">
              <a:avLst/>
            </a:prstGeom>
          </p:spPr>
        </p:pic>
        <p:sp>
          <p:nvSpPr>
            <p:cNvPr id="187" name="object 187" descr=""/>
            <p:cNvSpPr/>
            <p:nvPr/>
          </p:nvSpPr>
          <p:spPr>
            <a:xfrm>
              <a:off x="5494489" y="3702479"/>
              <a:ext cx="66040" cy="120650"/>
            </a:xfrm>
            <a:custGeom>
              <a:avLst/>
              <a:gdLst/>
              <a:ahLst/>
              <a:cxnLst/>
              <a:rect l="l" t="t" r="r" b="b"/>
              <a:pathLst>
                <a:path w="66039" h="120650">
                  <a:moveTo>
                    <a:pt x="63792" y="52250"/>
                  </a:moveTo>
                  <a:lnTo>
                    <a:pt x="33477" y="52250"/>
                  </a:lnTo>
                  <a:lnTo>
                    <a:pt x="32194" y="2999"/>
                  </a:lnTo>
                  <a:lnTo>
                    <a:pt x="0" y="0"/>
                  </a:lnTo>
                </a:path>
                <a:path w="66039" h="120650">
                  <a:moveTo>
                    <a:pt x="0" y="118280"/>
                  </a:moveTo>
                  <a:lnTo>
                    <a:pt x="65430" y="120119"/>
                  </a:lnTo>
                  <a:lnTo>
                    <a:pt x="63792" y="52250"/>
                  </a:lnTo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88" name="object 188" descr="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6558762" y="2085327"/>
              <a:ext cx="181864" cy="151409"/>
            </a:xfrm>
            <a:prstGeom prst="rect">
              <a:avLst/>
            </a:prstGeom>
          </p:spPr>
        </p:pic>
        <p:sp>
          <p:nvSpPr>
            <p:cNvPr id="189" name="object 189" descr=""/>
            <p:cNvSpPr/>
            <p:nvPr/>
          </p:nvSpPr>
          <p:spPr>
            <a:xfrm>
              <a:off x="6558762" y="2085276"/>
              <a:ext cx="182245" cy="151765"/>
            </a:xfrm>
            <a:custGeom>
              <a:avLst/>
              <a:gdLst/>
              <a:ahLst/>
              <a:cxnLst/>
              <a:rect l="l" t="t" r="r" b="b"/>
              <a:pathLst>
                <a:path w="182245" h="151764">
                  <a:moveTo>
                    <a:pt x="156260" y="0"/>
                  </a:moveTo>
                  <a:lnTo>
                    <a:pt x="0" y="39243"/>
                  </a:lnTo>
                  <a:lnTo>
                    <a:pt x="26987" y="151460"/>
                  </a:lnTo>
                  <a:lnTo>
                    <a:pt x="181864" y="110883"/>
                  </a:lnTo>
                  <a:lnTo>
                    <a:pt x="156260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0" name="object 190" descr="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6715023" y="2038197"/>
              <a:ext cx="202857" cy="92075"/>
            </a:xfrm>
            <a:prstGeom prst="rect">
              <a:avLst/>
            </a:prstGeom>
          </p:spPr>
        </p:pic>
        <p:sp>
          <p:nvSpPr>
            <p:cNvPr id="191" name="object 191" descr=""/>
            <p:cNvSpPr/>
            <p:nvPr/>
          </p:nvSpPr>
          <p:spPr>
            <a:xfrm>
              <a:off x="6715023" y="2038197"/>
              <a:ext cx="203200" cy="92075"/>
            </a:xfrm>
            <a:custGeom>
              <a:avLst/>
              <a:gdLst/>
              <a:ahLst/>
              <a:cxnLst/>
              <a:rect l="l" t="t" r="r" b="b"/>
              <a:pathLst>
                <a:path w="203200" h="92075">
                  <a:moveTo>
                    <a:pt x="174574" y="61912"/>
                  </a:moveTo>
                  <a:lnTo>
                    <a:pt x="181127" y="72428"/>
                  </a:lnTo>
                  <a:lnTo>
                    <a:pt x="202857" y="68072"/>
                  </a:lnTo>
                  <a:lnTo>
                    <a:pt x="187375" y="0"/>
                  </a:lnTo>
                  <a:lnTo>
                    <a:pt x="0" y="47078"/>
                  </a:lnTo>
                  <a:lnTo>
                    <a:pt x="10375" y="92075"/>
                  </a:lnTo>
                  <a:lnTo>
                    <a:pt x="174574" y="61912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2" name="object 192" descr="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6517436" y="2502395"/>
              <a:ext cx="196989" cy="183311"/>
            </a:xfrm>
            <a:prstGeom prst="rect">
              <a:avLst/>
            </a:prstGeom>
          </p:spPr>
        </p:pic>
        <p:pic>
          <p:nvPicPr>
            <p:cNvPr id="193" name="object 193" descr="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6476060" y="2247455"/>
              <a:ext cx="369531" cy="402132"/>
            </a:xfrm>
            <a:prstGeom prst="rect">
              <a:avLst/>
            </a:prstGeom>
          </p:spPr>
        </p:pic>
        <p:pic>
          <p:nvPicPr>
            <p:cNvPr id="194" name="object 194" descr="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6514744" y="2499702"/>
              <a:ext cx="202374" cy="188696"/>
            </a:xfrm>
            <a:prstGeom prst="rect">
              <a:avLst/>
            </a:prstGeom>
          </p:spPr>
        </p:pic>
        <p:sp>
          <p:nvSpPr>
            <p:cNvPr id="195" name="object 195" descr=""/>
            <p:cNvSpPr/>
            <p:nvPr/>
          </p:nvSpPr>
          <p:spPr>
            <a:xfrm>
              <a:off x="6476060" y="2247455"/>
              <a:ext cx="369570" cy="402590"/>
            </a:xfrm>
            <a:custGeom>
              <a:avLst/>
              <a:gdLst/>
              <a:ahLst/>
              <a:cxnLst/>
              <a:rect l="l" t="t" r="r" b="b"/>
              <a:pathLst>
                <a:path w="369570" h="402589">
                  <a:moveTo>
                    <a:pt x="314172" y="0"/>
                  </a:moveTo>
                  <a:lnTo>
                    <a:pt x="0" y="56807"/>
                  </a:lnTo>
                  <a:lnTo>
                    <a:pt x="16319" y="134937"/>
                  </a:lnTo>
                  <a:lnTo>
                    <a:pt x="163258" y="111772"/>
                  </a:lnTo>
                  <a:lnTo>
                    <a:pt x="170459" y="154927"/>
                  </a:lnTo>
                  <a:lnTo>
                    <a:pt x="275082" y="139153"/>
                  </a:lnTo>
                  <a:lnTo>
                    <a:pt x="308813" y="402132"/>
                  </a:lnTo>
                  <a:lnTo>
                    <a:pt x="369531" y="390131"/>
                  </a:lnTo>
                  <a:lnTo>
                    <a:pt x="314172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6" name="object 196" descr="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6797421" y="2209304"/>
              <a:ext cx="180238" cy="159791"/>
            </a:xfrm>
            <a:prstGeom prst="rect">
              <a:avLst/>
            </a:prstGeom>
          </p:spPr>
        </p:pic>
        <p:pic>
          <p:nvPicPr>
            <p:cNvPr id="197" name="object 197" descr="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6794728" y="2206612"/>
              <a:ext cx="185623" cy="165176"/>
            </a:xfrm>
            <a:prstGeom prst="rect">
              <a:avLst/>
            </a:prstGeom>
          </p:spPr>
        </p:pic>
        <p:pic>
          <p:nvPicPr>
            <p:cNvPr id="198" name="object 198" descr="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6561582" y="2640355"/>
              <a:ext cx="280936" cy="192925"/>
            </a:xfrm>
            <a:prstGeom prst="rect">
              <a:avLst/>
            </a:prstGeom>
          </p:spPr>
        </p:pic>
        <p:sp>
          <p:nvSpPr>
            <p:cNvPr id="199" name="object 199" descr=""/>
            <p:cNvSpPr/>
            <p:nvPr/>
          </p:nvSpPr>
          <p:spPr>
            <a:xfrm>
              <a:off x="6561582" y="2640355"/>
              <a:ext cx="281305" cy="193040"/>
            </a:xfrm>
            <a:custGeom>
              <a:avLst/>
              <a:gdLst/>
              <a:ahLst/>
              <a:cxnLst/>
              <a:rect l="l" t="t" r="r" b="b"/>
              <a:pathLst>
                <a:path w="281304" h="193039">
                  <a:moveTo>
                    <a:pt x="215201" y="76504"/>
                  </a:moveTo>
                  <a:lnTo>
                    <a:pt x="280936" y="63754"/>
                  </a:lnTo>
                  <a:lnTo>
                    <a:pt x="269481" y="0"/>
                  </a:lnTo>
                  <a:lnTo>
                    <a:pt x="0" y="53886"/>
                  </a:lnTo>
                  <a:lnTo>
                    <a:pt x="31051" y="192938"/>
                  </a:lnTo>
                  <a:lnTo>
                    <a:pt x="233172" y="154838"/>
                  </a:lnTo>
                  <a:lnTo>
                    <a:pt x="215201" y="76504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00" name="object 200" descr="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6868769" y="2705646"/>
              <a:ext cx="41122" cy="54622"/>
            </a:xfrm>
            <a:prstGeom prst="rect">
              <a:avLst/>
            </a:prstGeom>
          </p:spPr>
        </p:pic>
        <p:sp>
          <p:nvSpPr>
            <p:cNvPr id="201" name="object 201" descr=""/>
            <p:cNvSpPr/>
            <p:nvPr/>
          </p:nvSpPr>
          <p:spPr>
            <a:xfrm>
              <a:off x="6868769" y="2705595"/>
              <a:ext cx="41275" cy="55244"/>
            </a:xfrm>
            <a:custGeom>
              <a:avLst/>
              <a:gdLst/>
              <a:ahLst/>
              <a:cxnLst/>
              <a:rect l="l" t="t" r="r" b="b"/>
              <a:pathLst>
                <a:path w="41275" h="55244">
                  <a:moveTo>
                    <a:pt x="33731" y="0"/>
                  </a:moveTo>
                  <a:lnTo>
                    <a:pt x="0" y="6794"/>
                  </a:lnTo>
                  <a:lnTo>
                    <a:pt x="7391" y="54673"/>
                  </a:lnTo>
                  <a:lnTo>
                    <a:pt x="41122" y="50152"/>
                  </a:lnTo>
                  <a:lnTo>
                    <a:pt x="33731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02" name="object 202" descr="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6853783" y="2797721"/>
              <a:ext cx="76098" cy="105867"/>
            </a:xfrm>
            <a:prstGeom prst="rect">
              <a:avLst/>
            </a:prstGeom>
          </p:spPr>
        </p:pic>
        <p:sp>
          <p:nvSpPr>
            <p:cNvPr id="203" name="object 203" descr=""/>
            <p:cNvSpPr/>
            <p:nvPr/>
          </p:nvSpPr>
          <p:spPr>
            <a:xfrm>
              <a:off x="6853783" y="2797721"/>
              <a:ext cx="76200" cy="106045"/>
            </a:xfrm>
            <a:custGeom>
              <a:avLst/>
              <a:gdLst/>
              <a:ahLst/>
              <a:cxnLst/>
              <a:rect l="l" t="t" r="r" b="b"/>
              <a:pathLst>
                <a:path w="76200" h="106044">
                  <a:moveTo>
                    <a:pt x="55270" y="0"/>
                  </a:moveTo>
                  <a:lnTo>
                    <a:pt x="0" y="10464"/>
                  </a:lnTo>
                  <a:lnTo>
                    <a:pt x="16764" y="105867"/>
                  </a:lnTo>
                  <a:lnTo>
                    <a:pt x="76098" y="94411"/>
                  </a:lnTo>
                  <a:lnTo>
                    <a:pt x="55270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04" name="object 204" descr="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7100938" y="2092820"/>
              <a:ext cx="134442" cy="191744"/>
            </a:xfrm>
            <a:prstGeom prst="rect">
              <a:avLst/>
            </a:prstGeom>
          </p:spPr>
        </p:pic>
        <p:sp>
          <p:nvSpPr>
            <p:cNvPr id="205" name="object 205" descr=""/>
            <p:cNvSpPr/>
            <p:nvPr/>
          </p:nvSpPr>
          <p:spPr>
            <a:xfrm>
              <a:off x="7100938" y="2092820"/>
              <a:ext cx="134620" cy="191770"/>
            </a:xfrm>
            <a:custGeom>
              <a:avLst/>
              <a:gdLst/>
              <a:ahLst/>
              <a:cxnLst/>
              <a:rect l="l" t="t" r="r" b="b"/>
              <a:pathLst>
                <a:path w="134620" h="191769">
                  <a:moveTo>
                    <a:pt x="52235" y="191744"/>
                  </a:moveTo>
                  <a:lnTo>
                    <a:pt x="134442" y="166535"/>
                  </a:lnTo>
                  <a:lnTo>
                    <a:pt x="82397" y="0"/>
                  </a:lnTo>
                  <a:lnTo>
                    <a:pt x="0" y="25349"/>
                  </a:lnTo>
                  <a:lnTo>
                    <a:pt x="52235" y="191744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06" name="object 206" descr="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7219899" y="2150262"/>
              <a:ext cx="97535" cy="121742"/>
            </a:xfrm>
            <a:prstGeom prst="rect">
              <a:avLst/>
            </a:prstGeom>
          </p:spPr>
        </p:pic>
        <p:sp>
          <p:nvSpPr>
            <p:cNvPr id="207" name="object 207" descr=""/>
            <p:cNvSpPr/>
            <p:nvPr/>
          </p:nvSpPr>
          <p:spPr>
            <a:xfrm>
              <a:off x="7219899" y="2150275"/>
              <a:ext cx="97790" cy="121920"/>
            </a:xfrm>
            <a:custGeom>
              <a:avLst/>
              <a:gdLst/>
              <a:ahLst/>
              <a:cxnLst/>
              <a:rect l="l" t="t" r="r" b="b"/>
              <a:pathLst>
                <a:path w="97790" h="121919">
                  <a:moveTo>
                    <a:pt x="69202" y="0"/>
                  </a:moveTo>
                  <a:lnTo>
                    <a:pt x="0" y="15875"/>
                  </a:lnTo>
                  <a:lnTo>
                    <a:pt x="32245" y="121729"/>
                  </a:lnTo>
                  <a:lnTo>
                    <a:pt x="97586" y="106260"/>
                  </a:lnTo>
                  <a:lnTo>
                    <a:pt x="69202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08" name="object 208" descr="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7158786" y="1939874"/>
              <a:ext cx="113156" cy="125310"/>
            </a:xfrm>
            <a:prstGeom prst="rect">
              <a:avLst/>
            </a:prstGeom>
          </p:spPr>
        </p:pic>
        <p:sp>
          <p:nvSpPr>
            <p:cNvPr id="209" name="object 209" descr=""/>
            <p:cNvSpPr/>
            <p:nvPr/>
          </p:nvSpPr>
          <p:spPr>
            <a:xfrm>
              <a:off x="7158786" y="1939874"/>
              <a:ext cx="113664" cy="125730"/>
            </a:xfrm>
            <a:custGeom>
              <a:avLst/>
              <a:gdLst/>
              <a:ahLst/>
              <a:cxnLst/>
              <a:rect l="l" t="t" r="r" b="b"/>
              <a:pathLst>
                <a:path w="113665" h="125730">
                  <a:moveTo>
                    <a:pt x="87058" y="54724"/>
                  </a:moveTo>
                  <a:lnTo>
                    <a:pt x="113157" y="48971"/>
                  </a:lnTo>
                  <a:lnTo>
                    <a:pt x="99707" y="0"/>
                  </a:lnTo>
                  <a:lnTo>
                    <a:pt x="0" y="30264"/>
                  </a:lnTo>
                  <a:lnTo>
                    <a:pt x="30162" y="125310"/>
                  </a:lnTo>
                  <a:lnTo>
                    <a:pt x="98069" y="107708"/>
                  </a:lnTo>
                  <a:lnTo>
                    <a:pt x="87058" y="54724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0" name="object 210" descr="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7245845" y="1923211"/>
              <a:ext cx="97180" cy="162712"/>
            </a:xfrm>
            <a:prstGeom prst="rect">
              <a:avLst/>
            </a:prstGeom>
          </p:spPr>
        </p:pic>
        <p:sp>
          <p:nvSpPr>
            <p:cNvPr id="211" name="object 211" descr=""/>
            <p:cNvSpPr/>
            <p:nvPr/>
          </p:nvSpPr>
          <p:spPr>
            <a:xfrm>
              <a:off x="7245845" y="1923211"/>
              <a:ext cx="97790" cy="163195"/>
            </a:xfrm>
            <a:custGeom>
              <a:avLst/>
              <a:gdLst/>
              <a:ahLst/>
              <a:cxnLst/>
              <a:rect l="l" t="t" r="r" b="b"/>
              <a:pathLst>
                <a:path w="97790" h="163194">
                  <a:moveTo>
                    <a:pt x="97180" y="80213"/>
                  </a:moveTo>
                  <a:lnTo>
                    <a:pt x="67513" y="0"/>
                  </a:lnTo>
                  <a:lnTo>
                    <a:pt x="12649" y="16662"/>
                  </a:lnTo>
                  <a:lnTo>
                    <a:pt x="26098" y="65633"/>
                  </a:lnTo>
                  <a:lnTo>
                    <a:pt x="0" y="71386"/>
                  </a:lnTo>
                  <a:lnTo>
                    <a:pt x="23025" y="162712"/>
                  </a:lnTo>
                  <a:lnTo>
                    <a:pt x="58839" y="153885"/>
                  </a:lnTo>
                  <a:lnTo>
                    <a:pt x="50698" y="124714"/>
                  </a:lnTo>
                  <a:lnTo>
                    <a:pt x="69303" y="119011"/>
                  </a:lnTo>
                  <a:lnTo>
                    <a:pt x="63449" y="91122"/>
                  </a:lnTo>
                  <a:lnTo>
                    <a:pt x="97180" y="80213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2" name="object 212" descr="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7231316" y="2330500"/>
              <a:ext cx="57785" cy="73266"/>
            </a:xfrm>
            <a:prstGeom prst="rect">
              <a:avLst/>
            </a:prstGeom>
          </p:spPr>
        </p:pic>
        <p:sp>
          <p:nvSpPr>
            <p:cNvPr id="213" name="object 213" descr=""/>
            <p:cNvSpPr/>
            <p:nvPr/>
          </p:nvSpPr>
          <p:spPr>
            <a:xfrm>
              <a:off x="7231316" y="2330500"/>
              <a:ext cx="57785" cy="73660"/>
            </a:xfrm>
            <a:custGeom>
              <a:avLst/>
              <a:gdLst/>
              <a:ahLst/>
              <a:cxnLst/>
              <a:rect l="l" t="t" r="r" b="b"/>
              <a:pathLst>
                <a:path w="57784" h="73660">
                  <a:moveTo>
                    <a:pt x="38836" y="0"/>
                  </a:moveTo>
                  <a:lnTo>
                    <a:pt x="0" y="8178"/>
                  </a:lnTo>
                  <a:lnTo>
                    <a:pt x="15176" y="73266"/>
                  </a:lnTo>
                  <a:lnTo>
                    <a:pt x="57785" y="61658"/>
                  </a:lnTo>
                  <a:lnTo>
                    <a:pt x="38836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4" name="object 214" descr="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5494489" y="4940744"/>
              <a:ext cx="22961" cy="107848"/>
            </a:xfrm>
            <a:prstGeom prst="rect">
              <a:avLst/>
            </a:prstGeom>
          </p:spPr>
        </p:pic>
        <p:sp>
          <p:nvSpPr>
            <p:cNvPr id="215" name="object 215" descr=""/>
            <p:cNvSpPr/>
            <p:nvPr/>
          </p:nvSpPr>
          <p:spPr>
            <a:xfrm>
              <a:off x="5494489" y="4940761"/>
              <a:ext cx="23495" cy="107950"/>
            </a:xfrm>
            <a:custGeom>
              <a:avLst/>
              <a:gdLst/>
              <a:ahLst/>
              <a:cxnLst/>
              <a:rect l="l" t="t" r="r" b="b"/>
              <a:pathLst>
                <a:path w="23495" h="107950">
                  <a:moveTo>
                    <a:pt x="22961" y="4745"/>
                  </a:moveTo>
                  <a:lnTo>
                    <a:pt x="0" y="0"/>
                  </a:lnTo>
                </a:path>
                <a:path w="23495" h="107950">
                  <a:moveTo>
                    <a:pt x="0" y="106972"/>
                  </a:moveTo>
                  <a:lnTo>
                    <a:pt x="4457" y="107831"/>
                  </a:lnTo>
                  <a:lnTo>
                    <a:pt x="22961" y="4745"/>
                  </a:lnTo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6" name="object 216" descr="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5498947" y="4945507"/>
              <a:ext cx="142722" cy="129082"/>
            </a:xfrm>
            <a:prstGeom prst="rect">
              <a:avLst/>
            </a:prstGeom>
          </p:spPr>
        </p:pic>
        <p:sp>
          <p:nvSpPr>
            <p:cNvPr id="217" name="object 217" descr=""/>
            <p:cNvSpPr/>
            <p:nvPr/>
          </p:nvSpPr>
          <p:spPr>
            <a:xfrm>
              <a:off x="5498947" y="4945507"/>
              <a:ext cx="142875" cy="129539"/>
            </a:xfrm>
            <a:custGeom>
              <a:avLst/>
              <a:gdLst/>
              <a:ahLst/>
              <a:cxnLst/>
              <a:rect l="l" t="t" r="r" b="b"/>
              <a:pathLst>
                <a:path w="142875" h="129539">
                  <a:moveTo>
                    <a:pt x="142735" y="28232"/>
                  </a:moveTo>
                  <a:lnTo>
                    <a:pt x="18503" y="0"/>
                  </a:lnTo>
                  <a:lnTo>
                    <a:pt x="0" y="103035"/>
                  </a:lnTo>
                  <a:lnTo>
                    <a:pt x="136080" y="129082"/>
                  </a:lnTo>
                  <a:lnTo>
                    <a:pt x="142735" y="28232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8" name="object 218" descr="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5494489" y="4625276"/>
              <a:ext cx="130124" cy="116586"/>
            </a:xfrm>
            <a:prstGeom prst="rect">
              <a:avLst/>
            </a:prstGeom>
          </p:spPr>
        </p:pic>
        <p:sp>
          <p:nvSpPr>
            <p:cNvPr id="219" name="object 219" descr=""/>
            <p:cNvSpPr/>
            <p:nvPr/>
          </p:nvSpPr>
          <p:spPr>
            <a:xfrm>
              <a:off x="5494489" y="4625304"/>
              <a:ext cx="130175" cy="116839"/>
            </a:xfrm>
            <a:custGeom>
              <a:avLst/>
              <a:gdLst/>
              <a:ahLst/>
              <a:cxnLst/>
              <a:rect l="l" t="t" r="r" b="b"/>
              <a:pathLst>
                <a:path w="130175" h="116839">
                  <a:moveTo>
                    <a:pt x="0" y="93221"/>
                  </a:moveTo>
                  <a:lnTo>
                    <a:pt x="115087" y="116557"/>
                  </a:lnTo>
                  <a:lnTo>
                    <a:pt x="130124" y="25371"/>
                  </a:lnTo>
                  <a:lnTo>
                    <a:pt x="0" y="0"/>
                  </a:lnTo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20" name="object 220" descr="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5619496" y="4719091"/>
              <a:ext cx="38150" cy="42519"/>
            </a:xfrm>
            <a:prstGeom prst="rect">
              <a:avLst/>
            </a:prstGeom>
          </p:spPr>
        </p:pic>
        <p:sp>
          <p:nvSpPr>
            <p:cNvPr id="221" name="object 221" descr=""/>
            <p:cNvSpPr/>
            <p:nvPr/>
          </p:nvSpPr>
          <p:spPr>
            <a:xfrm>
              <a:off x="5619496" y="4719091"/>
              <a:ext cx="38735" cy="42545"/>
            </a:xfrm>
            <a:custGeom>
              <a:avLst/>
              <a:gdLst/>
              <a:ahLst/>
              <a:cxnLst/>
              <a:rect l="l" t="t" r="r" b="b"/>
              <a:pathLst>
                <a:path w="38735" h="42545">
                  <a:moveTo>
                    <a:pt x="38150" y="3721"/>
                  </a:moveTo>
                  <a:lnTo>
                    <a:pt x="5410" y="0"/>
                  </a:lnTo>
                  <a:lnTo>
                    <a:pt x="0" y="34531"/>
                  </a:lnTo>
                  <a:lnTo>
                    <a:pt x="36067" y="42519"/>
                  </a:lnTo>
                  <a:lnTo>
                    <a:pt x="38150" y="3721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22" name="object 222" descr="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5601893" y="3944238"/>
              <a:ext cx="106756" cy="595807"/>
            </a:xfrm>
            <a:prstGeom prst="rect">
              <a:avLst/>
            </a:prstGeom>
          </p:spPr>
        </p:pic>
        <p:sp>
          <p:nvSpPr>
            <p:cNvPr id="223" name="object 223" descr=""/>
            <p:cNvSpPr/>
            <p:nvPr/>
          </p:nvSpPr>
          <p:spPr>
            <a:xfrm>
              <a:off x="5601893" y="3944238"/>
              <a:ext cx="107314" cy="596265"/>
            </a:xfrm>
            <a:custGeom>
              <a:avLst/>
              <a:gdLst/>
              <a:ahLst/>
              <a:cxnLst/>
              <a:rect l="l" t="t" r="r" b="b"/>
              <a:pathLst>
                <a:path w="107314" h="596264">
                  <a:moveTo>
                    <a:pt x="106756" y="0"/>
                  </a:moveTo>
                  <a:lnTo>
                    <a:pt x="31153" y="2933"/>
                  </a:lnTo>
                  <a:lnTo>
                    <a:pt x="0" y="590308"/>
                  </a:lnTo>
                  <a:lnTo>
                    <a:pt x="66814" y="595807"/>
                  </a:lnTo>
                  <a:lnTo>
                    <a:pt x="106756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24" name="object 224" descr="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5662168" y="4949570"/>
              <a:ext cx="81254" cy="140296"/>
            </a:xfrm>
            <a:prstGeom prst="rect">
              <a:avLst/>
            </a:prstGeom>
          </p:spPr>
        </p:pic>
        <p:sp>
          <p:nvSpPr>
            <p:cNvPr id="225" name="object 225" descr=""/>
            <p:cNvSpPr/>
            <p:nvPr/>
          </p:nvSpPr>
          <p:spPr>
            <a:xfrm>
              <a:off x="5662168" y="4949570"/>
              <a:ext cx="81280" cy="140335"/>
            </a:xfrm>
            <a:custGeom>
              <a:avLst/>
              <a:gdLst/>
              <a:ahLst/>
              <a:cxnLst/>
              <a:rect l="l" t="t" r="r" b="b"/>
              <a:pathLst>
                <a:path w="81279" h="140335">
                  <a:moveTo>
                    <a:pt x="81254" y="7696"/>
                  </a:moveTo>
                  <a:lnTo>
                    <a:pt x="8128" y="0"/>
                  </a:lnTo>
                  <a:lnTo>
                    <a:pt x="4762" y="52844"/>
                  </a:lnTo>
                  <a:lnTo>
                    <a:pt x="12852" y="52743"/>
                  </a:lnTo>
                  <a:lnTo>
                    <a:pt x="0" y="127546"/>
                  </a:lnTo>
                  <a:lnTo>
                    <a:pt x="65430" y="140296"/>
                  </a:lnTo>
                  <a:lnTo>
                    <a:pt x="81254" y="7696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26" name="object 226" descr="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5764415" y="4927600"/>
              <a:ext cx="145503" cy="115887"/>
            </a:xfrm>
            <a:prstGeom prst="rect">
              <a:avLst/>
            </a:prstGeom>
          </p:spPr>
        </p:pic>
        <p:sp>
          <p:nvSpPr>
            <p:cNvPr id="227" name="object 227" descr=""/>
            <p:cNvSpPr/>
            <p:nvPr/>
          </p:nvSpPr>
          <p:spPr>
            <a:xfrm>
              <a:off x="5764415" y="4927600"/>
              <a:ext cx="146050" cy="116205"/>
            </a:xfrm>
            <a:custGeom>
              <a:avLst/>
              <a:gdLst/>
              <a:ahLst/>
              <a:cxnLst/>
              <a:rect l="l" t="t" r="r" b="b"/>
              <a:pathLst>
                <a:path w="146050" h="116204">
                  <a:moveTo>
                    <a:pt x="145503" y="24015"/>
                  </a:moveTo>
                  <a:lnTo>
                    <a:pt x="16967" y="0"/>
                  </a:lnTo>
                  <a:lnTo>
                    <a:pt x="0" y="106159"/>
                  </a:lnTo>
                  <a:lnTo>
                    <a:pt x="57645" y="115887"/>
                  </a:lnTo>
                  <a:lnTo>
                    <a:pt x="60325" y="92328"/>
                  </a:lnTo>
                  <a:lnTo>
                    <a:pt x="85318" y="96291"/>
                  </a:lnTo>
                  <a:lnTo>
                    <a:pt x="84683" y="110629"/>
                  </a:lnTo>
                  <a:lnTo>
                    <a:pt x="118656" y="114592"/>
                  </a:lnTo>
                  <a:lnTo>
                    <a:pt x="124663" y="103479"/>
                  </a:lnTo>
                  <a:lnTo>
                    <a:pt x="132499" y="103479"/>
                  </a:lnTo>
                  <a:lnTo>
                    <a:pt x="145503" y="24015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28" name="object 228" descr="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5978372" y="4965204"/>
              <a:ext cx="52679" cy="63296"/>
            </a:xfrm>
            <a:prstGeom prst="rect">
              <a:avLst/>
            </a:prstGeom>
          </p:spPr>
        </p:pic>
        <p:sp>
          <p:nvSpPr>
            <p:cNvPr id="229" name="object 229" descr=""/>
            <p:cNvSpPr/>
            <p:nvPr/>
          </p:nvSpPr>
          <p:spPr>
            <a:xfrm>
              <a:off x="5978372" y="4965204"/>
              <a:ext cx="52705" cy="63500"/>
            </a:xfrm>
            <a:custGeom>
              <a:avLst/>
              <a:gdLst/>
              <a:ahLst/>
              <a:cxnLst/>
              <a:rect l="l" t="t" r="r" b="b"/>
              <a:pathLst>
                <a:path w="52704" h="63500">
                  <a:moveTo>
                    <a:pt x="52692" y="9080"/>
                  </a:moveTo>
                  <a:lnTo>
                    <a:pt x="3822" y="0"/>
                  </a:lnTo>
                  <a:lnTo>
                    <a:pt x="0" y="37109"/>
                  </a:lnTo>
                  <a:lnTo>
                    <a:pt x="30911" y="40284"/>
                  </a:lnTo>
                  <a:lnTo>
                    <a:pt x="28879" y="62064"/>
                  </a:lnTo>
                  <a:lnTo>
                    <a:pt x="51155" y="63296"/>
                  </a:lnTo>
                  <a:lnTo>
                    <a:pt x="52692" y="908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0" name="object 230" descr="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5719508" y="3938244"/>
              <a:ext cx="156413" cy="221652"/>
            </a:xfrm>
            <a:prstGeom prst="rect">
              <a:avLst/>
            </a:prstGeom>
          </p:spPr>
        </p:pic>
        <p:pic>
          <p:nvPicPr>
            <p:cNvPr id="231" name="object 231" descr="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5716816" y="3935552"/>
              <a:ext cx="161810" cy="227037"/>
            </a:xfrm>
            <a:prstGeom prst="rect">
              <a:avLst/>
            </a:prstGeom>
          </p:spPr>
        </p:pic>
        <p:pic>
          <p:nvPicPr>
            <p:cNvPr id="232" name="object 232" descr="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5943701" y="3927919"/>
              <a:ext cx="129921" cy="145503"/>
            </a:xfrm>
            <a:prstGeom prst="rect">
              <a:avLst/>
            </a:prstGeom>
          </p:spPr>
        </p:pic>
        <p:pic>
          <p:nvPicPr>
            <p:cNvPr id="233" name="object 233" descr="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5941009" y="3925227"/>
              <a:ext cx="135305" cy="150888"/>
            </a:xfrm>
            <a:prstGeom prst="rect">
              <a:avLst/>
            </a:prstGeom>
          </p:spPr>
        </p:pic>
        <p:pic>
          <p:nvPicPr>
            <p:cNvPr id="234" name="object 234" descr="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5860161" y="4237431"/>
              <a:ext cx="298450" cy="124574"/>
            </a:xfrm>
            <a:prstGeom prst="rect">
              <a:avLst/>
            </a:prstGeom>
          </p:spPr>
        </p:pic>
        <p:sp>
          <p:nvSpPr>
            <p:cNvPr id="235" name="object 235" descr=""/>
            <p:cNvSpPr/>
            <p:nvPr/>
          </p:nvSpPr>
          <p:spPr>
            <a:xfrm>
              <a:off x="5860161" y="4237431"/>
              <a:ext cx="298450" cy="125095"/>
            </a:xfrm>
            <a:custGeom>
              <a:avLst/>
              <a:gdLst/>
              <a:ahLst/>
              <a:cxnLst/>
              <a:rect l="l" t="t" r="r" b="b"/>
              <a:pathLst>
                <a:path w="298450" h="125095">
                  <a:moveTo>
                    <a:pt x="288772" y="0"/>
                  </a:moveTo>
                  <a:lnTo>
                    <a:pt x="4114" y="1790"/>
                  </a:lnTo>
                  <a:lnTo>
                    <a:pt x="0" y="119710"/>
                  </a:lnTo>
                  <a:lnTo>
                    <a:pt x="298450" y="124574"/>
                  </a:lnTo>
                  <a:lnTo>
                    <a:pt x="288772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6" name="object 236" descr="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5864275" y="4193578"/>
              <a:ext cx="17614" cy="45643"/>
            </a:xfrm>
            <a:prstGeom prst="rect">
              <a:avLst/>
            </a:prstGeom>
          </p:spPr>
        </p:pic>
        <p:sp>
          <p:nvSpPr>
            <p:cNvPr id="237" name="object 237" descr=""/>
            <p:cNvSpPr/>
            <p:nvPr/>
          </p:nvSpPr>
          <p:spPr>
            <a:xfrm>
              <a:off x="5864275" y="4193578"/>
              <a:ext cx="17780" cy="45720"/>
            </a:xfrm>
            <a:custGeom>
              <a:avLst/>
              <a:gdLst/>
              <a:ahLst/>
              <a:cxnLst/>
              <a:rect l="l" t="t" r="r" b="b"/>
              <a:pathLst>
                <a:path w="17779" h="45720">
                  <a:moveTo>
                    <a:pt x="17259" y="4318"/>
                  </a:moveTo>
                  <a:lnTo>
                    <a:pt x="1689" y="0"/>
                  </a:lnTo>
                  <a:lnTo>
                    <a:pt x="0" y="45643"/>
                  </a:lnTo>
                  <a:lnTo>
                    <a:pt x="17665" y="45491"/>
                  </a:lnTo>
                  <a:lnTo>
                    <a:pt x="17259" y="4318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8" name="object 238" descr="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6054826" y="4062704"/>
              <a:ext cx="91135" cy="150012"/>
            </a:xfrm>
            <a:prstGeom prst="rect">
              <a:avLst/>
            </a:prstGeom>
          </p:spPr>
        </p:pic>
        <p:sp>
          <p:nvSpPr>
            <p:cNvPr id="239" name="object 239" descr=""/>
            <p:cNvSpPr/>
            <p:nvPr/>
          </p:nvSpPr>
          <p:spPr>
            <a:xfrm>
              <a:off x="6054826" y="4062704"/>
              <a:ext cx="91440" cy="150495"/>
            </a:xfrm>
            <a:custGeom>
              <a:avLst/>
              <a:gdLst/>
              <a:ahLst/>
              <a:cxnLst/>
              <a:rect l="l" t="t" r="r" b="b"/>
              <a:pathLst>
                <a:path w="91439" h="150495">
                  <a:moveTo>
                    <a:pt x="47675" y="0"/>
                  </a:moveTo>
                  <a:lnTo>
                    <a:pt x="0" y="9182"/>
                  </a:lnTo>
                  <a:lnTo>
                    <a:pt x="37795" y="150025"/>
                  </a:lnTo>
                  <a:lnTo>
                    <a:pt x="91135" y="146303"/>
                  </a:lnTo>
                  <a:lnTo>
                    <a:pt x="47675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40" name="object 240" descr="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6056960" y="3906393"/>
              <a:ext cx="331139" cy="423214"/>
            </a:xfrm>
            <a:prstGeom prst="rect">
              <a:avLst/>
            </a:prstGeom>
          </p:spPr>
        </p:pic>
        <p:sp>
          <p:nvSpPr>
            <p:cNvPr id="241" name="object 241" descr=""/>
            <p:cNvSpPr/>
            <p:nvPr/>
          </p:nvSpPr>
          <p:spPr>
            <a:xfrm>
              <a:off x="6056960" y="3906393"/>
              <a:ext cx="331470" cy="423545"/>
            </a:xfrm>
            <a:custGeom>
              <a:avLst/>
              <a:gdLst/>
              <a:ahLst/>
              <a:cxnLst/>
              <a:rect l="l" t="t" r="r" b="b"/>
              <a:pathLst>
                <a:path w="331470" h="423545">
                  <a:moveTo>
                    <a:pt x="320967" y="0"/>
                  </a:moveTo>
                  <a:lnTo>
                    <a:pt x="0" y="20980"/>
                  </a:lnTo>
                  <a:lnTo>
                    <a:pt x="16713" y="159893"/>
                  </a:lnTo>
                  <a:lnTo>
                    <a:pt x="46329" y="156311"/>
                  </a:lnTo>
                  <a:lnTo>
                    <a:pt x="41871" y="102336"/>
                  </a:lnTo>
                  <a:lnTo>
                    <a:pt x="244767" y="89687"/>
                  </a:lnTo>
                  <a:lnTo>
                    <a:pt x="251167" y="302120"/>
                  </a:lnTo>
                  <a:lnTo>
                    <a:pt x="189153" y="303809"/>
                  </a:lnTo>
                  <a:lnTo>
                    <a:pt x="191439" y="422173"/>
                  </a:lnTo>
                  <a:lnTo>
                    <a:pt x="331139" y="423214"/>
                  </a:lnTo>
                  <a:lnTo>
                    <a:pt x="320967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42" name="object 242" descr="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6133846" y="4168876"/>
              <a:ext cx="64388" cy="147485"/>
            </a:xfrm>
            <a:prstGeom prst="rect">
              <a:avLst/>
            </a:prstGeom>
          </p:spPr>
        </p:pic>
        <p:sp>
          <p:nvSpPr>
            <p:cNvPr id="243" name="object 243" descr=""/>
            <p:cNvSpPr/>
            <p:nvPr/>
          </p:nvSpPr>
          <p:spPr>
            <a:xfrm>
              <a:off x="6133846" y="4168876"/>
              <a:ext cx="64769" cy="147955"/>
            </a:xfrm>
            <a:custGeom>
              <a:avLst/>
              <a:gdLst/>
              <a:ahLst/>
              <a:cxnLst/>
              <a:rect l="l" t="t" r="r" b="b"/>
              <a:pathLst>
                <a:path w="64770" h="147954">
                  <a:moveTo>
                    <a:pt x="42964" y="0"/>
                  </a:moveTo>
                  <a:lnTo>
                    <a:pt x="0" y="9867"/>
                  </a:lnTo>
                  <a:lnTo>
                    <a:pt x="12115" y="40132"/>
                  </a:lnTo>
                  <a:lnTo>
                    <a:pt x="21589" y="147485"/>
                  </a:lnTo>
                  <a:lnTo>
                    <a:pt x="64401" y="140931"/>
                  </a:lnTo>
                  <a:lnTo>
                    <a:pt x="42964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44" name="object 244" descr="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6384480" y="4119359"/>
              <a:ext cx="68808" cy="303999"/>
            </a:xfrm>
            <a:prstGeom prst="rect">
              <a:avLst/>
            </a:prstGeom>
          </p:spPr>
        </p:pic>
        <p:sp>
          <p:nvSpPr>
            <p:cNvPr id="245" name="object 245" descr=""/>
            <p:cNvSpPr/>
            <p:nvPr/>
          </p:nvSpPr>
          <p:spPr>
            <a:xfrm>
              <a:off x="6384480" y="4119359"/>
              <a:ext cx="69215" cy="304165"/>
            </a:xfrm>
            <a:custGeom>
              <a:avLst/>
              <a:gdLst/>
              <a:ahLst/>
              <a:cxnLst/>
              <a:rect l="l" t="t" r="r" b="b"/>
              <a:pathLst>
                <a:path w="69214" h="304164">
                  <a:moveTo>
                    <a:pt x="63296" y="0"/>
                  </a:moveTo>
                  <a:lnTo>
                    <a:pt x="0" y="2133"/>
                  </a:lnTo>
                  <a:lnTo>
                    <a:pt x="4368" y="255003"/>
                  </a:lnTo>
                  <a:lnTo>
                    <a:pt x="13195" y="254952"/>
                  </a:lnTo>
                  <a:lnTo>
                    <a:pt x="13195" y="304012"/>
                  </a:lnTo>
                  <a:lnTo>
                    <a:pt x="42113" y="301726"/>
                  </a:lnTo>
                  <a:lnTo>
                    <a:pt x="38747" y="252768"/>
                  </a:lnTo>
                  <a:lnTo>
                    <a:pt x="68808" y="251574"/>
                  </a:lnTo>
                  <a:lnTo>
                    <a:pt x="63296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46" name="object 246" descr="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6386309" y="3895928"/>
              <a:ext cx="151612" cy="165493"/>
            </a:xfrm>
            <a:prstGeom prst="rect">
              <a:avLst/>
            </a:prstGeom>
          </p:spPr>
        </p:pic>
        <p:pic>
          <p:nvPicPr>
            <p:cNvPr id="247" name="object 247" descr="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6383617" y="3893235"/>
              <a:ext cx="156997" cy="170878"/>
            </a:xfrm>
            <a:prstGeom prst="rect">
              <a:avLst/>
            </a:prstGeom>
          </p:spPr>
        </p:pic>
        <p:pic>
          <p:nvPicPr>
            <p:cNvPr id="248" name="object 248" descr="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6564312" y="4125861"/>
              <a:ext cx="42164" cy="117919"/>
            </a:xfrm>
            <a:prstGeom prst="rect">
              <a:avLst/>
            </a:prstGeom>
          </p:spPr>
        </p:pic>
        <p:sp>
          <p:nvSpPr>
            <p:cNvPr id="249" name="object 249" descr=""/>
            <p:cNvSpPr/>
            <p:nvPr/>
          </p:nvSpPr>
          <p:spPr>
            <a:xfrm>
              <a:off x="6564312" y="4125861"/>
              <a:ext cx="42545" cy="118110"/>
            </a:xfrm>
            <a:custGeom>
              <a:avLst/>
              <a:gdLst/>
              <a:ahLst/>
              <a:cxnLst/>
              <a:rect l="l" t="t" r="r" b="b"/>
              <a:pathLst>
                <a:path w="42545" h="118110">
                  <a:moveTo>
                    <a:pt x="12407" y="117919"/>
                  </a:moveTo>
                  <a:lnTo>
                    <a:pt x="42164" y="114350"/>
                  </a:lnTo>
                  <a:lnTo>
                    <a:pt x="24612" y="0"/>
                  </a:lnTo>
                  <a:lnTo>
                    <a:pt x="9321" y="0"/>
                  </a:lnTo>
                  <a:lnTo>
                    <a:pt x="0" y="17957"/>
                  </a:lnTo>
                  <a:lnTo>
                    <a:pt x="12407" y="117919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50" name="object 250" descr="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6565900" y="4366869"/>
              <a:ext cx="70497" cy="22275"/>
            </a:xfrm>
            <a:prstGeom prst="rect">
              <a:avLst/>
            </a:prstGeom>
          </p:spPr>
        </p:pic>
        <p:sp>
          <p:nvSpPr>
            <p:cNvPr id="251" name="object 251" descr=""/>
            <p:cNvSpPr/>
            <p:nvPr/>
          </p:nvSpPr>
          <p:spPr>
            <a:xfrm>
              <a:off x="6565900" y="4366869"/>
              <a:ext cx="71120" cy="22860"/>
            </a:xfrm>
            <a:custGeom>
              <a:avLst/>
              <a:gdLst/>
              <a:ahLst/>
              <a:cxnLst/>
              <a:rect l="l" t="t" r="r" b="b"/>
              <a:pathLst>
                <a:path w="71120" h="22860">
                  <a:moveTo>
                    <a:pt x="68465" y="0"/>
                  </a:moveTo>
                  <a:lnTo>
                    <a:pt x="0" y="6400"/>
                  </a:lnTo>
                  <a:lnTo>
                    <a:pt x="1587" y="22275"/>
                  </a:lnTo>
                  <a:lnTo>
                    <a:pt x="70497" y="15570"/>
                  </a:lnTo>
                  <a:lnTo>
                    <a:pt x="68465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52" name="object 252" descr="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6568084" y="4823764"/>
              <a:ext cx="113703" cy="74904"/>
            </a:xfrm>
            <a:prstGeom prst="rect">
              <a:avLst/>
            </a:prstGeom>
          </p:spPr>
        </p:pic>
        <p:sp>
          <p:nvSpPr>
            <p:cNvPr id="253" name="object 253" descr=""/>
            <p:cNvSpPr/>
            <p:nvPr/>
          </p:nvSpPr>
          <p:spPr>
            <a:xfrm>
              <a:off x="6568084" y="4823764"/>
              <a:ext cx="114300" cy="74930"/>
            </a:xfrm>
            <a:custGeom>
              <a:avLst/>
              <a:gdLst/>
              <a:ahLst/>
              <a:cxnLst/>
              <a:rect l="l" t="t" r="r" b="b"/>
              <a:pathLst>
                <a:path w="114300" h="74929">
                  <a:moveTo>
                    <a:pt x="109435" y="0"/>
                  </a:moveTo>
                  <a:lnTo>
                    <a:pt x="0" y="7886"/>
                  </a:lnTo>
                  <a:lnTo>
                    <a:pt x="1930" y="74917"/>
                  </a:lnTo>
                  <a:lnTo>
                    <a:pt x="113703" y="74066"/>
                  </a:lnTo>
                  <a:lnTo>
                    <a:pt x="109435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54" name="object 254" descr="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6611188" y="4671517"/>
              <a:ext cx="62953" cy="139649"/>
            </a:xfrm>
            <a:prstGeom prst="rect">
              <a:avLst/>
            </a:prstGeom>
          </p:spPr>
        </p:pic>
        <p:sp>
          <p:nvSpPr>
            <p:cNvPr id="255" name="object 255" descr=""/>
            <p:cNvSpPr/>
            <p:nvPr/>
          </p:nvSpPr>
          <p:spPr>
            <a:xfrm>
              <a:off x="6611188" y="4671517"/>
              <a:ext cx="63500" cy="139700"/>
            </a:xfrm>
            <a:custGeom>
              <a:avLst/>
              <a:gdLst/>
              <a:ahLst/>
              <a:cxnLst/>
              <a:rect l="l" t="t" r="r" b="b"/>
              <a:pathLst>
                <a:path w="63500" h="139700">
                  <a:moveTo>
                    <a:pt x="47980" y="0"/>
                  </a:moveTo>
                  <a:lnTo>
                    <a:pt x="0" y="5105"/>
                  </a:lnTo>
                  <a:lnTo>
                    <a:pt x="10477" y="139649"/>
                  </a:lnTo>
                  <a:lnTo>
                    <a:pt x="62953" y="134937"/>
                  </a:lnTo>
                  <a:lnTo>
                    <a:pt x="47980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56" name="object 256" descr="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6568630" y="3888981"/>
              <a:ext cx="104470" cy="336397"/>
            </a:xfrm>
            <a:prstGeom prst="rect">
              <a:avLst/>
            </a:prstGeom>
          </p:spPr>
        </p:pic>
        <p:sp>
          <p:nvSpPr>
            <p:cNvPr id="257" name="object 257" descr=""/>
            <p:cNvSpPr/>
            <p:nvPr/>
          </p:nvSpPr>
          <p:spPr>
            <a:xfrm>
              <a:off x="6568630" y="3888981"/>
              <a:ext cx="104775" cy="336550"/>
            </a:xfrm>
            <a:custGeom>
              <a:avLst/>
              <a:gdLst/>
              <a:ahLst/>
              <a:cxnLst/>
              <a:rect l="l" t="t" r="r" b="b"/>
              <a:pathLst>
                <a:path w="104775" h="336550">
                  <a:moveTo>
                    <a:pt x="67411" y="0"/>
                  </a:moveTo>
                  <a:lnTo>
                    <a:pt x="0" y="4457"/>
                  </a:lnTo>
                  <a:lnTo>
                    <a:pt x="47421" y="336397"/>
                  </a:lnTo>
                  <a:lnTo>
                    <a:pt x="104470" y="327672"/>
                  </a:lnTo>
                  <a:lnTo>
                    <a:pt x="88646" y="223481"/>
                  </a:lnTo>
                  <a:lnTo>
                    <a:pt x="102146" y="221056"/>
                  </a:lnTo>
                  <a:lnTo>
                    <a:pt x="67411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58" name="object 258" descr="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6703174" y="3879951"/>
              <a:ext cx="139344" cy="369735"/>
            </a:xfrm>
            <a:prstGeom prst="rect">
              <a:avLst/>
            </a:prstGeom>
          </p:spPr>
        </p:pic>
        <p:sp>
          <p:nvSpPr>
            <p:cNvPr id="259" name="object 259" descr=""/>
            <p:cNvSpPr/>
            <p:nvPr/>
          </p:nvSpPr>
          <p:spPr>
            <a:xfrm>
              <a:off x="6703174" y="3879951"/>
              <a:ext cx="139700" cy="370205"/>
            </a:xfrm>
            <a:custGeom>
              <a:avLst/>
              <a:gdLst/>
              <a:ahLst/>
              <a:cxnLst/>
              <a:rect l="l" t="t" r="r" b="b"/>
              <a:pathLst>
                <a:path w="139700" h="370204">
                  <a:moveTo>
                    <a:pt x="67614" y="0"/>
                  </a:moveTo>
                  <a:lnTo>
                    <a:pt x="0" y="4406"/>
                  </a:lnTo>
                  <a:lnTo>
                    <a:pt x="41770" y="221259"/>
                  </a:lnTo>
                  <a:lnTo>
                    <a:pt x="51930" y="220116"/>
                  </a:lnTo>
                  <a:lnTo>
                    <a:pt x="82448" y="369735"/>
                  </a:lnTo>
                  <a:lnTo>
                    <a:pt x="139344" y="360362"/>
                  </a:lnTo>
                  <a:lnTo>
                    <a:pt x="67614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60" name="object 260" descr="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6300685" y="5021859"/>
              <a:ext cx="345819" cy="241503"/>
            </a:xfrm>
            <a:prstGeom prst="rect">
              <a:avLst/>
            </a:prstGeom>
          </p:spPr>
        </p:pic>
        <p:sp>
          <p:nvSpPr>
            <p:cNvPr id="261" name="object 261" descr=""/>
            <p:cNvSpPr/>
            <p:nvPr/>
          </p:nvSpPr>
          <p:spPr>
            <a:xfrm>
              <a:off x="6300685" y="5021808"/>
              <a:ext cx="346075" cy="241935"/>
            </a:xfrm>
            <a:custGeom>
              <a:avLst/>
              <a:gdLst/>
              <a:ahLst/>
              <a:cxnLst/>
              <a:rect l="l" t="t" r="r" b="b"/>
              <a:pathLst>
                <a:path w="346075" h="241935">
                  <a:moveTo>
                    <a:pt x="311149" y="123075"/>
                  </a:moveTo>
                  <a:lnTo>
                    <a:pt x="273697" y="116331"/>
                  </a:lnTo>
                  <a:lnTo>
                    <a:pt x="280441" y="79527"/>
                  </a:lnTo>
                  <a:lnTo>
                    <a:pt x="321665" y="85877"/>
                  </a:lnTo>
                  <a:lnTo>
                    <a:pt x="345833" y="0"/>
                  </a:lnTo>
                  <a:lnTo>
                    <a:pt x="229349" y="2374"/>
                  </a:lnTo>
                  <a:lnTo>
                    <a:pt x="217881" y="65239"/>
                  </a:lnTo>
                  <a:lnTo>
                    <a:pt x="255536" y="71234"/>
                  </a:lnTo>
                  <a:lnTo>
                    <a:pt x="250177" y="110185"/>
                  </a:lnTo>
                  <a:lnTo>
                    <a:pt x="21678" y="69253"/>
                  </a:lnTo>
                  <a:lnTo>
                    <a:pt x="0" y="186232"/>
                  </a:lnTo>
                  <a:lnTo>
                    <a:pt x="277812" y="241553"/>
                  </a:lnTo>
                  <a:lnTo>
                    <a:pt x="311149" y="123075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62" name="object 262" descr="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6629349" y="5028857"/>
              <a:ext cx="107302" cy="258406"/>
            </a:xfrm>
            <a:prstGeom prst="rect">
              <a:avLst/>
            </a:prstGeom>
          </p:spPr>
        </p:pic>
        <p:sp>
          <p:nvSpPr>
            <p:cNvPr id="263" name="object 263" descr=""/>
            <p:cNvSpPr/>
            <p:nvPr/>
          </p:nvSpPr>
          <p:spPr>
            <a:xfrm>
              <a:off x="6629349" y="5028857"/>
              <a:ext cx="107314" cy="258445"/>
            </a:xfrm>
            <a:custGeom>
              <a:avLst/>
              <a:gdLst/>
              <a:ahLst/>
              <a:cxnLst/>
              <a:rect l="l" t="t" r="r" b="b"/>
              <a:pathLst>
                <a:path w="107315" h="258445">
                  <a:moveTo>
                    <a:pt x="106667" y="99415"/>
                  </a:moveTo>
                  <a:lnTo>
                    <a:pt x="107302" y="0"/>
                  </a:lnTo>
                  <a:lnTo>
                    <a:pt x="71881" y="1041"/>
                  </a:lnTo>
                  <a:lnTo>
                    <a:pt x="34277" y="85864"/>
                  </a:lnTo>
                  <a:lnTo>
                    <a:pt x="0" y="244614"/>
                  </a:lnTo>
                  <a:lnTo>
                    <a:pt x="68859" y="258406"/>
                  </a:lnTo>
                  <a:lnTo>
                    <a:pt x="106667" y="99415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64" name="object 264" descr=""/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6706196" y="5101780"/>
              <a:ext cx="104622" cy="167678"/>
            </a:xfrm>
            <a:prstGeom prst="rect">
              <a:avLst/>
            </a:prstGeom>
          </p:spPr>
        </p:pic>
        <p:sp>
          <p:nvSpPr>
            <p:cNvPr id="265" name="object 265" descr=""/>
            <p:cNvSpPr/>
            <p:nvPr/>
          </p:nvSpPr>
          <p:spPr>
            <a:xfrm>
              <a:off x="6706196" y="5101780"/>
              <a:ext cx="104775" cy="168275"/>
            </a:xfrm>
            <a:custGeom>
              <a:avLst/>
              <a:gdLst/>
              <a:ahLst/>
              <a:cxnLst/>
              <a:rect l="l" t="t" r="r" b="b"/>
              <a:pathLst>
                <a:path w="104775" h="168275">
                  <a:moveTo>
                    <a:pt x="99415" y="41719"/>
                  </a:moveTo>
                  <a:lnTo>
                    <a:pt x="104622" y="40970"/>
                  </a:lnTo>
                  <a:lnTo>
                    <a:pt x="103835" y="0"/>
                  </a:lnTo>
                  <a:lnTo>
                    <a:pt x="60617" y="736"/>
                  </a:lnTo>
                  <a:lnTo>
                    <a:pt x="59880" y="30403"/>
                  </a:lnTo>
                  <a:lnTo>
                    <a:pt x="29819" y="26492"/>
                  </a:lnTo>
                  <a:lnTo>
                    <a:pt x="0" y="151206"/>
                  </a:lnTo>
                  <a:lnTo>
                    <a:pt x="78282" y="167678"/>
                  </a:lnTo>
                  <a:lnTo>
                    <a:pt x="99415" y="41719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66" name="object 266" descr=""/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6778879" y="5191721"/>
              <a:ext cx="57442" cy="121297"/>
            </a:xfrm>
            <a:prstGeom prst="rect">
              <a:avLst/>
            </a:prstGeom>
          </p:spPr>
        </p:pic>
        <p:sp>
          <p:nvSpPr>
            <p:cNvPr id="267" name="object 267" descr=""/>
            <p:cNvSpPr/>
            <p:nvPr/>
          </p:nvSpPr>
          <p:spPr>
            <a:xfrm>
              <a:off x="6778879" y="5191721"/>
              <a:ext cx="57785" cy="121920"/>
            </a:xfrm>
            <a:custGeom>
              <a:avLst/>
              <a:gdLst/>
              <a:ahLst/>
              <a:cxnLst/>
              <a:rect l="l" t="t" r="r" b="b"/>
              <a:pathLst>
                <a:path w="57784" h="121920">
                  <a:moveTo>
                    <a:pt x="57442" y="1879"/>
                  </a:moveTo>
                  <a:lnTo>
                    <a:pt x="18643" y="0"/>
                  </a:lnTo>
                  <a:lnTo>
                    <a:pt x="0" y="111823"/>
                  </a:lnTo>
                  <a:lnTo>
                    <a:pt x="47167" y="121297"/>
                  </a:lnTo>
                  <a:lnTo>
                    <a:pt x="57442" y="1879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68" name="object 268" descr=""/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6826046" y="5193601"/>
              <a:ext cx="51498" cy="127292"/>
            </a:xfrm>
            <a:prstGeom prst="rect">
              <a:avLst/>
            </a:prstGeom>
          </p:spPr>
        </p:pic>
        <p:sp>
          <p:nvSpPr>
            <p:cNvPr id="269" name="object 269" descr=""/>
            <p:cNvSpPr/>
            <p:nvPr/>
          </p:nvSpPr>
          <p:spPr>
            <a:xfrm>
              <a:off x="6826046" y="5193601"/>
              <a:ext cx="52069" cy="127635"/>
            </a:xfrm>
            <a:custGeom>
              <a:avLst/>
              <a:gdLst/>
              <a:ahLst/>
              <a:cxnLst/>
              <a:rect l="l" t="t" r="r" b="b"/>
              <a:pathLst>
                <a:path w="52070" h="127635">
                  <a:moveTo>
                    <a:pt x="51549" y="1790"/>
                  </a:moveTo>
                  <a:lnTo>
                    <a:pt x="10274" y="0"/>
                  </a:lnTo>
                  <a:lnTo>
                    <a:pt x="0" y="119418"/>
                  </a:lnTo>
                  <a:lnTo>
                    <a:pt x="39636" y="127304"/>
                  </a:lnTo>
                  <a:lnTo>
                    <a:pt x="51549" y="179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70" name="object 270" descr=""/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6865683" y="5195392"/>
              <a:ext cx="184150" cy="156870"/>
            </a:xfrm>
            <a:prstGeom prst="rect">
              <a:avLst/>
            </a:prstGeom>
          </p:spPr>
        </p:pic>
        <p:sp>
          <p:nvSpPr>
            <p:cNvPr id="271" name="object 271" descr=""/>
            <p:cNvSpPr/>
            <p:nvPr/>
          </p:nvSpPr>
          <p:spPr>
            <a:xfrm>
              <a:off x="6865683" y="5195392"/>
              <a:ext cx="184150" cy="157480"/>
            </a:xfrm>
            <a:custGeom>
              <a:avLst/>
              <a:gdLst/>
              <a:ahLst/>
              <a:cxnLst/>
              <a:rect l="l" t="t" r="r" b="b"/>
              <a:pathLst>
                <a:path w="184150" h="157479">
                  <a:moveTo>
                    <a:pt x="62915" y="2235"/>
                  </a:moveTo>
                  <a:lnTo>
                    <a:pt x="11912" y="0"/>
                  </a:lnTo>
                  <a:lnTo>
                    <a:pt x="0" y="125514"/>
                  </a:lnTo>
                  <a:lnTo>
                    <a:pt x="156032" y="156870"/>
                  </a:lnTo>
                  <a:lnTo>
                    <a:pt x="184150" y="126403"/>
                  </a:lnTo>
                  <a:lnTo>
                    <a:pt x="173888" y="63792"/>
                  </a:lnTo>
                  <a:lnTo>
                    <a:pt x="77749" y="77038"/>
                  </a:lnTo>
                  <a:lnTo>
                    <a:pt x="62915" y="2235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72" name="object 272" descr=""/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6928599" y="5190922"/>
              <a:ext cx="110972" cy="81508"/>
            </a:xfrm>
            <a:prstGeom prst="rect">
              <a:avLst/>
            </a:prstGeom>
          </p:spPr>
        </p:pic>
        <p:sp>
          <p:nvSpPr>
            <p:cNvPr id="273" name="object 273" descr=""/>
            <p:cNvSpPr/>
            <p:nvPr/>
          </p:nvSpPr>
          <p:spPr>
            <a:xfrm>
              <a:off x="6928599" y="5190922"/>
              <a:ext cx="111125" cy="81915"/>
            </a:xfrm>
            <a:custGeom>
              <a:avLst/>
              <a:gdLst/>
              <a:ahLst/>
              <a:cxnLst/>
              <a:rect l="l" t="t" r="r" b="b"/>
              <a:pathLst>
                <a:path w="111125" h="81914">
                  <a:moveTo>
                    <a:pt x="99910" y="0"/>
                  </a:moveTo>
                  <a:lnTo>
                    <a:pt x="0" y="6705"/>
                  </a:lnTo>
                  <a:lnTo>
                    <a:pt x="14833" y="81508"/>
                  </a:lnTo>
                  <a:lnTo>
                    <a:pt x="110972" y="68313"/>
                  </a:lnTo>
                  <a:lnTo>
                    <a:pt x="99910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74" name="object 274" descr=""/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6937819" y="5069979"/>
              <a:ext cx="90690" cy="128384"/>
            </a:xfrm>
            <a:prstGeom prst="rect">
              <a:avLst/>
            </a:prstGeom>
          </p:spPr>
        </p:pic>
        <p:sp>
          <p:nvSpPr>
            <p:cNvPr id="275" name="object 275" descr=""/>
            <p:cNvSpPr/>
            <p:nvPr/>
          </p:nvSpPr>
          <p:spPr>
            <a:xfrm>
              <a:off x="6937819" y="5069979"/>
              <a:ext cx="90805" cy="128905"/>
            </a:xfrm>
            <a:custGeom>
              <a:avLst/>
              <a:gdLst/>
              <a:ahLst/>
              <a:cxnLst/>
              <a:rect l="l" t="t" r="r" b="b"/>
              <a:pathLst>
                <a:path w="90804" h="128904">
                  <a:moveTo>
                    <a:pt x="68414" y="0"/>
                  </a:moveTo>
                  <a:lnTo>
                    <a:pt x="0" y="13487"/>
                  </a:lnTo>
                  <a:lnTo>
                    <a:pt x="15582" y="128384"/>
                  </a:lnTo>
                  <a:lnTo>
                    <a:pt x="90690" y="120942"/>
                  </a:lnTo>
                  <a:lnTo>
                    <a:pt x="68414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76" name="object 276" descr=""/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6809828" y="5083873"/>
              <a:ext cx="45542" cy="58839"/>
            </a:xfrm>
            <a:prstGeom prst="rect">
              <a:avLst/>
            </a:prstGeom>
          </p:spPr>
        </p:pic>
        <p:sp>
          <p:nvSpPr>
            <p:cNvPr id="277" name="object 277" descr=""/>
            <p:cNvSpPr/>
            <p:nvPr/>
          </p:nvSpPr>
          <p:spPr>
            <a:xfrm>
              <a:off x="6809828" y="5083873"/>
              <a:ext cx="45720" cy="59055"/>
            </a:xfrm>
            <a:custGeom>
              <a:avLst/>
              <a:gdLst/>
              <a:ahLst/>
              <a:cxnLst/>
              <a:rect l="l" t="t" r="r" b="b"/>
              <a:pathLst>
                <a:path w="45720" h="59054">
                  <a:moveTo>
                    <a:pt x="42570" y="139"/>
                  </a:moveTo>
                  <a:lnTo>
                    <a:pt x="0" y="0"/>
                  </a:lnTo>
                  <a:lnTo>
                    <a:pt x="1041" y="58839"/>
                  </a:lnTo>
                  <a:lnTo>
                    <a:pt x="45542" y="49352"/>
                  </a:lnTo>
                  <a:lnTo>
                    <a:pt x="42570" y="139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78" name="object 278" descr="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6808939" y="5039474"/>
              <a:ext cx="44996" cy="44538"/>
            </a:xfrm>
            <a:prstGeom prst="rect">
              <a:avLst/>
            </a:prstGeom>
          </p:spPr>
        </p:pic>
        <p:sp>
          <p:nvSpPr>
            <p:cNvPr id="279" name="object 279" descr=""/>
            <p:cNvSpPr/>
            <p:nvPr/>
          </p:nvSpPr>
          <p:spPr>
            <a:xfrm>
              <a:off x="6808939" y="5039474"/>
              <a:ext cx="45085" cy="45085"/>
            </a:xfrm>
            <a:custGeom>
              <a:avLst/>
              <a:gdLst/>
              <a:ahLst/>
              <a:cxnLst/>
              <a:rect l="l" t="t" r="r" b="b"/>
              <a:pathLst>
                <a:path w="45084" h="45085">
                  <a:moveTo>
                    <a:pt x="29222" y="0"/>
                  </a:moveTo>
                  <a:lnTo>
                    <a:pt x="0" y="1676"/>
                  </a:lnTo>
                  <a:lnTo>
                    <a:pt x="889" y="44399"/>
                  </a:lnTo>
                  <a:lnTo>
                    <a:pt x="43408" y="44538"/>
                  </a:lnTo>
                  <a:lnTo>
                    <a:pt x="44996" y="23901"/>
                  </a:lnTo>
                  <a:lnTo>
                    <a:pt x="29222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80" name="object 280" descr="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6808241" y="4917325"/>
              <a:ext cx="191795" cy="146050"/>
            </a:xfrm>
            <a:prstGeom prst="rect">
              <a:avLst/>
            </a:prstGeom>
          </p:spPr>
        </p:pic>
        <p:sp>
          <p:nvSpPr>
            <p:cNvPr id="281" name="object 281" descr=""/>
            <p:cNvSpPr/>
            <p:nvPr/>
          </p:nvSpPr>
          <p:spPr>
            <a:xfrm>
              <a:off x="6808241" y="4917325"/>
              <a:ext cx="192405" cy="146050"/>
            </a:xfrm>
            <a:custGeom>
              <a:avLst/>
              <a:gdLst/>
              <a:ahLst/>
              <a:cxnLst/>
              <a:rect l="l" t="t" r="r" b="b"/>
              <a:pathLst>
                <a:path w="192404" h="146050">
                  <a:moveTo>
                    <a:pt x="179590" y="55118"/>
                  </a:moveTo>
                  <a:lnTo>
                    <a:pt x="118313" y="65633"/>
                  </a:lnTo>
                  <a:lnTo>
                    <a:pt x="107302" y="0"/>
                  </a:lnTo>
                  <a:lnTo>
                    <a:pt x="40932" y="9779"/>
                  </a:lnTo>
                  <a:lnTo>
                    <a:pt x="55664" y="78193"/>
                  </a:lnTo>
                  <a:lnTo>
                    <a:pt x="0" y="86372"/>
                  </a:lnTo>
                  <a:lnTo>
                    <a:pt x="698" y="123825"/>
                  </a:lnTo>
                  <a:lnTo>
                    <a:pt x="29921" y="122148"/>
                  </a:lnTo>
                  <a:lnTo>
                    <a:pt x="45694" y="146050"/>
                  </a:lnTo>
                  <a:lnTo>
                    <a:pt x="191795" y="118719"/>
                  </a:lnTo>
                  <a:lnTo>
                    <a:pt x="179590" y="55118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82" name="object 282" descr=""/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7328992" y="3216376"/>
              <a:ext cx="132854" cy="140893"/>
            </a:xfrm>
            <a:prstGeom prst="rect">
              <a:avLst/>
            </a:prstGeom>
          </p:spPr>
        </p:pic>
        <p:sp>
          <p:nvSpPr>
            <p:cNvPr id="283" name="object 283" descr=""/>
            <p:cNvSpPr/>
            <p:nvPr/>
          </p:nvSpPr>
          <p:spPr>
            <a:xfrm>
              <a:off x="7328992" y="3216376"/>
              <a:ext cx="133350" cy="140970"/>
            </a:xfrm>
            <a:custGeom>
              <a:avLst/>
              <a:gdLst/>
              <a:ahLst/>
              <a:cxnLst/>
              <a:rect l="l" t="t" r="r" b="b"/>
              <a:pathLst>
                <a:path w="133350" h="140970">
                  <a:moveTo>
                    <a:pt x="104228" y="0"/>
                  </a:moveTo>
                  <a:lnTo>
                    <a:pt x="0" y="20586"/>
                  </a:lnTo>
                  <a:lnTo>
                    <a:pt x="36563" y="140893"/>
                  </a:lnTo>
                  <a:lnTo>
                    <a:pt x="132854" y="122237"/>
                  </a:lnTo>
                  <a:lnTo>
                    <a:pt x="104228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84" name="object 284" descr=""/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7433221" y="3195243"/>
              <a:ext cx="252564" cy="303009"/>
            </a:xfrm>
            <a:prstGeom prst="rect">
              <a:avLst/>
            </a:prstGeom>
          </p:spPr>
        </p:pic>
        <p:sp>
          <p:nvSpPr>
            <p:cNvPr id="285" name="object 285" descr=""/>
            <p:cNvSpPr/>
            <p:nvPr/>
          </p:nvSpPr>
          <p:spPr>
            <a:xfrm>
              <a:off x="7433221" y="3195243"/>
              <a:ext cx="252729" cy="303530"/>
            </a:xfrm>
            <a:custGeom>
              <a:avLst/>
              <a:gdLst/>
              <a:ahLst/>
              <a:cxnLst/>
              <a:rect l="l" t="t" r="r" b="b"/>
              <a:pathLst>
                <a:path w="252729" h="303529">
                  <a:moveTo>
                    <a:pt x="157911" y="72669"/>
                  </a:moveTo>
                  <a:lnTo>
                    <a:pt x="126199" y="78282"/>
                  </a:lnTo>
                  <a:lnTo>
                    <a:pt x="110972" y="0"/>
                  </a:lnTo>
                  <a:lnTo>
                    <a:pt x="0" y="21132"/>
                  </a:lnTo>
                  <a:lnTo>
                    <a:pt x="25552" y="130124"/>
                  </a:lnTo>
                  <a:lnTo>
                    <a:pt x="116979" y="111518"/>
                  </a:lnTo>
                  <a:lnTo>
                    <a:pt x="123774" y="161175"/>
                  </a:lnTo>
                  <a:lnTo>
                    <a:pt x="143713" y="159893"/>
                  </a:lnTo>
                  <a:lnTo>
                    <a:pt x="145008" y="186524"/>
                  </a:lnTo>
                  <a:lnTo>
                    <a:pt x="173481" y="186969"/>
                  </a:lnTo>
                  <a:lnTo>
                    <a:pt x="172986" y="303009"/>
                  </a:lnTo>
                  <a:lnTo>
                    <a:pt x="252564" y="299834"/>
                  </a:lnTo>
                  <a:lnTo>
                    <a:pt x="248945" y="149910"/>
                  </a:lnTo>
                  <a:lnTo>
                    <a:pt x="169164" y="155676"/>
                  </a:lnTo>
                  <a:lnTo>
                    <a:pt x="157911" y="72669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86" name="object 286" descr=""/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7544193" y="3188588"/>
              <a:ext cx="46926" cy="84937"/>
            </a:xfrm>
            <a:prstGeom prst="rect">
              <a:avLst/>
            </a:prstGeom>
          </p:spPr>
        </p:pic>
        <p:sp>
          <p:nvSpPr>
            <p:cNvPr id="287" name="object 287" descr=""/>
            <p:cNvSpPr/>
            <p:nvPr/>
          </p:nvSpPr>
          <p:spPr>
            <a:xfrm>
              <a:off x="7544193" y="3188588"/>
              <a:ext cx="46990" cy="85090"/>
            </a:xfrm>
            <a:custGeom>
              <a:avLst/>
              <a:gdLst/>
              <a:ahLst/>
              <a:cxnLst/>
              <a:rect l="l" t="t" r="r" b="b"/>
              <a:pathLst>
                <a:path w="46990" h="85089">
                  <a:moveTo>
                    <a:pt x="35420" y="0"/>
                  </a:moveTo>
                  <a:lnTo>
                    <a:pt x="0" y="6654"/>
                  </a:lnTo>
                  <a:lnTo>
                    <a:pt x="15227" y="84937"/>
                  </a:lnTo>
                  <a:lnTo>
                    <a:pt x="46939" y="79324"/>
                  </a:lnTo>
                  <a:lnTo>
                    <a:pt x="35420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88" name="object 288" descr=""/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7606207" y="3495078"/>
              <a:ext cx="90284" cy="96786"/>
            </a:xfrm>
            <a:prstGeom prst="rect">
              <a:avLst/>
            </a:prstGeom>
          </p:spPr>
        </p:pic>
        <p:sp>
          <p:nvSpPr>
            <p:cNvPr id="289" name="object 289" descr=""/>
            <p:cNvSpPr/>
            <p:nvPr/>
          </p:nvSpPr>
          <p:spPr>
            <a:xfrm>
              <a:off x="7606207" y="3495078"/>
              <a:ext cx="90805" cy="97155"/>
            </a:xfrm>
            <a:custGeom>
              <a:avLst/>
              <a:gdLst/>
              <a:ahLst/>
              <a:cxnLst/>
              <a:rect l="l" t="t" r="r" b="b"/>
              <a:pathLst>
                <a:path w="90804" h="97154">
                  <a:moveTo>
                    <a:pt x="88506" y="22072"/>
                  </a:moveTo>
                  <a:lnTo>
                    <a:pt x="79578" y="0"/>
                  </a:lnTo>
                  <a:lnTo>
                    <a:pt x="0" y="3175"/>
                  </a:lnTo>
                  <a:lnTo>
                    <a:pt x="3225" y="96786"/>
                  </a:lnTo>
                  <a:lnTo>
                    <a:pt x="90284" y="91427"/>
                  </a:lnTo>
                  <a:lnTo>
                    <a:pt x="88506" y="22072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90" name="object 290" descr=""/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7694714" y="3500780"/>
              <a:ext cx="273494" cy="85725"/>
            </a:xfrm>
            <a:prstGeom prst="rect">
              <a:avLst/>
            </a:prstGeom>
          </p:spPr>
        </p:pic>
        <p:sp>
          <p:nvSpPr>
            <p:cNvPr id="291" name="object 291" descr=""/>
            <p:cNvSpPr/>
            <p:nvPr/>
          </p:nvSpPr>
          <p:spPr>
            <a:xfrm>
              <a:off x="7694714" y="3500780"/>
              <a:ext cx="273685" cy="85725"/>
            </a:xfrm>
            <a:custGeom>
              <a:avLst/>
              <a:gdLst/>
              <a:ahLst/>
              <a:cxnLst/>
              <a:rect l="l" t="t" r="r" b="b"/>
              <a:pathLst>
                <a:path w="273684" h="85725">
                  <a:moveTo>
                    <a:pt x="263169" y="0"/>
                  </a:moveTo>
                  <a:lnTo>
                    <a:pt x="0" y="16370"/>
                  </a:lnTo>
                  <a:lnTo>
                    <a:pt x="1777" y="85725"/>
                  </a:lnTo>
                  <a:lnTo>
                    <a:pt x="273494" y="78587"/>
                  </a:lnTo>
                  <a:lnTo>
                    <a:pt x="263169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92" name="object 292" descr=""/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7216076" y="3413874"/>
              <a:ext cx="150114" cy="250672"/>
            </a:xfrm>
            <a:prstGeom prst="rect">
              <a:avLst/>
            </a:prstGeom>
          </p:spPr>
        </p:pic>
        <p:sp>
          <p:nvSpPr>
            <p:cNvPr id="293" name="object 293" descr=""/>
            <p:cNvSpPr/>
            <p:nvPr/>
          </p:nvSpPr>
          <p:spPr>
            <a:xfrm>
              <a:off x="7216076" y="3413874"/>
              <a:ext cx="150495" cy="250825"/>
            </a:xfrm>
            <a:custGeom>
              <a:avLst/>
              <a:gdLst/>
              <a:ahLst/>
              <a:cxnLst/>
              <a:rect l="l" t="t" r="r" b="b"/>
              <a:pathLst>
                <a:path w="150495" h="250825">
                  <a:moveTo>
                    <a:pt x="105524" y="0"/>
                  </a:moveTo>
                  <a:lnTo>
                    <a:pt x="0" y="19545"/>
                  </a:lnTo>
                  <a:lnTo>
                    <a:pt x="18008" y="108038"/>
                  </a:lnTo>
                  <a:lnTo>
                    <a:pt x="32994" y="104470"/>
                  </a:lnTo>
                  <a:lnTo>
                    <a:pt x="63652" y="250672"/>
                  </a:lnTo>
                  <a:lnTo>
                    <a:pt x="150126" y="233908"/>
                  </a:lnTo>
                  <a:lnTo>
                    <a:pt x="105524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94" name="object 294" descr=""/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7084466" y="3639845"/>
              <a:ext cx="102692" cy="48209"/>
            </a:xfrm>
            <a:prstGeom prst="rect">
              <a:avLst/>
            </a:prstGeom>
          </p:spPr>
        </p:pic>
        <p:sp>
          <p:nvSpPr>
            <p:cNvPr id="295" name="object 295" descr=""/>
            <p:cNvSpPr/>
            <p:nvPr/>
          </p:nvSpPr>
          <p:spPr>
            <a:xfrm>
              <a:off x="7084466" y="3639845"/>
              <a:ext cx="102870" cy="48260"/>
            </a:xfrm>
            <a:custGeom>
              <a:avLst/>
              <a:gdLst/>
              <a:ahLst/>
              <a:cxnLst/>
              <a:rect l="l" t="t" r="r" b="b"/>
              <a:pathLst>
                <a:path w="102870" h="48260">
                  <a:moveTo>
                    <a:pt x="95250" y="0"/>
                  </a:moveTo>
                  <a:lnTo>
                    <a:pt x="0" y="16421"/>
                  </a:lnTo>
                  <a:lnTo>
                    <a:pt x="5600" y="48209"/>
                  </a:lnTo>
                  <a:lnTo>
                    <a:pt x="102692" y="34429"/>
                  </a:lnTo>
                  <a:lnTo>
                    <a:pt x="95250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96" name="object 296" descr=""/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7052373" y="3686924"/>
              <a:ext cx="63055" cy="88353"/>
            </a:xfrm>
            <a:prstGeom prst="rect">
              <a:avLst/>
            </a:prstGeom>
          </p:spPr>
        </p:pic>
        <p:sp>
          <p:nvSpPr>
            <p:cNvPr id="297" name="object 297" descr=""/>
            <p:cNvSpPr/>
            <p:nvPr/>
          </p:nvSpPr>
          <p:spPr>
            <a:xfrm>
              <a:off x="7052373" y="3686924"/>
              <a:ext cx="63500" cy="88900"/>
            </a:xfrm>
            <a:custGeom>
              <a:avLst/>
              <a:gdLst/>
              <a:ahLst/>
              <a:cxnLst/>
              <a:rect l="l" t="t" r="r" b="b"/>
              <a:pathLst>
                <a:path w="63500" h="88900">
                  <a:moveTo>
                    <a:pt x="48221" y="0"/>
                  </a:moveTo>
                  <a:lnTo>
                    <a:pt x="0" y="5346"/>
                  </a:lnTo>
                  <a:lnTo>
                    <a:pt x="12649" y="88353"/>
                  </a:lnTo>
                  <a:lnTo>
                    <a:pt x="63055" y="68452"/>
                  </a:lnTo>
                  <a:lnTo>
                    <a:pt x="48221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98" name="object 298" descr="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7100595" y="3674262"/>
              <a:ext cx="98564" cy="81114"/>
            </a:xfrm>
            <a:prstGeom prst="rect">
              <a:avLst/>
            </a:prstGeom>
          </p:spPr>
        </p:pic>
        <p:sp>
          <p:nvSpPr>
            <p:cNvPr id="299" name="object 299" descr=""/>
            <p:cNvSpPr/>
            <p:nvPr/>
          </p:nvSpPr>
          <p:spPr>
            <a:xfrm>
              <a:off x="7100595" y="3674275"/>
              <a:ext cx="99060" cy="81280"/>
            </a:xfrm>
            <a:custGeom>
              <a:avLst/>
              <a:gdLst/>
              <a:ahLst/>
              <a:cxnLst/>
              <a:rect l="l" t="t" r="r" b="b"/>
              <a:pathLst>
                <a:path w="99059" h="81279">
                  <a:moveTo>
                    <a:pt x="86563" y="0"/>
                  </a:moveTo>
                  <a:lnTo>
                    <a:pt x="0" y="12649"/>
                  </a:lnTo>
                  <a:lnTo>
                    <a:pt x="14833" y="81102"/>
                  </a:lnTo>
                  <a:lnTo>
                    <a:pt x="98564" y="66471"/>
                  </a:lnTo>
                  <a:lnTo>
                    <a:pt x="86563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00" name="object 300" descr="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7071563" y="3824782"/>
              <a:ext cx="43256" cy="44551"/>
            </a:xfrm>
            <a:prstGeom prst="rect">
              <a:avLst/>
            </a:prstGeom>
          </p:spPr>
        </p:pic>
        <p:sp>
          <p:nvSpPr>
            <p:cNvPr id="301" name="object 301" descr=""/>
            <p:cNvSpPr/>
            <p:nvPr/>
          </p:nvSpPr>
          <p:spPr>
            <a:xfrm>
              <a:off x="7071563" y="3824782"/>
              <a:ext cx="43815" cy="45085"/>
            </a:xfrm>
            <a:custGeom>
              <a:avLst/>
              <a:gdLst/>
              <a:ahLst/>
              <a:cxnLst/>
              <a:rect l="l" t="t" r="r" b="b"/>
              <a:pathLst>
                <a:path w="43815" h="45085">
                  <a:moveTo>
                    <a:pt x="36918" y="0"/>
                  </a:moveTo>
                  <a:lnTo>
                    <a:pt x="0" y="2781"/>
                  </a:lnTo>
                  <a:lnTo>
                    <a:pt x="3327" y="44551"/>
                  </a:lnTo>
                  <a:lnTo>
                    <a:pt x="43319" y="38544"/>
                  </a:lnTo>
                  <a:lnTo>
                    <a:pt x="36918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02" name="object 302" descr=""/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6912622" y="3829938"/>
              <a:ext cx="310946" cy="146799"/>
            </a:xfrm>
            <a:prstGeom prst="rect">
              <a:avLst/>
            </a:prstGeom>
          </p:spPr>
        </p:pic>
        <p:sp>
          <p:nvSpPr>
            <p:cNvPr id="303" name="object 303" descr=""/>
            <p:cNvSpPr/>
            <p:nvPr/>
          </p:nvSpPr>
          <p:spPr>
            <a:xfrm>
              <a:off x="6912622" y="3829888"/>
              <a:ext cx="311150" cy="147320"/>
            </a:xfrm>
            <a:custGeom>
              <a:avLst/>
              <a:gdLst/>
              <a:ahLst/>
              <a:cxnLst/>
              <a:rect l="l" t="t" r="r" b="b"/>
              <a:pathLst>
                <a:path w="311150" h="147320">
                  <a:moveTo>
                    <a:pt x="98971" y="56057"/>
                  </a:moveTo>
                  <a:lnTo>
                    <a:pt x="161378" y="46583"/>
                  </a:lnTo>
                  <a:lnTo>
                    <a:pt x="175666" y="121005"/>
                  </a:lnTo>
                  <a:lnTo>
                    <a:pt x="310997" y="96989"/>
                  </a:lnTo>
                  <a:lnTo>
                    <a:pt x="294081" y="19202"/>
                  </a:lnTo>
                  <a:lnTo>
                    <a:pt x="162267" y="39446"/>
                  </a:lnTo>
                  <a:lnTo>
                    <a:pt x="161772" y="20599"/>
                  </a:lnTo>
                  <a:lnTo>
                    <a:pt x="92862" y="32245"/>
                  </a:lnTo>
                  <a:lnTo>
                    <a:pt x="84429" y="0"/>
                  </a:lnTo>
                  <a:lnTo>
                    <a:pt x="0" y="14592"/>
                  </a:lnTo>
                  <a:lnTo>
                    <a:pt x="23113" y="146850"/>
                  </a:lnTo>
                  <a:lnTo>
                    <a:pt x="118262" y="130721"/>
                  </a:lnTo>
                  <a:lnTo>
                    <a:pt x="98971" y="56057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04" name="object 304" descr=""/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7206703" y="3844137"/>
              <a:ext cx="45542" cy="82740"/>
            </a:xfrm>
            <a:prstGeom prst="rect">
              <a:avLst/>
            </a:prstGeom>
          </p:spPr>
        </p:pic>
        <p:sp>
          <p:nvSpPr>
            <p:cNvPr id="305" name="object 305" descr=""/>
            <p:cNvSpPr/>
            <p:nvPr/>
          </p:nvSpPr>
          <p:spPr>
            <a:xfrm>
              <a:off x="7206703" y="3844086"/>
              <a:ext cx="45720" cy="83185"/>
            </a:xfrm>
            <a:custGeom>
              <a:avLst/>
              <a:gdLst/>
              <a:ahLst/>
              <a:cxnLst/>
              <a:rect l="l" t="t" r="r" b="b"/>
              <a:pathLst>
                <a:path w="45720" h="83185">
                  <a:moveTo>
                    <a:pt x="32003" y="0"/>
                  </a:moveTo>
                  <a:lnTo>
                    <a:pt x="0" y="5003"/>
                  </a:lnTo>
                  <a:lnTo>
                    <a:pt x="16916" y="82791"/>
                  </a:lnTo>
                  <a:lnTo>
                    <a:pt x="45542" y="77635"/>
                  </a:lnTo>
                  <a:lnTo>
                    <a:pt x="32003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06" name="object 306" descr=""/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7389965" y="3541712"/>
              <a:ext cx="57048" cy="99618"/>
            </a:xfrm>
            <a:prstGeom prst="rect">
              <a:avLst/>
            </a:prstGeom>
          </p:spPr>
        </p:pic>
        <p:sp>
          <p:nvSpPr>
            <p:cNvPr id="307" name="object 307" descr=""/>
            <p:cNvSpPr/>
            <p:nvPr/>
          </p:nvSpPr>
          <p:spPr>
            <a:xfrm>
              <a:off x="7389965" y="3541712"/>
              <a:ext cx="57150" cy="99695"/>
            </a:xfrm>
            <a:custGeom>
              <a:avLst/>
              <a:gdLst/>
              <a:ahLst/>
              <a:cxnLst/>
              <a:rect l="l" t="t" r="r" b="b"/>
              <a:pathLst>
                <a:path w="57150" h="99695">
                  <a:moveTo>
                    <a:pt x="48615" y="24803"/>
                  </a:moveTo>
                  <a:lnTo>
                    <a:pt x="43751" y="0"/>
                  </a:lnTo>
                  <a:lnTo>
                    <a:pt x="0" y="4216"/>
                  </a:lnTo>
                  <a:lnTo>
                    <a:pt x="9575" y="99618"/>
                  </a:lnTo>
                  <a:lnTo>
                    <a:pt x="57048" y="90436"/>
                  </a:lnTo>
                  <a:lnTo>
                    <a:pt x="48615" y="24803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08" name="object 308" descr=""/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7399540" y="3632149"/>
              <a:ext cx="55016" cy="95542"/>
            </a:xfrm>
            <a:prstGeom prst="rect">
              <a:avLst/>
            </a:prstGeom>
          </p:spPr>
        </p:pic>
        <p:sp>
          <p:nvSpPr>
            <p:cNvPr id="309" name="object 309" descr=""/>
            <p:cNvSpPr/>
            <p:nvPr/>
          </p:nvSpPr>
          <p:spPr>
            <a:xfrm>
              <a:off x="7399540" y="3632149"/>
              <a:ext cx="55244" cy="95885"/>
            </a:xfrm>
            <a:custGeom>
              <a:avLst/>
              <a:gdLst/>
              <a:ahLst/>
              <a:cxnLst/>
              <a:rect l="l" t="t" r="r" b="b"/>
              <a:pathLst>
                <a:path w="55245" h="95885">
                  <a:moveTo>
                    <a:pt x="47472" y="0"/>
                  </a:moveTo>
                  <a:lnTo>
                    <a:pt x="0" y="9182"/>
                  </a:lnTo>
                  <a:lnTo>
                    <a:pt x="5549" y="95554"/>
                  </a:lnTo>
                  <a:lnTo>
                    <a:pt x="55016" y="91478"/>
                  </a:lnTo>
                  <a:lnTo>
                    <a:pt x="47472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10" name="object 310" descr=""/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7438580" y="3549700"/>
              <a:ext cx="111620" cy="173926"/>
            </a:xfrm>
            <a:prstGeom prst="rect">
              <a:avLst/>
            </a:prstGeom>
          </p:spPr>
        </p:pic>
        <p:sp>
          <p:nvSpPr>
            <p:cNvPr id="311" name="object 311" descr=""/>
            <p:cNvSpPr/>
            <p:nvPr/>
          </p:nvSpPr>
          <p:spPr>
            <a:xfrm>
              <a:off x="7438580" y="3549700"/>
              <a:ext cx="111760" cy="173990"/>
            </a:xfrm>
            <a:custGeom>
              <a:avLst/>
              <a:gdLst/>
              <a:ahLst/>
              <a:cxnLst/>
              <a:rect l="l" t="t" r="r" b="b"/>
              <a:pathLst>
                <a:path w="111759" h="173989">
                  <a:moveTo>
                    <a:pt x="107556" y="0"/>
                  </a:moveTo>
                  <a:lnTo>
                    <a:pt x="0" y="16814"/>
                  </a:lnTo>
                  <a:lnTo>
                    <a:pt x="15976" y="173926"/>
                  </a:lnTo>
                  <a:lnTo>
                    <a:pt x="79616" y="167284"/>
                  </a:lnTo>
                  <a:lnTo>
                    <a:pt x="76847" y="100901"/>
                  </a:lnTo>
                  <a:lnTo>
                    <a:pt x="111620" y="97586"/>
                  </a:lnTo>
                  <a:lnTo>
                    <a:pt x="107556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12" name="object 312" descr=""/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7631811" y="3585363"/>
              <a:ext cx="164401" cy="157809"/>
            </a:xfrm>
            <a:prstGeom prst="rect">
              <a:avLst/>
            </a:prstGeom>
          </p:spPr>
        </p:pic>
        <p:sp>
          <p:nvSpPr>
            <p:cNvPr id="313" name="object 313" descr=""/>
            <p:cNvSpPr/>
            <p:nvPr/>
          </p:nvSpPr>
          <p:spPr>
            <a:xfrm>
              <a:off x="7631811" y="3585375"/>
              <a:ext cx="164465" cy="158115"/>
            </a:xfrm>
            <a:custGeom>
              <a:avLst/>
              <a:gdLst/>
              <a:ahLst/>
              <a:cxnLst/>
              <a:rect l="l" t="t" r="r" b="b"/>
              <a:pathLst>
                <a:path w="164465" h="158114">
                  <a:moveTo>
                    <a:pt x="91668" y="42405"/>
                  </a:moveTo>
                  <a:lnTo>
                    <a:pt x="150406" y="44399"/>
                  </a:lnTo>
                  <a:lnTo>
                    <a:pt x="164452" y="0"/>
                  </a:lnTo>
                  <a:lnTo>
                    <a:pt x="60820" y="1231"/>
                  </a:lnTo>
                  <a:lnTo>
                    <a:pt x="0" y="143459"/>
                  </a:lnTo>
                  <a:lnTo>
                    <a:pt x="43205" y="157797"/>
                  </a:lnTo>
                  <a:lnTo>
                    <a:pt x="91668" y="42405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14" name="object 314" descr=""/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7633842" y="3764661"/>
              <a:ext cx="105664" cy="67068"/>
            </a:xfrm>
            <a:prstGeom prst="rect">
              <a:avLst/>
            </a:prstGeom>
          </p:spPr>
        </p:pic>
        <p:sp>
          <p:nvSpPr>
            <p:cNvPr id="315" name="object 315" descr=""/>
            <p:cNvSpPr/>
            <p:nvPr/>
          </p:nvSpPr>
          <p:spPr>
            <a:xfrm>
              <a:off x="7594206" y="3728834"/>
              <a:ext cx="145415" cy="103505"/>
            </a:xfrm>
            <a:custGeom>
              <a:avLst/>
              <a:gdLst/>
              <a:ahLst/>
              <a:cxnLst/>
              <a:rect l="l" t="t" r="r" b="b"/>
              <a:pathLst>
                <a:path w="145415" h="103504">
                  <a:moveTo>
                    <a:pt x="145300" y="35826"/>
                  </a:moveTo>
                  <a:lnTo>
                    <a:pt x="37604" y="0"/>
                  </a:lnTo>
                  <a:lnTo>
                    <a:pt x="0" y="88315"/>
                  </a:lnTo>
                  <a:lnTo>
                    <a:pt x="39636" y="102895"/>
                  </a:lnTo>
                  <a:lnTo>
                    <a:pt x="51142" y="77546"/>
                  </a:lnTo>
                  <a:lnTo>
                    <a:pt x="124421" y="101752"/>
                  </a:lnTo>
                  <a:lnTo>
                    <a:pt x="145300" y="35826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16" name="object 316" descr=""/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7868792" y="3623462"/>
              <a:ext cx="115188" cy="199275"/>
            </a:xfrm>
            <a:prstGeom prst="rect">
              <a:avLst/>
            </a:prstGeom>
          </p:spPr>
        </p:pic>
        <p:sp>
          <p:nvSpPr>
            <p:cNvPr id="317" name="object 317" descr=""/>
            <p:cNvSpPr/>
            <p:nvPr/>
          </p:nvSpPr>
          <p:spPr>
            <a:xfrm>
              <a:off x="7868792" y="3623475"/>
              <a:ext cx="115570" cy="199390"/>
            </a:xfrm>
            <a:custGeom>
              <a:avLst/>
              <a:gdLst/>
              <a:ahLst/>
              <a:cxnLst/>
              <a:rect l="l" t="t" r="r" b="b"/>
              <a:pathLst>
                <a:path w="115570" h="199389">
                  <a:moveTo>
                    <a:pt x="95402" y="0"/>
                  </a:moveTo>
                  <a:lnTo>
                    <a:pt x="25895" y="7785"/>
                  </a:lnTo>
                  <a:lnTo>
                    <a:pt x="37655" y="84874"/>
                  </a:lnTo>
                  <a:lnTo>
                    <a:pt x="6743" y="87312"/>
                  </a:lnTo>
                  <a:lnTo>
                    <a:pt x="14287" y="156159"/>
                  </a:lnTo>
                  <a:lnTo>
                    <a:pt x="0" y="159486"/>
                  </a:lnTo>
                  <a:lnTo>
                    <a:pt x="4559" y="199275"/>
                  </a:lnTo>
                  <a:lnTo>
                    <a:pt x="115188" y="190842"/>
                  </a:lnTo>
                  <a:lnTo>
                    <a:pt x="95402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18" name="object 318" descr=""/>
            <p:cNvPicPr/>
            <p:nvPr/>
          </p:nvPicPr>
          <p:blipFill>
            <a:blip r:embed="rId160" cstate="print"/>
            <a:stretch>
              <a:fillRect/>
            </a:stretch>
          </p:blipFill>
          <p:spPr>
            <a:xfrm>
              <a:off x="7873352" y="3814318"/>
              <a:ext cx="120599" cy="108051"/>
            </a:xfrm>
            <a:prstGeom prst="rect">
              <a:avLst/>
            </a:prstGeom>
          </p:spPr>
        </p:pic>
        <p:sp>
          <p:nvSpPr>
            <p:cNvPr id="319" name="object 319" descr=""/>
            <p:cNvSpPr/>
            <p:nvPr/>
          </p:nvSpPr>
          <p:spPr>
            <a:xfrm>
              <a:off x="7873352" y="3814318"/>
              <a:ext cx="120650" cy="108585"/>
            </a:xfrm>
            <a:custGeom>
              <a:avLst/>
              <a:gdLst/>
              <a:ahLst/>
              <a:cxnLst/>
              <a:rect l="l" t="t" r="r" b="b"/>
              <a:pathLst>
                <a:path w="120650" h="108585">
                  <a:moveTo>
                    <a:pt x="110629" y="0"/>
                  </a:moveTo>
                  <a:lnTo>
                    <a:pt x="0" y="8432"/>
                  </a:lnTo>
                  <a:lnTo>
                    <a:pt x="11366" y="108051"/>
                  </a:lnTo>
                  <a:lnTo>
                    <a:pt x="120599" y="95643"/>
                  </a:lnTo>
                  <a:lnTo>
                    <a:pt x="110629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20" name="object 320" descr=""/>
            <p:cNvPicPr/>
            <p:nvPr/>
          </p:nvPicPr>
          <p:blipFill>
            <a:blip r:embed="rId161" cstate="print"/>
            <a:stretch>
              <a:fillRect/>
            </a:stretch>
          </p:blipFill>
          <p:spPr>
            <a:xfrm>
              <a:off x="7884718" y="3909961"/>
              <a:ext cx="122986" cy="145059"/>
            </a:xfrm>
            <a:prstGeom prst="rect">
              <a:avLst/>
            </a:prstGeom>
          </p:spPr>
        </p:pic>
        <p:sp>
          <p:nvSpPr>
            <p:cNvPr id="321" name="object 321" descr=""/>
            <p:cNvSpPr/>
            <p:nvPr/>
          </p:nvSpPr>
          <p:spPr>
            <a:xfrm>
              <a:off x="7884718" y="3909961"/>
              <a:ext cx="123189" cy="145415"/>
            </a:xfrm>
            <a:custGeom>
              <a:avLst/>
              <a:gdLst/>
              <a:ahLst/>
              <a:cxnLst/>
              <a:rect l="l" t="t" r="r" b="b"/>
              <a:pathLst>
                <a:path w="123190" h="145414">
                  <a:moveTo>
                    <a:pt x="109232" y="0"/>
                  </a:moveTo>
                  <a:lnTo>
                    <a:pt x="0" y="12407"/>
                  </a:lnTo>
                  <a:lnTo>
                    <a:pt x="7137" y="75107"/>
                  </a:lnTo>
                  <a:lnTo>
                    <a:pt x="24701" y="72377"/>
                  </a:lnTo>
                  <a:lnTo>
                    <a:pt x="36563" y="145059"/>
                  </a:lnTo>
                  <a:lnTo>
                    <a:pt x="123024" y="133692"/>
                  </a:lnTo>
                  <a:lnTo>
                    <a:pt x="109232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22" name="object 322" descr=""/>
            <p:cNvPicPr/>
            <p:nvPr/>
          </p:nvPicPr>
          <p:blipFill>
            <a:blip r:embed="rId162" cstate="print"/>
            <a:stretch>
              <a:fillRect/>
            </a:stretch>
          </p:blipFill>
          <p:spPr>
            <a:xfrm>
              <a:off x="7538935" y="3863327"/>
              <a:ext cx="58940" cy="90881"/>
            </a:xfrm>
            <a:prstGeom prst="rect">
              <a:avLst/>
            </a:prstGeom>
          </p:spPr>
        </p:pic>
        <p:sp>
          <p:nvSpPr>
            <p:cNvPr id="323" name="object 323" descr=""/>
            <p:cNvSpPr/>
            <p:nvPr/>
          </p:nvSpPr>
          <p:spPr>
            <a:xfrm>
              <a:off x="7538935" y="3863327"/>
              <a:ext cx="59055" cy="91440"/>
            </a:xfrm>
            <a:custGeom>
              <a:avLst/>
              <a:gdLst/>
              <a:ahLst/>
              <a:cxnLst/>
              <a:rect l="l" t="t" r="r" b="b"/>
              <a:pathLst>
                <a:path w="59054" h="91439">
                  <a:moveTo>
                    <a:pt x="48120" y="0"/>
                  </a:moveTo>
                  <a:lnTo>
                    <a:pt x="34683" y="1346"/>
                  </a:lnTo>
                  <a:lnTo>
                    <a:pt x="30162" y="11468"/>
                  </a:lnTo>
                  <a:lnTo>
                    <a:pt x="0" y="14541"/>
                  </a:lnTo>
                  <a:lnTo>
                    <a:pt x="10121" y="90881"/>
                  </a:lnTo>
                  <a:lnTo>
                    <a:pt x="58991" y="86575"/>
                  </a:lnTo>
                  <a:lnTo>
                    <a:pt x="48120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24" name="object 324" descr=""/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7549057" y="3950398"/>
              <a:ext cx="53187" cy="81203"/>
            </a:xfrm>
            <a:prstGeom prst="rect">
              <a:avLst/>
            </a:prstGeom>
          </p:spPr>
        </p:pic>
        <p:sp>
          <p:nvSpPr>
            <p:cNvPr id="325" name="object 325" descr=""/>
            <p:cNvSpPr/>
            <p:nvPr/>
          </p:nvSpPr>
          <p:spPr>
            <a:xfrm>
              <a:off x="7549057" y="3950398"/>
              <a:ext cx="53340" cy="81280"/>
            </a:xfrm>
            <a:custGeom>
              <a:avLst/>
              <a:gdLst/>
              <a:ahLst/>
              <a:cxnLst/>
              <a:rect l="l" t="t" r="r" b="b"/>
              <a:pathLst>
                <a:path w="53340" h="81279">
                  <a:moveTo>
                    <a:pt x="43357" y="0"/>
                  </a:moveTo>
                  <a:lnTo>
                    <a:pt x="0" y="3810"/>
                  </a:lnTo>
                  <a:lnTo>
                    <a:pt x="10223" y="81203"/>
                  </a:lnTo>
                  <a:lnTo>
                    <a:pt x="53187" y="74714"/>
                  </a:lnTo>
                  <a:lnTo>
                    <a:pt x="43357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26" name="object 326" descr=""/>
            <p:cNvPicPr/>
            <p:nvPr/>
          </p:nvPicPr>
          <p:blipFill>
            <a:blip r:embed="rId164" cstate="print"/>
            <a:stretch>
              <a:fillRect/>
            </a:stretch>
          </p:blipFill>
          <p:spPr>
            <a:xfrm>
              <a:off x="7145185" y="3891711"/>
              <a:ext cx="302615" cy="217779"/>
            </a:xfrm>
            <a:prstGeom prst="rect">
              <a:avLst/>
            </a:prstGeom>
          </p:spPr>
        </p:pic>
        <p:sp>
          <p:nvSpPr>
            <p:cNvPr id="327" name="object 327" descr=""/>
            <p:cNvSpPr/>
            <p:nvPr/>
          </p:nvSpPr>
          <p:spPr>
            <a:xfrm>
              <a:off x="7145185" y="3891711"/>
              <a:ext cx="302895" cy="217804"/>
            </a:xfrm>
            <a:custGeom>
              <a:avLst/>
              <a:gdLst/>
              <a:ahLst/>
              <a:cxnLst/>
              <a:rect l="l" t="t" r="r" b="b"/>
              <a:pathLst>
                <a:path w="302895" h="217804">
                  <a:moveTo>
                    <a:pt x="227317" y="44094"/>
                  </a:moveTo>
                  <a:lnTo>
                    <a:pt x="302615" y="32435"/>
                  </a:lnTo>
                  <a:lnTo>
                    <a:pt x="298005" y="0"/>
                  </a:lnTo>
                  <a:lnTo>
                    <a:pt x="74066" y="35915"/>
                  </a:lnTo>
                  <a:lnTo>
                    <a:pt x="96989" y="154978"/>
                  </a:lnTo>
                  <a:lnTo>
                    <a:pt x="0" y="175209"/>
                  </a:lnTo>
                  <a:lnTo>
                    <a:pt x="10172" y="217779"/>
                  </a:lnTo>
                  <a:lnTo>
                    <a:pt x="253110" y="170357"/>
                  </a:lnTo>
                  <a:lnTo>
                    <a:pt x="227317" y="44094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28" name="object 328" descr=""/>
            <p:cNvPicPr/>
            <p:nvPr/>
          </p:nvPicPr>
          <p:blipFill>
            <a:blip r:embed="rId165" cstate="print"/>
            <a:stretch>
              <a:fillRect/>
            </a:stretch>
          </p:blipFill>
          <p:spPr>
            <a:xfrm>
              <a:off x="6935736" y="3957294"/>
              <a:ext cx="143624" cy="201358"/>
            </a:xfrm>
            <a:prstGeom prst="rect">
              <a:avLst/>
            </a:prstGeom>
          </p:spPr>
        </p:pic>
        <p:sp>
          <p:nvSpPr>
            <p:cNvPr id="329" name="object 329" descr=""/>
            <p:cNvSpPr/>
            <p:nvPr/>
          </p:nvSpPr>
          <p:spPr>
            <a:xfrm>
              <a:off x="6935736" y="3957294"/>
              <a:ext cx="144145" cy="201930"/>
            </a:xfrm>
            <a:custGeom>
              <a:avLst/>
              <a:gdLst/>
              <a:ahLst/>
              <a:cxnLst/>
              <a:rect l="l" t="t" r="r" b="b"/>
              <a:pathLst>
                <a:path w="144145" h="201929">
                  <a:moveTo>
                    <a:pt x="115189" y="0"/>
                  </a:moveTo>
                  <a:lnTo>
                    <a:pt x="0" y="19443"/>
                  </a:lnTo>
                  <a:lnTo>
                    <a:pt x="32499" y="201358"/>
                  </a:lnTo>
                  <a:lnTo>
                    <a:pt x="143675" y="179831"/>
                  </a:lnTo>
                  <a:lnTo>
                    <a:pt x="115189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30" name="object 330" descr=""/>
            <p:cNvPicPr/>
            <p:nvPr/>
          </p:nvPicPr>
          <p:blipFill>
            <a:blip r:embed="rId166" cstate="print"/>
            <a:stretch>
              <a:fillRect/>
            </a:stretch>
          </p:blipFill>
          <p:spPr>
            <a:xfrm>
              <a:off x="6968236" y="4143527"/>
              <a:ext cx="83388" cy="38887"/>
            </a:xfrm>
            <a:prstGeom prst="rect">
              <a:avLst/>
            </a:prstGeom>
          </p:spPr>
        </p:pic>
        <p:sp>
          <p:nvSpPr>
            <p:cNvPr id="331" name="object 331" descr=""/>
            <p:cNvSpPr/>
            <p:nvPr/>
          </p:nvSpPr>
          <p:spPr>
            <a:xfrm>
              <a:off x="6968236" y="4143527"/>
              <a:ext cx="83820" cy="39370"/>
            </a:xfrm>
            <a:custGeom>
              <a:avLst/>
              <a:gdLst/>
              <a:ahLst/>
              <a:cxnLst/>
              <a:rect l="l" t="t" r="r" b="b"/>
              <a:pathLst>
                <a:path w="83820" h="39370">
                  <a:moveTo>
                    <a:pt x="78079" y="0"/>
                  </a:moveTo>
                  <a:lnTo>
                    <a:pt x="0" y="15125"/>
                  </a:lnTo>
                  <a:lnTo>
                    <a:pt x="4762" y="38887"/>
                  </a:lnTo>
                  <a:lnTo>
                    <a:pt x="83388" y="23317"/>
                  </a:lnTo>
                  <a:lnTo>
                    <a:pt x="78079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32" name="object 332" descr=""/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7105307" y="4120553"/>
              <a:ext cx="65481" cy="41770"/>
            </a:xfrm>
            <a:prstGeom prst="rect">
              <a:avLst/>
            </a:prstGeom>
          </p:spPr>
        </p:pic>
        <p:sp>
          <p:nvSpPr>
            <p:cNvPr id="333" name="object 333" descr=""/>
            <p:cNvSpPr/>
            <p:nvPr/>
          </p:nvSpPr>
          <p:spPr>
            <a:xfrm>
              <a:off x="7105307" y="4120553"/>
              <a:ext cx="66040" cy="41910"/>
            </a:xfrm>
            <a:custGeom>
              <a:avLst/>
              <a:gdLst/>
              <a:ahLst/>
              <a:cxnLst/>
              <a:rect l="l" t="t" r="r" b="b"/>
              <a:pathLst>
                <a:path w="66040" h="41910">
                  <a:moveTo>
                    <a:pt x="59969" y="0"/>
                  </a:moveTo>
                  <a:lnTo>
                    <a:pt x="0" y="11455"/>
                  </a:lnTo>
                  <a:lnTo>
                    <a:pt x="6400" y="41770"/>
                  </a:lnTo>
                  <a:lnTo>
                    <a:pt x="65481" y="28879"/>
                  </a:lnTo>
                  <a:lnTo>
                    <a:pt x="59969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34" name="object 334" descr=""/>
            <p:cNvPicPr/>
            <p:nvPr/>
          </p:nvPicPr>
          <p:blipFill>
            <a:blip r:embed="rId168" cstate="print"/>
            <a:stretch>
              <a:fillRect/>
            </a:stretch>
          </p:blipFill>
          <p:spPr>
            <a:xfrm>
              <a:off x="6983463" y="4206824"/>
              <a:ext cx="190944" cy="310997"/>
            </a:xfrm>
            <a:prstGeom prst="rect">
              <a:avLst/>
            </a:prstGeom>
          </p:spPr>
        </p:pic>
        <p:sp>
          <p:nvSpPr>
            <p:cNvPr id="335" name="object 335" descr=""/>
            <p:cNvSpPr/>
            <p:nvPr/>
          </p:nvSpPr>
          <p:spPr>
            <a:xfrm>
              <a:off x="6983463" y="4206824"/>
              <a:ext cx="191135" cy="311150"/>
            </a:xfrm>
            <a:custGeom>
              <a:avLst/>
              <a:gdLst/>
              <a:ahLst/>
              <a:cxnLst/>
              <a:rect l="l" t="t" r="r" b="b"/>
              <a:pathLst>
                <a:path w="191134" h="311150">
                  <a:moveTo>
                    <a:pt x="145402" y="30607"/>
                  </a:moveTo>
                  <a:lnTo>
                    <a:pt x="134785" y="0"/>
                  </a:lnTo>
                  <a:lnTo>
                    <a:pt x="0" y="28181"/>
                  </a:lnTo>
                  <a:lnTo>
                    <a:pt x="56400" y="310997"/>
                  </a:lnTo>
                  <a:lnTo>
                    <a:pt x="129832" y="296519"/>
                  </a:lnTo>
                  <a:lnTo>
                    <a:pt x="125412" y="270268"/>
                  </a:lnTo>
                  <a:lnTo>
                    <a:pt x="190944" y="257771"/>
                  </a:lnTo>
                  <a:lnTo>
                    <a:pt x="145402" y="30607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36" name="object 336" descr=""/>
            <p:cNvPicPr/>
            <p:nvPr/>
          </p:nvPicPr>
          <p:blipFill>
            <a:blip r:embed="rId169" cstate="print"/>
            <a:stretch>
              <a:fillRect/>
            </a:stretch>
          </p:blipFill>
          <p:spPr>
            <a:xfrm>
              <a:off x="7290498" y="4468609"/>
              <a:ext cx="36652" cy="34823"/>
            </a:xfrm>
            <a:prstGeom prst="rect">
              <a:avLst/>
            </a:prstGeom>
          </p:spPr>
        </p:pic>
        <p:sp>
          <p:nvSpPr>
            <p:cNvPr id="337" name="object 337" descr=""/>
            <p:cNvSpPr/>
            <p:nvPr/>
          </p:nvSpPr>
          <p:spPr>
            <a:xfrm>
              <a:off x="7290498" y="4468609"/>
              <a:ext cx="36830" cy="34925"/>
            </a:xfrm>
            <a:custGeom>
              <a:avLst/>
              <a:gdLst/>
              <a:ahLst/>
              <a:cxnLst/>
              <a:rect l="l" t="t" r="r" b="b"/>
              <a:pathLst>
                <a:path w="36829" h="34925">
                  <a:moveTo>
                    <a:pt x="30454" y="1689"/>
                  </a:moveTo>
                  <a:lnTo>
                    <a:pt x="0" y="0"/>
                  </a:lnTo>
                  <a:lnTo>
                    <a:pt x="9080" y="34836"/>
                  </a:lnTo>
                  <a:lnTo>
                    <a:pt x="36652" y="28079"/>
                  </a:lnTo>
                  <a:lnTo>
                    <a:pt x="30454" y="1689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38" name="object 338" descr=""/>
            <p:cNvPicPr/>
            <p:nvPr/>
          </p:nvPicPr>
          <p:blipFill>
            <a:blip r:embed="rId170" cstate="print"/>
            <a:stretch>
              <a:fillRect/>
            </a:stretch>
          </p:blipFill>
          <p:spPr>
            <a:xfrm>
              <a:off x="7222083" y="4466475"/>
              <a:ext cx="78879" cy="54368"/>
            </a:xfrm>
            <a:prstGeom prst="rect">
              <a:avLst/>
            </a:prstGeom>
          </p:spPr>
        </p:pic>
        <p:sp>
          <p:nvSpPr>
            <p:cNvPr id="339" name="object 339" descr=""/>
            <p:cNvSpPr/>
            <p:nvPr/>
          </p:nvSpPr>
          <p:spPr>
            <a:xfrm>
              <a:off x="7222083" y="4466475"/>
              <a:ext cx="79375" cy="54610"/>
            </a:xfrm>
            <a:custGeom>
              <a:avLst/>
              <a:gdLst/>
              <a:ahLst/>
              <a:cxnLst/>
              <a:rect l="l" t="t" r="r" b="b"/>
              <a:pathLst>
                <a:path w="79375" h="54610">
                  <a:moveTo>
                    <a:pt x="68414" y="2133"/>
                  </a:moveTo>
                  <a:lnTo>
                    <a:pt x="0" y="0"/>
                  </a:lnTo>
                  <a:lnTo>
                    <a:pt x="10312" y="54381"/>
                  </a:lnTo>
                  <a:lnTo>
                    <a:pt x="78879" y="42621"/>
                  </a:lnTo>
                  <a:lnTo>
                    <a:pt x="68414" y="2133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40" name="object 340" descr=""/>
            <p:cNvPicPr/>
            <p:nvPr/>
          </p:nvPicPr>
          <p:blipFill>
            <a:blip r:embed="rId171" cstate="print"/>
            <a:stretch>
              <a:fillRect/>
            </a:stretch>
          </p:blipFill>
          <p:spPr>
            <a:xfrm>
              <a:off x="7054405" y="4587087"/>
              <a:ext cx="44742" cy="46824"/>
            </a:xfrm>
            <a:prstGeom prst="rect">
              <a:avLst/>
            </a:prstGeom>
          </p:spPr>
        </p:pic>
        <p:sp>
          <p:nvSpPr>
            <p:cNvPr id="341" name="object 341" descr=""/>
            <p:cNvSpPr/>
            <p:nvPr/>
          </p:nvSpPr>
          <p:spPr>
            <a:xfrm>
              <a:off x="7054405" y="4587087"/>
              <a:ext cx="45085" cy="46990"/>
            </a:xfrm>
            <a:custGeom>
              <a:avLst/>
              <a:gdLst/>
              <a:ahLst/>
              <a:cxnLst/>
              <a:rect l="l" t="t" r="r" b="b"/>
              <a:pathLst>
                <a:path w="45084" h="46989">
                  <a:moveTo>
                    <a:pt x="38150" y="0"/>
                  </a:moveTo>
                  <a:lnTo>
                    <a:pt x="0" y="7429"/>
                  </a:lnTo>
                  <a:lnTo>
                    <a:pt x="7442" y="46824"/>
                  </a:lnTo>
                  <a:lnTo>
                    <a:pt x="44742" y="39687"/>
                  </a:lnTo>
                  <a:lnTo>
                    <a:pt x="38150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42" name="object 342" descr=""/>
            <p:cNvPicPr/>
            <p:nvPr/>
          </p:nvPicPr>
          <p:blipFill>
            <a:blip r:embed="rId172" cstate="print"/>
            <a:stretch>
              <a:fillRect/>
            </a:stretch>
          </p:blipFill>
          <p:spPr>
            <a:xfrm>
              <a:off x="7172820" y="4558207"/>
              <a:ext cx="77241" cy="53086"/>
            </a:xfrm>
            <a:prstGeom prst="rect">
              <a:avLst/>
            </a:prstGeom>
          </p:spPr>
        </p:pic>
        <p:sp>
          <p:nvSpPr>
            <p:cNvPr id="343" name="object 343" descr=""/>
            <p:cNvSpPr/>
            <p:nvPr/>
          </p:nvSpPr>
          <p:spPr>
            <a:xfrm>
              <a:off x="7172820" y="4558207"/>
              <a:ext cx="77470" cy="53340"/>
            </a:xfrm>
            <a:custGeom>
              <a:avLst/>
              <a:gdLst/>
              <a:ahLst/>
              <a:cxnLst/>
              <a:rect l="l" t="t" r="r" b="b"/>
              <a:pathLst>
                <a:path w="77470" h="53339">
                  <a:moveTo>
                    <a:pt x="68160" y="0"/>
                  </a:moveTo>
                  <a:lnTo>
                    <a:pt x="0" y="13296"/>
                  </a:lnTo>
                  <a:lnTo>
                    <a:pt x="6896" y="53086"/>
                  </a:lnTo>
                  <a:lnTo>
                    <a:pt x="77241" y="39484"/>
                  </a:lnTo>
                  <a:lnTo>
                    <a:pt x="68160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44" name="object 344" descr=""/>
            <p:cNvPicPr/>
            <p:nvPr/>
          </p:nvPicPr>
          <p:blipFill>
            <a:blip r:embed="rId173" cstate="print"/>
            <a:stretch>
              <a:fillRect/>
            </a:stretch>
          </p:blipFill>
          <p:spPr>
            <a:xfrm>
              <a:off x="7232395" y="4509096"/>
              <a:ext cx="92468" cy="88595"/>
            </a:xfrm>
            <a:prstGeom prst="rect">
              <a:avLst/>
            </a:prstGeom>
          </p:spPr>
        </p:pic>
        <p:sp>
          <p:nvSpPr>
            <p:cNvPr id="345" name="object 345" descr=""/>
            <p:cNvSpPr/>
            <p:nvPr/>
          </p:nvSpPr>
          <p:spPr>
            <a:xfrm>
              <a:off x="7232395" y="4509096"/>
              <a:ext cx="92710" cy="88900"/>
            </a:xfrm>
            <a:custGeom>
              <a:avLst/>
              <a:gdLst/>
              <a:ahLst/>
              <a:cxnLst/>
              <a:rect l="l" t="t" r="r" b="b"/>
              <a:pathLst>
                <a:path w="92709" h="88900">
                  <a:moveTo>
                    <a:pt x="68567" y="0"/>
                  </a:moveTo>
                  <a:lnTo>
                    <a:pt x="0" y="11760"/>
                  </a:lnTo>
                  <a:lnTo>
                    <a:pt x="17665" y="88595"/>
                  </a:lnTo>
                  <a:lnTo>
                    <a:pt x="92532" y="75552"/>
                  </a:lnTo>
                  <a:lnTo>
                    <a:pt x="68567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46" name="object 346" descr=""/>
            <p:cNvPicPr/>
            <p:nvPr/>
          </p:nvPicPr>
          <p:blipFill>
            <a:blip r:embed="rId174" cstate="print"/>
            <a:stretch>
              <a:fillRect/>
            </a:stretch>
          </p:blipFill>
          <p:spPr>
            <a:xfrm>
              <a:off x="7244461" y="4635449"/>
              <a:ext cx="169710" cy="151307"/>
            </a:xfrm>
            <a:prstGeom prst="rect">
              <a:avLst/>
            </a:prstGeom>
          </p:spPr>
        </p:pic>
        <p:sp>
          <p:nvSpPr>
            <p:cNvPr id="347" name="object 347" descr=""/>
            <p:cNvSpPr/>
            <p:nvPr/>
          </p:nvSpPr>
          <p:spPr>
            <a:xfrm>
              <a:off x="7244461" y="4635449"/>
              <a:ext cx="170180" cy="151765"/>
            </a:xfrm>
            <a:custGeom>
              <a:avLst/>
              <a:gdLst/>
              <a:ahLst/>
              <a:cxnLst/>
              <a:rect l="l" t="t" r="r" b="b"/>
              <a:pathLst>
                <a:path w="170179" h="151764">
                  <a:moveTo>
                    <a:pt x="0" y="27381"/>
                  </a:moveTo>
                  <a:lnTo>
                    <a:pt x="24549" y="151307"/>
                  </a:lnTo>
                  <a:lnTo>
                    <a:pt x="169710" y="122783"/>
                  </a:lnTo>
                  <a:lnTo>
                    <a:pt x="143370" y="0"/>
                  </a:lnTo>
                  <a:lnTo>
                    <a:pt x="0" y="27381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48" name="object 348" descr=""/>
            <p:cNvPicPr/>
            <p:nvPr/>
          </p:nvPicPr>
          <p:blipFill>
            <a:blip r:embed="rId175" cstate="print"/>
            <a:stretch>
              <a:fillRect/>
            </a:stretch>
          </p:blipFill>
          <p:spPr>
            <a:xfrm>
              <a:off x="8913469" y="1673580"/>
              <a:ext cx="303060" cy="562356"/>
            </a:xfrm>
            <a:prstGeom prst="rect">
              <a:avLst/>
            </a:prstGeom>
          </p:spPr>
        </p:pic>
        <p:sp>
          <p:nvSpPr>
            <p:cNvPr id="349" name="object 349" descr=""/>
            <p:cNvSpPr/>
            <p:nvPr/>
          </p:nvSpPr>
          <p:spPr>
            <a:xfrm>
              <a:off x="8913469" y="1673574"/>
              <a:ext cx="303530" cy="562610"/>
            </a:xfrm>
            <a:custGeom>
              <a:avLst/>
              <a:gdLst/>
              <a:ahLst/>
              <a:cxnLst/>
              <a:rect l="l" t="t" r="r" b="b"/>
              <a:pathLst>
                <a:path w="303529" h="562610">
                  <a:moveTo>
                    <a:pt x="303110" y="326310"/>
                  </a:moveTo>
                  <a:lnTo>
                    <a:pt x="250774" y="331641"/>
                  </a:lnTo>
                  <a:lnTo>
                    <a:pt x="258953" y="412743"/>
                  </a:lnTo>
                  <a:lnTo>
                    <a:pt x="128282" y="423221"/>
                  </a:lnTo>
                  <a:lnTo>
                    <a:pt x="128282" y="434473"/>
                  </a:lnTo>
                  <a:lnTo>
                    <a:pt x="90678" y="435222"/>
                  </a:lnTo>
                  <a:lnTo>
                    <a:pt x="88455" y="380358"/>
                  </a:lnTo>
                  <a:lnTo>
                    <a:pt x="66675" y="273094"/>
                  </a:lnTo>
                  <a:lnTo>
                    <a:pt x="122288" y="261042"/>
                  </a:lnTo>
                  <a:lnTo>
                    <a:pt x="117068" y="227908"/>
                  </a:lnTo>
                  <a:lnTo>
                    <a:pt x="262026" y="198634"/>
                  </a:lnTo>
                  <a:lnTo>
                    <a:pt x="250024" y="137865"/>
                  </a:lnTo>
                  <a:lnTo>
                    <a:pt x="303110" y="126152"/>
                  </a:lnTo>
                </a:path>
                <a:path w="303529" h="562610">
                  <a:moveTo>
                    <a:pt x="303110" y="0"/>
                  </a:moveTo>
                  <a:lnTo>
                    <a:pt x="219862" y="20186"/>
                  </a:lnTo>
                  <a:lnTo>
                    <a:pt x="232016" y="73120"/>
                  </a:lnTo>
                  <a:lnTo>
                    <a:pt x="101942" y="100908"/>
                  </a:lnTo>
                  <a:lnTo>
                    <a:pt x="91821" y="51251"/>
                  </a:lnTo>
                  <a:lnTo>
                    <a:pt x="0" y="73514"/>
                  </a:lnTo>
                  <a:lnTo>
                    <a:pt x="88150" y="562375"/>
                  </a:lnTo>
                  <a:lnTo>
                    <a:pt x="303110" y="547943"/>
                  </a:lnTo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50" name="object 350" descr=""/>
            <p:cNvPicPr/>
            <p:nvPr/>
          </p:nvPicPr>
          <p:blipFill>
            <a:blip r:embed="rId176" cstate="print"/>
            <a:stretch>
              <a:fillRect/>
            </a:stretch>
          </p:blipFill>
          <p:spPr>
            <a:xfrm>
              <a:off x="8023225" y="2530525"/>
              <a:ext cx="471982" cy="137071"/>
            </a:xfrm>
            <a:prstGeom prst="rect">
              <a:avLst/>
            </a:prstGeom>
          </p:spPr>
        </p:pic>
        <p:sp>
          <p:nvSpPr>
            <p:cNvPr id="351" name="object 351" descr=""/>
            <p:cNvSpPr/>
            <p:nvPr/>
          </p:nvSpPr>
          <p:spPr>
            <a:xfrm>
              <a:off x="8023225" y="2530525"/>
              <a:ext cx="472440" cy="137160"/>
            </a:xfrm>
            <a:custGeom>
              <a:avLst/>
              <a:gdLst/>
              <a:ahLst/>
              <a:cxnLst/>
              <a:rect l="l" t="t" r="r" b="b"/>
              <a:pathLst>
                <a:path w="472440" h="137160">
                  <a:moveTo>
                    <a:pt x="471982" y="87706"/>
                  </a:moveTo>
                  <a:lnTo>
                    <a:pt x="460121" y="0"/>
                  </a:lnTo>
                  <a:lnTo>
                    <a:pt x="30962" y="57543"/>
                  </a:lnTo>
                  <a:lnTo>
                    <a:pt x="0" y="100901"/>
                  </a:lnTo>
                  <a:lnTo>
                    <a:pt x="5753" y="137071"/>
                  </a:lnTo>
                  <a:lnTo>
                    <a:pt x="118770" y="117030"/>
                  </a:lnTo>
                  <a:lnTo>
                    <a:pt x="118770" y="128536"/>
                  </a:lnTo>
                  <a:lnTo>
                    <a:pt x="220713" y="114592"/>
                  </a:lnTo>
                  <a:lnTo>
                    <a:pt x="219964" y="123570"/>
                  </a:lnTo>
                  <a:lnTo>
                    <a:pt x="471982" y="87706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52" name="object 352" descr=""/>
            <p:cNvPicPr/>
            <p:nvPr/>
          </p:nvPicPr>
          <p:blipFill>
            <a:blip r:embed="rId177" cstate="print"/>
            <a:stretch>
              <a:fillRect/>
            </a:stretch>
          </p:blipFill>
          <p:spPr>
            <a:xfrm>
              <a:off x="8483345" y="2526309"/>
              <a:ext cx="47917" cy="91922"/>
            </a:xfrm>
            <a:prstGeom prst="rect">
              <a:avLst/>
            </a:prstGeom>
          </p:spPr>
        </p:pic>
        <p:sp>
          <p:nvSpPr>
            <p:cNvPr id="353" name="object 353" descr=""/>
            <p:cNvSpPr/>
            <p:nvPr/>
          </p:nvSpPr>
          <p:spPr>
            <a:xfrm>
              <a:off x="8483345" y="2526309"/>
              <a:ext cx="48260" cy="92075"/>
            </a:xfrm>
            <a:custGeom>
              <a:avLst/>
              <a:gdLst/>
              <a:ahLst/>
              <a:cxnLst/>
              <a:rect l="l" t="t" r="r" b="b"/>
              <a:pathLst>
                <a:path w="48259" h="92075">
                  <a:moveTo>
                    <a:pt x="36271" y="0"/>
                  </a:moveTo>
                  <a:lnTo>
                    <a:pt x="0" y="4216"/>
                  </a:lnTo>
                  <a:lnTo>
                    <a:pt x="11861" y="91922"/>
                  </a:lnTo>
                  <a:lnTo>
                    <a:pt x="47929" y="88506"/>
                  </a:lnTo>
                  <a:lnTo>
                    <a:pt x="36271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54" name="object 354" descr=""/>
            <p:cNvPicPr/>
            <p:nvPr/>
          </p:nvPicPr>
          <p:blipFill>
            <a:blip r:embed="rId178" cstate="print"/>
            <a:stretch>
              <a:fillRect/>
            </a:stretch>
          </p:blipFill>
          <p:spPr>
            <a:xfrm>
              <a:off x="8028978" y="2645168"/>
              <a:ext cx="226809" cy="188112"/>
            </a:xfrm>
            <a:prstGeom prst="rect">
              <a:avLst/>
            </a:prstGeom>
          </p:spPr>
        </p:pic>
        <p:sp>
          <p:nvSpPr>
            <p:cNvPr id="355" name="object 355" descr=""/>
            <p:cNvSpPr/>
            <p:nvPr/>
          </p:nvSpPr>
          <p:spPr>
            <a:xfrm>
              <a:off x="8028978" y="2645168"/>
              <a:ext cx="227329" cy="188595"/>
            </a:xfrm>
            <a:custGeom>
              <a:avLst/>
              <a:gdLst/>
              <a:ahLst/>
              <a:cxnLst/>
              <a:rect l="l" t="t" r="r" b="b"/>
              <a:pathLst>
                <a:path w="227329" h="188594">
                  <a:moveTo>
                    <a:pt x="117424" y="35775"/>
                  </a:moveTo>
                  <a:lnTo>
                    <a:pt x="216001" y="21043"/>
                  </a:lnTo>
                  <a:lnTo>
                    <a:pt x="214960" y="0"/>
                  </a:lnTo>
                  <a:lnTo>
                    <a:pt x="113017" y="13893"/>
                  </a:lnTo>
                  <a:lnTo>
                    <a:pt x="113017" y="2438"/>
                  </a:lnTo>
                  <a:lnTo>
                    <a:pt x="0" y="22428"/>
                  </a:lnTo>
                  <a:lnTo>
                    <a:pt x="27584" y="188125"/>
                  </a:lnTo>
                  <a:lnTo>
                    <a:pt x="226822" y="157111"/>
                  </a:lnTo>
                  <a:lnTo>
                    <a:pt x="221856" y="125564"/>
                  </a:lnTo>
                  <a:lnTo>
                    <a:pt x="134442" y="139750"/>
                  </a:lnTo>
                  <a:lnTo>
                    <a:pt x="117424" y="35775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56" name="object 356" descr=""/>
            <p:cNvPicPr/>
            <p:nvPr/>
          </p:nvPicPr>
          <p:blipFill>
            <a:blip r:embed="rId179" cstate="print"/>
            <a:stretch>
              <a:fillRect/>
            </a:stretch>
          </p:blipFill>
          <p:spPr>
            <a:xfrm>
              <a:off x="8294979" y="2757436"/>
              <a:ext cx="48818" cy="37998"/>
            </a:xfrm>
            <a:prstGeom prst="rect">
              <a:avLst/>
            </a:prstGeom>
          </p:spPr>
        </p:pic>
        <p:sp>
          <p:nvSpPr>
            <p:cNvPr id="357" name="object 357" descr=""/>
            <p:cNvSpPr/>
            <p:nvPr/>
          </p:nvSpPr>
          <p:spPr>
            <a:xfrm>
              <a:off x="8294979" y="2757436"/>
              <a:ext cx="48895" cy="38100"/>
            </a:xfrm>
            <a:custGeom>
              <a:avLst/>
              <a:gdLst/>
              <a:ahLst/>
              <a:cxnLst/>
              <a:rect l="l" t="t" r="r" b="b"/>
              <a:pathLst>
                <a:path w="48895" h="38100">
                  <a:moveTo>
                    <a:pt x="43611" y="0"/>
                  </a:moveTo>
                  <a:lnTo>
                    <a:pt x="0" y="6502"/>
                  </a:lnTo>
                  <a:lnTo>
                    <a:pt x="5511" y="37998"/>
                  </a:lnTo>
                  <a:lnTo>
                    <a:pt x="48818" y="31356"/>
                  </a:lnTo>
                  <a:lnTo>
                    <a:pt x="43611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58" name="object 358" descr=""/>
            <p:cNvPicPr/>
            <p:nvPr/>
          </p:nvPicPr>
          <p:blipFill>
            <a:blip r:embed="rId180" cstate="print"/>
            <a:stretch>
              <a:fillRect/>
            </a:stretch>
          </p:blipFill>
          <p:spPr>
            <a:xfrm>
              <a:off x="8488908" y="2725991"/>
              <a:ext cx="60921" cy="39776"/>
            </a:xfrm>
            <a:prstGeom prst="rect">
              <a:avLst/>
            </a:prstGeom>
          </p:spPr>
        </p:pic>
        <p:sp>
          <p:nvSpPr>
            <p:cNvPr id="359" name="object 359" descr=""/>
            <p:cNvSpPr/>
            <p:nvPr/>
          </p:nvSpPr>
          <p:spPr>
            <a:xfrm>
              <a:off x="8488908" y="2725991"/>
              <a:ext cx="60960" cy="40005"/>
            </a:xfrm>
            <a:custGeom>
              <a:avLst/>
              <a:gdLst/>
              <a:ahLst/>
              <a:cxnLst/>
              <a:rect l="l" t="t" r="r" b="b"/>
              <a:pathLst>
                <a:path w="60959" h="40005">
                  <a:moveTo>
                    <a:pt x="56807" y="0"/>
                  </a:moveTo>
                  <a:lnTo>
                    <a:pt x="0" y="9563"/>
                  </a:lnTo>
                  <a:lnTo>
                    <a:pt x="3670" y="39776"/>
                  </a:lnTo>
                  <a:lnTo>
                    <a:pt x="60921" y="30899"/>
                  </a:lnTo>
                  <a:lnTo>
                    <a:pt x="56807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60" name="object 360" descr=""/>
            <p:cNvPicPr/>
            <p:nvPr/>
          </p:nvPicPr>
          <p:blipFill>
            <a:blip r:embed="rId181" cstate="print"/>
            <a:stretch>
              <a:fillRect/>
            </a:stretch>
          </p:blipFill>
          <p:spPr>
            <a:xfrm>
              <a:off x="8215960" y="2785313"/>
              <a:ext cx="152692" cy="52679"/>
            </a:xfrm>
            <a:prstGeom prst="rect">
              <a:avLst/>
            </a:prstGeom>
          </p:spPr>
        </p:pic>
        <p:sp>
          <p:nvSpPr>
            <p:cNvPr id="361" name="object 361" descr=""/>
            <p:cNvSpPr/>
            <p:nvPr/>
          </p:nvSpPr>
          <p:spPr>
            <a:xfrm>
              <a:off x="8215960" y="2785313"/>
              <a:ext cx="153035" cy="52705"/>
            </a:xfrm>
            <a:custGeom>
              <a:avLst/>
              <a:gdLst/>
              <a:ahLst/>
              <a:cxnLst/>
              <a:rect l="l" t="t" r="r" b="b"/>
              <a:pathLst>
                <a:path w="153034" h="52705">
                  <a:moveTo>
                    <a:pt x="136270" y="24218"/>
                  </a:moveTo>
                  <a:lnTo>
                    <a:pt x="152692" y="22136"/>
                  </a:lnTo>
                  <a:lnTo>
                    <a:pt x="149961" y="0"/>
                  </a:lnTo>
                  <a:lnTo>
                    <a:pt x="0" y="23266"/>
                  </a:lnTo>
                  <a:lnTo>
                    <a:pt x="3962" y="52692"/>
                  </a:lnTo>
                  <a:lnTo>
                    <a:pt x="137071" y="34188"/>
                  </a:lnTo>
                  <a:lnTo>
                    <a:pt x="136270" y="24218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62" name="object 362" descr=""/>
            <p:cNvPicPr/>
            <p:nvPr/>
          </p:nvPicPr>
          <p:blipFill>
            <a:blip r:embed="rId182" cstate="print"/>
            <a:stretch>
              <a:fillRect/>
            </a:stretch>
          </p:blipFill>
          <p:spPr>
            <a:xfrm>
              <a:off x="8394103" y="2765767"/>
              <a:ext cx="106362" cy="54076"/>
            </a:xfrm>
            <a:prstGeom prst="rect">
              <a:avLst/>
            </a:prstGeom>
          </p:spPr>
        </p:pic>
        <p:sp>
          <p:nvSpPr>
            <p:cNvPr id="363" name="object 363" descr=""/>
            <p:cNvSpPr/>
            <p:nvPr/>
          </p:nvSpPr>
          <p:spPr>
            <a:xfrm>
              <a:off x="8394103" y="2765767"/>
              <a:ext cx="106680" cy="54610"/>
            </a:xfrm>
            <a:custGeom>
              <a:avLst/>
              <a:gdLst/>
              <a:ahLst/>
              <a:cxnLst/>
              <a:rect l="l" t="t" r="r" b="b"/>
              <a:pathLst>
                <a:path w="106679" h="54610">
                  <a:moveTo>
                    <a:pt x="98425" y="0"/>
                  </a:moveTo>
                  <a:lnTo>
                    <a:pt x="0" y="15240"/>
                  </a:lnTo>
                  <a:lnTo>
                    <a:pt x="4216" y="48818"/>
                  </a:lnTo>
                  <a:lnTo>
                    <a:pt x="46139" y="42570"/>
                  </a:lnTo>
                  <a:lnTo>
                    <a:pt x="47282" y="54076"/>
                  </a:lnTo>
                  <a:lnTo>
                    <a:pt x="106362" y="47282"/>
                  </a:lnTo>
                  <a:lnTo>
                    <a:pt x="98425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64" name="object 364" descr=""/>
            <p:cNvPicPr/>
            <p:nvPr/>
          </p:nvPicPr>
          <p:blipFill>
            <a:blip r:embed="rId183" cstate="print"/>
            <a:stretch>
              <a:fillRect/>
            </a:stretch>
          </p:blipFill>
          <p:spPr>
            <a:xfrm>
              <a:off x="8492528" y="2749105"/>
              <a:ext cx="115049" cy="103479"/>
            </a:xfrm>
            <a:prstGeom prst="rect">
              <a:avLst/>
            </a:prstGeom>
          </p:spPr>
        </p:pic>
        <p:sp>
          <p:nvSpPr>
            <p:cNvPr id="365" name="object 365" descr=""/>
            <p:cNvSpPr/>
            <p:nvPr/>
          </p:nvSpPr>
          <p:spPr>
            <a:xfrm>
              <a:off x="8492528" y="2749105"/>
              <a:ext cx="115570" cy="103505"/>
            </a:xfrm>
            <a:custGeom>
              <a:avLst/>
              <a:gdLst/>
              <a:ahLst/>
              <a:cxnLst/>
              <a:rect l="l" t="t" r="r" b="b"/>
              <a:pathLst>
                <a:path w="115570" h="103505">
                  <a:moveTo>
                    <a:pt x="102590" y="0"/>
                  </a:moveTo>
                  <a:lnTo>
                    <a:pt x="0" y="16662"/>
                  </a:lnTo>
                  <a:lnTo>
                    <a:pt x="14681" y="103479"/>
                  </a:lnTo>
                  <a:lnTo>
                    <a:pt x="115100" y="87058"/>
                  </a:lnTo>
                  <a:lnTo>
                    <a:pt x="102590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66" name="object 366" descr=""/>
            <p:cNvPicPr/>
            <p:nvPr/>
          </p:nvPicPr>
          <p:blipFill>
            <a:blip r:embed="rId184" cstate="print"/>
            <a:stretch>
              <a:fillRect/>
            </a:stretch>
          </p:blipFill>
          <p:spPr>
            <a:xfrm>
              <a:off x="8063407" y="2869501"/>
              <a:ext cx="220662" cy="248843"/>
            </a:xfrm>
            <a:prstGeom prst="rect">
              <a:avLst/>
            </a:prstGeom>
          </p:spPr>
        </p:pic>
        <p:sp>
          <p:nvSpPr>
            <p:cNvPr id="367" name="object 367" descr=""/>
            <p:cNvSpPr/>
            <p:nvPr/>
          </p:nvSpPr>
          <p:spPr>
            <a:xfrm>
              <a:off x="8063407" y="2869501"/>
              <a:ext cx="220979" cy="248920"/>
            </a:xfrm>
            <a:custGeom>
              <a:avLst/>
              <a:gdLst/>
              <a:ahLst/>
              <a:cxnLst/>
              <a:rect l="l" t="t" r="r" b="b"/>
              <a:pathLst>
                <a:path w="220979" h="248919">
                  <a:moveTo>
                    <a:pt x="214160" y="31661"/>
                  </a:moveTo>
                  <a:lnTo>
                    <a:pt x="172491" y="37160"/>
                  </a:lnTo>
                  <a:lnTo>
                    <a:pt x="168122" y="0"/>
                  </a:lnTo>
                  <a:lnTo>
                    <a:pt x="0" y="26301"/>
                  </a:lnTo>
                  <a:lnTo>
                    <a:pt x="29768" y="248843"/>
                  </a:lnTo>
                  <a:lnTo>
                    <a:pt x="111378" y="239369"/>
                  </a:lnTo>
                  <a:lnTo>
                    <a:pt x="106857" y="171704"/>
                  </a:lnTo>
                  <a:lnTo>
                    <a:pt x="190004" y="161925"/>
                  </a:lnTo>
                  <a:lnTo>
                    <a:pt x="184492" y="116979"/>
                  </a:lnTo>
                  <a:lnTo>
                    <a:pt x="220662" y="112661"/>
                  </a:lnTo>
                  <a:lnTo>
                    <a:pt x="214160" y="31661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68" name="object 368" descr=""/>
            <p:cNvPicPr/>
            <p:nvPr/>
          </p:nvPicPr>
          <p:blipFill>
            <a:blip r:embed="rId185" cstate="print"/>
            <a:stretch>
              <a:fillRect/>
            </a:stretch>
          </p:blipFill>
          <p:spPr>
            <a:xfrm>
              <a:off x="8093176" y="3086252"/>
              <a:ext cx="289915" cy="221805"/>
            </a:xfrm>
            <a:prstGeom prst="rect">
              <a:avLst/>
            </a:prstGeom>
          </p:spPr>
        </p:pic>
        <p:sp>
          <p:nvSpPr>
            <p:cNvPr id="369" name="object 369" descr=""/>
            <p:cNvSpPr/>
            <p:nvPr/>
          </p:nvSpPr>
          <p:spPr>
            <a:xfrm>
              <a:off x="8093176" y="3086252"/>
              <a:ext cx="290195" cy="222250"/>
            </a:xfrm>
            <a:custGeom>
              <a:avLst/>
              <a:gdLst/>
              <a:ahLst/>
              <a:cxnLst/>
              <a:rect l="l" t="t" r="r" b="b"/>
              <a:pathLst>
                <a:path w="290195" h="222250">
                  <a:moveTo>
                    <a:pt x="286346" y="62699"/>
                  </a:moveTo>
                  <a:lnTo>
                    <a:pt x="277113" y="0"/>
                  </a:lnTo>
                  <a:lnTo>
                    <a:pt x="0" y="32092"/>
                  </a:lnTo>
                  <a:lnTo>
                    <a:pt x="25349" y="221805"/>
                  </a:lnTo>
                  <a:lnTo>
                    <a:pt x="110629" y="218719"/>
                  </a:lnTo>
                  <a:lnTo>
                    <a:pt x="107696" y="118465"/>
                  </a:lnTo>
                  <a:lnTo>
                    <a:pt x="289915" y="96685"/>
                  </a:lnTo>
                  <a:lnTo>
                    <a:pt x="286346" y="62699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70" name="object 370" descr=""/>
            <p:cNvPicPr/>
            <p:nvPr/>
          </p:nvPicPr>
          <p:blipFill>
            <a:blip r:embed="rId186" cstate="print"/>
            <a:stretch>
              <a:fillRect/>
            </a:stretch>
          </p:blipFill>
          <p:spPr>
            <a:xfrm>
              <a:off x="8379523" y="3146526"/>
              <a:ext cx="43954" cy="36410"/>
            </a:xfrm>
            <a:prstGeom prst="rect">
              <a:avLst/>
            </a:prstGeom>
          </p:spPr>
        </p:pic>
        <p:sp>
          <p:nvSpPr>
            <p:cNvPr id="371" name="object 371" descr=""/>
            <p:cNvSpPr/>
            <p:nvPr/>
          </p:nvSpPr>
          <p:spPr>
            <a:xfrm>
              <a:off x="8379523" y="3146526"/>
              <a:ext cx="44450" cy="36830"/>
            </a:xfrm>
            <a:custGeom>
              <a:avLst/>
              <a:gdLst/>
              <a:ahLst/>
              <a:cxnLst/>
              <a:rect l="l" t="t" r="r" b="b"/>
              <a:pathLst>
                <a:path w="44450" h="36830">
                  <a:moveTo>
                    <a:pt x="40373" y="0"/>
                  </a:moveTo>
                  <a:lnTo>
                    <a:pt x="0" y="2425"/>
                  </a:lnTo>
                  <a:lnTo>
                    <a:pt x="3568" y="36410"/>
                  </a:lnTo>
                  <a:lnTo>
                    <a:pt x="43954" y="31699"/>
                  </a:lnTo>
                  <a:lnTo>
                    <a:pt x="40373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72" name="object 372" descr=""/>
            <p:cNvPicPr/>
            <p:nvPr/>
          </p:nvPicPr>
          <p:blipFill>
            <a:blip r:embed="rId187" cstate="print"/>
            <a:stretch>
              <a:fillRect/>
            </a:stretch>
          </p:blipFill>
          <p:spPr>
            <a:xfrm>
              <a:off x="8480679" y="3231604"/>
              <a:ext cx="115925" cy="44602"/>
            </a:xfrm>
            <a:prstGeom prst="rect">
              <a:avLst/>
            </a:prstGeom>
          </p:spPr>
        </p:pic>
        <p:sp>
          <p:nvSpPr>
            <p:cNvPr id="373" name="object 373" descr=""/>
            <p:cNvSpPr/>
            <p:nvPr/>
          </p:nvSpPr>
          <p:spPr>
            <a:xfrm>
              <a:off x="8480679" y="3231553"/>
              <a:ext cx="116205" cy="45085"/>
            </a:xfrm>
            <a:custGeom>
              <a:avLst/>
              <a:gdLst/>
              <a:ahLst/>
              <a:cxnLst/>
              <a:rect l="l" t="t" r="r" b="b"/>
              <a:pathLst>
                <a:path w="116204" h="45085">
                  <a:moveTo>
                    <a:pt x="112902" y="0"/>
                  </a:moveTo>
                  <a:lnTo>
                    <a:pt x="0" y="10617"/>
                  </a:lnTo>
                  <a:lnTo>
                    <a:pt x="1625" y="44653"/>
                  </a:lnTo>
                  <a:lnTo>
                    <a:pt x="115925" y="33540"/>
                  </a:lnTo>
                  <a:lnTo>
                    <a:pt x="112902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74" name="object 374" descr=""/>
            <p:cNvPicPr/>
            <p:nvPr/>
          </p:nvPicPr>
          <p:blipFill>
            <a:blip r:embed="rId188" cstate="print"/>
            <a:stretch>
              <a:fillRect/>
            </a:stretch>
          </p:blipFill>
          <p:spPr>
            <a:xfrm>
              <a:off x="8113014" y="3275812"/>
              <a:ext cx="573239" cy="234200"/>
            </a:xfrm>
            <a:prstGeom prst="rect">
              <a:avLst/>
            </a:prstGeom>
          </p:spPr>
        </p:pic>
        <p:sp>
          <p:nvSpPr>
            <p:cNvPr id="375" name="object 375" descr=""/>
            <p:cNvSpPr/>
            <p:nvPr/>
          </p:nvSpPr>
          <p:spPr>
            <a:xfrm>
              <a:off x="8113014" y="3275812"/>
              <a:ext cx="573405" cy="234315"/>
            </a:xfrm>
            <a:custGeom>
              <a:avLst/>
              <a:gdLst/>
              <a:ahLst/>
              <a:cxnLst/>
              <a:rect l="l" t="t" r="r" b="b"/>
              <a:pathLst>
                <a:path w="573404" h="234314">
                  <a:moveTo>
                    <a:pt x="547839" y="0"/>
                  </a:moveTo>
                  <a:lnTo>
                    <a:pt x="357784" y="13588"/>
                  </a:lnTo>
                  <a:lnTo>
                    <a:pt x="373367" y="183692"/>
                  </a:lnTo>
                  <a:lnTo>
                    <a:pt x="391020" y="183692"/>
                  </a:lnTo>
                  <a:lnTo>
                    <a:pt x="391769" y="192125"/>
                  </a:lnTo>
                  <a:lnTo>
                    <a:pt x="138607" y="193167"/>
                  </a:lnTo>
                  <a:lnTo>
                    <a:pt x="120561" y="82740"/>
                  </a:lnTo>
                  <a:lnTo>
                    <a:pt x="0" y="98463"/>
                  </a:lnTo>
                  <a:lnTo>
                    <a:pt x="18008" y="233057"/>
                  </a:lnTo>
                  <a:lnTo>
                    <a:pt x="190258" y="234200"/>
                  </a:lnTo>
                  <a:lnTo>
                    <a:pt x="573239" y="221297"/>
                  </a:lnTo>
                  <a:lnTo>
                    <a:pt x="547839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76" name="object 376" descr=""/>
            <p:cNvPicPr/>
            <p:nvPr/>
          </p:nvPicPr>
          <p:blipFill>
            <a:blip r:embed="rId189" cstate="print"/>
            <a:stretch>
              <a:fillRect/>
            </a:stretch>
          </p:blipFill>
          <p:spPr>
            <a:xfrm>
              <a:off x="8519617" y="2461069"/>
              <a:ext cx="475449" cy="295821"/>
            </a:xfrm>
            <a:prstGeom prst="rect">
              <a:avLst/>
            </a:prstGeom>
          </p:spPr>
        </p:pic>
        <p:sp>
          <p:nvSpPr>
            <p:cNvPr id="377" name="object 377" descr=""/>
            <p:cNvSpPr/>
            <p:nvPr/>
          </p:nvSpPr>
          <p:spPr>
            <a:xfrm>
              <a:off x="8519617" y="2461069"/>
              <a:ext cx="475615" cy="295910"/>
            </a:xfrm>
            <a:custGeom>
              <a:avLst/>
              <a:gdLst/>
              <a:ahLst/>
              <a:cxnLst/>
              <a:rect l="l" t="t" r="r" b="b"/>
              <a:pathLst>
                <a:path w="475615" h="295910">
                  <a:moveTo>
                    <a:pt x="463448" y="0"/>
                  </a:moveTo>
                  <a:lnTo>
                    <a:pt x="0" y="65239"/>
                  </a:lnTo>
                  <a:lnTo>
                    <a:pt x="30213" y="295821"/>
                  </a:lnTo>
                  <a:lnTo>
                    <a:pt x="96583" y="284467"/>
                  </a:lnTo>
                  <a:lnTo>
                    <a:pt x="77635" y="143230"/>
                  </a:lnTo>
                  <a:lnTo>
                    <a:pt x="475449" y="91973"/>
                  </a:lnTo>
                  <a:lnTo>
                    <a:pt x="463448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78" name="object 378" descr=""/>
            <p:cNvPicPr/>
            <p:nvPr/>
          </p:nvPicPr>
          <p:blipFill>
            <a:blip r:embed="rId190" cstate="print"/>
            <a:stretch>
              <a:fillRect/>
            </a:stretch>
          </p:blipFill>
          <p:spPr>
            <a:xfrm>
              <a:off x="8983065" y="2441130"/>
              <a:ext cx="170357" cy="139001"/>
            </a:xfrm>
            <a:prstGeom prst="rect">
              <a:avLst/>
            </a:prstGeom>
          </p:spPr>
        </p:pic>
        <p:sp>
          <p:nvSpPr>
            <p:cNvPr id="379" name="object 379" descr=""/>
            <p:cNvSpPr/>
            <p:nvPr/>
          </p:nvSpPr>
          <p:spPr>
            <a:xfrm>
              <a:off x="8983065" y="2441079"/>
              <a:ext cx="170815" cy="139065"/>
            </a:xfrm>
            <a:custGeom>
              <a:avLst/>
              <a:gdLst/>
              <a:ahLst/>
              <a:cxnLst/>
              <a:rect l="l" t="t" r="r" b="b"/>
              <a:pathLst>
                <a:path w="170815" h="139064">
                  <a:moveTo>
                    <a:pt x="157657" y="0"/>
                  </a:moveTo>
                  <a:lnTo>
                    <a:pt x="0" y="19989"/>
                  </a:lnTo>
                  <a:lnTo>
                    <a:pt x="14732" y="139052"/>
                  </a:lnTo>
                  <a:lnTo>
                    <a:pt x="170357" y="119849"/>
                  </a:lnTo>
                  <a:lnTo>
                    <a:pt x="157657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80" name="object 380" descr=""/>
            <p:cNvPicPr/>
            <p:nvPr/>
          </p:nvPicPr>
          <p:blipFill>
            <a:blip r:embed="rId191" cstate="print"/>
            <a:stretch>
              <a:fillRect/>
            </a:stretch>
          </p:blipFill>
          <p:spPr>
            <a:xfrm>
              <a:off x="9003512" y="2629788"/>
              <a:ext cx="56146" cy="190296"/>
            </a:xfrm>
            <a:prstGeom prst="rect">
              <a:avLst/>
            </a:prstGeom>
          </p:spPr>
        </p:pic>
        <p:sp>
          <p:nvSpPr>
            <p:cNvPr id="381" name="object 381" descr=""/>
            <p:cNvSpPr/>
            <p:nvPr/>
          </p:nvSpPr>
          <p:spPr>
            <a:xfrm>
              <a:off x="9003512" y="2629788"/>
              <a:ext cx="56515" cy="190500"/>
            </a:xfrm>
            <a:custGeom>
              <a:avLst/>
              <a:gdLst/>
              <a:ahLst/>
              <a:cxnLst/>
              <a:rect l="l" t="t" r="r" b="b"/>
              <a:pathLst>
                <a:path w="56515" h="190500">
                  <a:moveTo>
                    <a:pt x="0" y="2286"/>
                  </a:moveTo>
                  <a:lnTo>
                    <a:pt x="21475" y="190309"/>
                  </a:lnTo>
                  <a:lnTo>
                    <a:pt x="47218" y="188125"/>
                  </a:lnTo>
                  <a:lnTo>
                    <a:pt x="45834" y="151955"/>
                  </a:lnTo>
                  <a:lnTo>
                    <a:pt x="56146" y="150368"/>
                  </a:lnTo>
                  <a:lnTo>
                    <a:pt x="38392" y="0"/>
                  </a:lnTo>
                  <a:lnTo>
                    <a:pt x="0" y="2286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82" name="object 382" descr=""/>
            <p:cNvPicPr/>
            <p:nvPr/>
          </p:nvPicPr>
          <p:blipFill>
            <a:blip r:embed="rId192" cstate="print"/>
            <a:stretch>
              <a:fillRect/>
            </a:stretch>
          </p:blipFill>
          <p:spPr>
            <a:xfrm>
              <a:off x="9094495" y="2717253"/>
              <a:ext cx="114795" cy="108699"/>
            </a:xfrm>
            <a:prstGeom prst="rect">
              <a:avLst/>
            </a:prstGeom>
          </p:spPr>
        </p:pic>
        <p:sp>
          <p:nvSpPr>
            <p:cNvPr id="383" name="object 383" descr=""/>
            <p:cNvSpPr/>
            <p:nvPr/>
          </p:nvSpPr>
          <p:spPr>
            <a:xfrm>
              <a:off x="9094495" y="2717253"/>
              <a:ext cx="114935" cy="109220"/>
            </a:xfrm>
            <a:custGeom>
              <a:avLst/>
              <a:gdLst/>
              <a:ahLst/>
              <a:cxnLst/>
              <a:rect l="l" t="t" r="r" b="b"/>
              <a:pathLst>
                <a:path w="114934" h="109219">
                  <a:moveTo>
                    <a:pt x="114795" y="0"/>
                  </a:moveTo>
                  <a:lnTo>
                    <a:pt x="0" y="17259"/>
                  </a:lnTo>
                  <a:lnTo>
                    <a:pt x="8826" y="108699"/>
                  </a:lnTo>
                  <a:lnTo>
                    <a:pt x="106451" y="103339"/>
                  </a:lnTo>
                  <a:lnTo>
                    <a:pt x="114795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84" name="object 384" descr=""/>
            <p:cNvPicPr/>
            <p:nvPr/>
          </p:nvPicPr>
          <p:blipFill>
            <a:blip r:embed="rId193" cstate="print"/>
            <a:stretch>
              <a:fillRect/>
            </a:stretch>
          </p:blipFill>
          <p:spPr>
            <a:xfrm>
              <a:off x="9196933" y="2609900"/>
              <a:ext cx="19646" cy="187020"/>
            </a:xfrm>
            <a:prstGeom prst="rect">
              <a:avLst/>
            </a:prstGeom>
          </p:spPr>
        </p:pic>
        <p:sp>
          <p:nvSpPr>
            <p:cNvPr id="385" name="object 385" descr=""/>
            <p:cNvSpPr/>
            <p:nvPr/>
          </p:nvSpPr>
          <p:spPr>
            <a:xfrm>
              <a:off x="9196933" y="2609900"/>
              <a:ext cx="19685" cy="187325"/>
            </a:xfrm>
            <a:custGeom>
              <a:avLst/>
              <a:gdLst/>
              <a:ahLst/>
              <a:cxnLst/>
              <a:rect l="l" t="t" r="r" b="b"/>
              <a:pathLst>
                <a:path w="19684" h="187325">
                  <a:moveTo>
                    <a:pt x="19646" y="0"/>
                  </a:moveTo>
                  <a:lnTo>
                    <a:pt x="0" y="1829"/>
                  </a:lnTo>
                  <a:lnTo>
                    <a:pt x="12357" y="107353"/>
                  </a:lnTo>
                  <a:lnTo>
                    <a:pt x="6007" y="187020"/>
                  </a:lnTo>
                  <a:lnTo>
                    <a:pt x="19646" y="186915"/>
                  </a:lnTo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86" name="object 386" descr=""/>
            <p:cNvPicPr/>
            <p:nvPr/>
          </p:nvPicPr>
          <p:blipFill>
            <a:blip r:embed="rId194" cstate="print"/>
            <a:stretch>
              <a:fillRect/>
            </a:stretch>
          </p:blipFill>
          <p:spPr>
            <a:xfrm>
              <a:off x="9176245" y="2431561"/>
              <a:ext cx="40284" cy="142817"/>
            </a:xfrm>
            <a:prstGeom prst="rect">
              <a:avLst/>
            </a:prstGeom>
          </p:spPr>
        </p:pic>
        <p:sp>
          <p:nvSpPr>
            <p:cNvPr id="387" name="object 387" descr=""/>
            <p:cNvSpPr/>
            <p:nvPr/>
          </p:nvSpPr>
          <p:spPr>
            <a:xfrm>
              <a:off x="9176245" y="2431565"/>
              <a:ext cx="40640" cy="142875"/>
            </a:xfrm>
            <a:custGeom>
              <a:avLst/>
              <a:gdLst/>
              <a:ahLst/>
              <a:cxnLst/>
              <a:rect l="l" t="t" r="r" b="b"/>
              <a:pathLst>
                <a:path w="40640" h="142875">
                  <a:moveTo>
                    <a:pt x="40335" y="0"/>
                  </a:moveTo>
                  <a:lnTo>
                    <a:pt x="0" y="5094"/>
                  </a:lnTo>
                  <a:lnTo>
                    <a:pt x="16268" y="142813"/>
                  </a:lnTo>
                  <a:lnTo>
                    <a:pt x="40335" y="140389"/>
                  </a:lnTo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88" name="object 388" descr=""/>
            <p:cNvPicPr/>
            <p:nvPr/>
          </p:nvPicPr>
          <p:blipFill>
            <a:blip r:embed="rId195" cstate="print"/>
            <a:stretch>
              <a:fillRect/>
            </a:stretch>
          </p:blipFill>
          <p:spPr>
            <a:xfrm>
              <a:off x="9143301" y="4768557"/>
              <a:ext cx="73278" cy="100050"/>
            </a:xfrm>
            <a:prstGeom prst="rect">
              <a:avLst/>
            </a:prstGeom>
          </p:spPr>
        </p:pic>
        <p:sp>
          <p:nvSpPr>
            <p:cNvPr id="389" name="object 389" descr=""/>
            <p:cNvSpPr/>
            <p:nvPr/>
          </p:nvSpPr>
          <p:spPr>
            <a:xfrm>
              <a:off x="9143301" y="4768553"/>
              <a:ext cx="73660" cy="100330"/>
            </a:xfrm>
            <a:custGeom>
              <a:avLst/>
              <a:gdLst/>
              <a:ahLst/>
              <a:cxnLst/>
              <a:rect l="l" t="t" r="r" b="b"/>
              <a:pathLst>
                <a:path w="73659" h="100329">
                  <a:moveTo>
                    <a:pt x="0" y="1984"/>
                  </a:moveTo>
                  <a:lnTo>
                    <a:pt x="2539" y="100054"/>
                  </a:lnTo>
                  <a:lnTo>
                    <a:pt x="73278" y="97949"/>
                  </a:lnTo>
                </a:path>
                <a:path w="73659" h="100329">
                  <a:moveTo>
                    <a:pt x="73278" y="0"/>
                  </a:moveTo>
                  <a:lnTo>
                    <a:pt x="0" y="1984"/>
                  </a:lnTo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90" name="object 390" descr=""/>
            <p:cNvPicPr/>
            <p:nvPr/>
          </p:nvPicPr>
          <p:blipFill>
            <a:blip r:embed="rId196" cstate="print"/>
            <a:stretch>
              <a:fillRect/>
            </a:stretch>
          </p:blipFill>
          <p:spPr>
            <a:xfrm>
              <a:off x="8143042" y="3527577"/>
              <a:ext cx="199968" cy="108686"/>
            </a:xfrm>
            <a:prstGeom prst="rect">
              <a:avLst/>
            </a:prstGeom>
          </p:spPr>
        </p:pic>
        <p:sp>
          <p:nvSpPr>
            <p:cNvPr id="391" name="object 391" descr=""/>
            <p:cNvSpPr/>
            <p:nvPr/>
          </p:nvSpPr>
          <p:spPr>
            <a:xfrm>
              <a:off x="8143036" y="3527526"/>
              <a:ext cx="200025" cy="109220"/>
            </a:xfrm>
            <a:custGeom>
              <a:avLst/>
              <a:gdLst/>
              <a:ahLst/>
              <a:cxnLst/>
              <a:rect l="l" t="t" r="r" b="b"/>
              <a:pathLst>
                <a:path w="200025" h="109220">
                  <a:moveTo>
                    <a:pt x="178041" y="26784"/>
                  </a:moveTo>
                  <a:lnTo>
                    <a:pt x="199974" y="26784"/>
                  </a:lnTo>
                  <a:lnTo>
                    <a:pt x="199478" y="546"/>
                  </a:lnTo>
                  <a:lnTo>
                    <a:pt x="0" y="0"/>
                  </a:lnTo>
                  <a:lnTo>
                    <a:pt x="11353" y="108242"/>
                  </a:lnTo>
                  <a:lnTo>
                    <a:pt x="83045" y="108737"/>
                  </a:lnTo>
                  <a:lnTo>
                    <a:pt x="81102" y="75107"/>
                  </a:lnTo>
                  <a:lnTo>
                    <a:pt x="182105" y="72136"/>
                  </a:lnTo>
                  <a:lnTo>
                    <a:pt x="178041" y="26784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92" name="object 392" descr=""/>
            <p:cNvPicPr/>
            <p:nvPr/>
          </p:nvPicPr>
          <p:blipFill>
            <a:blip r:embed="rId197" cstate="print"/>
            <a:stretch>
              <a:fillRect/>
            </a:stretch>
          </p:blipFill>
          <p:spPr>
            <a:xfrm>
              <a:off x="8154390" y="3635273"/>
              <a:ext cx="184848" cy="175221"/>
            </a:xfrm>
            <a:prstGeom prst="rect">
              <a:avLst/>
            </a:prstGeom>
          </p:spPr>
        </p:pic>
        <p:sp>
          <p:nvSpPr>
            <p:cNvPr id="393" name="object 393" descr=""/>
            <p:cNvSpPr/>
            <p:nvPr/>
          </p:nvSpPr>
          <p:spPr>
            <a:xfrm>
              <a:off x="8154390" y="3635222"/>
              <a:ext cx="185420" cy="175895"/>
            </a:xfrm>
            <a:custGeom>
              <a:avLst/>
              <a:gdLst/>
              <a:ahLst/>
              <a:cxnLst/>
              <a:rect l="l" t="t" r="r" b="b"/>
              <a:pathLst>
                <a:path w="185420" h="175895">
                  <a:moveTo>
                    <a:pt x="175768" y="92075"/>
                  </a:moveTo>
                  <a:lnTo>
                    <a:pt x="164211" y="11557"/>
                  </a:lnTo>
                  <a:lnTo>
                    <a:pt x="82156" y="16522"/>
                  </a:lnTo>
                  <a:lnTo>
                    <a:pt x="80225" y="0"/>
                  </a:lnTo>
                  <a:lnTo>
                    <a:pt x="0" y="546"/>
                  </a:lnTo>
                  <a:lnTo>
                    <a:pt x="20637" y="175272"/>
                  </a:lnTo>
                  <a:lnTo>
                    <a:pt x="184848" y="158114"/>
                  </a:lnTo>
                  <a:lnTo>
                    <a:pt x="175768" y="92075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94" name="object 394" descr=""/>
            <p:cNvPicPr/>
            <p:nvPr/>
          </p:nvPicPr>
          <p:blipFill>
            <a:blip r:embed="rId198" cstate="print"/>
            <a:stretch>
              <a:fillRect/>
            </a:stretch>
          </p:blipFill>
          <p:spPr>
            <a:xfrm>
              <a:off x="8322462" y="3654678"/>
              <a:ext cx="180428" cy="72618"/>
            </a:xfrm>
            <a:prstGeom prst="rect">
              <a:avLst/>
            </a:prstGeom>
          </p:spPr>
        </p:pic>
        <p:sp>
          <p:nvSpPr>
            <p:cNvPr id="395" name="object 395" descr=""/>
            <p:cNvSpPr/>
            <p:nvPr/>
          </p:nvSpPr>
          <p:spPr>
            <a:xfrm>
              <a:off x="8322475" y="3654678"/>
              <a:ext cx="180975" cy="73025"/>
            </a:xfrm>
            <a:custGeom>
              <a:avLst/>
              <a:gdLst/>
              <a:ahLst/>
              <a:cxnLst/>
              <a:rect l="l" t="t" r="r" b="b"/>
              <a:pathLst>
                <a:path w="180975" h="73025">
                  <a:moveTo>
                    <a:pt x="173672" y="0"/>
                  </a:moveTo>
                  <a:lnTo>
                    <a:pt x="0" y="18402"/>
                  </a:lnTo>
                  <a:lnTo>
                    <a:pt x="7683" y="72618"/>
                  </a:lnTo>
                  <a:lnTo>
                    <a:pt x="180428" y="54114"/>
                  </a:lnTo>
                  <a:lnTo>
                    <a:pt x="173672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96" name="object 396" descr=""/>
            <p:cNvPicPr/>
            <p:nvPr/>
          </p:nvPicPr>
          <p:blipFill>
            <a:blip r:embed="rId199" cstate="print"/>
            <a:stretch>
              <a:fillRect/>
            </a:stretch>
          </p:blipFill>
          <p:spPr>
            <a:xfrm>
              <a:off x="8181428" y="3864470"/>
              <a:ext cx="149720" cy="189903"/>
            </a:xfrm>
            <a:prstGeom prst="rect">
              <a:avLst/>
            </a:prstGeom>
          </p:spPr>
        </p:pic>
        <p:pic>
          <p:nvPicPr>
            <p:cNvPr id="397" name="object 397" descr=""/>
            <p:cNvPicPr/>
            <p:nvPr/>
          </p:nvPicPr>
          <p:blipFill>
            <a:blip r:embed="rId200" cstate="print"/>
            <a:stretch>
              <a:fillRect/>
            </a:stretch>
          </p:blipFill>
          <p:spPr>
            <a:xfrm>
              <a:off x="8178736" y="3861777"/>
              <a:ext cx="155104" cy="195287"/>
            </a:xfrm>
            <a:prstGeom prst="rect">
              <a:avLst/>
            </a:prstGeom>
          </p:spPr>
        </p:pic>
        <p:pic>
          <p:nvPicPr>
            <p:cNvPr id="398" name="object 398" descr=""/>
            <p:cNvPicPr/>
            <p:nvPr/>
          </p:nvPicPr>
          <p:blipFill>
            <a:blip r:embed="rId201" cstate="print"/>
            <a:stretch>
              <a:fillRect/>
            </a:stretch>
          </p:blipFill>
          <p:spPr>
            <a:xfrm>
              <a:off x="8204949" y="4097489"/>
              <a:ext cx="162267" cy="292239"/>
            </a:xfrm>
            <a:prstGeom prst="rect">
              <a:avLst/>
            </a:prstGeom>
          </p:spPr>
        </p:pic>
        <p:sp>
          <p:nvSpPr>
            <p:cNvPr id="399" name="object 399" descr=""/>
            <p:cNvSpPr/>
            <p:nvPr/>
          </p:nvSpPr>
          <p:spPr>
            <a:xfrm>
              <a:off x="8204949" y="4097489"/>
              <a:ext cx="162560" cy="292735"/>
            </a:xfrm>
            <a:custGeom>
              <a:avLst/>
              <a:gdLst/>
              <a:ahLst/>
              <a:cxnLst/>
              <a:rect l="l" t="t" r="r" b="b"/>
              <a:pathLst>
                <a:path w="162559" h="292735">
                  <a:moveTo>
                    <a:pt x="144652" y="0"/>
                  </a:moveTo>
                  <a:lnTo>
                    <a:pt x="0" y="18453"/>
                  </a:lnTo>
                  <a:lnTo>
                    <a:pt x="31991" y="292239"/>
                  </a:lnTo>
                  <a:lnTo>
                    <a:pt x="109727" y="288823"/>
                  </a:lnTo>
                  <a:lnTo>
                    <a:pt x="99364" y="209499"/>
                  </a:lnTo>
                  <a:lnTo>
                    <a:pt x="84924" y="209003"/>
                  </a:lnTo>
                  <a:lnTo>
                    <a:pt x="76746" y="122923"/>
                  </a:lnTo>
                  <a:lnTo>
                    <a:pt x="162267" y="113550"/>
                  </a:lnTo>
                  <a:lnTo>
                    <a:pt x="144652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00" name="object 400" descr=""/>
            <p:cNvPicPr/>
            <p:nvPr/>
          </p:nvPicPr>
          <p:blipFill>
            <a:blip r:embed="rId202" cstate="print"/>
            <a:stretch>
              <a:fillRect/>
            </a:stretch>
          </p:blipFill>
          <p:spPr>
            <a:xfrm>
              <a:off x="8452891" y="4204538"/>
              <a:ext cx="312686" cy="241998"/>
            </a:xfrm>
            <a:prstGeom prst="rect">
              <a:avLst/>
            </a:prstGeom>
          </p:spPr>
        </p:pic>
        <p:sp>
          <p:nvSpPr>
            <p:cNvPr id="401" name="object 401" descr=""/>
            <p:cNvSpPr/>
            <p:nvPr/>
          </p:nvSpPr>
          <p:spPr>
            <a:xfrm>
              <a:off x="8452891" y="4204538"/>
              <a:ext cx="313055" cy="242570"/>
            </a:xfrm>
            <a:custGeom>
              <a:avLst/>
              <a:gdLst/>
              <a:ahLst/>
              <a:cxnLst/>
              <a:rect l="l" t="t" r="r" b="b"/>
              <a:pathLst>
                <a:path w="313054" h="242570">
                  <a:moveTo>
                    <a:pt x="163512" y="20497"/>
                  </a:moveTo>
                  <a:lnTo>
                    <a:pt x="86169" y="28181"/>
                  </a:lnTo>
                  <a:lnTo>
                    <a:pt x="83248" y="8686"/>
                  </a:lnTo>
                  <a:lnTo>
                    <a:pt x="58089" y="10528"/>
                  </a:lnTo>
                  <a:lnTo>
                    <a:pt x="56400" y="0"/>
                  </a:lnTo>
                  <a:lnTo>
                    <a:pt x="5905" y="5765"/>
                  </a:lnTo>
                  <a:lnTo>
                    <a:pt x="15328" y="70256"/>
                  </a:lnTo>
                  <a:lnTo>
                    <a:pt x="0" y="73329"/>
                  </a:lnTo>
                  <a:lnTo>
                    <a:pt x="16128" y="162572"/>
                  </a:lnTo>
                  <a:lnTo>
                    <a:pt x="46926" y="160248"/>
                  </a:lnTo>
                  <a:lnTo>
                    <a:pt x="50749" y="201866"/>
                  </a:lnTo>
                  <a:lnTo>
                    <a:pt x="33731" y="200926"/>
                  </a:lnTo>
                  <a:lnTo>
                    <a:pt x="32639" y="241998"/>
                  </a:lnTo>
                  <a:lnTo>
                    <a:pt x="139496" y="239318"/>
                  </a:lnTo>
                  <a:lnTo>
                    <a:pt x="312686" y="215658"/>
                  </a:lnTo>
                  <a:lnTo>
                    <a:pt x="309613" y="188125"/>
                  </a:lnTo>
                  <a:lnTo>
                    <a:pt x="265950" y="192735"/>
                  </a:lnTo>
                  <a:lnTo>
                    <a:pt x="264172" y="167932"/>
                  </a:lnTo>
                  <a:lnTo>
                    <a:pt x="181864" y="176911"/>
                  </a:lnTo>
                  <a:lnTo>
                    <a:pt x="163512" y="20497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02" name="object 402" descr=""/>
            <p:cNvPicPr/>
            <p:nvPr/>
          </p:nvPicPr>
          <p:blipFill>
            <a:blip r:embed="rId203" cstate="print"/>
            <a:stretch>
              <a:fillRect/>
            </a:stretch>
          </p:blipFill>
          <p:spPr>
            <a:xfrm>
              <a:off x="8253412" y="4438751"/>
              <a:ext cx="153441" cy="212178"/>
            </a:xfrm>
            <a:prstGeom prst="rect">
              <a:avLst/>
            </a:prstGeom>
          </p:spPr>
        </p:pic>
        <p:sp>
          <p:nvSpPr>
            <p:cNvPr id="403" name="object 403" descr=""/>
            <p:cNvSpPr/>
            <p:nvPr/>
          </p:nvSpPr>
          <p:spPr>
            <a:xfrm>
              <a:off x="8253412" y="4438751"/>
              <a:ext cx="153670" cy="212725"/>
            </a:xfrm>
            <a:custGeom>
              <a:avLst/>
              <a:gdLst/>
              <a:ahLst/>
              <a:cxnLst/>
              <a:rect l="l" t="t" r="r" b="b"/>
              <a:pathLst>
                <a:path w="153670" h="212725">
                  <a:moveTo>
                    <a:pt x="134150" y="62560"/>
                  </a:moveTo>
                  <a:lnTo>
                    <a:pt x="106159" y="64046"/>
                  </a:lnTo>
                  <a:lnTo>
                    <a:pt x="100406" y="11112"/>
                  </a:lnTo>
                  <a:lnTo>
                    <a:pt x="65582" y="11112"/>
                  </a:lnTo>
                  <a:lnTo>
                    <a:pt x="65087" y="0"/>
                  </a:lnTo>
                  <a:lnTo>
                    <a:pt x="15722" y="2286"/>
                  </a:lnTo>
                  <a:lnTo>
                    <a:pt x="16128" y="10718"/>
                  </a:lnTo>
                  <a:lnTo>
                    <a:pt x="0" y="13144"/>
                  </a:lnTo>
                  <a:lnTo>
                    <a:pt x="26492" y="212178"/>
                  </a:lnTo>
                  <a:lnTo>
                    <a:pt x="153441" y="198081"/>
                  </a:lnTo>
                  <a:lnTo>
                    <a:pt x="134150" y="6256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04" name="object 404" descr=""/>
            <p:cNvPicPr/>
            <p:nvPr/>
          </p:nvPicPr>
          <p:blipFill>
            <a:blip r:embed="rId204" cstate="print"/>
            <a:stretch>
              <a:fillRect/>
            </a:stretch>
          </p:blipFill>
          <p:spPr>
            <a:xfrm>
              <a:off x="8469655" y="4481855"/>
              <a:ext cx="164947" cy="246951"/>
            </a:xfrm>
            <a:prstGeom prst="rect">
              <a:avLst/>
            </a:prstGeom>
          </p:spPr>
        </p:pic>
        <p:sp>
          <p:nvSpPr>
            <p:cNvPr id="405" name="object 405" descr=""/>
            <p:cNvSpPr/>
            <p:nvPr/>
          </p:nvSpPr>
          <p:spPr>
            <a:xfrm>
              <a:off x="8469655" y="4481855"/>
              <a:ext cx="165100" cy="247015"/>
            </a:xfrm>
            <a:custGeom>
              <a:avLst/>
              <a:gdLst/>
              <a:ahLst/>
              <a:cxnLst/>
              <a:rect l="l" t="t" r="r" b="b"/>
              <a:pathLst>
                <a:path w="165100" h="247014">
                  <a:moveTo>
                    <a:pt x="141782" y="87122"/>
                  </a:moveTo>
                  <a:lnTo>
                    <a:pt x="129133" y="0"/>
                  </a:lnTo>
                  <a:lnTo>
                    <a:pt x="60477" y="9677"/>
                  </a:lnTo>
                  <a:lnTo>
                    <a:pt x="59194" y="66484"/>
                  </a:lnTo>
                  <a:lnTo>
                    <a:pt x="0" y="73025"/>
                  </a:lnTo>
                  <a:lnTo>
                    <a:pt x="7797" y="133108"/>
                  </a:lnTo>
                  <a:lnTo>
                    <a:pt x="55765" y="128244"/>
                  </a:lnTo>
                  <a:lnTo>
                    <a:pt x="61620" y="176758"/>
                  </a:lnTo>
                  <a:lnTo>
                    <a:pt x="14198" y="182867"/>
                  </a:lnTo>
                  <a:lnTo>
                    <a:pt x="22529" y="246964"/>
                  </a:lnTo>
                  <a:lnTo>
                    <a:pt x="164960" y="227914"/>
                  </a:lnTo>
                  <a:lnTo>
                    <a:pt x="141782" y="87122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06" name="object 406" descr=""/>
            <p:cNvPicPr/>
            <p:nvPr/>
          </p:nvPicPr>
          <p:blipFill>
            <a:blip r:embed="rId205" cstate="print"/>
            <a:stretch>
              <a:fillRect/>
            </a:stretch>
          </p:blipFill>
          <p:spPr>
            <a:xfrm>
              <a:off x="8477504" y="4610100"/>
              <a:ext cx="53771" cy="54622"/>
            </a:xfrm>
            <a:prstGeom prst="rect">
              <a:avLst/>
            </a:prstGeom>
          </p:spPr>
        </p:pic>
        <p:sp>
          <p:nvSpPr>
            <p:cNvPr id="407" name="object 407" descr=""/>
            <p:cNvSpPr/>
            <p:nvPr/>
          </p:nvSpPr>
          <p:spPr>
            <a:xfrm>
              <a:off x="8477504" y="4610100"/>
              <a:ext cx="53975" cy="55244"/>
            </a:xfrm>
            <a:custGeom>
              <a:avLst/>
              <a:gdLst/>
              <a:ahLst/>
              <a:cxnLst/>
              <a:rect l="l" t="t" r="r" b="b"/>
              <a:pathLst>
                <a:path w="53975" h="55245">
                  <a:moveTo>
                    <a:pt x="47917" y="0"/>
                  </a:moveTo>
                  <a:lnTo>
                    <a:pt x="0" y="4864"/>
                  </a:lnTo>
                  <a:lnTo>
                    <a:pt x="6350" y="54622"/>
                  </a:lnTo>
                  <a:lnTo>
                    <a:pt x="53771" y="48513"/>
                  </a:lnTo>
                  <a:lnTo>
                    <a:pt x="47917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08" name="object 408" descr=""/>
            <p:cNvPicPr/>
            <p:nvPr/>
          </p:nvPicPr>
          <p:blipFill>
            <a:blip r:embed="rId206" cstate="print"/>
            <a:stretch>
              <a:fillRect/>
            </a:stretch>
          </p:blipFill>
          <p:spPr>
            <a:xfrm>
              <a:off x="8372576" y="4437710"/>
              <a:ext cx="134238" cy="61213"/>
            </a:xfrm>
            <a:prstGeom prst="rect">
              <a:avLst/>
            </a:prstGeom>
          </p:spPr>
        </p:pic>
        <p:sp>
          <p:nvSpPr>
            <p:cNvPr id="409" name="object 409" descr=""/>
            <p:cNvSpPr/>
            <p:nvPr/>
          </p:nvSpPr>
          <p:spPr>
            <a:xfrm>
              <a:off x="8372576" y="4437710"/>
              <a:ext cx="134620" cy="61594"/>
            </a:xfrm>
            <a:custGeom>
              <a:avLst/>
              <a:gdLst/>
              <a:ahLst/>
              <a:cxnLst/>
              <a:rect l="l" t="t" r="r" b="b"/>
              <a:pathLst>
                <a:path w="134620" h="61595">
                  <a:moveTo>
                    <a:pt x="134238" y="9715"/>
                  </a:moveTo>
                  <a:lnTo>
                    <a:pt x="393" y="0"/>
                  </a:lnTo>
                  <a:lnTo>
                    <a:pt x="0" y="45288"/>
                  </a:lnTo>
                  <a:lnTo>
                    <a:pt x="132600" y="61213"/>
                  </a:lnTo>
                  <a:lnTo>
                    <a:pt x="134238" y="9715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10" name="object 410" descr=""/>
            <p:cNvPicPr/>
            <p:nvPr/>
          </p:nvPicPr>
          <p:blipFill>
            <a:blip r:embed="rId207" cstate="print"/>
            <a:stretch>
              <a:fillRect/>
            </a:stretch>
          </p:blipFill>
          <p:spPr>
            <a:xfrm>
              <a:off x="8593352" y="4455274"/>
              <a:ext cx="16206" cy="19291"/>
            </a:xfrm>
            <a:prstGeom prst="rect">
              <a:avLst/>
            </a:prstGeom>
          </p:spPr>
        </p:pic>
        <p:sp>
          <p:nvSpPr>
            <p:cNvPr id="411" name="object 411" descr=""/>
            <p:cNvSpPr/>
            <p:nvPr/>
          </p:nvSpPr>
          <p:spPr>
            <a:xfrm>
              <a:off x="8593340" y="4455223"/>
              <a:ext cx="16510" cy="19685"/>
            </a:xfrm>
            <a:custGeom>
              <a:avLst/>
              <a:gdLst/>
              <a:ahLst/>
              <a:cxnLst/>
              <a:rect l="l" t="t" r="r" b="b"/>
              <a:pathLst>
                <a:path w="16509" h="19685">
                  <a:moveTo>
                    <a:pt x="15176" y="0"/>
                  </a:moveTo>
                  <a:lnTo>
                    <a:pt x="0" y="0"/>
                  </a:lnTo>
                  <a:lnTo>
                    <a:pt x="4305" y="19342"/>
                  </a:lnTo>
                  <a:lnTo>
                    <a:pt x="16217" y="18300"/>
                  </a:lnTo>
                  <a:lnTo>
                    <a:pt x="15176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12" name="object 412" descr=""/>
            <p:cNvPicPr/>
            <p:nvPr/>
          </p:nvPicPr>
          <p:blipFill>
            <a:blip r:embed="rId208" cstate="print"/>
            <a:stretch>
              <a:fillRect/>
            </a:stretch>
          </p:blipFill>
          <p:spPr>
            <a:xfrm>
              <a:off x="9064282" y="4469130"/>
              <a:ext cx="44200" cy="105410"/>
            </a:xfrm>
            <a:prstGeom prst="rect">
              <a:avLst/>
            </a:prstGeom>
          </p:spPr>
        </p:pic>
        <p:sp>
          <p:nvSpPr>
            <p:cNvPr id="413" name="object 413" descr=""/>
            <p:cNvSpPr/>
            <p:nvPr/>
          </p:nvSpPr>
          <p:spPr>
            <a:xfrm>
              <a:off x="9064281" y="4469650"/>
              <a:ext cx="44450" cy="104775"/>
            </a:xfrm>
            <a:custGeom>
              <a:avLst/>
              <a:gdLst/>
              <a:ahLst/>
              <a:cxnLst/>
              <a:rect l="l" t="t" r="r" b="b"/>
              <a:pathLst>
                <a:path w="44450" h="104775">
                  <a:moveTo>
                    <a:pt x="0" y="0"/>
                  </a:moveTo>
                  <a:lnTo>
                    <a:pt x="736" y="104686"/>
                  </a:lnTo>
                  <a:lnTo>
                    <a:pt x="44399" y="104140"/>
                  </a:lnTo>
                  <a:lnTo>
                    <a:pt x="44005" y="749"/>
                  </a:lnTo>
                  <a:lnTo>
                    <a:pt x="0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14" name="object 414" descr=""/>
            <p:cNvPicPr/>
            <p:nvPr/>
          </p:nvPicPr>
          <p:blipFill>
            <a:blip r:embed="rId209" cstate="print"/>
            <a:stretch>
              <a:fillRect/>
            </a:stretch>
          </p:blipFill>
          <p:spPr>
            <a:xfrm>
              <a:off x="6128943" y="5429999"/>
              <a:ext cx="170103" cy="166141"/>
            </a:xfrm>
            <a:prstGeom prst="rect">
              <a:avLst/>
            </a:prstGeom>
          </p:spPr>
        </p:pic>
        <p:pic>
          <p:nvPicPr>
            <p:cNvPr id="415" name="object 415" descr=""/>
            <p:cNvPicPr/>
            <p:nvPr/>
          </p:nvPicPr>
          <p:blipFill>
            <a:blip r:embed="rId210" cstate="print"/>
            <a:stretch>
              <a:fillRect/>
            </a:stretch>
          </p:blipFill>
          <p:spPr>
            <a:xfrm>
              <a:off x="6126251" y="5427306"/>
              <a:ext cx="175488" cy="171526"/>
            </a:xfrm>
            <a:prstGeom prst="rect">
              <a:avLst/>
            </a:prstGeom>
          </p:spPr>
        </p:pic>
        <p:sp>
          <p:nvSpPr>
            <p:cNvPr id="416" name="object 416" descr=""/>
            <p:cNvSpPr/>
            <p:nvPr/>
          </p:nvSpPr>
          <p:spPr>
            <a:xfrm>
              <a:off x="7624281" y="5785446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4" h="635">
                  <a:moveTo>
                    <a:pt x="1776" y="0"/>
                  </a:moveTo>
                  <a:lnTo>
                    <a:pt x="0" y="292"/>
                  </a:lnTo>
                </a:path>
                <a:path w="1904" h="635">
                  <a:moveTo>
                    <a:pt x="1833" y="292"/>
                  </a:moveTo>
                  <a:lnTo>
                    <a:pt x="1776" y="0"/>
                  </a:lnTo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17" name="object 417" descr=""/>
            <p:cNvPicPr/>
            <p:nvPr/>
          </p:nvPicPr>
          <p:blipFill>
            <a:blip r:embed="rId211" cstate="print"/>
            <a:stretch>
              <a:fillRect/>
            </a:stretch>
          </p:blipFill>
          <p:spPr>
            <a:xfrm>
              <a:off x="7328738" y="5547321"/>
              <a:ext cx="111874" cy="238417"/>
            </a:xfrm>
            <a:prstGeom prst="rect">
              <a:avLst/>
            </a:prstGeom>
          </p:spPr>
        </p:pic>
        <p:sp>
          <p:nvSpPr>
            <p:cNvPr id="418" name="object 418" descr=""/>
            <p:cNvSpPr/>
            <p:nvPr/>
          </p:nvSpPr>
          <p:spPr>
            <a:xfrm>
              <a:off x="7328738" y="5547271"/>
              <a:ext cx="112395" cy="238760"/>
            </a:xfrm>
            <a:custGeom>
              <a:avLst/>
              <a:gdLst/>
              <a:ahLst/>
              <a:cxnLst/>
              <a:rect l="l" t="t" r="r" b="b"/>
              <a:pathLst>
                <a:path w="112395" h="238760">
                  <a:moveTo>
                    <a:pt x="111874" y="14084"/>
                  </a:moveTo>
                  <a:lnTo>
                    <a:pt x="9334" y="0"/>
                  </a:lnTo>
                  <a:lnTo>
                    <a:pt x="0" y="107403"/>
                  </a:lnTo>
                  <a:lnTo>
                    <a:pt x="66776" y="117576"/>
                  </a:lnTo>
                  <a:lnTo>
                    <a:pt x="53187" y="233959"/>
                  </a:lnTo>
                  <a:lnTo>
                    <a:pt x="3681" y="238467"/>
                  </a:lnTo>
                </a:path>
                <a:path w="112395" h="238760">
                  <a:moveTo>
                    <a:pt x="86008" y="238467"/>
                  </a:moveTo>
                  <a:lnTo>
                    <a:pt x="111874" y="14084"/>
                  </a:lnTo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19" name="object 419" descr=""/>
            <p:cNvPicPr/>
            <p:nvPr/>
          </p:nvPicPr>
          <p:blipFill>
            <a:blip r:embed="rId212" cstate="print"/>
            <a:stretch>
              <a:fillRect/>
            </a:stretch>
          </p:blipFill>
          <p:spPr>
            <a:xfrm>
              <a:off x="7471968" y="5560568"/>
              <a:ext cx="158800" cy="133946"/>
            </a:xfrm>
            <a:prstGeom prst="rect">
              <a:avLst/>
            </a:prstGeom>
          </p:spPr>
        </p:pic>
        <p:sp>
          <p:nvSpPr>
            <p:cNvPr id="420" name="object 420" descr=""/>
            <p:cNvSpPr/>
            <p:nvPr/>
          </p:nvSpPr>
          <p:spPr>
            <a:xfrm>
              <a:off x="7471968" y="5560568"/>
              <a:ext cx="159385" cy="133985"/>
            </a:xfrm>
            <a:custGeom>
              <a:avLst/>
              <a:gdLst/>
              <a:ahLst/>
              <a:cxnLst/>
              <a:rect l="l" t="t" r="r" b="b"/>
              <a:pathLst>
                <a:path w="159384" h="133985">
                  <a:moveTo>
                    <a:pt x="143014" y="15481"/>
                  </a:moveTo>
                  <a:lnTo>
                    <a:pt x="5905" y="0"/>
                  </a:lnTo>
                  <a:lnTo>
                    <a:pt x="0" y="73025"/>
                  </a:lnTo>
                  <a:lnTo>
                    <a:pt x="71488" y="80860"/>
                  </a:lnTo>
                  <a:lnTo>
                    <a:pt x="69456" y="124371"/>
                  </a:lnTo>
                  <a:lnTo>
                    <a:pt x="152450" y="133946"/>
                  </a:lnTo>
                  <a:lnTo>
                    <a:pt x="158800" y="86766"/>
                  </a:lnTo>
                  <a:lnTo>
                    <a:pt x="143014" y="15481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21" name="object 421" descr=""/>
            <p:cNvPicPr/>
            <p:nvPr/>
          </p:nvPicPr>
          <p:blipFill>
            <a:blip r:embed="rId213" cstate="print"/>
            <a:stretch>
              <a:fillRect/>
            </a:stretch>
          </p:blipFill>
          <p:spPr>
            <a:xfrm>
              <a:off x="7614983" y="5576049"/>
              <a:ext cx="111912" cy="71234"/>
            </a:xfrm>
            <a:prstGeom prst="rect">
              <a:avLst/>
            </a:prstGeom>
          </p:spPr>
        </p:pic>
        <p:sp>
          <p:nvSpPr>
            <p:cNvPr id="422" name="object 422" descr=""/>
            <p:cNvSpPr/>
            <p:nvPr/>
          </p:nvSpPr>
          <p:spPr>
            <a:xfrm>
              <a:off x="7614983" y="5576049"/>
              <a:ext cx="112395" cy="71755"/>
            </a:xfrm>
            <a:custGeom>
              <a:avLst/>
              <a:gdLst/>
              <a:ahLst/>
              <a:cxnLst/>
              <a:rect l="l" t="t" r="r" b="b"/>
              <a:pathLst>
                <a:path w="112395" h="71754">
                  <a:moveTo>
                    <a:pt x="106019" y="11899"/>
                  </a:moveTo>
                  <a:lnTo>
                    <a:pt x="0" y="0"/>
                  </a:lnTo>
                  <a:lnTo>
                    <a:pt x="15786" y="71234"/>
                  </a:lnTo>
                  <a:lnTo>
                    <a:pt x="111925" y="67170"/>
                  </a:lnTo>
                  <a:lnTo>
                    <a:pt x="106019" y="11899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23" name="object 423" descr=""/>
            <p:cNvPicPr/>
            <p:nvPr/>
          </p:nvPicPr>
          <p:blipFill>
            <a:blip r:embed="rId214" cstate="print"/>
            <a:stretch>
              <a:fillRect/>
            </a:stretch>
          </p:blipFill>
          <p:spPr>
            <a:xfrm>
              <a:off x="7624368" y="5643219"/>
              <a:ext cx="111074" cy="79271"/>
            </a:xfrm>
            <a:prstGeom prst="rect">
              <a:avLst/>
            </a:prstGeom>
          </p:spPr>
        </p:pic>
        <p:sp>
          <p:nvSpPr>
            <p:cNvPr id="424" name="object 424" descr=""/>
            <p:cNvSpPr/>
            <p:nvPr/>
          </p:nvSpPr>
          <p:spPr>
            <a:xfrm>
              <a:off x="7624368" y="5643219"/>
              <a:ext cx="111125" cy="79375"/>
            </a:xfrm>
            <a:custGeom>
              <a:avLst/>
              <a:gdLst/>
              <a:ahLst/>
              <a:cxnLst/>
              <a:rect l="l" t="t" r="r" b="b"/>
              <a:pathLst>
                <a:path w="111125" h="79375">
                  <a:moveTo>
                    <a:pt x="102539" y="0"/>
                  </a:moveTo>
                  <a:lnTo>
                    <a:pt x="6400" y="4063"/>
                  </a:lnTo>
                  <a:lnTo>
                    <a:pt x="0" y="51295"/>
                  </a:lnTo>
                  <a:lnTo>
                    <a:pt x="17106" y="54368"/>
                  </a:lnTo>
                  <a:lnTo>
                    <a:pt x="18453" y="75501"/>
                  </a:lnTo>
                  <a:lnTo>
                    <a:pt x="111125" y="79273"/>
                  </a:lnTo>
                  <a:lnTo>
                    <a:pt x="102539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25" name="object 425" descr=""/>
            <p:cNvPicPr/>
            <p:nvPr/>
          </p:nvPicPr>
          <p:blipFill>
            <a:blip r:embed="rId215" cstate="print"/>
            <a:stretch>
              <a:fillRect/>
            </a:stretch>
          </p:blipFill>
          <p:spPr>
            <a:xfrm>
              <a:off x="7640091" y="5718721"/>
              <a:ext cx="86817" cy="58191"/>
            </a:xfrm>
            <a:prstGeom prst="rect">
              <a:avLst/>
            </a:prstGeom>
          </p:spPr>
        </p:pic>
        <p:sp>
          <p:nvSpPr>
            <p:cNvPr id="426" name="object 426" descr=""/>
            <p:cNvSpPr/>
            <p:nvPr/>
          </p:nvSpPr>
          <p:spPr>
            <a:xfrm>
              <a:off x="7640091" y="5718721"/>
              <a:ext cx="86995" cy="58419"/>
            </a:xfrm>
            <a:custGeom>
              <a:avLst/>
              <a:gdLst/>
              <a:ahLst/>
              <a:cxnLst/>
              <a:rect l="l" t="t" r="r" b="b"/>
              <a:pathLst>
                <a:path w="86995" h="58420">
                  <a:moveTo>
                    <a:pt x="86817" y="3378"/>
                  </a:moveTo>
                  <a:lnTo>
                    <a:pt x="2730" y="0"/>
                  </a:lnTo>
                  <a:lnTo>
                    <a:pt x="0" y="32092"/>
                  </a:lnTo>
                  <a:lnTo>
                    <a:pt x="28625" y="34975"/>
                  </a:lnTo>
                  <a:lnTo>
                    <a:pt x="29565" y="56108"/>
                  </a:lnTo>
                  <a:lnTo>
                    <a:pt x="79667" y="58191"/>
                  </a:lnTo>
                  <a:lnTo>
                    <a:pt x="86817" y="3378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27" name="object 427" descr=""/>
            <p:cNvPicPr/>
            <p:nvPr/>
          </p:nvPicPr>
          <p:blipFill>
            <a:blip r:embed="rId216" cstate="print"/>
            <a:stretch>
              <a:fillRect/>
            </a:stretch>
          </p:blipFill>
          <p:spPr>
            <a:xfrm>
              <a:off x="7624013" y="5694514"/>
              <a:ext cx="18796" cy="25044"/>
            </a:xfrm>
            <a:prstGeom prst="rect">
              <a:avLst/>
            </a:prstGeom>
          </p:spPr>
        </p:pic>
        <p:sp>
          <p:nvSpPr>
            <p:cNvPr id="428" name="object 428" descr=""/>
            <p:cNvSpPr/>
            <p:nvPr/>
          </p:nvSpPr>
          <p:spPr>
            <a:xfrm>
              <a:off x="7624013" y="5694514"/>
              <a:ext cx="19050" cy="25400"/>
            </a:xfrm>
            <a:custGeom>
              <a:avLst/>
              <a:gdLst/>
              <a:ahLst/>
              <a:cxnLst/>
              <a:rect l="l" t="t" r="r" b="b"/>
              <a:pathLst>
                <a:path w="19050" h="25400">
                  <a:moveTo>
                    <a:pt x="17462" y="3073"/>
                  </a:moveTo>
                  <a:lnTo>
                    <a:pt x="406" y="0"/>
                  </a:lnTo>
                  <a:lnTo>
                    <a:pt x="0" y="25044"/>
                  </a:lnTo>
                  <a:lnTo>
                    <a:pt x="18808" y="24155"/>
                  </a:lnTo>
                  <a:lnTo>
                    <a:pt x="17462" y="3073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29" name="object 429" descr=""/>
            <p:cNvPicPr/>
            <p:nvPr/>
          </p:nvPicPr>
          <p:blipFill>
            <a:blip r:embed="rId217" cstate="print"/>
            <a:stretch>
              <a:fillRect/>
            </a:stretch>
          </p:blipFill>
          <p:spPr>
            <a:xfrm>
              <a:off x="7198664" y="5528373"/>
              <a:ext cx="139357" cy="126301"/>
            </a:xfrm>
            <a:prstGeom prst="rect">
              <a:avLst/>
            </a:prstGeom>
          </p:spPr>
        </p:pic>
        <p:sp>
          <p:nvSpPr>
            <p:cNvPr id="430" name="object 430" descr=""/>
            <p:cNvSpPr/>
            <p:nvPr/>
          </p:nvSpPr>
          <p:spPr>
            <a:xfrm>
              <a:off x="7198664" y="5528373"/>
              <a:ext cx="139700" cy="126364"/>
            </a:xfrm>
            <a:custGeom>
              <a:avLst/>
              <a:gdLst/>
              <a:ahLst/>
              <a:cxnLst/>
              <a:rect l="l" t="t" r="r" b="b"/>
              <a:pathLst>
                <a:path w="139700" h="126364">
                  <a:moveTo>
                    <a:pt x="139407" y="18897"/>
                  </a:moveTo>
                  <a:lnTo>
                    <a:pt x="9232" y="0"/>
                  </a:lnTo>
                  <a:lnTo>
                    <a:pt x="0" y="106159"/>
                  </a:lnTo>
                  <a:lnTo>
                    <a:pt x="130073" y="126301"/>
                  </a:lnTo>
                  <a:lnTo>
                    <a:pt x="139407" y="18897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31" name="object 431" descr=""/>
            <p:cNvPicPr/>
            <p:nvPr/>
          </p:nvPicPr>
          <p:blipFill>
            <a:blip r:embed="rId218" cstate="print"/>
            <a:stretch>
              <a:fillRect/>
            </a:stretch>
          </p:blipFill>
          <p:spPr>
            <a:xfrm>
              <a:off x="7056640" y="5478361"/>
              <a:ext cx="82791" cy="307378"/>
            </a:xfrm>
            <a:prstGeom prst="rect">
              <a:avLst/>
            </a:prstGeom>
          </p:spPr>
        </p:pic>
        <p:sp>
          <p:nvSpPr>
            <p:cNvPr id="432" name="object 432" descr=""/>
            <p:cNvSpPr/>
            <p:nvPr/>
          </p:nvSpPr>
          <p:spPr>
            <a:xfrm>
              <a:off x="7056628" y="5478310"/>
              <a:ext cx="83185" cy="307975"/>
            </a:xfrm>
            <a:custGeom>
              <a:avLst/>
              <a:gdLst/>
              <a:ahLst/>
              <a:cxnLst/>
              <a:rect l="l" t="t" r="r" b="b"/>
              <a:pathLst>
                <a:path w="83184" h="307975">
                  <a:moveTo>
                    <a:pt x="81419" y="253263"/>
                  </a:moveTo>
                  <a:lnTo>
                    <a:pt x="76847" y="253009"/>
                  </a:lnTo>
                  <a:lnTo>
                    <a:pt x="66586" y="10617"/>
                  </a:lnTo>
                  <a:lnTo>
                    <a:pt x="9182" y="0"/>
                  </a:lnTo>
                  <a:lnTo>
                    <a:pt x="0" y="307428"/>
                  </a:lnTo>
                </a:path>
                <a:path w="83184" h="307975">
                  <a:moveTo>
                    <a:pt x="82816" y="307428"/>
                  </a:moveTo>
                  <a:lnTo>
                    <a:pt x="81419" y="253263"/>
                  </a:lnTo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33" name="object 433" descr=""/>
            <p:cNvPicPr/>
            <p:nvPr/>
          </p:nvPicPr>
          <p:blipFill>
            <a:blip r:embed="rId219" cstate="print"/>
            <a:stretch>
              <a:fillRect/>
            </a:stretch>
          </p:blipFill>
          <p:spPr>
            <a:xfrm>
              <a:off x="6905879" y="5668416"/>
              <a:ext cx="152641" cy="117271"/>
            </a:xfrm>
            <a:prstGeom prst="rect">
              <a:avLst/>
            </a:prstGeom>
          </p:spPr>
        </p:pic>
        <p:sp>
          <p:nvSpPr>
            <p:cNvPr id="434" name="object 434" descr=""/>
            <p:cNvSpPr/>
            <p:nvPr/>
          </p:nvSpPr>
          <p:spPr>
            <a:xfrm>
              <a:off x="6905903" y="5668416"/>
              <a:ext cx="153035" cy="117475"/>
            </a:xfrm>
            <a:custGeom>
              <a:avLst/>
              <a:gdLst/>
              <a:ahLst/>
              <a:cxnLst/>
              <a:rect l="l" t="t" r="r" b="b"/>
              <a:pathLst>
                <a:path w="153034" h="117475">
                  <a:moveTo>
                    <a:pt x="152617" y="44742"/>
                  </a:moveTo>
                  <a:lnTo>
                    <a:pt x="104788" y="46037"/>
                  </a:lnTo>
                  <a:lnTo>
                    <a:pt x="104547" y="71145"/>
                  </a:lnTo>
                  <a:lnTo>
                    <a:pt x="50864" y="71539"/>
                  </a:lnTo>
                  <a:lnTo>
                    <a:pt x="49188" y="0"/>
                  </a:lnTo>
                  <a:lnTo>
                    <a:pt x="1106" y="3467"/>
                  </a:lnTo>
                  <a:lnTo>
                    <a:pt x="0" y="117322"/>
                  </a:lnTo>
                </a:path>
                <a:path w="153034" h="117475">
                  <a:moveTo>
                    <a:pt x="150396" y="117322"/>
                  </a:moveTo>
                  <a:lnTo>
                    <a:pt x="152617" y="44742"/>
                  </a:lnTo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35" name="object 435" descr=""/>
            <p:cNvPicPr/>
            <p:nvPr/>
          </p:nvPicPr>
          <p:blipFill>
            <a:blip r:embed="rId220" cstate="print"/>
            <a:stretch>
              <a:fillRect/>
            </a:stretch>
          </p:blipFill>
          <p:spPr>
            <a:xfrm>
              <a:off x="6911479" y="5450433"/>
              <a:ext cx="116979" cy="134048"/>
            </a:xfrm>
            <a:prstGeom prst="rect">
              <a:avLst/>
            </a:prstGeom>
          </p:spPr>
        </p:pic>
        <p:sp>
          <p:nvSpPr>
            <p:cNvPr id="436" name="object 436" descr=""/>
            <p:cNvSpPr/>
            <p:nvPr/>
          </p:nvSpPr>
          <p:spPr>
            <a:xfrm>
              <a:off x="6911479" y="5450433"/>
              <a:ext cx="117475" cy="134620"/>
            </a:xfrm>
            <a:custGeom>
              <a:avLst/>
              <a:gdLst/>
              <a:ahLst/>
              <a:cxnLst/>
              <a:rect l="l" t="t" r="r" b="b"/>
              <a:pathLst>
                <a:path w="117475" h="134620">
                  <a:moveTo>
                    <a:pt x="117030" y="21031"/>
                  </a:moveTo>
                  <a:lnTo>
                    <a:pt x="4318" y="0"/>
                  </a:lnTo>
                  <a:lnTo>
                    <a:pt x="0" y="114007"/>
                  </a:lnTo>
                  <a:lnTo>
                    <a:pt x="109981" y="134048"/>
                  </a:lnTo>
                  <a:lnTo>
                    <a:pt x="117030" y="21031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37" name="object 437" descr=""/>
            <p:cNvPicPr/>
            <p:nvPr/>
          </p:nvPicPr>
          <p:blipFill>
            <a:blip r:embed="rId221" cstate="print"/>
            <a:stretch>
              <a:fillRect/>
            </a:stretch>
          </p:blipFill>
          <p:spPr>
            <a:xfrm>
              <a:off x="6730403" y="5640044"/>
              <a:ext cx="97535" cy="145694"/>
            </a:xfrm>
            <a:prstGeom prst="rect">
              <a:avLst/>
            </a:prstGeom>
          </p:spPr>
        </p:pic>
        <p:sp>
          <p:nvSpPr>
            <p:cNvPr id="438" name="object 438" descr=""/>
            <p:cNvSpPr/>
            <p:nvPr/>
          </p:nvSpPr>
          <p:spPr>
            <a:xfrm>
              <a:off x="6730403" y="5640044"/>
              <a:ext cx="97790" cy="146050"/>
            </a:xfrm>
            <a:custGeom>
              <a:avLst/>
              <a:gdLst/>
              <a:ahLst/>
              <a:cxnLst/>
              <a:rect l="l" t="t" r="r" b="b"/>
              <a:pathLst>
                <a:path w="97790" h="146050">
                  <a:moveTo>
                    <a:pt x="83985" y="37744"/>
                  </a:moveTo>
                  <a:lnTo>
                    <a:pt x="28282" y="45631"/>
                  </a:lnTo>
                  <a:lnTo>
                    <a:pt x="25450" y="1485"/>
                  </a:lnTo>
                  <a:lnTo>
                    <a:pt x="850" y="0"/>
                  </a:lnTo>
                  <a:lnTo>
                    <a:pt x="0" y="52781"/>
                  </a:lnTo>
                  <a:lnTo>
                    <a:pt x="11595" y="145694"/>
                  </a:lnTo>
                </a:path>
                <a:path w="97790" h="146050">
                  <a:moveTo>
                    <a:pt x="97526" y="145694"/>
                  </a:moveTo>
                  <a:lnTo>
                    <a:pt x="83985" y="37744"/>
                  </a:lnTo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39" name="object 439" descr=""/>
            <p:cNvPicPr/>
            <p:nvPr/>
          </p:nvPicPr>
          <p:blipFill>
            <a:blip r:embed="rId222" cstate="print"/>
            <a:stretch>
              <a:fillRect/>
            </a:stretch>
          </p:blipFill>
          <p:spPr>
            <a:xfrm>
              <a:off x="6731254" y="5478614"/>
              <a:ext cx="141084" cy="164452"/>
            </a:xfrm>
            <a:prstGeom prst="rect">
              <a:avLst/>
            </a:prstGeom>
          </p:spPr>
        </p:pic>
        <p:sp>
          <p:nvSpPr>
            <p:cNvPr id="440" name="object 440" descr=""/>
            <p:cNvSpPr/>
            <p:nvPr/>
          </p:nvSpPr>
          <p:spPr>
            <a:xfrm>
              <a:off x="6731254" y="5478614"/>
              <a:ext cx="141605" cy="164465"/>
            </a:xfrm>
            <a:custGeom>
              <a:avLst/>
              <a:gdLst/>
              <a:ahLst/>
              <a:cxnLst/>
              <a:rect l="l" t="t" r="r" b="b"/>
              <a:pathLst>
                <a:path w="141604" h="164464">
                  <a:moveTo>
                    <a:pt x="141084" y="12001"/>
                  </a:moveTo>
                  <a:lnTo>
                    <a:pt x="2717" y="0"/>
                  </a:lnTo>
                  <a:lnTo>
                    <a:pt x="0" y="161429"/>
                  </a:lnTo>
                  <a:lnTo>
                    <a:pt x="52577" y="164452"/>
                  </a:lnTo>
                  <a:lnTo>
                    <a:pt x="55359" y="117767"/>
                  </a:lnTo>
                  <a:lnTo>
                    <a:pt x="137363" y="123672"/>
                  </a:lnTo>
                  <a:lnTo>
                    <a:pt x="141084" y="12001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41" name="object 441" descr=""/>
            <p:cNvPicPr/>
            <p:nvPr/>
          </p:nvPicPr>
          <p:blipFill>
            <a:blip r:embed="rId223" cstate="print"/>
            <a:stretch>
              <a:fillRect/>
            </a:stretch>
          </p:blipFill>
          <p:spPr>
            <a:xfrm>
              <a:off x="6596900" y="5457126"/>
              <a:ext cx="137020" cy="155422"/>
            </a:xfrm>
            <a:prstGeom prst="rect">
              <a:avLst/>
            </a:prstGeom>
          </p:spPr>
        </p:pic>
        <p:sp>
          <p:nvSpPr>
            <p:cNvPr id="442" name="object 442" descr=""/>
            <p:cNvSpPr/>
            <p:nvPr/>
          </p:nvSpPr>
          <p:spPr>
            <a:xfrm>
              <a:off x="6596900" y="5457126"/>
              <a:ext cx="137160" cy="155575"/>
            </a:xfrm>
            <a:custGeom>
              <a:avLst/>
              <a:gdLst/>
              <a:ahLst/>
              <a:cxnLst/>
              <a:rect l="l" t="t" r="r" b="b"/>
              <a:pathLst>
                <a:path w="137159" h="155575">
                  <a:moveTo>
                    <a:pt x="137020" y="21488"/>
                  </a:moveTo>
                  <a:lnTo>
                    <a:pt x="90398" y="19405"/>
                  </a:lnTo>
                  <a:lnTo>
                    <a:pt x="90893" y="1295"/>
                  </a:lnTo>
                  <a:lnTo>
                    <a:pt x="55765" y="0"/>
                  </a:lnTo>
                  <a:lnTo>
                    <a:pt x="54978" y="16865"/>
                  </a:lnTo>
                  <a:lnTo>
                    <a:pt x="2679" y="17373"/>
                  </a:lnTo>
                  <a:lnTo>
                    <a:pt x="0" y="147739"/>
                  </a:lnTo>
                  <a:lnTo>
                    <a:pt x="134797" y="155435"/>
                  </a:lnTo>
                  <a:lnTo>
                    <a:pt x="137020" y="21488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43" name="object 443" descr=""/>
            <p:cNvPicPr/>
            <p:nvPr/>
          </p:nvPicPr>
          <p:blipFill>
            <a:blip r:embed="rId224" cstate="print"/>
            <a:stretch>
              <a:fillRect/>
            </a:stretch>
          </p:blipFill>
          <p:spPr>
            <a:xfrm>
              <a:off x="6527596" y="5378450"/>
              <a:ext cx="118376" cy="113309"/>
            </a:xfrm>
            <a:prstGeom prst="rect">
              <a:avLst/>
            </a:prstGeom>
          </p:spPr>
        </p:pic>
        <p:sp>
          <p:nvSpPr>
            <p:cNvPr id="444" name="object 444" descr=""/>
            <p:cNvSpPr/>
            <p:nvPr/>
          </p:nvSpPr>
          <p:spPr>
            <a:xfrm>
              <a:off x="6527596" y="5378450"/>
              <a:ext cx="118745" cy="113664"/>
            </a:xfrm>
            <a:custGeom>
              <a:avLst/>
              <a:gdLst/>
              <a:ahLst/>
              <a:cxnLst/>
              <a:rect l="l" t="t" r="r" b="b"/>
              <a:pathLst>
                <a:path w="118745" h="113664">
                  <a:moveTo>
                    <a:pt x="118376" y="21882"/>
                  </a:moveTo>
                  <a:lnTo>
                    <a:pt x="1638" y="0"/>
                  </a:lnTo>
                  <a:lnTo>
                    <a:pt x="0" y="97332"/>
                  </a:lnTo>
                  <a:lnTo>
                    <a:pt x="70992" y="113309"/>
                  </a:lnTo>
                  <a:lnTo>
                    <a:pt x="73520" y="68160"/>
                  </a:lnTo>
                  <a:lnTo>
                    <a:pt x="117475" y="78676"/>
                  </a:lnTo>
                  <a:lnTo>
                    <a:pt x="118376" y="21882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45" name="object 445" descr=""/>
            <p:cNvPicPr/>
            <p:nvPr/>
          </p:nvPicPr>
          <p:blipFill>
            <a:blip r:embed="rId225" cstate="print"/>
            <a:stretch>
              <a:fillRect/>
            </a:stretch>
          </p:blipFill>
          <p:spPr>
            <a:xfrm>
              <a:off x="6369697" y="5440616"/>
              <a:ext cx="158394" cy="151853"/>
            </a:xfrm>
            <a:prstGeom prst="rect">
              <a:avLst/>
            </a:prstGeom>
          </p:spPr>
        </p:pic>
        <p:sp>
          <p:nvSpPr>
            <p:cNvPr id="446" name="object 446" descr=""/>
            <p:cNvSpPr/>
            <p:nvPr/>
          </p:nvSpPr>
          <p:spPr>
            <a:xfrm>
              <a:off x="6369697" y="5440565"/>
              <a:ext cx="158750" cy="152400"/>
            </a:xfrm>
            <a:custGeom>
              <a:avLst/>
              <a:gdLst/>
              <a:ahLst/>
              <a:cxnLst/>
              <a:rect l="l" t="t" r="r" b="b"/>
              <a:pathLst>
                <a:path w="158750" h="152400">
                  <a:moveTo>
                    <a:pt x="158394" y="3225"/>
                  </a:moveTo>
                  <a:lnTo>
                    <a:pt x="9918" y="0"/>
                  </a:lnTo>
                  <a:lnTo>
                    <a:pt x="0" y="144106"/>
                  </a:lnTo>
                  <a:lnTo>
                    <a:pt x="155917" y="151904"/>
                  </a:lnTo>
                  <a:lnTo>
                    <a:pt x="158394" y="3225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47" name="object 447" descr=""/>
            <p:cNvPicPr/>
            <p:nvPr/>
          </p:nvPicPr>
          <p:blipFill>
            <a:blip r:embed="rId226" cstate="print"/>
            <a:stretch>
              <a:fillRect/>
            </a:stretch>
          </p:blipFill>
          <p:spPr>
            <a:xfrm>
              <a:off x="6356743" y="5440210"/>
              <a:ext cx="22872" cy="29819"/>
            </a:xfrm>
            <a:prstGeom prst="rect">
              <a:avLst/>
            </a:prstGeom>
          </p:spPr>
        </p:pic>
        <p:sp>
          <p:nvSpPr>
            <p:cNvPr id="448" name="object 448" descr=""/>
            <p:cNvSpPr/>
            <p:nvPr/>
          </p:nvSpPr>
          <p:spPr>
            <a:xfrm>
              <a:off x="6356743" y="5440210"/>
              <a:ext cx="23495" cy="29845"/>
            </a:xfrm>
            <a:custGeom>
              <a:avLst/>
              <a:gdLst/>
              <a:ahLst/>
              <a:cxnLst/>
              <a:rect l="l" t="t" r="r" b="b"/>
              <a:pathLst>
                <a:path w="23495" h="29845">
                  <a:moveTo>
                    <a:pt x="22872" y="355"/>
                  </a:moveTo>
                  <a:lnTo>
                    <a:pt x="2031" y="0"/>
                  </a:lnTo>
                  <a:lnTo>
                    <a:pt x="0" y="29273"/>
                  </a:lnTo>
                  <a:lnTo>
                    <a:pt x="20840" y="29819"/>
                  </a:lnTo>
                  <a:lnTo>
                    <a:pt x="22872" y="355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49" name="object 449" descr=""/>
            <p:cNvPicPr/>
            <p:nvPr/>
          </p:nvPicPr>
          <p:blipFill>
            <a:blip r:embed="rId227" cstate="print"/>
            <a:stretch>
              <a:fillRect/>
            </a:stretch>
          </p:blipFill>
          <p:spPr>
            <a:xfrm>
              <a:off x="6340475" y="5344464"/>
              <a:ext cx="45148" cy="96088"/>
            </a:xfrm>
            <a:prstGeom prst="rect">
              <a:avLst/>
            </a:prstGeom>
          </p:spPr>
        </p:pic>
        <p:sp>
          <p:nvSpPr>
            <p:cNvPr id="450" name="object 450" descr=""/>
            <p:cNvSpPr/>
            <p:nvPr/>
          </p:nvSpPr>
          <p:spPr>
            <a:xfrm>
              <a:off x="6340475" y="5344464"/>
              <a:ext cx="45720" cy="96520"/>
            </a:xfrm>
            <a:custGeom>
              <a:avLst/>
              <a:gdLst/>
              <a:ahLst/>
              <a:cxnLst/>
              <a:rect l="l" t="t" r="r" b="b"/>
              <a:pathLst>
                <a:path w="45720" h="96520">
                  <a:moveTo>
                    <a:pt x="45148" y="7099"/>
                  </a:moveTo>
                  <a:lnTo>
                    <a:pt x="5257" y="0"/>
                  </a:lnTo>
                  <a:lnTo>
                    <a:pt x="0" y="95008"/>
                  </a:lnTo>
                  <a:lnTo>
                    <a:pt x="39141" y="96100"/>
                  </a:lnTo>
                  <a:lnTo>
                    <a:pt x="45148" y="7099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51" name="object 451" descr=""/>
            <p:cNvPicPr/>
            <p:nvPr/>
          </p:nvPicPr>
          <p:blipFill>
            <a:blip r:embed="rId228" cstate="print"/>
            <a:stretch>
              <a:fillRect/>
            </a:stretch>
          </p:blipFill>
          <p:spPr>
            <a:xfrm>
              <a:off x="8398967" y="5703887"/>
              <a:ext cx="132905" cy="81800"/>
            </a:xfrm>
            <a:prstGeom prst="rect">
              <a:avLst/>
            </a:prstGeom>
          </p:spPr>
        </p:pic>
        <p:sp>
          <p:nvSpPr>
            <p:cNvPr id="452" name="object 452" descr=""/>
            <p:cNvSpPr/>
            <p:nvPr/>
          </p:nvSpPr>
          <p:spPr>
            <a:xfrm>
              <a:off x="8398967" y="5703887"/>
              <a:ext cx="133350" cy="81915"/>
            </a:xfrm>
            <a:custGeom>
              <a:avLst/>
              <a:gdLst/>
              <a:ahLst/>
              <a:cxnLst/>
              <a:rect l="l" t="t" r="r" b="b"/>
              <a:pathLst>
                <a:path w="133350" h="81914">
                  <a:moveTo>
                    <a:pt x="124764" y="0"/>
                  </a:moveTo>
                  <a:lnTo>
                    <a:pt x="0" y="1790"/>
                  </a:lnTo>
                  <a:lnTo>
                    <a:pt x="10438" y="81851"/>
                  </a:lnTo>
                </a:path>
                <a:path w="133350" h="81914">
                  <a:moveTo>
                    <a:pt x="132896" y="81851"/>
                  </a:moveTo>
                  <a:lnTo>
                    <a:pt x="124764" y="0"/>
                  </a:lnTo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53" name="object 453" descr=""/>
            <p:cNvPicPr/>
            <p:nvPr/>
          </p:nvPicPr>
          <p:blipFill>
            <a:blip r:embed="rId229" cstate="print"/>
            <a:stretch>
              <a:fillRect/>
            </a:stretch>
          </p:blipFill>
          <p:spPr>
            <a:xfrm>
              <a:off x="8523732" y="5702693"/>
              <a:ext cx="93611" cy="40830"/>
            </a:xfrm>
            <a:prstGeom prst="rect">
              <a:avLst/>
            </a:prstGeom>
          </p:spPr>
        </p:pic>
        <p:sp>
          <p:nvSpPr>
            <p:cNvPr id="454" name="object 454" descr=""/>
            <p:cNvSpPr/>
            <p:nvPr/>
          </p:nvSpPr>
          <p:spPr>
            <a:xfrm>
              <a:off x="8523732" y="5702693"/>
              <a:ext cx="93980" cy="41275"/>
            </a:xfrm>
            <a:custGeom>
              <a:avLst/>
              <a:gdLst/>
              <a:ahLst/>
              <a:cxnLst/>
              <a:rect l="l" t="t" r="r" b="b"/>
              <a:pathLst>
                <a:path w="93979" h="41275">
                  <a:moveTo>
                    <a:pt x="93611" y="0"/>
                  </a:moveTo>
                  <a:lnTo>
                    <a:pt x="0" y="1193"/>
                  </a:lnTo>
                  <a:lnTo>
                    <a:pt x="3975" y="40830"/>
                  </a:lnTo>
                  <a:lnTo>
                    <a:pt x="90538" y="39687"/>
                  </a:lnTo>
                  <a:lnTo>
                    <a:pt x="93611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55" name="object 455" descr=""/>
            <p:cNvPicPr/>
            <p:nvPr/>
          </p:nvPicPr>
          <p:blipFill>
            <a:blip r:embed="rId230" cstate="print"/>
            <a:stretch>
              <a:fillRect/>
            </a:stretch>
          </p:blipFill>
          <p:spPr>
            <a:xfrm>
              <a:off x="8668892" y="5701461"/>
              <a:ext cx="42461" cy="21475"/>
            </a:xfrm>
            <a:prstGeom prst="rect">
              <a:avLst/>
            </a:prstGeom>
          </p:spPr>
        </p:pic>
        <p:sp>
          <p:nvSpPr>
            <p:cNvPr id="456" name="object 456" descr=""/>
            <p:cNvSpPr/>
            <p:nvPr/>
          </p:nvSpPr>
          <p:spPr>
            <a:xfrm>
              <a:off x="8668892" y="5701411"/>
              <a:ext cx="42545" cy="21590"/>
            </a:xfrm>
            <a:custGeom>
              <a:avLst/>
              <a:gdLst/>
              <a:ahLst/>
              <a:cxnLst/>
              <a:rect l="l" t="t" r="r" b="b"/>
              <a:pathLst>
                <a:path w="42545" h="21589">
                  <a:moveTo>
                    <a:pt x="42468" y="0"/>
                  </a:moveTo>
                  <a:lnTo>
                    <a:pt x="0" y="495"/>
                  </a:lnTo>
                  <a:lnTo>
                    <a:pt x="736" y="21526"/>
                  </a:lnTo>
                  <a:lnTo>
                    <a:pt x="39636" y="19938"/>
                  </a:lnTo>
                  <a:lnTo>
                    <a:pt x="42468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57" name="object 457" descr=""/>
            <p:cNvPicPr/>
            <p:nvPr/>
          </p:nvPicPr>
          <p:blipFill>
            <a:blip r:embed="rId231" cstate="print"/>
            <a:stretch>
              <a:fillRect/>
            </a:stretch>
          </p:blipFill>
          <p:spPr>
            <a:xfrm>
              <a:off x="8617343" y="5649074"/>
              <a:ext cx="94653" cy="53619"/>
            </a:xfrm>
            <a:prstGeom prst="rect">
              <a:avLst/>
            </a:prstGeom>
          </p:spPr>
        </p:pic>
        <p:sp>
          <p:nvSpPr>
            <p:cNvPr id="458" name="object 458" descr=""/>
            <p:cNvSpPr/>
            <p:nvPr/>
          </p:nvSpPr>
          <p:spPr>
            <a:xfrm>
              <a:off x="8617343" y="5649074"/>
              <a:ext cx="95250" cy="53975"/>
            </a:xfrm>
            <a:custGeom>
              <a:avLst/>
              <a:gdLst/>
              <a:ahLst/>
              <a:cxnLst/>
              <a:rect l="l" t="t" r="r" b="b"/>
              <a:pathLst>
                <a:path w="95250" h="53975">
                  <a:moveTo>
                    <a:pt x="94653" y="5257"/>
                  </a:moveTo>
                  <a:lnTo>
                    <a:pt x="3073" y="0"/>
                  </a:lnTo>
                  <a:lnTo>
                    <a:pt x="0" y="53619"/>
                  </a:lnTo>
                  <a:lnTo>
                    <a:pt x="94018" y="52387"/>
                  </a:lnTo>
                  <a:lnTo>
                    <a:pt x="94653" y="5257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59" name="object 459" descr=""/>
            <p:cNvPicPr/>
            <p:nvPr/>
          </p:nvPicPr>
          <p:blipFill>
            <a:blip r:embed="rId232" cstate="print"/>
            <a:stretch>
              <a:fillRect/>
            </a:stretch>
          </p:blipFill>
          <p:spPr>
            <a:xfrm>
              <a:off x="8382343" y="5541708"/>
              <a:ext cx="153898" cy="163957"/>
            </a:xfrm>
            <a:prstGeom prst="rect">
              <a:avLst/>
            </a:prstGeom>
          </p:spPr>
        </p:pic>
        <p:sp>
          <p:nvSpPr>
            <p:cNvPr id="460" name="object 460" descr=""/>
            <p:cNvSpPr/>
            <p:nvPr/>
          </p:nvSpPr>
          <p:spPr>
            <a:xfrm>
              <a:off x="8382343" y="5541670"/>
              <a:ext cx="154305" cy="164465"/>
            </a:xfrm>
            <a:custGeom>
              <a:avLst/>
              <a:gdLst/>
              <a:ahLst/>
              <a:cxnLst/>
              <a:rect l="l" t="t" r="r" b="b"/>
              <a:pathLst>
                <a:path w="154304" h="164464">
                  <a:moveTo>
                    <a:pt x="148831" y="98463"/>
                  </a:moveTo>
                  <a:lnTo>
                    <a:pt x="119811" y="100647"/>
                  </a:lnTo>
                  <a:lnTo>
                    <a:pt x="108407" y="0"/>
                  </a:lnTo>
                  <a:lnTo>
                    <a:pt x="0" y="7683"/>
                  </a:lnTo>
                  <a:lnTo>
                    <a:pt x="16624" y="164007"/>
                  </a:lnTo>
                  <a:lnTo>
                    <a:pt x="153898" y="162013"/>
                  </a:lnTo>
                  <a:lnTo>
                    <a:pt x="148831" y="98463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61" name="object 461" descr=""/>
            <p:cNvPicPr/>
            <p:nvPr/>
          </p:nvPicPr>
          <p:blipFill>
            <a:blip r:embed="rId233" cstate="print"/>
            <a:stretch>
              <a:fillRect/>
            </a:stretch>
          </p:blipFill>
          <p:spPr>
            <a:xfrm>
              <a:off x="8677427" y="5482932"/>
              <a:ext cx="275971" cy="115290"/>
            </a:xfrm>
            <a:prstGeom prst="rect">
              <a:avLst/>
            </a:prstGeom>
          </p:spPr>
        </p:pic>
        <p:sp>
          <p:nvSpPr>
            <p:cNvPr id="462" name="object 462" descr=""/>
            <p:cNvSpPr/>
            <p:nvPr/>
          </p:nvSpPr>
          <p:spPr>
            <a:xfrm>
              <a:off x="8677427" y="5482932"/>
              <a:ext cx="276225" cy="115570"/>
            </a:xfrm>
            <a:custGeom>
              <a:avLst/>
              <a:gdLst/>
              <a:ahLst/>
              <a:cxnLst/>
              <a:rect l="l" t="t" r="r" b="b"/>
              <a:pathLst>
                <a:path w="276225" h="115570">
                  <a:moveTo>
                    <a:pt x="270713" y="0"/>
                  </a:moveTo>
                  <a:lnTo>
                    <a:pt x="11899" y="7975"/>
                  </a:lnTo>
                  <a:lnTo>
                    <a:pt x="0" y="115290"/>
                  </a:lnTo>
                  <a:lnTo>
                    <a:pt x="275971" y="102336"/>
                  </a:lnTo>
                  <a:lnTo>
                    <a:pt x="270713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63" name="object 463" descr=""/>
            <p:cNvPicPr/>
            <p:nvPr/>
          </p:nvPicPr>
          <p:blipFill>
            <a:blip r:embed="rId234" cstate="print"/>
            <a:stretch>
              <a:fillRect/>
            </a:stretch>
          </p:blipFill>
          <p:spPr>
            <a:xfrm>
              <a:off x="8582964" y="5490911"/>
              <a:ext cx="106362" cy="108404"/>
            </a:xfrm>
            <a:prstGeom prst="rect">
              <a:avLst/>
            </a:prstGeom>
          </p:spPr>
        </p:pic>
        <p:sp>
          <p:nvSpPr>
            <p:cNvPr id="464" name="object 464" descr=""/>
            <p:cNvSpPr/>
            <p:nvPr/>
          </p:nvSpPr>
          <p:spPr>
            <a:xfrm>
              <a:off x="8582964" y="5490908"/>
              <a:ext cx="106680" cy="108585"/>
            </a:xfrm>
            <a:custGeom>
              <a:avLst/>
              <a:gdLst/>
              <a:ahLst/>
              <a:cxnLst/>
              <a:rect l="l" t="t" r="r" b="b"/>
              <a:pathLst>
                <a:path w="106679" h="108585">
                  <a:moveTo>
                    <a:pt x="106413" y="0"/>
                  </a:moveTo>
                  <a:lnTo>
                    <a:pt x="0" y="6350"/>
                  </a:lnTo>
                  <a:lnTo>
                    <a:pt x="4165" y="108407"/>
                  </a:lnTo>
                  <a:lnTo>
                    <a:pt x="94462" y="107314"/>
                  </a:lnTo>
                  <a:lnTo>
                    <a:pt x="106413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65" name="object 465" descr=""/>
            <p:cNvPicPr/>
            <p:nvPr/>
          </p:nvPicPr>
          <p:blipFill>
            <a:blip r:embed="rId235" cstate="print"/>
            <a:stretch>
              <a:fillRect/>
            </a:stretch>
          </p:blipFill>
          <p:spPr>
            <a:xfrm>
              <a:off x="8364880" y="5374779"/>
              <a:ext cx="324497" cy="134785"/>
            </a:xfrm>
            <a:prstGeom prst="rect">
              <a:avLst/>
            </a:prstGeom>
          </p:spPr>
        </p:pic>
        <p:sp>
          <p:nvSpPr>
            <p:cNvPr id="466" name="object 466" descr=""/>
            <p:cNvSpPr/>
            <p:nvPr/>
          </p:nvSpPr>
          <p:spPr>
            <a:xfrm>
              <a:off x="8364880" y="5374779"/>
              <a:ext cx="325120" cy="135255"/>
            </a:xfrm>
            <a:custGeom>
              <a:avLst/>
              <a:gdLst/>
              <a:ahLst/>
              <a:cxnLst/>
              <a:rect l="l" t="t" r="r" b="b"/>
              <a:pathLst>
                <a:path w="325120" h="135254">
                  <a:moveTo>
                    <a:pt x="319887" y="0"/>
                  </a:moveTo>
                  <a:lnTo>
                    <a:pt x="141096" y="10617"/>
                  </a:lnTo>
                  <a:lnTo>
                    <a:pt x="130975" y="3822"/>
                  </a:lnTo>
                  <a:lnTo>
                    <a:pt x="0" y="15036"/>
                  </a:lnTo>
                  <a:lnTo>
                    <a:pt x="12953" y="134785"/>
                  </a:lnTo>
                  <a:lnTo>
                    <a:pt x="324497" y="116128"/>
                  </a:lnTo>
                  <a:lnTo>
                    <a:pt x="319887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67" name="object 467" descr=""/>
            <p:cNvPicPr/>
            <p:nvPr/>
          </p:nvPicPr>
          <p:blipFill>
            <a:blip r:embed="rId236" cstate="print"/>
            <a:stretch>
              <a:fillRect/>
            </a:stretch>
          </p:blipFill>
          <p:spPr>
            <a:xfrm>
              <a:off x="8341017" y="5151044"/>
              <a:ext cx="358673" cy="112762"/>
            </a:xfrm>
            <a:prstGeom prst="rect">
              <a:avLst/>
            </a:prstGeom>
          </p:spPr>
        </p:pic>
        <p:sp>
          <p:nvSpPr>
            <p:cNvPr id="468" name="object 468" descr=""/>
            <p:cNvSpPr/>
            <p:nvPr/>
          </p:nvSpPr>
          <p:spPr>
            <a:xfrm>
              <a:off x="8341017" y="5151043"/>
              <a:ext cx="358775" cy="113030"/>
            </a:xfrm>
            <a:custGeom>
              <a:avLst/>
              <a:gdLst/>
              <a:ahLst/>
              <a:cxnLst/>
              <a:rect l="l" t="t" r="r" b="b"/>
              <a:pathLst>
                <a:path w="358775" h="113029">
                  <a:moveTo>
                    <a:pt x="358686" y="0"/>
                  </a:moveTo>
                  <a:lnTo>
                    <a:pt x="0" y="8826"/>
                  </a:lnTo>
                  <a:lnTo>
                    <a:pt x="10718" y="112763"/>
                  </a:lnTo>
                  <a:lnTo>
                    <a:pt x="94754" y="107797"/>
                  </a:lnTo>
                  <a:lnTo>
                    <a:pt x="94754" y="82245"/>
                  </a:lnTo>
                  <a:lnTo>
                    <a:pt x="171602" y="80657"/>
                  </a:lnTo>
                  <a:lnTo>
                    <a:pt x="172402" y="96189"/>
                  </a:lnTo>
                  <a:lnTo>
                    <a:pt x="357784" y="90538"/>
                  </a:lnTo>
                  <a:lnTo>
                    <a:pt x="358686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69" name="object 469" descr=""/>
            <p:cNvPicPr/>
            <p:nvPr/>
          </p:nvPicPr>
          <p:blipFill>
            <a:blip r:embed="rId237" cstate="print"/>
            <a:stretch>
              <a:fillRect/>
            </a:stretch>
          </p:blipFill>
          <p:spPr>
            <a:xfrm>
              <a:off x="8966797" y="5141812"/>
              <a:ext cx="113308" cy="218870"/>
            </a:xfrm>
            <a:prstGeom prst="rect">
              <a:avLst/>
            </a:prstGeom>
          </p:spPr>
        </p:pic>
        <p:sp>
          <p:nvSpPr>
            <p:cNvPr id="470" name="object 470" descr=""/>
            <p:cNvSpPr/>
            <p:nvPr/>
          </p:nvSpPr>
          <p:spPr>
            <a:xfrm>
              <a:off x="8966796" y="5141811"/>
              <a:ext cx="113664" cy="219075"/>
            </a:xfrm>
            <a:custGeom>
              <a:avLst/>
              <a:gdLst/>
              <a:ahLst/>
              <a:cxnLst/>
              <a:rect l="l" t="t" r="r" b="b"/>
              <a:pathLst>
                <a:path w="113665" h="219075">
                  <a:moveTo>
                    <a:pt x="113360" y="0"/>
                  </a:moveTo>
                  <a:lnTo>
                    <a:pt x="9766" y="2578"/>
                  </a:lnTo>
                  <a:lnTo>
                    <a:pt x="0" y="218884"/>
                  </a:lnTo>
                  <a:lnTo>
                    <a:pt x="107454" y="217589"/>
                  </a:lnTo>
                  <a:lnTo>
                    <a:pt x="113360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71" name="object 471" descr=""/>
            <p:cNvPicPr/>
            <p:nvPr/>
          </p:nvPicPr>
          <p:blipFill>
            <a:blip r:embed="rId238" cstate="print"/>
            <a:stretch>
              <a:fillRect/>
            </a:stretch>
          </p:blipFill>
          <p:spPr>
            <a:xfrm>
              <a:off x="9045371" y="5488089"/>
              <a:ext cx="111721" cy="286588"/>
            </a:xfrm>
            <a:prstGeom prst="rect">
              <a:avLst/>
            </a:prstGeom>
          </p:spPr>
        </p:pic>
        <p:sp>
          <p:nvSpPr>
            <p:cNvPr id="472" name="object 472" descr=""/>
            <p:cNvSpPr/>
            <p:nvPr/>
          </p:nvSpPr>
          <p:spPr>
            <a:xfrm>
              <a:off x="9045371" y="5488089"/>
              <a:ext cx="111760" cy="287020"/>
            </a:xfrm>
            <a:custGeom>
              <a:avLst/>
              <a:gdLst/>
              <a:ahLst/>
              <a:cxnLst/>
              <a:rect l="l" t="t" r="r" b="b"/>
              <a:pathLst>
                <a:path w="111759" h="287020">
                  <a:moveTo>
                    <a:pt x="110439" y="0"/>
                  </a:moveTo>
                  <a:lnTo>
                    <a:pt x="0" y="0"/>
                  </a:lnTo>
                  <a:lnTo>
                    <a:pt x="203" y="286588"/>
                  </a:lnTo>
                  <a:lnTo>
                    <a:pt x="111721" y="285051"/>
                  </a:lnTo>
                  <a:lnTo>
                    <a:pt x="110439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73" name="object 473" descr=""/>
            <p:cNvPicPr/>
            <p:nvPr/>
          </p:nvPicPr>
          <p:blipFill>
            <a:blip r:embed="rId239" cstate="print"/>
            <a:stretch>
              <a:fillRect/>
            </a:stretch>
          </p:blipFill>
          <p:spPr>
            <a:xfrm>
              <a:off x="6760565" y="4570018"/>
              <a:ext cx="175920" cy="305739"/>
            </a:xfrm>
            <a:prstGeom prst="rect">
              <a:avLst/>
            </a:prstGeom>
          </p:spPr>
        </p:pic>
        <p:sp>
          <p:nvSpPr>
            <p:cNvPr id="474" name="object 474" descr=""/>
            <p:cNvSpPr/>
            <p:nvPr/>
          </p:nvSpPr>
          <p:spPr>
            <a:xfrm>
              <a:off x="6760565" y="4569968"/>
              <a:ext cx="176530" cy="306070"/>
            </a:xfrm>
            <a:custGeom>
              <a:avLst/>
              <a:gdLst/>
              <a:ahLst/>
              <a:cxnLst/>
              <a:rect l="l" t="t" r="r" b="b"/>
              <a:pathLst>
                <a:path w="176529" h="306070">
                  <a:moveTo>
                    <a:pt x="151803" y="0"/>
                  </a:moveTo>
                  <a:lnTo>
                    <a:pt x="21082" y="24460"/>
                  </a:lnTo>
                  <a:lnTo>
                    <a:pt x="31457" y="79819"/>
                  </a:lnTo>
                  <a:lnTo>
                    <a:pt x="0" y="85572"/>
                  </a:lnTo>
                  <a:lnTo>
                    <a:pt x="15176" y="167335"/>
                  </a:lnTo>
                  <a:lnTo>
                    <a:pt x="45389" y="161671"/>
                  </a:lnTo>
                  <a:lnTo>
                    <a:pt x="55372" y="215747"/>
                  </a:lnTo>
                  <a:lnTo>
                    <a:pt x="46532" y="217436"/>
                  </a:lnTo>
                  <a:lnTo>
                    <a:pt x="49466" y="233019"/>
                  </a:lnTo>
                  <a:lnTo>
                    <a:pt x="29921" y="236778"/>
                  </a:lnTo>
                  <a:lnTo>
                    <a:pt x="42964" y="305790"/>
                  </a:lnTo>
                  <a:lnTo>
                    <a:pt x="117424" y="293039"/>
                  </a:lnTo>
                  <a:lnTo>
                    <a:pt x="93116" y="144310"/>
                  </a:lnTo>
                  <a:lnTo>
                    <a:pt x="175920" y="129425"/>
                  </a:lnTo>
                  <a:lnTo>
                    <a:pt x="151803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75" name="object 475" descr=""/>
            <p:cNvPicPr/>
            <p:nvPr/>
          </p:nvPicPr>
          <p:blipFill>
            <a:blip r:embed="rId240" cstate="print"/>
            <a:stretch>
              <a:fillRect/>
            </a:stretch>
          </p:blipFill>
          <p:spPr>
            <a:xfrm>
              <a:off x="7929219" y="4480178"/>
              <a:ext cx="171348" cy="224472"/>
            </a:xfrm>
            <a:prstGeom prst="rect">
              <a:avLst/>
            </a:prstGeom>
          </p:spPr>
        </p:pic>
        <p:pic>
          <p:nvPicPr>
            <p:cNvPr id="476" name="object 476" descr=""/>
            <p:cNvPicPr/>
            <p:nvPr/>
          </p:nvPicPr>
          <p:blipFill>
            <a:blip r:embed="rId241" cstate="print"/>
            <a:stretch>
              <a:fillRect/>
            </a:stretch>
          </p:blipFill>
          <p:spPr>
            <a:xfrm>
              <a:off x="7926527" y="4477486"/>
              <a:ext cx="176733" cy="229857"/>
            </a:xfrm>
            <a:prstGeom prst="rect">
              <a:avLst/>
            </a:prstGeom>
          </p:spPr>
        </p:pic>
        <p:pic>
          <p:nvPicPr>
            <p:cNvPr id="477" name="object 477" descr=""/>
            <p:cNvPicPr/>
            <p:nvPr/>
          </p:nvPicPr>
          <p:blipFill>
            <a:blip r:embed="rId242" cstate="print"/>
            <a:stretch>
              <a:fillRect/>
            </a:stretch>
          </p:blipFill>
          <p:spPr>
            <a:xfrm>
              <a:off x="7345705" y="4388103"/>
              <a:ext cx="291553" cy="93205"/>
            </a:xfrm>
            <a:prstGeom prst="rect">
              <a:avLst/>
            </a:prstGeom>
          </p:spPr>
        </p:pic>
        <p:sp>
          <p:nvSpPr>
            <p:cNvPr id="478" name="object 478" descr=""/>
            <p:cNvSpPr/>
            <p:nvPr/>
          </p:nvSpPr>
          <p:spPr>
            <a:xfrm>
              <a:off x="7345705" y="4388103"/>
              <a:ext cx="292100" cy="93345"/>
            </a:xfrm>
            <a:custGeom>
              <a:avLst/>
              <a:gdLst/>
              <a:ahLst/>
              <a:cxnLst/>
              <a:rect l="l" t="t" r="r" b="b"/>
              <a:pathLst>
                <a:path w="292100" h="93345">
                  <a:moveTo>
                    <a:pt x="4368" y="0"/>
                  </a:moveTo>
                  <a:lnTo>
                    <a:pt x="0" y="77241"/>
                  </a:lnTo>
                  <a:lnTo>
                    <a:pt x="287248" y="93205"/>
                  </a:lnTo>
                  <a:lnTo>
                    <a:pt x="291553" y="15963"/>
                  </a:lnTo>
                  <a:lnTo>
                    <a:pt x="4368" y="0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79" name="object 479" descr=""/>
            <p:cNvPicPr/>
            <p:nvPr/>
          </p:nvPicPr>
          <p:blipFill>
            <a:blip r:embed="rId243" cstate="print"/>
            <a:stretch>
              <a:fillRect/>
            </a:stretch>
          </p:blipFill>
          <p:spPr>
            <a:xfrm>
              <a:off x="7901482" y="4034332"/>
              <a:ext cx="18846" cy="16471"/>
            </a:xfrm>
            <a:prstGeom prst="rect">
              <a:avLst/>
            </a:prstGeom>
          </p:spPr>
        </p:pic>
        <p:sp>
          <p:nvSpPr>
            <p:cNvPr id="480" name="object 480" descr=""/>
            <p:cNvSpPr/>
            <p:nvPr/>
          </p:nvSpPr>
          <p:spPr>
            <a:xfrm>
              <a:off x="7901482" y="4034281"/>
              <a:ext cx="19050" cy="17145"/>
            </a:xfrm>
            <a:custGeom>
              <a:avLst/>
              <a:gdLst/>
              <a:ahLst/>
              <a:cxnLst/>
              <a:rect l="l" t="t" r="r" b="b"/>
              <a:pathLst>
                <a:path w="19050" h="17145">
                  <a:moveTo>
                    <a:pt x="18846" y="14439"/>
                  </a:moveTo>
                  <a:lnTo>
                    <a:pt x="16421" y="0"/>
                  </a:lnTo>
                  <a:lnTo>
                    <a:pt x="0" y="2031"/>
                  </a:lnTo>
                  <a:lnTo>
                    <a:pt x="2184" y="16522"/>
                  </a:lnTo>
                  <a:lnTo>
                    <a:pt x="18846" y="14439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81" name="object 481" descr=""/>
            <p:cNvPicPr/>
            <p:nvPr/>
          </p:nvPicPr>
          <p:blipFill>
            <a:blip r:embed="rId244" cstate="print"/>
            <a:stretch>
              <a:fillRect/>
            </a:stretch>
          </p:blipFill>
          <p:spPr>
            <a:xfrm>
              <a:off x="7531303" y="4178300"/>
              <a:ext cx="543966" cy="319874"/>
            </a:xfrm>
            <a:prstGeom prst="rect">
              <a:avLst/>
            </a:prstGeom>
          </p:spPr>
        </p:pic>
        <p:sp>
          <p:nvSpPr>
            <p:cNvPr id="482" name="object 482" descr=""/>
            <p:cNvSpPr/>
            <p:nvPr/>
          </p:nvSpPr>
          <p:spPr>
            <a:xfrm>
              <a:off x="7531303" y="4178300"/>
              <a:ext cx="544195" cy="320040"/>
            </a:xfrm>
            <a:custGeom>
              <a:avLst/>
              <a:gdLst/>
              <a:ahLst/>
              <a:cxnLst/>
              <a:rect l="l" t="t" r="r" b="b"/>
              <a:pathLst>
                <a:path w="544195" h="320039">
                  <a:moveTo>
                    <a:pt x="374738" y="311988"/>
                  </a:moveTo>
                  <a:lnTo>
                    <a:pt x="459079" y="301472"/>
                  </a:lnTo>
                  <a:lnTo>
                    <a:pt x="483095" y="319887"/>
                  </a:lnTo>
                  <a:lnTo>
                    <a:pt x="543966" y="312191"/>
                  </a:lnTo>
                  <a:lnTo>
                    <a:pt x="515581" y="82397"/>
                  </a:lnTo>
                  <a:lnTo>
                    <a:pt x="435267" y="92875"/>
                  </a:lnTo>
                  <a:lnTo>
                    <a:pt x="423113" y="0"/>
                  </a:lnTo>
                  <a:lnTo>
                    <a:pt x="40868" y="44945"/>
                  </a:lnTo>
                  <a:lnTo>
                    <a:pt x="43052" y="67817"/>
                  </a:lnTo>
                  <a:lnTo>
                    <a:pt x="0" y="74066"/>
                  </a:lnTo>
                  <a:lnTo>
                    <a:pt x="12395" y="172046"/>
                  </a:lnTo>
                  <a:lnTo>
                    <a:pt x="352513" y="130721"/>
                  </a:lnTo>
                  <a:lnTo>
                    <a:pt x="374738" y="311988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83" name="object 483" descr=""/>
            <p:cNvPicPr/>
            <p:nvPr/>
          </p:nvPicPr>
          <p:blipFill>
            <a:blip r:embed="rId245" cstate="print"/>
            <a:stretch>
              <a:fillRect/>
            </a:stretch>
          </p:blipFill>
          <p:spPr>
            <a:xfrm>
              <a:off x="8503399" y="3946969"/>
              <a:ext cx="34277" cy="33337"/>
            </a:xfrm>
            <a:prstGeom prst="rect">
              <a:avLst/>
            </a:prstGeom>
          </p:spPr>
        </p:pic>
        <p:sp>
          <p:nvSpPr>
            <p:cNvPr id="484" name="object 484" descr=""/>
            <p:cNvSpPr/>
            <p:nvPr/>
          </p:nvSpPr>
          <p:spPr>
            <a:xfrm>
              <a:off x="8503399" y="3946969"/>
              <a:ext cx="34290" cy="33655"/>
            </a:xfrm>
            <a:custGeom>
              <a:avLst/>
              <a:gdLst/>
              <a:ahLst/>
              <a:cxnLst/>
              <a:rect l="l" t="t" r="r" b="b"/>
              <a:pathLst>
                <a:path w="34290" h="33654">
                  <a:moveTo>
                    <a:pt x="0" y="4317"/>
                  </a:moveTo>
                  <a:lnTo>
                    <a:pt x="4114" y="33337"/>
                  </a:lnTo>
                  <a:lnTo>
                    <a:pt x="34277" y="27876"/>
                  </a:lnTo>
                  <a:lnTo>
                    <a:pt x="30454" y="0"/>
                  </a:lnTo>
                  <a:lnTo>
                    <a:pt x="0" y="4317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85" name="object 485" descr=""/>
            <p:cNvPicPr/>
            <p:nvPr/>
          </p:nvPicPr>
          <p:blipFill>
            <a:blip r:embed="rId246" cstate="print"/>
            <a:stretch>
              <a:fillRect/>
            </a:stretch>
          </p:blipFill>
          <p:spPr>
            <a:xfrm>
              <a:off x="8493518" y="3876129"/>
              <a:ext cx="34531" cy="34632"/>
            </a:xfrm>
            <a:prstGeom prst="rect">
              <a:avLst/>
            </a:prstGeom>
          </p:spPr>
        </p:pic>
        <p:sp>
          <p:nvSpPr>
            <p:cNvPr id="486" name="object 486" descr=""/>
            <p:cNvSpPr/>
            <p:nvPr/>
          </p:nvSpPr>
          <p:spPr>
            <a:xfrm>
              <a:off x="8493518" y="3876078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0" y="4216"/>
                  </a:moveTo>
                  <a:lnTo>
                    <a:pt x="4216" y="34683"/>
                  </a:lnTo>
                  <a:lnTo>
                    <a:pt x="34582" y="30314"/>
                  </a:lnTo>
                  <a:lnTo>
                    <a:pt x="30314" y="0"/>
                  </a:lnTo>
                  <a:lnTo>
                    <a:pt x="0" y="4216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87" name="object 487" descr=""/>
            <p:cNvPicPr/>
            <p:nvPr/>
          </p:nvPicPr>
          <p:blipFill>
            <a:blip r:embed="rId247" cstate="print"/>
            <a:stretch>
              <a:fillRect/>
            </a:stretch>
          </p:blipFill>
          <p:spPr>
            <a:xfrm>
              <a:off x="8638971" y="3640239"/>
              <a:ext cx="32092" cy="34226"/>
            </a:xfrm>
            <a:prstGeom prst="rect">
              <a:avLst/>
            </a:prstGeom>
          </p:spPr>
        </p:pic>
        <p:sp>
          <p:nvSpPr>
            <p:cNvPr id="488" name="object 488" descr=""/>
            <p:cNvSpPr/>
            <p:nvPr/>
          </p:nvSpPr>
          <p:spPr>
            <a:xfrm>
              <a:off x="8638971" y="3640239"/>
              <a:ext cx="32384" cy="34290"/>
            </a:xfrm>
            <a:custGeom>
              <a:avLst/>
              <a:gdLst/>
              <a:ahLst/>
              <a:cxnLst/>
              <a:rect l="l" t="t" r="r" b="b"/>
              <a:pathLst>
                <a:path w="32384" h="34289">
                  <a:moveTo>
                    <a:pt x="0" y="3822"/>
                  </a:moveTo>
                  <a:lnTo>
                    <a:pt x="4178" y="34226"/>
                  </a:lnTo>
                  <a:lnTo>
                    <a:pt x="32105" y="30454"/>
                  </a:lnTo>
                  <a:lnTo>
                    <a:pt x="27838" y="0"/>
                  </a:lnTo>
                  <a:lnTo>
                    <a:pt x="0" y="3822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89" name="object 489" descr=""/>
            <p:cNvPicPr/>
            <p:nvPr/>
          </p:nvPicPr>
          <p:blipFill>
            <a:blip r:embed="rId248" cstate="print"/>
            <a:stretch>
              <a:fillRect/>
            </a:stretch>
          </p:blipFill>
          <p:spPr>
            <a:xfrm>
              <a:off x="8799563" y="3682301"/>
              <a:ext cx="136080" cy="163855"/>
            </a:xfrm>
            <a:prstGeom prst="rect">
              <a:avLst/>
            </a:prstGeom>
          </p:spPr>
        </p:pic>
        <p:pic>
          <p:nvPicPr>
            <p:cNvPr id="490" name="object 490" descr=""/>
            <p:cNvPicPr/>
            <p:nvPr/>
          </p:nvPicPr>
          <p:blipFill>
            <a:blip r:embed="rId249" cstate="print"/>
            <a:stretch>
              <a:fillRect/>
            </a:stretch>
          </p:blipFill>
          <p:spPr>
            <a:xfrm>
              <a:off x="8796871" y="3679558"/>
              <a:ext cx="141465" cy="169303"/>
            </a:xfrm>
            <a:prstGeom prst="rect">
              <a:avLst/>
            </a:prstGeom>
          </p:spPr>
        </p:pic>
        <p:pic>
          <p:nvPicPr>
            <p:cNvPr id="491" name="object 491" descr=""/>
            <p:cNvPicPr/>
            <p:nvPr/>
          </p:nvPicPr>
          <p:blipFill>
            <a:blip r:embed="rId250" cstate="print"/>
            <a:stretch>
              <a:fillRect/>
            </a:stretch>
          </p:blipFill>
          <p:spPr>
            <a:xfrm>
              <a:off x="9112097" y="3573756"/>
              <a:ext cx="104432" cy="341704"/>
            </a:xfrm>
            <a:prstGeom prst="rect">
              <a:avLst/>
            </a:prstGeom>
          </p:spPr>
        </p:pic>
        <p:sp>
          <p:nvSpPr>
            <p:cNvPr id="492" name="object 492" descr=""/>
            <p:cNvSpPr/>
            <p:nvPr/>
          </p:nvSpPr>
          <p:spPr>
            <a:xfrm>
              <a:off x="9112097" y="3573755"/>
              <a:ext cx="104775" cy="342265"/>
            </a:xfrm>
            <a:custGeom>
              <a:avLst/>
              <a:gdLst/>
              <a:ahLst/>
              <a:cxnLst/>
              <a:rect l="l" t="t" r="r" b="b"/>
              <a:pathLst>
                <a:path w="104775" h="342264">
                  <a:moveTo>
                    <a:pt x="104482" y="0"/>
                  </a:moveTo>
                  <a:lnTo>
                    <a:pt x="7442" y="3529"/>
                  </a:lnTo>
                  <a:lnTo>
                    <a:pt x="10274" y="79475"/>
                  </a:lnTo>
                  <a:lnTo>
                    <a:pt x="0" y="79780"/>
                  </a:lnTo>
                  <a:lnTo>
                    <a:pt x="1790" y="129437"/>
                  </a:lnTo>
                  <a:lnTo>
                    <a:pt x="12064" y="129043"/>
                  </a:lnTo>
                  <a:lnTo>
                    <a:pt x="15087" y="216254"/>
                  </a:lnTo>
                  <a:lnTo>
                    <a:pt x="4864" y="216648"/>
                  </a:lnTo>
                  <a:lnTo>
                    <a:pt x="6794" y="266114"/>
                  </a:lnTo>
                  <a:lnTo>
                    <a:pt x="16865" y="265708"/>
                  </a:lnTo>
                  <a:lnTo>
                    <a:pt x="19646" y="341717"/>
                  </a:lnTo>
                  <a:lnTo>
                    <a:pt x="104482" y="338595"/>
                  </a:lnTo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93" name="object 493" descr=""/>
            <p:cNvPicPr/>
            <p:nvPr/>
          </p:nvPicPr>
          <p:blipFill>
            <a:blip r:embed="rId251" cstate="print"/>
            <a:stretch>
              <a:fillRect/>
            </a:stretch>
          </p:blipFill>
          <p:spPr>
            <a:xfrm>
              <a:off x="8330158" y="3708793"/>
              <a:ext cx="179628" cy="129921"/>
            </a:xfrm>
            <a:prstGeom prst="rect">
              <a:avLst/>
            </a:prstGeom>
          </p:spPr>
        </p:pic>
        <p:pic>
          <p:nvPicPr>
            <p:cNvPr id="494" name="object 494" descr=""/>
            <p:cNvPicPr/>
            <p:nvPr/>
          </p:nvPicPr>
          <p:blipFill>
            <a:blip r:embed="rId252" cstate="print"/>
            <a:stretch>
              <a:fillRect/>
            </a:stretch>
          </p:blipFill>
          <p:spPr>
            <a:xfrm>
              <a:off x="8327466" y="3706101"/>
              <a:ext cx="185026" cy="135318"/>
            </a:xfrm>
            <a:prstGeom prst="rect">
              <a:avLst/>
            </a:prstGeom>
          </p:spPr>
        </p:pic>
        <p:pic>
          <p:nvPicPr>
            <p:cNvPr id="495" name="object 495" descr=""/>
            <p:cNvPicPr/>
            <p:nvPr/>
          </p:nvPicPr>
          <p:blipFill>
            <a:blip r:embed="rId253" cstate="print"/>
            <a:stretch>
              <a:fillRect/>
            </a:stretch>
          </p:blipFill>
          <p:spPr>
            <a:xfrm>
              <a:off x="7367435" y="1867344"/>
              <a:ext cx="279844" cy="363639"/>
            </a:xfrm>
            <a:prstGeom prst="rect">
              <a:avLst/>
            </a:prstGeom>
          </p:spPr>
        </p:pic>
        <p:sp>
          <p:nvSpPr>
            <p:cNvPr id="496" name="object 496" descr=""/>
            <p:cNvSpPr/>
            <p:nvPr/>
          </p:nvSpPr>
          <p:spPr>
            <a:xfrm>
              <a:off x="7367435" y="1867344"/>
              <a:ext cx="280035" cy="363855"/>
            </a:xfrm>
            <a:custGeom>
              <a:avLst/>
              <a:gdLst/>
              <a:ahLst/>
              <a:cxnLst/>
              <a:rect l="l" t="t" r="r" b="b"/>
              <a:pathLst>
                <a:path w="280034" h="363855">
                  <a:moveTo>
                    <a:pt x="0" y="50647"/>
                  </a:moveTo>
                  <a:lnTo>
                    <a:pt x="64896" y="300291"/>
                  </a:lnTo>
                  <a:lnTo>
                    <a:pt x="37363" y="306489"/>
                  </a:lnTo>
                  <a:lnTo>
                    <a:pt x="45694" y="339432"/>
                  </a:lnTo>
                  <a:lnTo>
                    <a:pt x="75755" y="332930"/>
                  </a:lnTo>
                  <a:lnTo>
                    <a:pt x="83946" y="363639"/>
                  </a:lnTo>
                  <a:lnTo>
                    <a:pt x="279844" y="312293"/>
                  </a:lnTo>
                  <a:lnTo>
                    <a:pt x="190703" y="0"/>
                  </a:lnTo>
                  <a:lnTo>
                    <a:pt x="0" y="50647"/>
                  </a:lnTo>
                  <a:close/>
                </a:path>
              </a:pathLst>
            </a:custGeom>
            <a:ln w="5384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7" name="object 497" descr=""/>
            <p:cNvSpPr/>
            <p:nvPr/>
          </p:nvSpPr>
          <p:spPr>
            <a:xfrm>
              <a:off x="6647408" y="2901302"/>
              <a:ext cx="428625" cy="356870"/>
            </a:xfrm>
            <a:custGeom>
              <a:avLst/>
              <a:gdLst/>
              <a:ahLst/>
              <a:cxnLst/>
              <a:rect l="l" t="t" r="r" b="b"/>
              <a:pathLst>
                <a:path w="428625" h="356870">
                  <a:moveTo>
                    <a:pt x="375437" y="0"/>
                  </a:moveTo>
                  <a:lnTo>
                    <a:pt x="0" y="75107"/>
                  </a:lnTo>
                  <a:lnTo>
                    <a:pt x="57543" y="356501"/>
                  </a:lnTo>
                  <a:lnTo>
                    <a:pt x="428472" y="288035"/>
                  </a:lnTo>
                  <a:lnTo>
                    <a:pt x="402031" y="112572"/>
                  </a:lnTo>
                  <a:lnTo>
                    <a:pt x="375437" y="0"/>
                  </a:lnTo>
                  <a:close/>
                </a:path>
              </a:pathLst>
            </a:custGeom>
            <a:solidFill>
              <a:srgbClr val="DC92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8" name="object 498" descr=""/>
            <p:cNvSpPr/>
            <p:nvPr/>
          </p:nvSpPr>
          <p:spPr>
            <a:xfrm>
              <a:off x="6647408" y="2901302"/>
              <a:ext cx="428625" cy="356870"/>
            </a:xfrm>
            <a:custGeom>
              <a:avLst/>
              <a:gdLst/>
              <a:ahLst/>
              <a:cxnLst/>
              <a:rect l="l" t="t" r="r" b="b"/>
              <a:pathLst>
                <a:path w="428625" h="356870">
                  <a:moveTo>
                    <a:pt x="375437" y="0"/>
                  </a:moveTo>
                  <a:lnTo>
                    <a:pt x="0" y="75107"/>
                  </a:lnTo>
                  <a:lnTo>
                    <a:pt x="57543" y="356501"/>
                  </a:lnTo>
                  <a:lnTo>
                    <a:pt x="428472" y="288035"/>
                  </a:lnTo>
                  <a:lnTo>
                    <a:pt x="402031" y="112572"/>
                  </a:lnTo>
                  <a:lnTo>
                    <a:pt x="375437" y="0"/>
                  </a:lnTo>
                  <a:close/>
                </a:path>
              </a:pathLst>
            </a:custGeom>
            <a:ln w="13470">
              <a:solidFill>
                <a:srgbClr val="C64A3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9" name="object 499" descr=""/>
            <p:cNvSpPr/>
            <p:nvPr/>
          </p:nvSpPr>
          <p:spPr>
            <a:xfrm>
              <a:off x="7565821" y="4887417"/>
              <a:ext cx="569595" cy="361315"/>
            </a:xfrm>
            <a:custGeom>
              <a:avLst/>
              <a:gdLst/>
              <a:ahLst/>
              <a:cxnLst/>
              <a:rect l="l" t="t" r="r" b="b"/>
              <a:pathLst>
                <a:path w="569595" h="361314">
                  <a:moveTo>
                    <a:pt x="296327" y="346367"/>
                  </a:moveTo>
                  <a:lnTo>
                    <a:pt x="275183" y="346367"/>
                  </a:lnTo>
                  <a:lnTo>
                    <a:pt x="281089" y="360908"/>
                  </a:lnTo>
                  <a:lnTo>
                    <a:pt x="296773" y="359117"/>
                  </a:lnTo>
                  <a:lnTo>
                    <a:pt x="296327" y="346367"/>
                  </a:lnTo>
                  <a:close/>
                </a:path>
                <a:path w="569595" h="361314">
                  <a:moveTo>
                    <a:pt x="486230" y="263131"/>
                  </a:moveTo>
                  <a:lnTo>
                    <a:pt x="257632" y="263131"/>
                  </a:lnTo>
                  <a:lnTo>
                    <a:pt x="274053" y="328358"/>
                  </a:lnTo>
                  <a:lnTo>
                    <a:pt x="252412" y="333578"/>
                  </a:lnTo>
                  <a:lnTo>
                    <a:pt x="254698" y="348703"/>
                  </a:lnTo>
                  <a:lnTo>
                    <a:pt x="275183" y="346367"/>
                  </a:lnTo>
                  <a:lnTo>
                    <a:pt x="296327" y="346367"/>
                  </a:lnTo>
                  <a:lnTo>
                    <a:pt x="296125" y="340613"/>
                  </a:lnTo>
                  <a:lnTo>
                    <a:pt x="344487" y="329450"/>
                  </a:lnTo>
                  <a:lnTo>
                    <a:pt x="360881" y="329450"/>
                  </a:lnTo>
                  <a:lnTo>
                    <a:pt x="360222" y="327177"/>
                  </a:lnTo>
                  <a:lnTo>
                    <a:pt x="408038" y="314921"/>
                  </a:lnTo>
                  <a:lnTo>
                    <a:pt x="425529" y="314921"/>
                  </a:lnTo>
                  <a:lnTo>
                    <a:pt x="424903" y="310807"/>
                  </a:lnTo>
                  <a:lnTo>
                    <a:pt x="444258" y="306730"/>
                  </a:lnTo>
                  <a:lnTo>
                    <a:pt x="443064" y="298005"/>
                  </a:lnTo>
                  <a:lnTo>
                    <a:pt x="476948" y="292100"/>
                  </a:lnTo>
                  <a:lnTo>
                    <a:pt x="487464" y="272846"/>
                  </a:lnTo>
                  <a:lnTo>
                    <a:pt x="486230" y="263131"/>
                  </a:lnTo>
                  <a:close/>
                </a:path>
                <a:path w="569595" h="361314">
                  <a:moveTo>
                    <a:pt x="360881" y="329450"/>
                  </a:moveTo>
                  <a:lnTo>
                    <a:pt x="344487" y="329450"/>
                  </a:lnTo>
                  <a:lnTo>
                    <a:pt x="348614" y="344589"/>
                  </a:lnTo>
                  <a:lnTo>
                    <a:pt x="364934" y="343446"/>
                  </a:lnTo>
                  <a:lnTo>
                    <a:pt x="360881" y="329450"/>
                  </a:lnTo>
                  <a:close/>
                </a:path>
                <a:path w="569595" h="361314">
                  <a:moveTo>
                    <a:pt x="425529" y="314921"/>
                  </a:moveTo>
                  <a:lnTo>
                    <a:pt x="408038" y="314921"/>
                  </a:lnTo>
                  <a:lnTo>
                    <a:pt x="413245" y="330695"/>
                  </a:lnTo>
                  <a:lnTo>
                    <a:pt x="427393" y="327177"/>
                  </a:lnTo>
                  <a:lnTo>
                    <a:pt x="425529" y="314921"/>
                  </a:lnTo>
                  <a:close/>
                </a:path>
                <a:path w="569595" h="361314">
                  <a:moveTo>
                    <a:pt x="154365" y="286346"/>
                  </a:moveTo>
                  <a:lnTo>
                    <a:pt x="48374" y="286346"/>
                  </a:lnTo>
                  <a:lnTo>
                    <a:pt x="61125" y="289318"/>
                  </a:lnTo>
                  <a:lnTo>
                    <a:pt x="60629" y="301574"/>
                  </a:lnTo>
                  <a:lnTo>
                    <a:pt x="87960" y="305688"/>
                  </a:lnTo>
                  <a:lnTo>
                    <a:pt x="89103" y="317347"/>
                  </a:lnTo>
                  <a:lnTo>
                    <a:pt x="105968" y="314426"/>
                  </a:lnTo>
                  <a:lnTo>
                    <a:pt x="104482" y="297561"/>
                  </a:lnTo>
                  <a:lnTo>
                    <a:pt x="154365" y="286346"/>
                  </a:lnTo>
                  <a:close/>
                </a:path>
                <a:path w="569595" h="361314">
                  <a:moveTo>
                    <a:pt x="6350" y="194970"/>
                  </a:moveTo>
                  <a:lnTo>
                    <a:pt x="0" y="208254"/>
                  </a:lnTo>
                  <a:lnTo>
                    <a:pt x="26847" y="221157"/>
                  </a:lnTo>
                  <a:lnTo>
                    <a:pt x="37807" y="278853"/>
                  </a:lnTo>
                  <a:lnTo>
                    <a:pt x="26847" y="293928"/>
                  </a:lnTo>
                  <a:lnTo>
                    <a:pt x="36067" y="300926"/>
                  </a:lnTo>
                  <a:lnTo>
                    <a:pt x="48374" y="286346"/>
                  </a:lnTo>
                  <a:lnTo>
                    <a:pt x="154365" y="286346"/>
                  </a:lnTo>
                  <a:lnTo>
                    <a:pt x="257632" y="263131"/>
                  </a:lnTo>
                  <a:lnTo>
                    <a:pt x="486230" y="263131"/>
                  </a:lnTo>
                  <a:lnTo>
                    <a:pt x="479113" y="207073"/>
                  </a:lnTo>
                  <a:lnTo>
                    <a:pt x="35572" y="207073"/>
                  </a:lnTo>
                  <a:lnTo>
                    <a:pt x="6350" y="194970"/>
                  </a:lnTo>
                  <a:close/>
                </a:path>
                <a:path w="569595" h="361314">
                  <a:moveTo>
                    <a:pt x="539111" y="190055"/>
                  </a:moveTo>
                  <a:lnTo>
                    <a:pt x="512521" y="190055"/>
                  </a:lnTo>
                  <a:lnTo>
                    <a:pt x="537578" y="212877"/>
                  </a:lnTo>
                  <a:lnTo>
                    <a:pt x="549732" y="201714"/>
                  </a:lnTo>
                  <a:lnTo>
                    <a:pt x="539111" y="190055"/>
                  </a:lnTo>
                  <a:close/>
                </a:path>
                <a:path w="569595" h="361314">
                  <a:moveTo>
                    <a:pt x="368193" y="64744"/>
                  </a:moveTo>
                  <a:lnTo>
                    <a:pt x="206921" y="64744"/>
                  </a:lnTo>
                  <a:lnTo>
                    <a:pt x="225577" y="136080"/>
                  </a:lnTo>
                  <a:lnTo>
                    <a:pt x="75653" y="172694"/>
                  </a:lnTo>
                  <a:lnTo>
                    <a:pt x="76301" y="196595"/>
                  </a:lnTo>
                  <a:lnTo>
                    <a:pt x="35572" y="207073"/>
                  </a:lnTo>
                  <a:lnTo>
                    <a:pt x="479113" y="207073"/>
                  </a:lnTo>
                  <a:lnTo>
                    <a:pt x="478142" y="199428"/>
                  </a:lnTo>
                  <a:lnTo>
                    <a:pt x="512521" y="190055"/>
                  </a:lnTo>
                  <a:lnTo>
                    <a:pt x="539111" y="190055"/>
                  </a:lnTo>
                  <a:lnTo>
                    <a:pt x="526999" y="176758"/>
                  </a:lnTo>
                  <a:lnTo>
                    <a:pt x="539254" y="156273"/>
                  </a:lnTo>
                  <a:lnTo>
                    <a:pt x="568536" y="156273"/>
                  </a:lnTo>
                  <a:lnTo>
                    <a:pt x="569518" y="148729"/>
                  </a:lnTo>
                  <a:lnTo>
                    <a:pt x="541540" y="135978"/>
                  </a:lnTo>
                  <a:lnTo>
                    <a:pt x="536828" y="116535"/>
                  </a:lnTo>
                  <a:lnTo>
                    <a:pt x="550789" y="103238"/>
                  </a:lnTo>
                  <a:lnTo>
                    <a:pt x="378282" y="103238"/>
                  </a:lnTo>
                  <a:lnTo>
                    <a:pt x="368193" y="64744"/>
                  </a:lnTo>
                  <a:close/>
                </a:path>
                <a:path w="569595" h="361314">
                  <a:moveTo>
                    <a:pt x="568536" y="156273"/>
                  </a:moveTo>
                  <a:lnTo>
                    <a:pt x="539254" y="156273"/>
                  </a:lnTo>
                  <a:lnTo>
                    <a:pt x="567232" y="166293"/>
                  </a:lnTo>
                  <a:lnTo>
                    <a:pt x="568536" y="156273"/>
                  </a:lnTo>
                  <a:close/>
                </a:path>
                <a:path w="569595" h="361314">
                  <a:moveTo>
                    <a:pt x="442328" y="58343"/>
                  </a:moveTo>
                  <a:lnTo>
                    <a:pt x="423125" y="62407"/>
                  </a:lnTo>
                  <a:lnTo>
                    <a:pt x="430161" y="92075"/>
                  </a:lnTo>
                  <a:lnTo>
                    <a:pt x="378282" y="103238"/>
                  </a:lnTo>
                  <a:lnTo>
                    <a:pt x="550789" y="103238"/>
                  </a:lnTo>
                  <a:lnTo>
                    <a:pt x="556310" y="97980"/>
                  </a:lnTo>
                  <a:lnTo>
                    <a:pt x="520953" y="97980"/>
                  </a:lnTo>
                  <a:lnTo>
                    <a:pt x="506420" y="86867"/>
                  </a:lnTo>
                  <a:lnTo>
                    <a:pt x="448716" y="86867"/>
                  </a:lnTo>
                  <a:lnTo>
                    <a:pt x="442328" y="58343"/>
                  </a:lnTo>
                  <a:close/>
                </a:path>
                <a:path w="569595" h="361314">
                  <a:moveTo>
                    <a:pt x="550125" y="82295"/>
                  </a:moveTo>
                  <a:lnTo>
                    <a:pt x="520953" y="97980"/>
                  </a:lnTo>
                  <a:lnTo>
                    <a:pt x="556310" y="97980"/>
                  </a:lnTo>
                  <a:lnTo>
                    <a:pt x="560590" y="93903"/>
                  </a:lnTo>
                  <a:lnTo>
                    <a:pt x="550125" y="82295"/>
                  </a:lnTo>
                  <a:close/>
                </a:path>
                <a:path w="569595" h="361314">
                  <a:moveTo>
                    <a:pt x="489496" y="50152"/>
                  </a:moveTo>
                  <a:lnTo>
                    <a:pt x="478535" y="81610"/>
                  </a:lnTo>
                  <a:lnTo>
                    <a:pt x="448716" y="86867"/>
                  </a:lnTo>
                  <a:lnTo>
                    <a:pt x="506420" y="86867"/>
                  </a:lnTo>
                  <a:lnTo>
                    <a:pt x="498830" y="81064"/>
                  </a:lnTo>
                  <a:lnTo>
                    <a:pt x="506514" y="54762"/>
                  </a:lnTo>
                  <a:lnTo>
                    <a:pt x="489496" y="50152"/>
                  </a:lnTo>
                  <a:close/>
                </a:path>
                <a:path w="569595" h="361314">
                  <a:moveTo>
                    <a:pt x="219671" y="27381"/>
                  </a:moveTo>
                  <a:lnTo>
                    <a:pt x="202806" y="31495"/>
                  </a:lnTo>
                  <a:lnTo>
                    <a:pt x="205739" y="50152"/>
                  </a:lnTo>
                  <a:lnTo>
                    <a:pt x="186435" y="56553"/>
                  </a:lnTo>
                  <a:lnTo>
                    <a:pt x="190004" y="68211"/>
                  </a:lnTo>
                  <a:lnTo>
                    <a:pt x="206921" y="64744"/>
                  </a:lnTo>
                  <a:lnTo>
                    <a:pt x="368193" y="64744"/>
                  </a:lnTo>
                  <a:lnTo>
                    <a:pt x="363290" y="46037"/>
                  </a:lnTo>
                  <a:lnTo>
                    <a:pt x="223786" y="46037"/>
                  </a:lnTo>
                  <a:lnTo>
                    <a:pt x="219671" y="27381"/>
                  </a:lnTo>
                  <a:close/>
                </a:path>
                <a:path w="569595" h="361314">
                  <a:moveTo>
                    <a:pt x="281444" y="15722"/>
                  </a:moveTo>
                  <a:lnTo>
                    <a:pt x="266903" y="19837"/>
                  </a:lnTo>
                  <a:lnTo>
                    <a:pt x="269290" y="35572"/>
                  </a:lnTo>
                  <a:lnTo>
                    <a:pt x="223786" y="46037"/>
                  </a:lnTo>
                  <a:lnTo>
                    <a:pt x="363290" y="46037"/>
                  </a:lnTo>
                  <a:lnTo>
                    <a:pt x="360718" y="36220"/>
                  </a:lnTo>
                  <a:lnTo>
                    <a:pt x="376440" y="30949"/>
                  </a:lnTo>
                  <a:lnTo>
                    <a:pt x="376291" y="30314"/>
                  </a:lnTo>
                  <a:lnTo>
                    <a:pt x="286702" y="30314"/>
                  </a:lnTo>
                  <a:lnTo>
                    <a:pt x="281444" y="15722"/>
                  </a:lnTo>
                  <a:close/>
                </a:path>
                <a:path w="569595" h="361314">
                  <a:moveTo>
                    <a:pt x="353174" y="0"/>
                  </a:moveTo>
                  <a:lnTo>
                    <a:pt x="346824" y="0"/>
                  </a:lnTo>
                  <a:lnTo>
                    <a:pt x="332282" y="20434"/>
                  </a:lnTo>
                  <a:lnTo>
                    <a:pt x="286702" y="30314"/>
                  </a:lnTo>
                  <a:lnTo>
                    <a:pt x="376291" y="30314"/>
                  </a:lnTo>
                  <a:lnTo>
                    <a:pt x="372851" y="15722"/>
                  </a:lnTo>
                  <a:lnTo>
                    <a:pt x="354317" y="15722"/>
                  </a:lnTo>
                  <a:lnTo>
                    <a:pt x="353174" y="0"/>
                  </a:lnTo>
                  <a:close/>
                </a:path>
                <a:path w="569595" h="361314">
                  <a:moveTo>
                    <a:pt x="371881" y="11607"/>
                  </a:moveTo>
                  <a:lnTo>
                    <a:pt x="354317" y="15722"/>
                  </a:lnTo>
                  <a:lnTo>
                    <a:pt x="372851" y="15722"/>
                  </a:lnTo>
                  <a:lnTo>
                    <a:pt x="371881" y="11607"/>
                  </a:lnTo>
                  <a:close/>
                </a:path>
              </a:pathLst>
            </a:custGeom>
            <a:solidFill>
              <a:srgbClr val="DC928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0" name="object 500" descr=""/>
            <p:cNvSpPr/>
            <p:nvPr/>
          </p:nvSpPr>
          <p:spPr>
            <a:xfrm>
              <a:off x="7565821" y="4887417"/>
              <a:ext cx="569595" cy="361315"/>
            </a:xfrm>
            <a:custGeom>
              <a:avLst/>
              <a:gdLst/>
              <a:ahLst/>
              <a:cxnLst/>
              <a:rect l="l" t="t" r="r" b="b"/>
              <a:pathLst>
                <a:path w="569595" h="361314">
                  <a:moveTo>
                    <a:pt x="61125" y="289318"/>
                  </a:moveTo>
                  <a:lnTo>
                    <a:pt x="60629" y="301574"/>
                  </a:lnTo>
                  <a:lnTo>
                    <a:pt x="87960" y="305688"/>
                  </a:lnTo>
                  <a:lnTo>
                    <a:pt x="89103" y="317347"/>
                  </a:lnTo>
                  <a:lnTo>
                    <a:pt x="105968" y="314426"/>
                  </a:lnTo>
                  <a:lnTo>
                    <a:pt x="104482" y="297561"/>
                  </a:lnTo>
                  <a:lnTo>
                    <a:pt x="257632" y="263131"/>
                  </a:lnTo>
                  <a:lnTo>
                    <a:pt x="274053" y="328358"/>
                  </a:lnTo>
                  <a:lnTo>
                    <a:pt x="252412" y="333578"/>
                  </a:lnTo>
                  <a:lnTo>
                    <a:pt x="254698" y="348703"/>
                  </a:lnTo>
                  <a:lnTo>
                    <a:pt x="275183" y="346367"/>
                  </a:lnTo>
                  <a:lnTo>
                    <a:pt x="281089" y="360908"/>
                  </a:lnTo>
                  <a:lnTo>
                    <a:pt x="296773" y="359117"/>
                  </a:lnTo>
                  <a:lnTo>
                    <a:pt x="296125" y="340613"/>
                  </a:lnTo>
                  <a:lnTo>
                    <a:pt x="344487" y="329450"/>
                  </a:lnTo>
                  <a:lnTo>
                    <a:pt x="348614" y="344589"/>
                  </a:lnTo>
                  <a:lnTo>
                    <a:pt x="364934" y="343446"/>
                  </a:lnTo>
                  <a:lnTo>
                    <a:pt x="360222" y="327177"/>
                  </a:lnTo>
                  <a:lnTo>
                    <a:pt x="408038" y="314921"/>
                  </a:lnTo>
                  <a:lnTo>
                    <a:pt x="413245" y="330695"/>
                  </a:lnTo>
                  <a:lnTo>
                    <a:pt x="427393" y="327177"/>
                  </a:lnTo>
                  <a:lnTo>
                    <a:pt x="424903" y="310807"/>
                  </a:lnTo>
                  <a:lnTo>
                    <a:pt x="444258" y="306730"/>
                  </a:lnTo>
                  <a:lnTo>
                    <a:pt x="443064" y="298005"/>
                  </a:lnTo>
                  <a:lnTo>
                    <a:pt x="476948" y="292100"/>
                  </a:lnTo>
                  <a:lnTo>
                    <a:pt x="487464" y="272846"/>
                  </a:lnTo>
                  <a:lnTo>
                    <a:pt x="478142" y="199428"/>
                  </a:lnTo>
                  <a:lnTo>
                    <a:pt x="512521" y="190055"/>
                  </a:lnTo>
                  <a:lnTo>
                    <a:pt x="537578" y="212877"/>
                  </a:lnTo>
                  <a:lnTo>
                    <a:pt x="549732" y="201714"/>
                  </a:lnTo>
                  <a:lnTo>
                    <a:pt x="526999" y="176758"/>
                  </a:lnTo>
                  <a:lnTo>
                    <a:pt x="539254" y="156273"/>
                  </a:lnTo>
                  <a:lnTo>
                    <a:pt x="567232" y="166293"/>
                  </a:lnTo>
                  <a:lnTo>
                    <a:pt x="569518" y="148729"/>
                  </a:lnTo>
                  <a:lnTo>
                    <a:pt x="541540" y="135978"/>
                  </a:lnTo>
                  <a:lnTo>
                    <a:pt x="536828" y="116535"/>
                  </a:lnTo>
                  <a:lnTo>
                    <a:pt x="560590" y="93903"/>
                  </a:lnTo>
                  <a:lnTo>
                    <a:pt x="550125" y="82295"/>
                  </a:lnTo>
                  <a:lnTo>
                    <a:pt x="520953" y="97980"/>
                  </a:lnTo>
                  <a:lnTo>
                    <a:pt x="498830" y="81064"/>
                  </a:lnTo>
                  <a:lnTo>
                    <a:pt x="506514" y="54762"/>
                  </a:lnTo>
                  <a:lnTo>
                    <a:pt x="489496" y="50152"/>
                  </a:lnTo>
                  <a:lnTo>
                    <a:pt x="478535" y="81610"/>
                  </a:lnTo>
                  <a:lnTo>
                    <a:pt x="448716" y="86867"/>
                  </a:lnTo>
                  <a:lnTo>
                    <a:pt x="442328" y="58343"/>
                  </a:lnTo>
                  <a:lnTo>
                    <a:pt x="423125" y="62407"/>
                  </a:lnTo>
                  <a:lnTo>
                    <a:pt x="430161" y="92075"/>
                  </a:lnTo>
                  <a:lnTo>
                    <a:pt x="378282" y="103238"/>
                  </a:lnTo>
                  <a:lnTo>
                    <a:pt x="360718" y="36220"/>
                  </a:lnTo>
                  <a:lnTo>
                    <a:pt x="376440" y="30949"/>
                  </a:lnTo>
                  <a:lnTo>
                    <a:pt x="371881" y="11607"/>
                  </a:lnTo>
                  <a:lnTo>
                    <a:pt x="354317" y="15722"/>
                  </a:lnTo>
                  <a:lnTo>
                    <a:pt x="353174" y="0"/>
                  </a:lnTo>
                  <a:lnTo>
                    <a:pt x="346824" y="0"/>
                  </a:lnTo>
                  <a:lnTo>
                    <a:pt x="332282" y="20434"/>
                  </a:lnTo>
                  <a:lnTo>
                    <a:pt x="286702" y="30314"/>
                  </a:lnTo>
                  <a:lnTo>
                    <a:pt x="281444" y="15722"/>
                  </a:lnTo>
                  <a:lnTo>
                    <a:pt x="266903" y="19837"/>
                  </a:lnTo>
                  <a:lnTo>
                    <a:pt x="269290" y="35572"/>
                  </a:lnTo>
                  <a:lnTo>
                    <a:pt x="223786" y="46037"/>
                  </a:lnTo>
                  <a:lnTo>
                    <a:pt x="219671" y="27381"/>
                  </a:lnTo>
                  <a:lnTo>
                    <a:pt x="202806" y="31495"/>
                  </a:lnTo>
                  <a:lnTo>
                    <a:pt x="205739" y="50152"/>
                  </a:lnTo>
                  <a:lnTo>
                    <a:pt x="186435" y="56553"/>
                  </a:lnTo>
                  <a:lnTo>
                    <a:pt x="190004" y="68211"/>
                  </a:lnTo>
                  <a:lnTo>
                    <a:pt x="206921" y="64744"/>
                  </a:lnTo>
                  <a:lnTo>
                    <a:pt x="225577" y="136080"/>
                  </a:lnTo>
                  <a:lnTo>
                    <a:pt x="75653" y="172694"/>
                  </a:lnTo>
                  <a:lnTo>
                    <a:pt x="76301" y="196595"/>
                  </a:lnTo>
                  <a:lnTo>
                    <a:pt x="35572" y="207073"/>
                  </a:lnTo>
                  <a:lnTo>
                    <a:pt x="6350" y="194970"/>
                  </a:lnTo>
                  <a:lnTo>
                    <a:pt x="0" y="208254"/>
                  </a:lnTo>
                  <a:lnTo>
                    <a:pt x="26847" y="221157"/>
                  </a:lnTo>
                  <a:lnTo>
                    <a:pt x="37807" y="278853"/>
                  </a:lnTo>
                  <a:lnTo>
                    <a:pt x="26847" y="293928"/>
                  </a:lnTo>
                  <a:lnTo>
                    <a:pt x="36067" y="300926"/>
                  </a:lnTo>
                  <a:lnTo>
                    <a:pt x="48374" y="286346"/>
                  </a:lnTo>
                  <a:lnTo>
                    <a:pt x="61125" y="289318"/>
                  </a:lnTo>
                  <a:close/>
                </a:path>
              </a:pathLst>
            </a:custGeom>
            <a:ln w="13470">
              <a:solidFill>
                <a:srgbClr val="C64A3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01" name="object 501" descr=""/>
            <p:cNvPicPr/>
            <p:nvPr/>
          </p:nvPicPr>
          <p:blipFill>
            <a:blip r:embed="rId254" cstate="print"/>
            <a:stretch>
              <a:fillRect/>
            </a:stretch>
          </p:blipFill>
          <p:spPr>
            <a:xfrm>
              <a:off x="6318643" y="3114675"/>
              <a:ext cx="184251" cy="361696"/>
            </a:xfrm>
            <a:prstGeom prst="rect">
              <a:avLst/>
            </a:prstGeom>
          </p:spPr>
        </p:pic>
        <p:sp>
          <p:nvSpPr>
            <p:cNvPr id="502" name="object 502" descr=""/>
            <p:cNvSpPr/>
            <p:nvPr/>
          </p:nvSpPr>
          <p:spPr>
            <a:xfrm>
              <a:off x="6318643" y="3114675"/>
              <a:ext cx="184785" cy="361950"/>
            </a:xfrm>
            <a:custGeom>
              <a:avLst/>
              <a:gdLst/>
              <a:ahLst/>
              <a:cxnLst/>
              <a:rect l="l" t="t" r="r" b="b"/>
              <a:pathLst>
                <a:path w="184784" h="361950">
                  <a:moveTo>
                    <a:pt x="119214" y="0"/>
                  </a:moveTo>
                  <a:lnTo>
                    <a:pt x="36664" y="6146"/>
                  </a:lnTo>
                  <a:lnTo>
                    <a:pt x="40436" y="42811"/>
                  </a:lnTo>
                  <a:lnTo>
                    <a:pt x="0" y="47332"/>
                  </a:lnTo>
                  <a:lnTo>
                    <a:pt x="5118" y="97929"/>
                  </a:lnTo>
                  <a:lnTo>
                    <a:pt x="13944" y="96443"/>
                  </a:lnTo>
                  <a:lnTo>
                    <a:pt x="27838" y="192735"/>
                  </a:lnTo>
                  <a:lnTo>
                    <a:pt x="21336" y="194919"/>
                  </a:lnTo>
                  <a:lnTo>
                    <a:pt x="44754" y="311696"/>
                  </a:lnTo>
                  <a:lnTo>
                    <a:pt x="111620" y="307378"/>
                  </a:lnTo>
                  <a:lnTo>
                    <a:pt x="119761" y="361696"/>
                  </a:lnTo>
                  <a:lnTo>
                    <a:pt x="184251" y="353174"/>
                  </a:lnTo>
                  <a:lnTo>
                    <a:pt x="119214" y="0"/>
                  </a:lnTo>
                  <a:close/>
                </a:path>
              </a:pathLst>
            </a:custGeom>
            <a:ln w="20201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03" name="object 503" descr=""/>
            <p:cNvPicPr/>
            <p:nvPr/>
          </p:nvPicPr>
          <p:blipFill>
            <a:blip r:embed="rId255" cstate="print"/>
            <a:stretch>
              <a:fillRect/>
            </a:stretch>
          </p:blipFill>
          <p:spPr>
            <a:xfrm>
              <a:off x="7102868" y="2309761"/>
              <a:ext cx="545261" cy="287629"/>
            </a:xfrm>
            <a:prstGeom prst="rect">
              <a:avLst/>
            </a:prstGeom>
          </p:spPr>
        </p:pic>
        <p:sp>
          <p:nvSpPr>
            <p:cNvPr id="504" name="object 504" descr=""/>
            <p:cNvSpPr/>
            <p:nvPr/>
          </p:nvSpPr>
          <p:spPr>
            <a:xfrm>
              <a:off x="7102868" y="2309761"/>
              <a:ext cx="545465" cy="287655"/>
            </a:xfrm>
            <a:custGeom>
              <a:avLst/>
              <a:gdLst/>
              <a:ahLst/>
              <a:cxnLst/>
              <a:rect l="l" t="t" r="r" b="b"/>
              <a:pathLst>
                <a:path w="545465" h="287655">
                  <a:moveTo>
                    <a:pt x="513359" y="3975"/>
                  </a:moveTo>
                  <a:lnTo>
                    <a:pt x="469607" y="14833"/>
                  </a:lnTo>
                  <a:lnTo>
                    <a:pt x="466229" y="0"/>
                  </a:lnTo>
                  <a:lnTo>
                    <a:pt x="436562" y="6743"/>
                  </a:lnTo>
                  <a:lnTo>
                    <a:pt x="440677" y="23660"/>
                  </a:lnTo>
                  <a:lnTo>
                    <a:pt x="143624" y="94056"/>
                  </a:lnTo>
                  <a:lnTo>
                    <a:pt x="138557" y="74714"/>
                  </a:lnTo>
                  <a:lnTo>
                    <a:pt x="0" y="108204"/>
                  </a:lnTo>
                  <a:lnTo>
                    <a:pt x="39789" y="287642"/>
                  </a:lnTo>
                  <a:lnTo>
                    <a:pt x="179692" y="256184"/>
                  </a:lnTo>
                  <a:lnTo>
                    <a:pt x="175717" y="237286"/>
                  </a:lnTo>
                  <a:lnTo>
                    <a:pt x="545261" y="154381"/>
                  </a:lnTo>
                  <a:lnTo>
                    <a:pt x="513359" y="3975"/>
                  </a:lnTo>
                  <a:close/>
                </a:path>
              </a:pathLst>
            </a:custGeom>
            <a:ln w="20201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05" name="object 505" descr=""/>
            <p:cNvPicPr/>
            <p:nvPr/>
          </p:nvPicPr>
          <p:blipFill>
            <a:blip r:embed="rId256" cstate="print"/>
            <a:stretch>
              <a:fillRect/>
            </a:stretch>
          </p:blipFill>
          <p:spPr>
            <a:xfrm>
              <a:off x="7613256" y="2266302"/>
              <a:ext cx="184150" cy="211086"/>
            </a:xfrm>
            <a:prstGeom prst="rect">
              <a:avLst/>
            </a:prstGeom>
          </p:spPr>
        </p:pic>
        <p:sp>
          <p:nvSpPr>
            <p:cNvPr id="506" name="object 506" descr=""/>
            <p:cNvSpPr/>
            <p:nvPr/>
          </p:nvSpPr>
          <p:spPr>
            <a:xfrm>
              <a:off x="7613256" y="2266302"/>
              <a:ext cx="184150" cy="211454"/>
            </a:xfrm>
            <a:custGeom>
              <a:avLst/>
              <a:gdLst/>
              <a:ahLst/>
              <a:cxnLst/>
              <a:rect l="l" t="t" r="r" b="b"/>
              <a:pathLst>
                <a:path w="184150" h="211455">
                  <a:moveTo>
                    <a:pt x="149771" y="0"/>
                  </a:moveTo>
                  <a:lnTo>
                    <a:pt x="0" y="33693"/>
                  </a:lnTo>
                  <a:lnTo>
                    <a:pt x="37706" y="211086"/>
                  </a:lnTo>
                  <a:lnTo>
                    <a:pt x="184150" y="181470"/>
                  </a:lnTo>
                  <a:lnTo>
                    <a:pt x="149771" y="0"/>
                  </a:lnTo>
                  <a:close/>
                </a:path>
              </a:pathLst>
            </a:custGeom>
            <a:ln w="20201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07" name="object 507" descr=""/>
            <p:cNvPicPr/>
            <p:nvPr/>
          </p:nvPicPr>
          <p:blipFill>
            <a:blip r:embed="rId257" cstate="print"/>
            <a:stretch>
              <a:fillRect/>
            </a:stretch>
          </p:blipFill>
          <p:spPr>
            <a:xfrm>
              <a:off x="7044982" y="3433419"/>
              <a:ext cx="227507" cy="224332"/>
            </a:xfrm>
            <a:prstGeom prst="rect">
              <a:avLst/>
            </a:prstGeom>
          </p:spPr>
        </p:pic>
        <p:sp>
          <p:nvSpPr>
            <p:cNvPr id="508" name="object 508" descr=""/>
            <p:cNvSpPr/>
            <p:nvPr/>
          </p:nvSpPr>
          <p:spPr>
            <a:xfrm>
              <a:off x="7044982" y="3433419"/>
              <a:ext cx="227965" cy="224790"/>
            </a:xfrm>
            <a:custGeom>
              <a:avLst/>
              <a:gdLst/>
              <a:ahLst/>
              <a:cxnLst/>
              <a:rect l="l" t="t" r="r" b="b"/>
              <a:pathLst>
                <a:path w="227965" h="224789">
                  <a:moveTo>
                    <a:pt x="171094" y="0"/>
                  </a:moveTo>
                  <a:lnTo>
                    <a:pt x="20193" y="28765"/>
                  </a:lnTo>
                  <a:lnTo>
                    <a:pt x="0" y="56299"/>
                  </a:lnTo>
                  <a:lnTo>
                    <a:pt x="12496" y="125463"/>
                  </a:lnTo>
                  <a:lnTo>
                    <a:pt x="82448" y="114693"/>
                  </a:lnTo>
                  <a:lnTo>
                    <a:pt x="85775" y="140436"/>
                  </a:lnTo>
                  <a:lnTo>
                    <a:pt x="17754" y="154127"/>
                  </a:lnTo>
                  <a:lnTo>
                    <a:pt x="30556" y="224332"/>
                  </a:lnTo>
                  <a:lnTo>
                    <a:pt x="227507" y="190449"/>
                  </a:lnTo>
                  <a:lnTo>
                    <a:pt x="204089" y="84924"/>
                  </a:lnTo>
                  <a:lnTo>
                    <a:pt x="189103" y="88493"/>
                  </a:lnTo>
                  <a:lnTo>
                    <a:pt x="171094" y="0"/>
                  </a:lnTo>
                  <a:close/>
                </a:path>
              </a:pathLst>
            </a:custGeom>
            <a:ln w="20201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09" name="object 509" descr=""/>
            <p:cNvPicPr/>
            <p:nvPr/>
          </p:nvPicPr>
          <p:blipFill>
            <a:blip r:embed="rId258" cstate="print"/>
            <a:stretch>
              <a:fillRect/>
            </a:stretch>
          </p:blipFill>
          <p:spPr>
            <a:xfrm>
              <a:off x="6883603" y="3692321"/>
              <a:ext cx="190792" cy="169811"/>
            </a:xfrm>
            <a:prstGeom prst="rect">
              <a:avLst/>
            </a:prstGeom>
          </p:spPr>
        </p:pic>
        <p:sp>
          <p:nvSpPr>
            <p:cNvPr id="510" name="object 510" descr=""/>
            <p:cNvSpPr/>
            <p:nvPr/>
          </p:nvSpPr>
          <p:spPr>
            <a:xfrm>
              <a:off x="6883603" y="3692271"/>
              <a:ext cx="191135" cy="170180"/>
            </a:xfrm>
            <a:custGeom>
              <a:avLst/>
              <a:gdLst/>
              <a:ahLst/>
              <a:cxnLst/>
              <a:rect l="l" t="t" r="r" b="b"/>
              <a:pathLst>
                <a:path w="191134" h="170179">
                  <a:moveTo>
                    <a:pt x="168770" y="0"/>
                  </a:moveTo>
                  <a:lnTo>
                    <a:pt x="12052" y="18059"/>
                  </a:lnTo>
                  <a:lnTo>
                    <a:pt x="0" y="34289"/>
                  </a:lnTo>
                  <a:lnTo>
                    <a:pt x="16370" y="152857"/>
                  </a:lnTo>
                  <a:lnTo>
                    <a:pt x="113449" y="137617"/>
                  </a:lnTo>
                  <a:lnTo>
                    <a:pt x="121881" y="169862"/>
                  </a:lnTo>
                  <a:lnTo>
                    <a:pt x="190792" y="158216"/>
                  </a:lnTo>
                  <a:lnTo>
                    <a:pt x="168770" y="0"/>
                  </a:lnTo>
                  <a:close/>
                </a:path>
              </a:pathLst>
            </a:custGeom>
            <a:ln w="20201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11" name="object 511" descr=""/>
            <p:cNvPicPr/>
            <p:nvPr/>
          </p:nvPicPr>
          <p:blipFill>
            <a:blip r:embed="rId259" cstate="print"/>
            <a:stretch>
              <a:fillRect/>
            </a:stretch>
          </p:blipFill>
          <p:spPr>
            <a:xfrm>
              <a:off x="7579614" y="3121075"/>
              <a:ext cx="345084" cy="229844"/>
            </a:xfrm>
            <a:prstGeom prst="rect">
              <a:avLst/>
            </a:prstGeom>
          </p:spPr>
        </p:pic>
        <p:sp>
          <p:nvSpPr>
            <p:cNvPr id="512" name="object 512" descr=""/>
            <p:cNvSpPr/>
            <p:nvPr/>
          </p:nvSpPr>
          <p:spPr>
            <a:xfrm>
              <a:off x="7579614" y="3121075"/>
              <a:ext cx="345440" cy="229870"/>
            </a:xfrm>
            <a:custGeom>
              <a:avLst/>
              <a:gdLst/>
              <a:ahLst/>
              <a:cxnLst/>
              <a:rect l="l" t="t" r="r" b="b"/>
              <a:pathLst>
                <a:path w="345440" h="229870">
                  <a:moveTo>
                    <a:pt x="328015" y="0"/>
                  </a:moveTo>
                  <a:lnTo>
                    <a:pt x="0" y="67513"/>
                  </a:lnTo>
                  <a:lnTo>
                    <a:pt x="22771" y="229844"/>
                  </a:lnTo>
                  <a:lnTo>
                    <a:pt x="67322" y="226618"/>
                  </a:lnTo>
                  <a:lnTo>
                    <a:pt x="61023" y="187617"/>
                  </a:lnTo>
                  <a:lnTo>
                    <a:pt x="345135" y="129285"/>
                  </a:lnTo>
                  <a:lnTo>
                    <a:pt x="328015" y="0"/>
                  </a:lnTo>
                  <a:close/>
                </a:path>
              </a:pathLst>
            </a:custGeom>
            <a:ln w="20201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3" name="object 513" descr=""/>
            <p:cNvSpPr/>
            <p:nvPr/>
          </p:nvSpPr>
          <p:spPr>
            <a:xfrm>
              <a:off x="6562280" y="2448763"/>
              <a:ext cx="417830" cy="502920"/>
            </a:xfrm>
            <a:custGeom>
              <a:avLst/>
              <a:gdLst/>
              <a:ahLst/>
              <a:cxnLst/>
              <a:rect l="l" t="t" r="r" b="b"/>
              <a:pathLst>
                <a:path w="417829" h="502919">
                  <a:moveTo>
                    <a:pt x="382689" y="84239"/>
                  </a:moveTo>
                  <a:lnTo>
                    <a:pt x="377431" y="57848"/>
                  </a:lnTo>
                  <a:lnTo>
                    <a:pt x="393890" y="54571"/>
                  </a:lnTo>
                  <a:lnTo>
                    <a:pt x="399160" y="80962"/>
                  </a:lnTo>
                  <a:lnTo>
                    <a:pt x="382689" y="84239"/>
                  </a:lnTo>
                  <a:close/>
                </a:path>
                <a:path w="417829" h="502919">
                  <a:moveTo>
                    <a:pt x="393204" y="137071"/>
                  </a:moveTo>
                  <a:lnTo>
                    <a:pt x="387946" y="110680"/>
                  </a:lnTo>
                  <a:lnTo>
                    <a:pt x="404418" y="107403"/>
                  </a:lnTo>
                  <a:lnTo>
                    <a:pt x="409727" y="133807"/>
                  </a:lnTo>
                  <a:lnTo>
                    <a:pt x="393204" y="137071"/>
                  </a:lnTo>
                  <a:close/>
                </a:path>
                <a:path w="417829" h="502919">
                  <a:moveTo>
                    <a:pt x="400697" y="174828"/>
                  </a:moveTo>
                  <a:lnTo>
                    <a:pt x="398462" y="163512"/>
                  </a:lnTo>
                  <a:lnTo>
                    <a:pt x="402285" y="162725"/>
                  </a:lnTo>
                  <a:lnTo>
                    <a:pt x="401688" y="157810"/>
                  </a:lnTo>
                  <a:lnTo>
                    <a:pt x="414185" y="156375"/>
                  </a:lnTo>
                  <a:lnTo>
                    <a:pt x="417512" y="172948"/>
                  </a:lnTo>
                  <a:lnTo>
                    <a:pt x="400697" y="174828"/>
                  </a:lnTo>
                  <a:close/>
                </a:path>
                <a:path w="417829" h="502919">
                  <a:moveTo>
                    <a:pt x="350088" y="180632"/>
                  </a:moveTo>
                  <a:lnTo>
                    <a:pt x="348208" y="163868"/>
                  </a:lnTo>
                  <a:lnTo>
                    <a:pt x="374942" y="160832"/>
                  </a:lnTo>
                  <a:lnTo>
                    <a:pt x="376834" y="177558"/>
                  </a:lnTo>
                  <a:lnTo>
                    <a:pt x="350088" y="180632"/>
                  </a:lnTo>
                  <a:close/>
                </a:path>
                <a:path w="417829" h="502919">
                  <a:moveTo>
                    <a:pt x="317652" y="218185"/>
                  </a:moveTo>
                  <a:lnTo>
                    <a:pt x="313728" y="191541"/>
                  </a:lnTo>
                  <a:lnTo>
                    <a:pt x="330390" y="189064"/>
                  </a:lnTo>
                  <a:lnTo>
                    <a:pt x="334314" y="215760"/>
                  </a:lnTo>
                  <a:lnTo>
                    <a:pt x="317652" y="218185"/>
                  </a:lnTo>
                  <a:close/>
                </a:path>
                <a:path w="417829" h="502919">
                  <a:moveTo>
                    <a:pt x="325437" y="271462"/>
                  </a:moveTo>
                  <a:lnTo>
                    <a:pt x="321513" y="244830"/>
                  </a:lnTo>
                  <a:lnTo>
                    <a:pt x="338188" y="242392"/>
                  </a:lnTo>
                  <a:lnTo>
                    <a:pt x="342099" y="269036"/>
                  </a:lnTo>
                  <a:lnTo>
                    <a:pt x="325437" y="271462"/>
                  </a:lnTo>
                  <a:close/>
                </a:path>
                <a:path w="417829" h="502919">
                  <a:moveTo>
                    <a:pt x="333222" y="324802"/>
                  </a:moveTo>
                  <a:lnTo>
                    <a:pt x="329310" y="298157"/>
                  </a:lnTo>
                  <a:lnTo>
                    <a:pt x="345973" y="295681"/>
                  </a:lnTo>
                  <a:lnTo>
                    <a:pt x="348653" y="314083"/>
                  </a:lnTo>
                  <a:lnTo>
                    <a:pt x="349897" y="322364"/>
                  </a:lnTo>
                  <a:lnTo>
                    <a:pt x="333222" y="324802"/>
                  </a:lnTo>
                  <a:close/>
                </a:path>
                <a:path w="417829" h="502919">
                  <a:moveTo>
                    <a:pt x="341058" y="378078"/>
                  </a:moveTo>
                  <a:lnTo>
                    <a:pt x="337146" y="351434"/>
                  </a:lnTo>
                  <a:lnTo>
                    <a:pt x="353809" y="349008"/>
                  </a:lnTo>
                  <a:lnTo>
                    <a:pt x="355650" y="361759"/>
                  </a:lnTo>
                  <a:lnTo>
                    <a:pt x="355701" y="361899"/>
                  </a:lnTo>
                  <a:lnTo>
                    <a:pt x="357682" y="375653"/>
                  </a:lnTo>
                  <a:lnTo>
                    <a:pt x="341058" y="378078"/>
                  </a:lnTo>
                  <a:close/>
                </a:path>
                <a:path w="417829" h="502919">
                  <a:moveTo>
                    <a:pt x="329006" y="450900"/>
                  </a:moveTo>
                  <a:lnTo>
                    <a:pt x="325831" y="434390"/>
                  </a:lnTo>
                  <a:lnTo>
                    <a:pt x="348602" y="429920"/>
                  </a:lnTo>
                  <a:lnTo>
                    <a:pt x="344931" y="404723"/>
                  </a:lnTo>
                  <a:lnTo>
                    <a:pt x="361607" y="402285"/>
                  </a:lnTo>
                  <a:lnTo>
                    <a:pt x="362597" y="408889"/>
                  </a:lnTo>
                  <a:lnTo>
                    <a:pt x="362597" y="409079"/>
                  </a:lnTo>
                  <a:lnTo>
                    <a:pt x="365467" y="428929"/>
                  </a:lnTo>
                  <a:lnTo>
                    <a:pt x="352577" y="430860"/>
                  </a:lnTo>
                  <a:lnTo>
                    <a:pt x="355447" y="445744"/>
                  </a:lnTo>
                  <a:lnTo>
                    <a:pt x="329006" y="450900"/>
                  </a:lnTo>
                  <a:close/>
                </a:path>
                <a:path w="417829" h="502919">
                  <a:moveTo>
                    <a:pt x="276174" y="461225"/>
                  </a:moveTo>
                  <a:lnTo>
                    <a:pt x="272948" y="444703"/>
                  </a:lnTo>
                  <a:lnTo>
                    <a:pt x="299389" y="439546"/>
                  </a:lnTo>
                  <a:lnTo>
                    <a:pt x="302615" y="456069"/>
                  </a:lnTo>
                  <a:lnTo>
                    <a:pt x="276174" y="461225"/>
                  </a:lnTo>
                  <a:close/>
                </a:path>
                <a:path w="417829" h="502919">
                  <a:moveTo>
                    <a:pt x="223291" y="471538"/>
                  </a:moveTo>
                  <a:lnTo>
                    <a:pt x="220065" y="455028"/>
                  </a:lnTo>
                  <a:lnTo>
                    <a:pt x="246506" y="449859"/>
                  </a:lnTo>
                  <a:lnTo>
                    <a:pt x="249732" y="466382"/>
                  </a:lnTo>
                  <a:lnTo>
                    <a:pt x="223291" y="471538"/>
                  </a:lnTo>
                  <a:close/>
                </a:path>
                <a:path w="417829" h="502919">
                  <a:moveTo>
                    <a:pt x="170408" y="481863"/>
                  </a:moveTo>
                  <a:lnTo>
                    <a:pt x="167182" y="465340"/>
                  </a:lnTo>
                  <a:lnTo>
                    <a:pt x="193624" y="460184"/>
                  </a:lnTo>
                  <a:lnTo>
                    <a:pt x="196850" y="476707"/>
                  </a:lnTo>
                  <a:lnTo>
                    <a:pt x="194411" y="477202"/>
                  </a:lnTo>
                  <a:lnTo>
                    <a:pt x="194271" y="477202"/>
                  </a:lnTo>
                  <a:lnTo>
                    <a:pt x="193967" y="477253"/>
                  </a:lnTo>
                  <a:lnTo>
                    <a:pt x="193776" y="477291"/>
                  </a:lnTo>
                  <a:lnTo>
                    <a:pt x="193522" y="477342"/>
                  </a:lnTo>
                  <a:lnTo>
                    <a:pt x="193370" y="477392"/>
                  </a:lnTo>
                  <a:lnTo>
                    <a:pt x="170408" y="481863"/>
                  </a:lnTo>
                  <a:close/>
                </a:path>
                <a:path w="417829" h="502919">
                  <a:moveTo>
                    <a:pt x="117576" y="492175"/>
                  </a:moveTo>
                  <a:lnTo>
                    <a:pt x="114350" y="475665"/>
                  </a:lnTo>
                  <a:lnTo>
                    <a:pt x="140792" y="470496"/>
                  </a:lnTo>
                  <a:lnTo>
                    <a:pt x="143967" y="487019"/>
                  </a:lnTo>
                  <a:lnTo>
                    <a:pt x="117576" y="492175"/>
                  </a:lnTo>
                  <a:close/>
                </a:path>
                <a:path w="417829" h="502919">
                  <a:moveTo>
                    <a:pt x="52933" y="485228"/>
                  </a:moveTo>
                  <a:lnTo>
                    <a:pt x="51396" y="478383"/>
                  </a:lnTo>
                  <a:lnTo>
                    <a:pt x="51295" y="478040"/>
                  </a:lnTo>
                  <a:lnTo>
                    <a:pt x="49606" y="470255"/>
                  </a:lnTo>
                  <a:lnTo>
                    <a:pt x="47028" y="458939"/>
                  </a:lnTo>
                  <a:lnTo>
                    <a:pt x="63500" y="455269"/>
                  </a:lnTo>
                  <a:lnTo>
                    <a:pt x="69354" y="481558"/>
                  </a:lnTo>
                  <a:lnTo>
                    <a:pt x="52933" y="485228"/>
                  </a:lnTo>
                  <a:close/>
                </a:path>
                <a:path w="417829" h="502919">
                  <a:moveTo>
                    <a:pt x="64693" y="502500"/>
                  </a:moveTo>
                  <a:lnTo>
                    <a:pt x="61467" y="485978"/>
                  </a:lnTo>
                  <a:lnTo>
                    <a:pt x="87909" y="480821"/>
                  </a:lnTo>
                  <a:lnTo>
                    <a:pt x="91135" y="497344"/>
                  </a:lnTo>
                  <a:lnTo>
                    <a:pt x="64693" y="502500"/>
                  </a:lnTo>
                  <a:close/>
                </a:path>
                <a:path w="417829" h="502919">
                  <a:moveTo>
                    <a:pt x="41173" y="432650"/>
                  </a:moveTo>
                  <a:lnTo>
                    <a:pt x="39585" y="425653"/>
                  </a:lnTo>
                  <a:lnTo>
                    <a:pt x="38100" y="418909"/>
                  </a:lnTo>
                  <a:lnTo>
                    <a:pt x="37998" y="418604"/>
                  </a:lnTo>
                  <a:lnTo>
                    <a:pt x="37896" y="417918"/>
                  </a:lnTo>
                  <a:lnTo>
                    <a:pt x="35267" y="406349"/>
                  </a:lnTo>
                  <a:lnTo>
                    <a:pt x="51688" y="402678"/>
                  </a:lnTo>
                  <a:lnTo>
                    <a:pt x="57594" y="428980"/>
                  </a:lnTo>
                  <a:lnTo>
                    <a:pt x="41173" y="432650"/>
                  </a:lnTo>
                  <a:close/>
                </a:path>
                <a:path w="417829" h="502919">
                  <a:moveTo>
                    <a:pt x="29413" y="380060"/>
                  </a:moveTo>
                  <a:lnTo>
                    <a:pt x="26631" y="367664"/>
                  </a:lnTo>
                  <a:lnTo>
                    <a:pt x="26593" y="367410"/>
                  </a:lnTo>
                  <a:lnTo>
                    <a:pt x="23507" y="353821"/>
                  </a:lnTo>
                  <a:lnTo>
                    <a:pt x="39928" y="350151"/>
                  </a:lnTo>
                  <a:lnTo>
                    <a:pt x="45834" y="376389"/>
                  </a:lnTo>
                  <a:lnTo>
                    <a:pt x="29413" y="380060"/>
                  </a:lnTo>
                  <a:close/>
                </a:path>
                <a:path w="417829" h="502919">
                  <a:moveTo>
                    <a:pt x="17652" y="327520"/>
                  </a:moveTo>
                  <a:lnTo>
                    <a:pt x="17614" y="327228"/>
                  </a:lnTo>
                  <a:lnTo>
                    <a:pt x="11760" y="301231"/>
                  </a:lnTo>
                  <a:lnTo>
                    <a:pt x="28181" y="297560"/>
                  </a:lnTo>
                  <a:lnTo>
                    <a:pt x="34074" y="323849"/>
                  </a:lnTo>
                  <a:lnTo>
                    <a:pt x="17652" y="327520"/>
                  </a:lnTo>
                  <a:close/>
                </a:path>
                <a:path w="417829" h="502919">
                  <a:moveTo>
                    <a:pt x="5905" y="274942"/>
                  </a:moveTo>
                  <a:lnTo>
                    <a:pt x="2082" y="257771"/>
                  </a:lnTo>
                  <a:lnTo>
                    <a:pt x="1981" y="257530"/>
                  </a:lnTo>
                  <a:lnTo>
                    <a:pt x="0" y="248653"/>
                  </a:lnTo>
                  <a:lnTo>
                    <a:pt x="16421" y="244970"/>
                  </a:lnTo>
                  <a:lnTo>
                    <a:pt x="22326" y="271271"/>
                  </a:lnTo>
                  <a:lnTo>
                    <a:pt x="5905" y="274942"/>
                  </a:lnTo>
                  <a:close/>
                </a:path>
                <a:path w="417829" h="502919">
                  <a:moveTo>
                    <a:pt x="25844" y="257378"/>
                  </a:moveTo>
                  <a:lnTo>
                    <a:pt x="22517" y="240855"/>
                  </a:lnTo>
                  <a:lnTo>
                    <a:pt x="25844" y="240207"/>
                  </a:lnTo>
                  <a:lnTo>
                    <a:pt x="26136" y="240118"/>
                  </a:lnTo>
                  <a:lnTo>
                    <a:pt x="26288" y="240118"/>
                  </a:lnTo>
                  <a:lnTo>
                    <a:pt x="26492" y="240068"/>
                  </a:lnTo>
                  <a:lnTo>
                    <a:pt x="26682" y="240017"/>
                  </a:lnTo>
                  <a:lnTo>
                    <a:pt x="48958" y="235597"/>
                  </a:lnTo>
                  <a:lnTo>
                    <a:pt x="52235" y="252069"/>
                  </a:lnTo>
                  <a:lnTo>
                    <a:pt x="25844" y="257378"/>
                  </a:lnTo>
                  <a:close/>
                </a:path>
                <a:path w="417829" h="502919">
                  <a:moveTo>
                    <a:pt x="78625" y="246811"/>
                  </a:moveTo>
                  <a:lnTo>
                    <a:pt x="75349" y="230289"/>
                  </a:lnTo>
                  <a:lnTo>
                    <a:pt x="77292" y="229895"/>
                  </a:lnTo>
                  <a:lnTo>
                    <a:pt x="77533" y="229895"/>
                  </a:lnTo>
                  <a:lnTo>
                    <a:pt x="77787" y="229844"/>
                  </a:lnTo>
                  <a:lnTo>
                    <a:pt x="101752" y="225031"/>
                  </a:lnTo>
                  <a:lnTo>
                    <a:pt x="105067" y="241553"/>
                  </a:lnTo>
                  <a:lnTo>
                    <a:pt x="78625" y="246811"/>
                  </a:lnTo>
                  <a:close/>
                </a:path>
                <a:path w="417829" h="502919">
                  <a:moveTo>
                    <a:pt x="131457" y="236245"/>
                  </a:moveTo>
                  <a:lnTo>
                    <a:pt x="128193" y="219773"/>
                  </a:lnTo>
                  <a:lnTo>
                    <a:pt x="128485" y="219722"/>
                  </a:lnTo>
                  <a:lnTo>
                    <a:pt x="128739" y="219671"/>
                  </a:lnTo>
                  <a:lnTo>
                    <a:pt x="128981" y="219621"/>
                  </a:lnTo>
                  <a:lnTo>
                    <a:pt x="154584" y="214464"/>
                  </a:lnTo>
                  <a:lnTo>
                    <a:pt x="157899" y="230987"/>
                  </a:lnTo>
                  <a:lnTo>
                    <a:pt x="131457" y="236245"/>
                  </a:lnTo>
                  <a:close/>
                </a:path>
                <a:path w="417829" h="502919">
                  <a:moveTo>
                    <a:pt x="184302" y="225729"/>
                  </a:moveTo>
                  <a:lnTo>
                    <a:pt x="181025" y="209207"/>
                  </a:lnTo>
                  <a:lnTo>
                    <a:pt x="184048" y="208610"/>
                  </a:lnTo>
                  <a:lnTo>
                    <a:pt x="184302" y="208559"/>
                  </a:lnTo>
                  <a:lnTo>
                    <a:pt x="207416" y="203949"/>
                  </a:lnTo>
                  <a:lnTo>
                    <a:pt x="210743" y="220471"/>
                  </a:lnTo>
                  <a:lnTo>
                    <a:pt x="184302" y="225729"/>
                  </a:lnTo>
                  <a:close/>
                </a:path>
                <a:path w="417829" h="502919">
                  <a:moveTo>
                    <a:pt x="237134" y="215163"/>
                  </a:moveTo>
                  <a:lnTo>
                    <a:pt x="233857" y="198691"/>
                  </a:lnTo>
                  <a:lnTo>
                    <a:pt x="238823" y="197700"/>
                  </a:lnTo>
                  <a:lnTo>
                    <a:pt x="239115" y="197650"/>
                  </a:lnTo>
                  <a:lnTo>
                    <a:pt x="260248" y="193382"/>
                  </a:lnTo>
                  <a:lnTo>
                    <a:pt x="263575" y="209905"/>
                  </a:lnTo>
                  <a:lnTo>
                    <a:pt x="237134" y="215163"/>
                  </a:lnTo>
                  <a:close/>
                </a:path>
                <a:path w="417829" h="502919">
                  <a:moveTo>
                    <a:pt x="282867" y="185394"/>
                  </a:moveTo>
                  <a:lnTo>
                    <a:pt x="280936" y="170560"/>
                  </a:lnTo>
                  <a:lnTo>
                    <a:pt x="280835" y="169570"/>
                  </a:lnTo>
                  <a:lnTo>
                    <a:pt x="279400" y="158699"/>
                  </a:lnTo>
                  <a:lnTo>
                    <a:pt x="296113" y="156527"/>
                  </a:lnTo>
                  <a:lnTo>
                    <a:pt x="299592" y="183260"/>
                  </a:lnTo>
                  <a:lnTo>
                    <a:pt x="282867" y="185394"/>
                  </a:lnTo>
                  <a:close/>
                </a:path>
                <a:path w="417829" h="502919">
                  <a:moveTo>
                    <a:pt x="275920" y="132016"/>
                  </a:moveTo>
                  <a:lnTo>
                    <a:pt x="274243" y="118821"/>
                  </a:lnTo>
                  <a:lnTo>
                    <a:pt x="274243" y="118668"/>
                  </a:lnTo>
                  <a:lnTo>
                    <a:pt x="273342" y="112026"/>
                  </a:lnTo>
                  <a:lnTo>
                    <a:pt x="272453" y="105270"/>
                  </a:lnTo>
                  <a:lnTo>
                    <a:pt x="289166" y="103098"/>
                  </a:lnTo>
                  <a:lnTo>
                    <a:pt x="292646" y="129832"/>
                  </a:lnTo>
                  <a:lnTo>
                    <a:pt x="275920" y="132016"/>
                  </a:lnTo>
                  <a:close/>
                </a:path>
                <a:path w="417829" h="502919">
                  <a:moveTo>
                    <a:pt x="268985" y="78587"/>
                  </a:moveTo>
                  <a:lnTo>
                    <a:pt x="267690" y="68516"/>
                  </a:lnTo>
                  <a:lnTo>
                    <a:pt x="267639" y="68313"/>
                  </a:lnTo>
                  <a:lnTo>
                    <a:pt x="265556" y="51841"/>
                  </a:lnTo>
                  <a:lnTo>
                    <a:pt x="282232" y="49707"/>
                  </a:lnTo>
                  <a:lnTo>
                    <a:pt x="285699" y="76403"/>
                  </a:lnTo>
                  <a:lnTo>
                    <a:pt x="268985" y="78587"/>
                  </a:lnTo>
                  <a:close/>
                </a:path>
                <a:path w="417829" h="502919">
                  <a:moveTo>
                    <a:pt x="262775" y="30518"/>
                  </a:moveTo>
                  <a:lnTo>
                    <a:pt x="260591" y="13792"/>
                  </a:lnTo>
                  <a:lnTo>
                    <a:pt x="277317" y="11912"/>
                  </a:lnTo>
                  <a:lnTo>
                    <a:pt x="278752" y="22974"/>
                  </a:lnTo>
                  <a:lnTo>
                    <a:pt x="277266" y="23177"/>
                  </a:lnTo>
                  <a:lnTo>
                    <a:pt x="277863" y="28828"/>
                  </a:lnTo>
                  <a:lnTo>
                    <a:pt x="262775" y="30518"/>
                  </a:lnTo>
                  <a:close/>
                </a:path>
                <a:path w="417829" h="502919">
                  <a:moveTo>
                    <a:pt x="304647" y="25806"/>
                  </a:moveTo>
                  <a:lnTo>
                    <a:pt x="302767" y="9080"/>
                  </a:lnTo>
                  <a:lnTo>
                    <a:pt x="306489" y="8635"/>
                  </a:lnTo>
                  <a:lnTo>
                    <a:pt x="311150" y="8140"/>
                  </a:lnTo>
                  <a:lnTo>
                    <a:pt x="311302" y="8089"/>
                  </a:lnTo>
                  <a:lnTo>
                    <a:pt x="311442" y="8089"/>
                  </a:lnTo>
                  <a:lnTo>
                    <a:pt x="329501" y="6057"/>
                  </a:lnTo>
                  <a:lnTo>
                    <a:pt x="331393" y="22771"/>
                  </a:lnTo>
                  <a:lnTo>
                    <a:pt x="304647" y="25806"/>
                  </a:lnTo>
                  <a:close/>
                </a:path>
                <a:path w="417829" h="502919">
                  <a:moveTo>
                    <a:pt x="358178" y="19748"/>
                  </a:moveTo>
                  <a:lnTo>
                    <a:pt x="356298" y="3035"/>
                  </a:lnTo>
                  <a:lnTo>
                    <a:pt x="381698" y="152"/>
                  </a:lnTo>
                  <a:lnTo>
                    <a:pt x="382041" y="152"/>
                  </a:lnTo>
                  <a:lnTo>
                    <a:pt x="382384" y="101"/>
                  </a:lnTo>
                  <a:lnTo>
                    <a:pt x="382536" y="50"/>
                  </a:lnTo>
                  <a:lnTo>
                    <a:pt x="382930" y="50"/>
                  </a:lnTo>
                  <a:lnTo>
                    <a:pt x="383235" y="1739"/>
                  </a:lnTo>
                  <a:lnTo>
                    <a:pt x="383374" y="1739"/>
                  </a:lnTo>
                  <a:lnTo>
                    <a:pt x="386714" y="18503"/>
                  </a:lnTo>
                  <a:lnTo>
                    <a:pt x="369582" y="18503"/>
                  </a:lnTo>
                  <a:lnTo>
                    <a:pt x="358178" y="19748"/>
                  </a:lnTo>
                  <a:close/>
                </a:path>
                <a:path w="417829" h="502919">
                  <a:moveTo>
                    <a:pt x="372173" y="31407"/>
                  </a:moveTo>
                  <a:lnTo>
                    <a:pt x="369582" y="18503"/>
                  </a:lnTo>
                  <a:lnTo>
                    <a:pt x="386714" y="18503"/>
                  </a:lnTo>
                  <a:lnTo>
                    <a:pt x="388632" y="28130"/>
                  </a:lnTo>
                  <a:lnTo>
                    <a:pt x="372173" y="314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4" name="object 514" descr=""/>
            <p:cNvSpPr/>
            <p:nvPr/>
          </p:nvSpPr>
          <p:spPr>
            <a:xfrm>
              <a:off x="6447383" y="2038197"/>
              <a:ext cx="637540" cy="854075"/>
            </a:xfrm>
            <a:custGeom>
              <a:avLst/>
              <a:gdLst/>
              <a:ahLst/>
              <a:cxnLst/>
              <a:rect l="l" t="t" r="r" b="b"/>
              <a:pathLst>
                <a:path w="637540" h="854075">
                  <a:moveTo>
                    <a:pt x="114198" y="656043"/>
                  </a:moveTo>
                  <a:lnTo>
                    <a:pt x="70103" y="475564"/>
                  </a:lnTo>
                  <a:lnTo>
                    <a:pt x="76453" y="474319"/>
                  </a:lnTo>
                  <a:lnTo>
                    <a:pt x="28676" y="266064"/>
                  </a:lnTo>
                  <a:lnTo>
                    <a:pt x="0" y="122288"/>
                  </a:lnTo>
                  <a:lnTo>
                    <a:pt x="113156" y="96291"/>
                  </a:lnTo>
                  <a:lnTo>
                    <a:pt x="111378" y="86321"/>
                  </a:lnTo>
                  <a:lnTo>
                    <a:pt x="455015" y="0"/>
                  </a:lnTo>
                  <a:lnTo>
                    <a:pt x="459678" y="20535"/>
                  </a:lnTo>
                  <a:lnTo>
                    <a:pt x="442417" y="20535"/>
                  </a:lnTo>
                  <a:lnTo>
                    <a:pt x="129781" y="99072"/>
                  </a:lnTo>
                  <a:lnTo>
                    <a:pt x="128689" y="105625"/>
                  </a:lnTo>
                  <a:lnTo>
                    <a:pt x="123723" y="111125"/>
                  </a:lnTo>
                  <a:lnTo>
                    <a:pt x="19697" y="135039"/>
                  </a:lnTo>
                  <a:lnTo>
                    <a:pt x="45097" y="262483"/>
                  </a:lnTo>
                  <a:lnTo>
                    <a:pt x="92862" y="470547"/>
                  </a:lnTo>
                  <a:lnTo>
                    <a:pt x="93903" y="474967"/>
                  </a:lnTo>
                  <a:lnTo>
                    <a:pt x="93065" y="479628"/>
                  </a:lnTo>
                  <a:lnTo>
                    <a:pt x="90589" y="483501"/>
                  </a:lnTo>
                  <a:lnTo>
                    <a:pt x="90284" y="483946"/>
                  </a:lnTo>
                  <a:lnTo>
                    <a:pt x="89649" y="484784"/>
                  </a:lnTo>
                  <a:lnTo>
                    <a:pt x="126707" y="636397"/>
                  </a:lnTo>
                  <a:lnTo>
                    <a:pt x="212688" y="636397"/>
                  </a:lnTo>
                  <a:lnTo>
                    <a:pt x="114198" y="656043"/>
                  </a:lnTo>
                  <a:close/>
                </a:path>
                <a:path w="637540" h="854075">
                  <a:moveTo>
                    <a:pt x="584420" y="834034"/>
                  </a:moveTo>
                  <a:lnTo>
                    <a:pt x="496595" y="834034"/>
                  </a:lnTo>
                  <a:lnTo>
                    <a:pt x="617435" y="810425"/>
                  </a:lnTo>
                  <a:lnTo>
                    <a:pt x="536828" y="405612"/>
                  </a:lnTo>
                  <a:lnTo>
                    <a:pt x="526008" y="346925"/>
                  </a:lnTo>
                  <a:lnTo>
                    <a:pt x="524662" y="346621"/>
                  </a:lnTo>
                  <a:lnTo>
                    <a:pt x="523379" y="346075"/>
                  </a:lnTo>
                  <a:lnTo>
                    <a:pt x="522185" y="345439"/>
                  </a:lnTo>
                  <a:lnTo>
                    <a:pt x="517969" y="343103"/>
                  </a:lnTo>
                  <a:lnTo>
                    <a:pt x="514946" y="339089"/>
                  </a:lnTo>
                  <a:lnTo>
                    <a:pt x="513905" y="334416"/>
                  </a:lnTo>
                  <a:lnTo>
                    <a:pt x="477494" y="174879"/>
                  </a:lnTo>
                  <a:lnTo>
                    <a:pt x="442417" y="20535"/>
                  </a:lnTo>
                  <a:lnTo>
                    <a:pt x="459678" y="20535"/>
                  </a:lnTo>
                  <a:lnTo>
                    <a:pt x="493864" y="171107"/>
                  </a:lnTo>
                  <a:lnTo>
                    <a:pt x="530326" y="330644"/>
                  </a:lnTo>
                  <a:lnTo>
                    <a:pt x="540138" y="330644"/>
                  </a:lnTo>
                  <a:lnTo>
                    <a:pt x="553339" y="402285"/>
                  </a:lnTo>
                  <a:lnTo>
                    <a:pt x="637235" y="823722"/>
                  </a:lnTo>
                  <a:lnTo>
                    <a:pt x="584420" y="834034"/>
                  </a:lnTo>
                  <a:close/>
                </a:path>
                <a:path w="637540" h="854075">
                  <a:moveTo>
                    <a:pt x="540138" y="330644"/>
                  </a:moveTo>
                  <a:lnTo>
                    <a:pt x="530326" y="330644"/>
                  </a:lnTo>
                  <a:lnTo>
                    <a:pt x="539546" y="327431"/>
                  </a:lnTo>
                  <a:lnTo>
                    <a:pt x="540138" y="330644"/>
                  </a:lnTo>
                  <a:close/>
                </a:path>
                <a:path w="637540" h="854075">
                  <a:moveTo>
                    <a:pt x="212688" y="636397"/>
                  </a:moveTo>
                  <a:lnTo>
                    <a:pt x="126707" y="636397"/>
                  </a:lnTo>
                  <a:lnTo>
                    <a:pt x="379514" y="585939"/>
                  </a:lnTo>
                  <a:lnTo>
                    <a:pt x="358825" y="426542"/>
                  </a:lnTo>
                  <a:lnTo>
                    <a:pt x="358228" y="422135"/>
                  </a:lnTo>
                  <a:lnTo>
                    <a:pt x="359422" y="417614"/>
                  </a:lnTo>
                  <a:lnTo>
                    <a:pt x="362203" y="414096"/>
                  </a:lnTo>
                  <a:lnTo>
                    <a:pt x="364921" y="410514"/>
                  </a:lnTo>
                  <a:lnTo>
                    <a:pt x="368947" y="408241"/>
                  </a:lnTo>
                  <a:lnTo>
                    <a:pt x="490042" y="393204"/>
                  </a:lnTo>
                  <a:lnTo>
                    <a:pt x="490740" y="393103"/>
                  </a:lnTo>
                  <a:lnTo>
                    <a:pt x="491426" y="393064"/>
                  </a:lnTo>
                  <a:lnTo>
                    <a:pt x="499859" y="393064"/>
                  </a:lnTo>
                  <a:lnTo>
                    <a:pt x="506704" y="398360"/>
                  </a:lnTo>
                  <a:lnTo>
                    <a:pt x="509389" y="409930"/>
                  </a:lnTo>
                  <a:lnTo>
                    <a:pt x="492125" y="409930"/>
                  </a:lnTo>
                  <a:lnTo>
                    <a:pt x="375488" y="424357"/>
                  </a:lnTo>
                  <a:lnTo>
                    <a:pt x="398208" y="599389"/>
                  </a:lnTo>
                  <a:lnTo>
                    <a:pt x="212688" y="636397"/>
                  </a:lnTo>
                  <a:close/>
                </a:path>
                <a:path w="637540" h="854075">
                  <a:moveTo>
                    <a:pt x="482498" y="853935"/>
                  </a:moveTo>
                  <a:lnTo>
                    <a:pt x="444398" y="593534"/>
                  </a:lnTo>
                  <a:lnTo>
                    <a:pt x="532409" y="583514"/>
                  </a:lnTo>
                  <a:lnTo>
                    <a:pt x="492125" y="409930"/>
                  </a:lnTo>
                  <a:lnTo>
                    <a:pt x="509389" y="409930"/>
                  </a:lnTo>
                  <a:lnTo>
                    <a:pt x="549871" y="584352"/>
                  </a:lnTo>
                  <a:lnTo>
                    <a:pt x="548932" y="589318"/>
                  </a:lnTo>
                  <a:lnTo>
                    <a:pt x="546150" y="593178"/>
                  </a:lnTo>
                  <a:lnTo>
                    <a:pt x="543369" y="597154"/>
                  </a:lnTo>
                  <a:lnTo>
                    <a:pt x="539051" y="599681"/>
                  </a:lnTo>
                  <a:lnTo>
                    <a:pt x="463550" y="608266"/>
                  </a:lnTo>
                  <a:lnTo>
                    <a:pt x="496595" y="834034"/>
                  </a:lnTo>
                  <a:lnTo>
                    <a:pt x="584420" y="834034"/>
                  </a:lnTo>
                  <a:lnTo>
                    <a:pt x="482498" y="853935"/>
                  </a:lnTo>
                  <a:close/>
                </a:path>
              </a:pathLst>
            </a:custGeom>
            <a:solidFill>
              <a:srgbClr val="0ABAEE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15" name="object 515" descr=""/>
          <p:cNvSpPr txBox="1"/>
          <p:nvPr/>
        </p:nvSpPr>
        <p:spPr>
          <a:xfrm>
            <a:off x="1581536" y="6500255"/>
            <a:ext cx="607060" cy="7429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300" spc="30" b="1">
                <a:solidFill>
                  <a:srgbClr val="C5523F"/>
                </a:solidFill>
                <a:latin typeface="Tahoma"/>
                <a:cs typeface="Tahoma"/>
              </a:rPr>
              <a:t>P</a:t>
            </a:r>
            <a:r>
              <a:rPr dirty="0" sz="300" spc="20" b="1">
                <a:solidFill>
                  <a:srgbClr val="C5523F"/>
                </a:solidFill>
                <a:latin typeface="Tahoma"/>
                <a:cs typeface="Tahoma"/>
              </a:rPr>
              <a:t>o</a:t>
            </a:r>
            <a:r>
              <a:rPr dirty="0" sz="300" spc="10" b="1">
                <a:solidFill>
                  <a:srgbClr val="C5523F"/>
                </a:solidFill>
                <a:latin typeface="Tahoma"/>
                <a:cs typeface="Tahoma"/>
              </a:rPr>
              <a:t>u</a:t>
            </a:r>
            <a:r>
              <a:rPr dirty="0" sz="300" spc="20" b="1">
                <a:solidFill>
                  <a:srgbClr val="C5523F"/>
                </a:solidFill>
                <a:latin typeface="Tahoma"/>
                <a:cs typeface="Tahoma"/>
              </a:rPr>
              <a:t>r</a:t>
            </a:r>
            <a:r>
              <a:rPr dirty="0" sz="300" spc="-25" b="1">
                <a:solidFill>
                  <a:srgbClr val="C5523F"/>
                </a:solidFill>
                <a:latin typeface="Tahoma"/>
                <a:cs typeface="Tahoma"/>
              </a:rPr>
              <a:t> </a:t>
            </a:r>
            <a:r>
              <a:rPr dirty="0" sz="300" spc="20" b="1">
                <a:solidFill>
                  <a:srgbClr val="C5523F"/>
                </a:solidFill>
                <a:latin typeface="Tahoma"/>
                <a:cs typeface="Tahoma"/>
              </a:rPr>
              <a:t>d</a:t>
            </a:r>
            <a:r>
              <a:rPr dirty="0" sz="300" spc="10" b="1">
                <a:solidFill>
                  <a:srgbClr val="C5523F"/>
                </a:solidFill>
                <a:latin typeface="Tahoma"/>
                <a:cs typeface="Tahoma"/>
              </a:rPr>
              <a:t>e</a:t>
            </a:r>
            <a:r>
              <a:rPr dirty="0" sz="300" spc="-10" b="1">
                <a:solidFill>
                  <a:srgbClr val="C5523F"/>
                </a:solidFill>
                <a:latin typeface="Tahoma"/>
                <a:cs typeface="Tahoma"/>
              </a:rPr>
              <a:t> </a:t>
            </a:r>
            <a:r>
              <a:rPr dirty="0" sz="300" spc="40" b="1">
                <a:solidFill>
                  <a:srgbClr val="C5523F"/>
                </a:solidFill>
                <a:latin typeface="Tahoma"/>
                <a:cs typeface="Tahoma"/>
              </a:rPr>
              <a:t>N</a:t>
            </a:r>
            <a:r>
              <a:rPr dirty="0" sz="300" spc="20" b="1">
                <a:solidFill>
                  <a:srgbClr val="C5523F"/>
                </a:solidFill>
                <a:latin typeface="Tahoma"/>
                <a:cs typeface="Tahoma"/>
              </a:rPr>
              <a:t>o</a:t>
            </a:r>
            <a:r>
              <a:rPr dirty="0" sz="300" spc="10" b="1">
                <a:solidFill>
                  <a:srgbClr val="C5523F"/>
                </a:solidFill>
                <a:latin typeface="Tahoma"/>
                <a:cs typeface="Tahoma"/>
              </a:rPr>
              <a:t>u</a:t>
            </a:r>
            <a:r>
              <a:rPr dirty="0" sz="300" spc="15" b="1">
                <a:solidFill>
                  <a:srgbClr val="C5523F"/>
                </a:solidFill>
                <a:latin typeface="Tahoma"/>
                <a:cs typeface="Tahoma"/>
              </a:rPr>
              <a:t>v</a:t>
            </a:r>
            <a:r>
              <a:rPr dirty="0" sz="300" spc="15" b="1">
                <a:solidFill>
                  <a:srgbClr val="C5523F"/>
                </a:solidFill>
                <a:latin typeface="Tahoma"/>
                <a:cs typeface="Tahoma"/>
              </a:rPr>
              <a:t>e</a:t>
            </a:r>
            <a:r>
              <a:rPr dirty="0" sz="300" spc="5" b="1">
                <a:solidFill>
                  <a:srgbClr val="C5523F"/>
                </a:solidFill>
                <a:latin typeface="Tahoma"/>
                <a:cs typeface="Tahoma"/>
              </a:rPr>
              <a:t>ll</a:t>
            </a:r>
            <a:r>
              <a:rPr dirty="0" sz="300" spc="15" b="1">
                <a:solidFill>
                  <a:srgbClr val="C5523F"/>
                </a:solidFill>
                <a:latin typeface="Tahoma"/>
                <a:cs typeface="Tahoma"/>
              </a:rPr>
              <a:t>e</a:t>
            </a:r>
            <a:r>
              <a:rPr dirty="0" sz="300" spc="20" b="1">
                <a:solidFill>
                  <a:srgbClr val="C5523F"/>
                </a:solidFill>
                <a:latin typeface="Tahoma"/>
                <a:cs typeface="Tahoma"/>
              </a:rPr>
              <a:t>s</a:t>
            </a:r>
            <a:r>
              <a:rPr dirty="0" sz="300" spc="-10" b="1">
                <a:solidFill>
                  <a:srgbClr val="C5523F"/>
                </a:solidFill>
                <a:latin typeface="Tahoma"/>
                <a:cs typeface="Tahoma"/>
              </a:rPr>
              <a:t> </a:t>
            </a:r>
            <a:r>
              <a:rPr dirty="0" sz="300" spc="25" b="1">
                <a:solidFill>
                  <a:srgbClr val="C5523F"/>
                </a:solidFill>
                <a:latin typeface="Tahoma"/>
                <a:cs typeface="Tahoma"/>
              </a:rPr>
              <a:t>R</a:t>
            </a:r>
            <a:r>
              <a:rPr dirty="0" sz="300" spc="10" b="1">
                <a:solidFill>
                  <a:srgbClr val="C5523F"/>
                </a:solidFill>
                <a:latin typeface="Tahoma"/>
                <a:cs typeface="Tahoma"/>
              </a:rPr>
              <a:t>u</a:t>
            </a:r>
            <a:r>
              <a:rPr dirty="0" sz="300" spc="25" b="1">
                <a:solidFill>
                  <a:srgbClr val="C5523F"/>
                </a:solidFill>
                <a:latin typeface="Tahoma"/>
                <a:cs typeface="Tahoma"/>
              </a:rPr>
              <a:t>r</a:t>
            </a:r>
            <a:r>
              <a:rPr dirty="0" sz="300" spc="20" b="1">
                <a:solidFill>
                  <a:srgbClr val="C5523F"/>
                </a:solidFill>
                <a:latin typeface="Tahoma"/>
                <a:cs typeface="Tahoma"/>
              </a:rPr>
              <a:t>a</a:t>
            </a:r>
            <a:r>
              <a:rPr dirty="0" sz="300" spc="5" b="1">
                <a:solidFill>
                  <a:srgbClr val="C5523F"/>
                </a:solidFill>
                <a:latin typeface="Tahoma"/>
                <a:cs typeface="Tahoma"/>
              </a:rPr>
              <a:t>l</a:t>
            </a:r>
            <a:r>
              <a:rPr dirty="0" sz="300" spc="10" b="1">
                <a:solidFill>
                  <a:srgbClr val="C5523F"/>
                </a:solidFill>
                <a:latin typeface="Tahoma"/>
                <a:cs typeface="Tahoma"/>
              </a:rPr>
              <a:t>i</a:t>
            </a:r>
            <a:r>
              <a:rPr dirty="0" sz="300" spc="25" b="1">
                <a:solidFill>
                  <a:srgbClr val="C5523F"/>
                </a:solidFill>
                <a:latin typeface="Tahoma"/>
                <a:cs typeface="Tahoma"/>
              </a:rPr>
              <a:t>t</a:t>
            </a:r>
            <a:r>
              <a:rPr dirty="0" sz="300" spc="15" b="1">
                <a:solidFill>
                  <a:srgbClr val="C5523F"/>
                </a:solidFill>
                <a:latin typeface="Tahoma"/>
                <a:cs typeface="Tahoma"/>
              </a:rPr>
              <a:t>é</a:t>
            </a:r>
            <a:r>
              <a:rPr dirty="0" sz="300" spc="20" b="1">
                <a:solidFill>
                  <a:srgbClr val="C5523F"/>
                </a:solidFill>
                <a:latin typeface="Tahoma"/>
                <a:cs typeface="Tahoma"/>
              </a:rPr>
              <a:t>s</a:t>
            </a:r>
            <a:endParaRPr sz="300">
              <a:latin typeface="Tahoma"/>
              <a:cs typeface="Tahoma"/>
            </a:endParaRPr>
          </a:p>
        </p:txBody>
      </p:sp>
      <p:sp>
        <p:nvSpPr>
          <p:cNvPr id="516" name="object 516" descr=""/>
          <p:cNvSpPr txBox="1"/>
          <p:nvPr/>
        </p:nvSpPr>
        <p:spPr>
          <a:xfrm>
            <a:off x="3514173" y="6499972"/>
            <a:ext cx="783590" cy="7429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300" spc="20">
                <a:solidFill>
                  <a:srgbClr val="C5523F"/>
                </a:solidFill>
                <a:latin typeface="Arial Unicode MS"/>
                <a:cs typeface="Arial Unicode MS"/>
              </a:rPr>
              <a:t>Architectures</a:t>
            </a:r>
            <a:r>
              <a:rPr dirty="0" sz="300" spc="1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300" spc="20">
                <a:solidFill>
                  <a:srgbClr val="C5523F"/>
                </a:solidFill>
                <a:latin typeface="Arial Unicode MS"/>
                <a:cs typeface="Arial Unicode MS"/>
              </a:rPr>
              <a:t>et</a:t>
            </a:r>
            <a:r>
              <a:rPr dirty="0" sz="300" spc="1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300" spc="5">
                <a:solidFill>
                  <a:srgbClr val="C5523F"/>
                </a:solidFill>
                <a:latin typeface="Arial Unicode MS"/>
                <a:cs typeface="Arial Unicode MS"/>
              </a:rPr>
              <a:t>Paysages</a:t>
            </a:r>
            <a:r>
              <a:rPr dirty="0" sz="300" spc="1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300" spc="15">
                <a:solidFill>
                  <a:srgbClr val="C5523F"/>
                </a:solidFill>
                <a:latin typeface="Arial Unicode MS"/>
                <a:cs typeface="Arial Unicode MS"/>
              </a:rPr>
              <a:t>du</a:t>
            </a:r>
            <a:r>
              <a:rPr dirty="0" sz="300" spc="1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300" spc="20">
                <a:solidFill>
                  <a:srgbClr val="C5523F"/>
                </a:solidFill>
                <a:latin typeface="Arial Unicode MS"/>
                <a:cs typeface="Arial Unicode MS"/>
              </a:rPr>
              <a:t>Quotidien</a:t>
            </a:r>
            <a:endParaRPr sz="300">
              <a:latin typeface="Arial Unicode MS"/>
              <a:cs typeface="Arial Unicode MS"/>
            </a:endParaRPr>
          </a:p>
        </p:txBody>
      </p:sp>
      <p:sp>
        <p:nvSpPr>
          <p:cNvPr id="517" name="object 517" descr=""/>
          <p:cNvSpPr txBox="1"/>
          <p:nvPr/>
        </p:nvSpPr>
        <p:spPr>
          <a:xfrm>
            <a:off x="8794369" y="6498599"/>
            <a:ext cx="429259" cy="7429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300" spc="55">
                <a:solidFill>
                  <a:srgbClr val="C5523F"/>
                </a:solidFill>
                <a:latin typeface="Arial Unicode MS"/>
                <a:cs typeface="Arial Unicode MS"/>
              </a:rPr>
              <a:t>Région</a:t>
            </a:r>
            <a:r>
              <a:rPr dirty="0" sz="300" spc="-2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300" spc="50">
                <a:solidFill>
                  <a:srgbClr val="C5523F"/>
                </a:solidFill>
                <a:latin typeface="Arial Unicode MS"/>
                <a:cs typeface="Arial Unicode MS"/>
              </a:rPr>
              <a:t>gRAnd</a:t>
            </a:r>
            <a:r>
              <a:rPr dirty="0" sz="300" spc="-1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300" spc="50">
                <a:solidFill>
                  <a:srgbClr val="C5523F"/>
                </a:solidFill>
                <a:latin typeface="Arial Unicode MS"/>
                <a:cs typeface="Arial Unicode MS"/>
              </a:rPr>
              <a:t>Est</a:t>
            </a:r>
            <a:endParaRPr sz="300">
              <a:latin typeface="Arial Unicode MS"/>
              <a:cs typeface="Arial Unicode MS"/>
            </a:endParaRPr>
          </a:p>
        </p:txBody>
      </p:sp>
      <p:sp>
        <p:nvSpPr>
          <p:cNvPr id="518" name="object 518" descr=""/>
          <p:cNvSpPr txBox="1"/>
          <p:nvPr/>
        </p:nvSpPr>
        <p:spPr>
          <a:xfrm>
            <a:off x="5446971" y="6500295"/>
            <a:ext cx="107950" cy="7429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300" spc="30" b="1">
                <a:solidFill>
                  <a:srgbClr val="C5523F"/>
                </a:solidFill>
                <a:latin typeface="Tahoma"/>
                <a:cs typeface="Tahoma"/>
              </a:rPr>
              <a:t>P</a:t>
            </a:r>
            <a:r>
              <a:rPr dirty="0" sz="300" spc="45" b="1">
                <a:solidFill>
                  <a:srgbClr val="C5523F"/>
                </a:solidFill>
                <a:latin typeface="Tahoma"/>
                <a:cs typeface="Tahoma"/>
              </a:rPr>
              <a:t>N</a:t>
            </a:r>
            <a:r>
              <a:rPr dirty="0" sz="300" spc="15" b="1">
                <a:solidFill>
                  <a:srgbClr val="C5523F"/>
                </a:solidFill>
                <a:latin typeface="Tahoma"/>
                <a:cs typeface="Tahoma"/>
              </a:rPr>
              <a:t>R</a:t>
            </a:r>
            <a:endParaRPr sz="300">
              <a:latin typeface="Tahoma"/>
              <a:cs typeface="Tahoma"/>
            </a:endParaRPr>
          </a:p>
        </p:txBody>
      </p:sp>
      <p:grpSp>
        <p:nvGrpSpPr>
          <p:cNvPr id="519" name="object 519" descr=""/>
          <p:cNvGrpSpPr/>
          <p:nvPr/>
        </p:nvGrpSpPr>
        <p:grpSpPr>
          <a:xfrm>
            <a:off x="1579651" y="1178953"/>
            <a:ext cx="7638415" cy="5294630"/>
            <a:chOff x="1579651" y="1178953"/>
            <a:chExt cx="7638415" cy="5294630"/>
          </a:xfrm>
        </p:grpSpPr>
        <p:sp>
          <p:nvSpPr>
            <p:cNvPr id="520" name="object 520" descr=""/>
            <p:cNvSpPr/>
            <p:nvPr/>
          </p:nvSpPr>
          <p:spPr>
            <a:xfrm>
              <a:off x="1580603" y="1179906"/>
              <a:ext cx="7636509" cy="5292725"/>
            </a:xfrm>
            <a:custGeom>
              <a:avLst/>
              <a:gdLst/>
              <a:ahLst/>
              <a:cxnLst/>
              <a:rect l="l" t="t" r="r" b="b"/>
              <a:pathLst>
                <a:path w="7636509" h="5292725">
                  <a:moveTo>
                    <a:pt x="939" y="5292623"/>
                  </a:moveTo>
                  <a:lnTo>
                    <a:pt x="7635976" y="5292623"/>
                  </a:lnTo>
                </a:path>
                <a:path w="7636509" h="5292725">
                  <a:moveTo>
                    <a:pt x="1885848" y="2302916"/>
                  </a:moveTo>
                  <a:lnTo>
                    <a:pt x="1885848" y="5252250"/>
                  </a:lnTo>
                </a:path>
                <a:path w="7636509" h="5292725">
                  <a:moveTo>
                    <a:pt x="3818432" y="0"/>
                  </a:moveTo>
                  <a:lnTo>
                    <a:pt x="3818432" y="5211864"/>
                  </a:lnTo>
                </a:path>
                <a:path w="7636509" h="5292725">
                  <a:moveTo>
                    <a:pt x="3722979" y="2222106"/>
                  </a:moveTo>
                  <a:lnTo>
                    <a:pt x="0" y="2222106"/>
                  </a:lnTo>
                </a:path>
                <a:path w="7636509" h="5292725">
                  <a:moveTo>
                    <a:pt x="939" y="5292623"/>
                  </a:moveTo>
                  <a:lnTo>
                    <a:pt x="7635976" y="5292623"/>
                  </a:lnTo>
                </a:path>
              </a:pathLst>
            </a:custGeom>
            <a:ln w="3175">
              <a:solidFill>
                <a:srgbClr val="C5523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1" name="object 521" descr=""/>
            <p:cNvSpPr/>
            <p:nvPr/>
          </p:nvSpPr>
          <p:spPr>
            <a:xfrm>
              <a:off x="1581543" y="1341488"/>
              <a:ext cx="3722370" cy="1979930"/>
            </a:xfrm>
            <a:custGeom>
              <a:avLst/>
              <a:gdLst/>
              <a:ahLst/>
              <a:cxnLst/>
              <a:rect l="l" t="t" r="r" b="b"/>
              <a:pathLst>
                <a:path w="3722370" h="1979929">
                  <a:moveTo>
                    <a:pt x="3722039" y="1979714"/>
                  </a:moveTo>
                  <a:lnTo>
                    <a:pt x="0" y="1979714"/>
                  </a:lnTo>
                  <a:lnTo>
                    <a:pt x="0" y="0"/>
                  </a:lnTo>
                  <a:lnTo>
                    <a:pt x="3722039" y="0"/>
                  </a:lnTo>
                  <a:lnTo>
                    <a:pt x="3722039" y="1979714"/>
                  </a:lnTo>
                  <a:close/>
                </a:path>
              </a:pathLst>
            </a:custGeom>
            <a:solidFill>
              <a:srgbClr val="F5E6D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22" name="object 522" descr=""/>
          <p:cNvSpPr txBox="1"/>
          <p:nvPr/>
        </p:nvSpPr>
        <p:spPr>
          <a:xfrm>
            <a:off x="1556113" y="3443171"/>
            <a:ext cx="1849120" cy="14801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5400" marR="131445">
              <a:lnSpc>
                <a:spcPct val="106000"/>
              </a:lnSpc>
              <a:spcBef>
                <a:spcPts val="95"/>
              </a:spcBef>
            </a:pPr>
            <a:r>
              <a:rPr dirty="0" sz="500" spc="10" b="1">
                <a:solidFill>
                  <a:srgbClr val="C5523F"/>
                </a:solidFill>
                <a:latin typeface="Tahoma"/>
                <a:cs typeface="Tahoma"/>
              </a:rPr>
              <a:t>Pin</a:t>
            </a:r>
            <a:r>
              <a:rPr dirty="0" sz="500" spc="-5" b="1">
                <a:solidFill>
                  <a:srgbClr val="C5523F"/>
                </a:solidFill>
                <a:latin typeface="Tahoma"/>
                <a:cs typeface="Tahoma"/>
              </a:rPr>
              <a:t>e</a:t>
            </a:r>
            <a:r>
              <a:rPr dirty="0" sz="500" spc="20" b="1">
                <a:solidFill>
                  <a:srgbClr val="C5523F"/>
                </a:solidFill>
                <a:latin typeface="Tahoma"/>
                <a:cs typeface="Tahoma"/>
              </a:rPr>
              <a:t>y</a:t>
            </a:r>
            <a:r>
              <a:rPr dirty="0" sz="500" spc="-55" b="1">
                <a:solidFill>
                  <a:srgbClr val="C5523F"/>
                </a:solidFill>
                <a:latin typeface="Tahoma"/>
                <a:cs typeface="Tahoma"/>
              </a:rPr>
              <a:t> </a:t>
            </a:r>
            <a:r>
              <a:rPr dirty="0" sz="500" spc="20" b="1">
                <a:solidFill>
                  <a:srgbClr val="C5523F"/>
                </a:solidFill>
                <a:latin typeface="Tahoma"/>
                <a:cs typeface="Tahoma"/>
              </a:rPr>
              <a:t>e</a:t>
            </a:r>
            <a:r>
              <a:rPr dirty="0" sz="500" spc="10" b="1">
                <a:solidFill>
                  <a:srgbClr val="C5523F"/>
                </a:solidFill>
                <a:latin typeface="Tahoma"/>
                <a:cs typeface="Tahoma"/>
              </a:rPr>
              <a:t>s</a:t>
            </a:r>
            <a:r>
              <a:rPr dirty="0" sz="500" spc="25" b="1">
                <a:solidFill>
                  <a:srgbClr val="C5523F"/>
                </a:solidFill>
                <a:latin typeface="Tahoma"/>
                <a:cs typeface="Tahoma"/>
              </a:rPr>
              <a:t>t</a:t>
            </a:r>
            <a:r>
              <a:rPr dirty="0" sz="500" spc="-35" b="1">
                <a:solidFill>
                  <a:srgbClr val="C5523F"/>
                </a:solidFill>
                <a:latin typeface="Tahoma"/>
                <a:cs typeface="Tahoma"/>
              </a:rPr>
              <a:t> </a:t>
            </a:r>
            <a:r>
              <a:rPr dirty="0" sz="500" spc="5" b="1">
                <a:solidFill>
                  <a:srgbClr val="C5523F"/>
                </a:solidFill>
                <a:latin typeface="Tahoma"/>
                <a:cs typeface="Tahoma"/>
              </a:rPr>
              <a:t>une</a:t>
            </a:r>
            <a:r>
              <a:rPr dirty="0" sz="500" spc="-35" b="1">
                <a:solidFill>
                  <a:srgbClr val="C5523F"/>
                </a:solidFill>
                <a:latin typeface="Tahoma"/>
                <a:cs typeface="Tahoma"/>
              </a:rPr>
              <a:t> </a:t>
            </a:r>
            <a:r>
              <a:rPr dirty="0" sz="500" spc="10" b="1">
                <a:solidFill>
                  <a:srgbClr val="C5523F"/>
                </a:solidFill>
                <a:latin typeface="Tahoma"/>
                <a:cs typeface="Tahoma"/>
              </a:rPr>
              <a:t>commune</a:t>
            </a:r>
            <a:r>
              <a:rPr dirty="0" sz="500" spc="-35" b="1">
                <a:solidFill>
                  <a:srgbClr val="C5523F"/>
                </a:solidFill>
                <a:latin typeface="Tahoma"/>
                <a:cs typeface="Tahoma"/>
              </a:rPr>
              <a:t> </a:t>
            </a:r>
            <a:r>
              <a:rPr dirty="0" sz="500" spc="20" b="1">
                <a:solidFill>
                  <a:srgbClr val="C5523F"/>
                </a:solidFill>
                <a:latin typeface="Tahoma"/>
                <a:cs typeface="Tahoma"/>
              </a:rPr>
              <a:t>d</a:t>
            </a:r>
            <a:r>
              <a:rPr dirty="0" sz="500" spc="-30" b="1">
                <a:solidFill>
                  <a:srgbClr val="C5523F"/>
                </a:solidFill>
                <a:latin typeface="Tahoma"/>
                <a:cs typeface="Tahoma"/>
              </a:rPr>
              <a:t>’</a:t>
            </a:r>
            <a:r>
              <a:rPr dirty="0" sz="500" spc="5" b="1">
                <a:solidFill>
                  <a:srgbClr val="C5523F"/>
                </a:solidFill>
                <a:latin typeface="Tahoma"/>
                <a:cs typeface="Tahoma"/>
              </a:rPr>
              <a:t>e</a:t>
            </a:r>
            <a:r>
              <a:rPr dirty="0" sz="500" spc="-5" b="1">
                <a:solidFill>
                  <a:srgbClr val="C5523F"/>
                </a:solidFill>
                <a:latin typeface="Tahoma"/>
                <a:cs typeface="Tahoma"/>
              </a:rPr>
              <a:t>n</a:t>
            </a:r>
            <a:r>
              <a:rPr dirty="0" sz="500" spc="15" b="1">
                <a:solidFill>
                  <a:srgbClr val="C5523F"/>
                </a:solidFill>
                <a:latin typeface="Tahoma"/>
                <a:cs typeface="Tahoma"/>
              </a:rPr>
              <a:t>vi</a:t>
            </a:r>
            <a:r>
              <a:rPr dirty="0" sz="500" spc="5" b="1">
                <a:solidFill>
                  <a:srgbClr val="C5523F"/>
                </a:solidFill>
                <a:latin typeface="Tahoma"/>
                <a:cs typeface="Tahoma"/>
              </a:rPr>
              <a:t>r</a:t>
            </a:r>
            <a:r>
              <a:rPr dirty="0" sz="500" spc="10" b="1">
                <a:solidFill>
                  <a:srgbClr val="C5523F"/>
                </a:solidFill>
                <a:latin typeface="Tahoma"/>
                <a:cs typeface="Tahoma"/>
              </a:rPr>
              <a:t>on</a:t>
            </a:r>
            <a:r>
              <a:rPr dirty="0" sz="500" spc="-35" b="1">
                <a:solidFill>
                  <a:srgbClr val="C5523F"/>
                </a:solidFill>
                <a:latin typeface="Tahoma"/>
                <a:cs typeface="Tahoma"/>
              </a:rPr>
              <a:t> </a:t>
            </a:r>
            <a:r>
              <a:rPr dirty="0" sz="500" spc="5" b="1">
                <a:solidFill>
                  <a:srgbClr val="C5523F"/>
                </a:solidFill>
                <a:latin typeface="Tahoma"/>
                <a:cs typeface="Tahoma"/>
              </a:rPr>
              <a:t>1500</a:t>
            </a:r>
            <a:r>
              <a:rPr dirty="0" sz="500" spc="-35" b="1">
                <a:solidFill>
                  <a:srgbClr val="C5523F"/>
                </a:solidFill>
                <a:latin typeface="Tahoma"/>
                <a:cs typeface="Tahoma"/>
              </a:rPr>
              <a:t> </a:t>
            </a:r>
            <a:r>
              <a:rPr dirty="0" sz="500" spc="10" b="1">
                <a:solidFill>
                  <a:srgbClr val="C5523F"/>
                </a:solidFill>
                <a:latin typeface="Tahoma"/>
                <a:cs typeface="Tahoma"/>
              </a:rPr>
              <a:t>habita</a:t>
            </a:r>
            <a:r>
              <a:rPr dirty="0" sz="500" spc="10" b="1">
                <a:solidFill>
                  <a:srgbClr val="C5523F"/>
                </a:solidFill>
                <a:latin typeface="Tahoma"/>
                <a:cs typeface="Tahoma"/>
              </a:rPr>
              <a:t>n</a:t>
            </a:r>
            <a:r>
              <a:rPr dirty="0" sz="500" spc="15" b="1">
                <a:solidFill>
                  <a:srgbClr val="C5523F"/>
                </a:solidFill>
                <a:latin typeface="Tahoma"/>
                <a:cs typeface="Tahoma"/>
              </a:rPr>
              <a:t>ts,  </a:t>
            </a:r>
            <a:r>
              <a:rPr dirty="0" sz="500" spc="25" b="1">
                <a:solidFill>
                  <a:srgbClr val="C5523F"/>
                </a:solidFill>
                <a:latin typeface="Tahoma"/>
                <a:cs typeface="Tahoma"/>
              </a:rPr>
              <a:t>t</a:t>
            </a:r>
            <a:r>
              <a:rPr dirty="0" sz="500" spc="15" b="1">
                <a:solidFill>
                  <a:srgbClr val="C5523F"/>
                </a:solidFill>
                <a:latin typeface="Tahoma"/>
                <a:cs typeface="Tahoma"/>
              </a:rPr>
              <a:t>r</a:t>
            </a:r>
            <a:r>
              <a:rPr dirty="0" sz="500" spc="20" b="1">
                <a:solidFill>
                  <a:srgbClr val="C5523F"/>
                </a:solidFill>
                <a:latin typeface="Tahoma"/>
                <a:cs typeface="Tahoma"/>
              </a:rPr>
              <a:t>ès</a:t>
            </a:r>
            <a:r>
              <a:rPr dirty="0" sz="500" spc="-35" b="1">
                <a:solidFill>
                  <a:srgbClr val="C5523F"/>
                </a:solidFill>
                <a:latin typeface="Tahoma"/>
                <a:cs typeface="Tahoma"/>
              </a:rPr>
              <a:t> </a:t>
            </a:r>
            <a:r>
              <a:rPr dirty="0" sz="500" spc="15" b="1">
                <a:solidFill>
                  <a:srgbClr val="C5523F"/>
                </a:solidFill>
                <a:latin typeface="Tahoma"/>
                <a:cs typeface="Tahoma"/>
              </a:rPr>
              <a:t>impor</a:t>
            </a:r>
            <a:r>
              <a:rPr dirty="0" sz="500" spc="15" b="1">
                <a:solidFill>
                  <a:srgbClr val="C5523F"/>
                </a:solidFill>
                <a:latin typeface="Tahoma"/>
                <a:cs typeface="Tahoma"/>
              </a:rPr>
              <a:t>ta</a:t>
            </a:r>
            <a:r>
              <a:rPr dirty="0" sz="500" spc="10" b="1">
                <a:solidFill>
                  <a:srgbClr val="C5523F"/>
                </a:solidFill>
                <a:latin typeface="Tahoma"/>
                <a:cs typeface="Tahoma"/>
              </a:rPr>
              <a:t>n</a:t>
            </a:r>
            <a:r>
              <a:rPr dirty="0" sz="500" spc="15" b="1">
                <a:solidFill>
                  <a:srgbClr val="C5523F"/>
                </a:solidFill>
                <a:latin typeface="Tahoma"/>
                <a:cs typeface="Tahoma"/>
              </a:rPr>
              <a:t>t</a:t>
            </a:r>
            <a:r>
              <a:rPr dirty="0" sz="500" spc="10" b="1">
                <a:solidFill>
                  <a:srgbClr val="C5523F"/>
                </a:solidFill>
                <a:latin typeface="Tahoma"/>
                <a:cs typeface="Tahoma"/>
              </a:rPr>
              <a:t>e</a:t>
            </a:r>
            <a:r>
              <a:rPr dirty="0" sz="500" spc="-35" b="1">
                <a:solidFill>
                  <a:srgbClr val="C5523F"/>
                </a:solidFill>
                <a:latin typeface="Tahoma"/>
                <a:cs typeface="Tahoma"/>
              </a:rPr>
              <a:t> </a:t>
            </a:r>
            <a:r>
              <a:rPr dirty="0" sz="500" spc="5" b="1">
                <a:solidFill>
                  <a:srgbClr val="C5523F"/>
                </a:solidFill>
                <a:latin typeface="Tahoma"/>
                <a:cs typeface="Tahoma"/>
              </a:rPr>
              <a:t>au</a:t>
            </a:r>
            <a:r>
              <a:rPr dirty="0" sz="500" spc="-35" b="1">
                <a:solidFill>
                  <a:srgbClr val="C5523F"/>
                </a:solidFill>
                <a:latin typeface="Tahoma"/>
                <a:cs typeface="Tahoma"/>
              </a:rPr>
              <a:t> </a:t>
            </a:r>
            <a:r>
              <a:rPr dirty="0" sz="500" spc="5" b="1">
                <a:solidFill>
                  <a:srgbClr val="C5523F"/>
                </a:solidFill>
                <a:latin typeface="Tahoma"/>
                <a:cs typeface="Tahoma"/>
              </a:rPr>
              <a:t>ni</a:t>
            </a:r>
            <a:r>
              <a:rPr dirty="0" sz="500" spc="-10" b="1">
                <a:solidFill>
                  <a:srgbClr val="C5523F"/>
                </a:solidFill>
                <a:latin typeface="Tahoma"/>
                <a:cs typeface="Tahoma"/>
              </a:rPr>
              <a:t>v</a:t>
            </a:r>
            <a:r>
              <a:rPr dirty="0" sz="500" spc="10" b="1">
                <a:solidFill>
                  <a:srgbClr val="C5523F"/>
                </a:solidFill>
                <a:latin typeface="Tahoma"/>
                <a:cs typeface="Tahoma"/>
              </a:rPr>
              <a:t>eau</a:t>
            </a:r>
            <a:r>
              <a:rPr dirty="0" sz="500" spc="-35" b="1">
                <a:solidFill>
                  <a:srgbClr val="C5523F"/>
                </a:solidFill>
                <a:latin typeface="Tahoma"/>
                <a:cs typeface="Tahoma"/>
              </a:rPr>
              <a:t> </a:t>
            </a:r>
            <a:r>
              <a:rPr dirty="0" sz="500" spc="20" b="1">
                <a:solidFill>
                  <a:srgbClr val="C5523F"/>
                </a:solidFill>
                <a:latin typeface="Tahoma"/>
                <a:cs typeface="Tahoma"/>
              </a:rPr>
              <a:t>comme</a:t>
            </a:r>
            <a:r>
              <a:rPr dirty="0" sz="500" b="1">
                <a:solidFill>
                  <a:srgbClr val="C5523F"/>
                </a:solidFill>
                <a:latin typeface="Tahoma"/>
                <a:cs typeface="Tahoma"/>
              </a:rPr>
              <a:t>r</a:t>
            </a:r>
            <a:r>
              <a:rPr dirty="0" sz="500" spc="15" b="1">
                <a:solidFill>
                  <a:srgbClr val="C5523F"/>
                </a:solidFill>
                <a:latin typeface="Tahoma"/>
                <a:cs typeface="Tahoma"/>
              </a:rPr>
              <a:t>cial</a:t>
            </a:r>
            <a:r>
              <a:rPr dirty="0" sz="500" spc="-35" b="1">
                <a:solidFill>
                  <a:srgbClr val="C5523F"/>
                </a:solidFill>
                <a:latin typeface="Tahoma"/>
                <a:cs typeface="Tahoma"/>
              </a:rPr>
              <a:t> </a:t>
            </a:r>
            <a:r>
              <a:rPr dirty="0" sz="500" spc="5" b="1">
                <a:solidFill>
                  <a:srgbClr val="C5523F"/>
                </a:solidFill>
                <a:latin typeface="Tahoma"/>
                <a:cs typeface="Tahoma"/>
              </a:rPr>
              <a:t>e</a:t>
            </a:r>
            <a:r>
              <a:rPr dirty="0" sz="500" b="1">
                <a:solidFill>
                  <a:srgbClr val="C5523F"/>
                </a:solidFill>
                <a:latin typeface="Tahoma"/>
                <a:cs typeface="Tahoma"/>
              </a:rPr>
              <a:t>n</a:t>
            </a:r>
            <a:r>
              <a:rPr dirty="0" sz="500" spc="25" b="1">
                <a:solidFill>
                  <a:srgbClr val="C5523F"/>
                </a:solidFill>
                <a:latin typeface="Tahoma"/>
                <a:cs typeface="Tahoma"/>
              </a:rPr>
              <a:t>t</a:t>
            </a:r>
            <a:r>
              <a:rPr dirty="0" sz="500" spc="15" b="1">
                <a:solidFill>
                  <a:srgbClr val="C5523F"/>
                </a:solidFill>
                <a:latin typeface="Tahoma"/>
                <a:cs typeface="Tahoma"/>
              </a:rPr>
              <a:t>r</a:t>
            </a:r>
            <a:r>
              <a:rPr dirty="0" sz="500" spc="10" b="1">
                <a:solidFill>
                  <a:srgbClr val="C5523F"/>
                </a:solidFill>
                <a:latin typeface="Tahoma"/>
                <a:cs typeface="Tahoma"/>
              </a:rPr>
              <a:t>e</a:t>
            </a:r>
            <a:r>
              <a:rPr dirty="0" sz="500" spc="-35" b="1">
                <a:solidFill>
                  <a:srgbClr val="C5523F"/>
                </a:solidFill>
                <a:latin typeface="Tahoma"/>
                <a:cs typeface="Tahoma"/>
              </a:rPr>
              <a:t> </a:t>
            </a:r>
            <a:r>
              <a:rPr dirty="0" sz="500" spc="5" b="1">
                <a:solidFill>
                  <a:srgbClr val="C5523F"/>
                </a:solidFill>
                <a:latin typeface="Tahoma"/>
                <a:cs typeface="Tahoma"/>
              </a:rPr>
              <a:t>le</a:t>
            </a:r>
            <a:r>
              <a:rPr dirty="0" sz="500" spc="-55" b="1">
                <a:solidFill>
                  <a:srgbClr val="C5523F"/>
                </a:solidFill>
                <a:latin typeface="Tahoma"/>
                <a:cs typeface="Tahoma"/>
              </a:rPr>
              <a:t> </a:t>
            </a:r>
            <a:r>
              <a:rPr dirty="0" sz="500" spc="50" b="1">
                <a:solidFill>
                  <a:srgbClr val="C5523F"/>
                </a:solidFill>
                <a:latin typeface="Tahoma"/>
                <a:cs typeface="Tahoma"/>
              </a:rPr>
              <a:t>X</a:t>
            </a:r>
            <a:r>
              <a:rPr dirty="0" sz="500" spc="75" b="1">
                <a:solidFill>
                  <a:srgbClr val="C5523F"/>
                </a:solidFill>
                <a:latin typeface="Verdana"/>
                <a:cs typeface="Verdana"/>
              </a:rPr>
              <a:t>v</a:t>
            </a:r>
            <a:r>
              <a:rPr dirty="0" sz="500" spc="-5" b="1">
                <a:solidFill>
                  <a:srgbClr val="C5523F"/>
                </a:solidFill>
                <a:latin typeface="Tahoma"/>
                <a:cs typeface="Tahoma"/>
              </a:rPr>
              <a:t>l</a:t>
            </a:r>
            <a:r>
              <a:rPr dirty="0" baseline="37037" sz="450" b="1">
                <a:solidFill>
                  <a:srgbClr val="C5523F"/>
                </a:solidFill>
                <a:latin typeface="Tahoma"/>
                <a:cs typeface="Tahoma"/>
              </a:rPr>
              <a:t>e  </a:t>
            </a:r>
            <a:r>
              <a:rPr dirty="0" sz="500" spc="15" b="1">
                <a:solidFill>
                  <a:srgbClr val="C5523F"/>
                </a:solidFill>
                <a:latin typeface="Tahoma"/>
                <a:cs typeface="Tahoma"/>
              </a:rPr>
              <a:t>et </a:t>
            </a:r>
            <a:r>
              <a:rPr dirty="0" sz="500" spc="5" b="1">
                <a:solidFill>
                  <a:srgbClr val="C5523F"/>
                </a:solidFill>
                <a:latin typeface="Tahoma"/>
                <a:cs typeface="Tahoma"/>
              </a:rPr>
              <a:t>le </a:t>
            </a:r>
            <a:r>
              <a:rPr dirty="0" sz="500" spc="20" b="1">
                <a:solidFill>
                  <a:srgbClr val="C5523F"/>
                </a:solidFill>
                <a:latin typeface="Tahoma"/>
                <a:cs typeface="Tahoma"/>
              </a:rPr>
              <a:t>X</a:t>
            </a:r>
            <a:r>
              <a:rPr dirty="0" sz="500" spc="20" b="1">
                <a:solidFill>
                  <a:srgbClr val="C5523F"/>
                </a:solidFill>
                <a:latin typeface="Verdana"/>
                <a:cs typeface="Verdana"/>
              </a:rPr>
              <a:t>vi</a:t>
            </a:r>
            <a:r>
              <a:rPr dirty="0" sz="500" spc="20" b="1">
                <a:solidFill>
                  <a:srgbClr val="C5523F"/>
                </a:solidFill>
                <a:latin typeface="Tahoma"/>
                <a:cs typeface="Tahoma"/>
              </a:rPr>
              <a:t>l</a:t>
            </a:r>
            <a:r>
              <a:rPr dirty="0" sz="500" spc="20" b="1">
                <a:solidFill>
                  <a:srgbClr val="C5523F"/>
                </a:solidFill>
                <a:latin typeface="Verdana"/>
                <a:cs typeface="Verdana"/>
              </a:rPr>
              <a:t>i</a:t>
            </a:r>
            <a:r>
              <a:rPr dirty="0" baseline="37037" sz="450" spc="30" b="1">
                <a:solidFill>
                  <a:srgbClr val="C5523F"/>
                </a:solidFill>
                <a:latin typeface="Tahoma"/>
                <a:cs typeface="Tahoma"/>
              </a:rPr>
              <a:t>e </a:t>
            </a:r>
            <a:r>
              <a:rPr dirty="0" sz="500" spc="15" b="1">
                <a:solidFill>
                  <a:srgbClr val="C5523F"/>
                </a:solidFill>
                <a:latin typeface="Tahoma"/>
                <a:cs typeface="Tahoma"/>
              </a:rPr>
              <a:t>siècle </a:t>
            </a:r>
            <a:r>
              <a:rPr dirty="0" sz="500" spc="5" b="1">
                <a:solidFill>
                  <a:srgbClr val="C5523F"/>
                </a:solidFill>
                <a:latin typeface="Tahoma"/>
                <a:cs typeface="Tahoma"/>
              </a:rPr>
              <a:t>qui </a:t>
            </a:r>
            <a:r>
              <a:rPr dirty="0" sz="500" spc="15" b="1">
                <a:solidFill>
                  <a:srgbClr val="C5523F"/>
                </a:solidFill>
                <a:latin typeface="Tahoma"/>
                <a:cs typeface="Tahoma"/>
              </a:rPr>
              <a:t>fut successivement </a:t>
            </a:r>
            <a:r>
              <a:rPr dirty="0" sz="500" spc="10" b="1">
                <a:solidFill>
                  <a:srgbClr val="C5523F"/>
                </a:solidFill>
                <a:latin typeface="Tahoma"/>
                <a:cs typeface="Tahoma"/>
              </a:rPr>
              <a:t>dirigée </a:t>
            </a:r>
            <a:r>
              <a:rPr dirty="0" sz="500" spc="15" b="1">
                <a:solidFill>
                  <a:srgbClr val="C5523F"/>
                </a:solidFill>
                <a:latin typeface="Tahoma"/>
                <a:cs typeface="Tahoma"/>
              </a:rPr>
              <a:t> </a:t>
            </a:r>
            <a:r>
              <a:rPr dirty="0" sz="500" spc="20" b="1">
                <a:solidFill>
                  <a:srgbClr val="C5523F"/>
                </a:solidFill>
                <a:latin typeface="Tahoma"/>
                <a:cs typeface="Tahoma"/>
              </a:rPr>
              <a:t>par </a:t>
            </a:r>
            <a:r>
              <a:rPr dirty="0" sz="500" spc="10" b="1">
                <a:solidFill>
                  <a:srgbClr val="C5523F"/>
                </a:solidFill>
                <a:latin typeface="Tahoma"/>
                <a:cs typeface="Tahoma"/>
              </a:rPr>
              <a:t>plusieurs </a:t>
            </a:r>
            <a:r>
              <a:rPr dirty="0" sz="500" spc="15" b="1">
                <a:solidFill>
                  <a:srgbClr val="C5523F"/>
                </a:solidFill>
                <a:latin typeface="Tahoma"/>
                <a:cs typeface="Tahoma"/>
              </a:rPr>
              <a:t>grandes </a:t>
            </a:r>
            <a:r>
              <a:rPr dirty="0" sz="500" spc="10" b="1">
                <a:solidFill>
                  <a:srgbClr val="C5523F"/>
                </a:solidFill>
                <a:latin typeface="Tahoma"/>
                <a:cs typeface="Tahoma"/>
              </a:rPr>
              <a:t>familles, notamment </a:t>
            </a:r>
            <a:r>
              <a:rPr dirty="0" sz="500" spc="15" b="1">
                <a:solidFill>
                  <a:srgbClr val="C5523F"/>
                </a:solidFill>
                <a:latin typeface="Tahoma"/>
                <a:cs typeface="Tahoma"/>
              </a:rPr>
              <a:t>les </a:t>
            </a:r>
            <a:r>
              <a:rPr dirty="0" sz="500" spc="20" b="1">
                <a:solidFill>
                  <a:srgbClr val="C5523F"/>
                </a:solidFill>
                <a:latin typeface="Tahoma"/>
                <a:cs typeface="Tahoma"/>
              </a:rPr>
              <a:t> </a:t>
            </a:r>
            <a:r>
              <a:rPr dirty="0" sz="500" spc="20" b="1">
                <a:solidFill>
                  <a:srgbClr val="C5523F"/>
                </a:solidFill>
                <a:latin typeface="Verdana"/>
                <a:cs typeface="Verdana"/>
              </a:rPr>
              <a:t>l</a:t>
            </a:r>
            <a:r>
              <a:rPr dirty="0" sz="500" spc="20" b="1">
                <a:solidFill>
                  <a:srgbClr val="C5523F"/>
                </a:solidFill>
                <a:latin typeface="Tahoma"/>
                <a:cs typeface="Tahoma"/>
              </a:rPr>
              <a:t>uxembourg. </a:t>
            </a:r>
            <a:r>
              <a:rPr dirty="0" sz="500" spc="25" b="1">
                <a:solidFill>
                  <a:srgbClr val="C5523F"/>
                </a:solidFill>
                <a:latin typeface="Verdana"/>
                <a:cs typeface="Verdana"/>
              </a:rPr>
              <a:t>u</a:t>
            </a:r>
            <a:r>
              <a:rPr dirty="0" sz="500" spc="25" b="1">
                <a:solidFill>
                  <a:srgbClr val="C5523F"/>
                </a:solidFill>
                <a:latin typeface="Tahoma"/>
                <a:cs typeface="Tahoma"/>
              </a:rPr>
              <a:t>ne </a:t>
            </a:r>
            <a:r>
              <a:rPr dirty="0" sz="500" spc="10" b="1">
                <a:solidFill>
                  <a:srgbClr val="C5523F"/>
                </a:solidFill>
                <a:latin typeface="Tahoma"/>
                <a:cs typeface="Tahoma"/>
              </a:rPr>
              <a:t>Halle </a:t>
            </a:r>
            <a:r>
              <a:rPr dirty="0" sz="500" spc="5" b="1">
                <a:solidFill>
                  <a:srgbClr val="C5523F"/>
                </a:solidFill>
                <a:latin typeface="Tahoma"/>
                <a:cs typeface="Tahoma"/>
              </a:rPr>
              <a:t>monumentale, </a:t>
            </a:r>
            <a:r>
              <a:rPr dirty="0" sz="500" spc="20" b="1">
                <a:solidFill>
                  <a:srgbClr val="C5523F"/>
                </a:solidFill>
                <a:latin typeface="Tahoma"/>
                <a:cs typeface="Tahoma"/>
              </a:rPr>
              <a:t>classée </a:t>
            </a:r>
            <a:r>
              <a:rPr dirty="0" sz="500" spc="25" b="1">
                <a:solidFill>
                  <a:srgbClr val="C5523F"/>
                </a:solidFill>
                <a:latin typeface="Tahoma"/>
                <a:cs typeface="Tahoma"/>
              </a:rPr>
              <a:t> </a:t>
            </a:r>
            <a:r>
              <a:rPr dirty="0" sz="500" spc="5" b="1">
                <a:solidFill>
                  <a:srgbClr val="C5523F"/>
                </a:solidFill>
                <a:latin typeface="Verdana"/>
                <a:cs typeface="Verdana"/>
              </a:rPr>
              <a:t>m</a:t>
            </a:r>
            <a:r>
              <a:rPr dirty="0" sz="500" spc="5" b="1">
                <a:solidFill>
                  <a:srgbClr val="C5523F"/>
                </a:solidFill>
                <a:latin typeface="Tahoma"/>
                <a:cs typeface="Tahoma"/>
              </a:rPr>
              <a:t>onume</a:t>
            </a:r>
            <a:r>
              <a:rPr dirty="0" sz="500" b="1">
                <a:solidFill>
                  <a:srgbClr val="C5523F"/>
                </a:solidFill>
                <a:latin typeface="Tahoma"/>
                <a:cs typeface="Tahoma"/>
              </a:rPr>
              <a:t>n</a:t>
            </a:r>
            <a:r>
              <a:rPr dirty="0" sz="500" spc="25" b="1">
                <a:solidFill>
                  <a:srgbClr val="C5523F"/>
                </a:solidFill>
                <a:latin typeface="Tahoma"/>
                <a:cs typeface="Tahoma"/>
              </a:rPr>
              <a:t>t</a:t>
            </a:r>
            <a:r>
              <a:rPr dirty="0" sz="500" spc="-35" b="1">
                <a:solidFill>
                  <a:srgbClr val="C5523F"/>
                </a:solidFill>
                <a:latin typeface="Tahoma"/>
                <a:cs typeface="Tahoma"/>
              </a:rPr>
              <a:t> </a:t>
            </a:r>
            <a:r>
              <a:rPr dirty="0" sz="500" spc="25" b="1">
                <a:solidFill>
                  <a:srgbClr val="C5523F"/>
                </a:solidFill>
                <a:latin typeface="Tahoma"/>
                <a:cs typeface="Tahoma"/>
              </a:rPr>
              <a:t>H</a:t>
            </a:r>
            <a:r>
              <a:rPr dirty="0" sz="500" spc="10" b="1">
                <a:solidFill>
                  <a:srgbClr val="C5523F"/>
                </a:solidFill>
                <a:latin typeface="Tahoma"/>
                <a:cs typeface="Tahoma"/>
              </a:rPr>
              <a:t>i</a:t>
            </a:r>
            <a:r>
              <a:rPr dirty="0" sz="500" spc="10" b="1">
                <a:solidFill>
                  <a:srgbClr val="C5523F"/>
                </a:solidFill>
                <a:latin typeface="Tahoma"/>
                <a:cs typeface="Tahoma"/>
              </a:rPr>
              <a:t>s</a:t>
            </a:r>
            <a:r>
              <a:rPr dirty="0" sz="500" spc="15" b="1">
                <a:solidFill>
                  <a:srgbClr val="C5523F"/>
                </a:solidFill>
                <a:latin typeface="Tahoma"/>
                <a:cs typeface="Tahoma"/>
              </a:rPr>
              <a:t>t</a:t>
            </a:r>
            <a:r>
              <a:rPr dirty="0" sz="500" spc="10" b="1">
                <a:solidFill>
                  <a:srgbClr val="C5523F"/>
                </a:solidFill>
                <a:latin typeface="Tahoma"/>
                <a:cs typeface="Tahoma"/>
              </a:rPr>
              <a:t>orique</a:t>
            </a:r>
            <a:r>
              <a:rPr dirty="0" sz="500" spc="-35" b="1">
                <a:solidFill>
                  <a:srgbClr val="C5523F"/>
                </a:solidFill>
                <a:latin typeface="Tahoma"/>
                <a:cs typeface="Tahoma"/>
              </a:rPr>
              <a:t> </a:t>
            </a:r>
            <a:r>
              <a:rPr dirty="0" sz="500" b="1">
                <a:solidFill>
                  <a:srgbClr val="C5523F"/>
                </a:solidFill>
                <a:latin typeface="Tahoma"/>
                <a:cs typeface="Tahoma"/>
              </a:rPr>
              <a:t>e</a:t>
            </a:r>
            <a:r>
              <a:rPr dirty="0" sz="500" spc="25" b="1">
                <a:solidFill>
                  <a:srgbClr val="C5523F"/>
                </a:solidFill>
                <a:latin typeface="Tahoma"/>
                <a:cs typeface="Tahoma"/>
              </a:rPr>
              <a:t>t</a:t>
            </a:r>
            <a:r>
              <a:rPr dirty="0" sz="500" spc="-35" b="1">
                <a:solidFill>
                  <a:srgbClr val="C5523F"/>
                </a:solidFill>
                <a:latin typeface="Tahoma"/>
                <a:cs typeface="Tahoma"/>
              </a:rPr>
              <a:t> </a:t>
            </a:r>
            <a:r>
              <a:rPr dirty="0" sz="500" spc="5" b="1">
                <a:solidFill>
                  <a:srgbClr val="C5523F"/>
                </a:solidFill>
                <a:latin typeface="Tahoma"/>
                <a:cs typeface="Tahoma"/>
              </a:rPr>
              <a:t>une</a:t>
            </a:r>
            <a:r>
              <a:rPr dirty="0" sz="500" spc="-35" b="1">
                <a:solidFill>
                  <a:srgbClr val="C5523F"/>
                </a:solidFill>
                <a:latin typeface="Tahoma"/>
                <a:cs typeface="Tahoma"/>
              </a:rPr>
              <a:t> </a:t>
            </a:r>
            <a:r>
              <a:rPr dirty="0" sz="500" spc="10" b="1">
                <a:solidFill>
                  <a:srgbClr val="C5523F"/>
                </a:solidFill>
                <a:latin typeface="Tahoma"/>
                <a:cs typeface="Tahoma"/>
              </a:rPr>
              <a:t>maison</a:t>
            </a:r>
            <a:r>
              <a:rPr dirty="0" sz="500" spc="-35" b="1">
                <a:solidFill>
                  <a:srgbClr val="C5523F"/>
                </a:solidFill>
                <a:latin typeface="Tahoma"/>
                <a:cs typeface="Tahoma"/>
              </a:rPr>
              <a:t> </a:t>
            </a:r>
            <a:r>
              <a:rPr dirty="0" sz="500" spc="10" b="1">
                <a:solidFill>
                  <a:srgbClr val="C5523F"/>
                </a:solidFill>
                <a:latin typeface="Tahoma"/>
                <a:cs typeface="Tahoma"/>
              </a:rPr>
              <a:t>seigneuriale  </a:t>
            </a:r>
            <a:r>
              <a:rPr dirty="0" sz="500" spc="15" b="1">
                <a:solidFill>
                  <a:srgbClr val="C5523F"/>
                </a:solidFill>
                <a:latin typeface="Tahoma"/>
                <a:cs typeface="Tahoma"/>
              </a:rPr>
              <a:t>sont</a:t>
            </a:r>
            <a:r>
              <a:rPr dirty="0" sz="500" spc="-40" b="1">
                <a:solidFill>
                  <a:srgbClr val="C5523F"/>
                </a:solidFill>
                <a:latin typeface="Tahoma"/>
                <a:cs typeface="Tahoma"/>
              </a:rPr>
              <a:t> </a:t>
            </a:r>
            <a:r>
              <a:rPr dirty="0" sz="500" spc="10" b="1">
                <a:solidFill>
                  <a:srgbClr val="C5523F"/>
                </a:solidFill>
                <a:latin typeface="Tahoma"/>
                <a:cs typeface="Tahoma"/>
              </a:rPr>
              <a:t>témoins</a:t>
            </a:r>
            <a:r>
              <a:rPr dirty="0" sz="500" spc="-35" b="1">
                <a:solidFill>
                  <a:srgbClr val="C5523F"/>
                </a:solidFill>
                <a:latin typeface="Tahoma"/>
                <a:cs typeface="Tahoma"/>
              </a:rPr>
              <a:t> </a:t>
            </a:r>
            <a:r>
              <a:rPr dirty="0" sz="500" spc="15" b="1">
                <a:solidFill>
                  <a:srgbClr val="C5523F"/>
                </a:solidFill>
                <a:latin typeface="Tahoma"/>
                <a:cs typeface="Tahoma"/>
              </a:rPr>
              <a:t>historiques</a:t>
            </a:r>
            <a:r>
              <a:rPr dirty="0" sz="500" spc="-35" b="1">
                <a:solidFill>
                  <a:srgbClr val="C5523F"/>
                </a:solidFill>
                <a:latin typeface="Tahoma"/>
                <a:cs typeface="Tahoma"/>
              </a:rPr>
              <a:t> </a:t>
            </a:r>
            <a:r>
              <a:rPr dirty="0" sz="500" spc="15" b="1">
                <a:solidFill>
                  <a:srgbClr val="C5523F"/>
                </a:solidFill>
                <a:latin typeface="Tahoma"/>
                <a:cs typeface="Tahoma"/>
              </a:rPr>
              <a:t>de</a:t>
            </a:r>
            <a:r>
              <a:rPr dirty="0" sz="500" spc="-40" b="1">
                <a:solidFill>
                  <a:srgbClr val="C5523F"/>
                </a:solidFill>
                <a:latin typeface="Tahoma"/>
                <a:cs typeface="Tahoma"/>
              </a:rPr>
              <a:t> </a:t>
            </a:r>
            <a:r>
              <a:rPr dirty="0" sz="500" spc="30" b="1">
                <a:solidFill>
                  <a:srgbClr val="C5523F"/>
                </a:solidFill>
                <a:latin typeface="Tahoma"/>
                <a:cs typeface="Tahoma"/>
              </a:rPr>
              <a:t>ces</a:t>
            </a:r>
            <a:r>
              <a:rPr dirty="0" sz="500" spc="-35" b="1">
                <a:solidFill>
                  <a:srgbClr val="C5523F"/>
                </a:solidFill>
                <a:latin typeface="Tahoma"/>
                <a:cs typeface="Tahoma"/>
              </a:rPr>
              <a:t> </a:t>
            </a:r>
            <a:r>
              <a:rPr dirty="0" sz="500" spc="15" b="1">
                <a:solidFill>
                  <a:srgbClr val="C5523F"/>
                </a:solidFill>
                <a:latin typeface="Tahoma"/>
                <a:cs typeface="Tahoma"/>
              </a:rPr>
              <a:t>époques.</a:t>
            </a:r>
            <a:endParaRPr sz="500">
              <a:latin typeface="Tahoma"/>
              <a:cs typeface="Tahoma"/>
            </a:endParaRPr>
          </a:p>
          <a:p>
            <a:pPr marL="25400" marR="118110">
              <a:lnSpc>
                <a:spcPct val="106000"/>
              </a:lnSpc>
              <a:spcBef>
                <a:spcPts val="635"/>
              </a:spcBef>
            </a:pP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Piney</a:t>
            </a:r>
            <a:r>
              <a:rPr dirty="0" sz="500" spc="-2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20">
                <a:solidFill>
                  <a:srgbClr val="C5523F"/>
                </a:solidFill>
                <a:latin typeface="Arial Unicode MS"/>
                <a:cs typeface="Arial Unicode MS"/>
              </a:rPr>
              <a:t>est</a:t>
            </a:r>
            <a:r>
              <a:rPr dirty="0" sz="500" spc="-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20">
                <a:solidFill>
                  <a:srgbClr val="C5523F"/>
                </a:solidFill>
                <a:latin typeface="Arial Unicode MS"/>
                <a:cs typeface="Arial Unicode MS"/>
              </a:rPr>
              <a:t>aujourd’hui</a:t>
            </a:r>
            <a:r>
              <a:rPr dirty="0" sz="500" spc="-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la</a:t>
            </a:r>
            <a:r>
              <a:rPr dirty="0" sz="500" spc="-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5">
                <a:solidFill>
                  <a:srgbClr val="C5523F"/>
                </a:solidFill>
                <a:latin typeface="Arial Unicode MS"/>
                <a:cs typeface="Arial Unicode MS"/>
              </a:rPr>
              <a:t>plus</a:t>
            </a:r>
            <a:r>
              <a:rPr dirty="0" sz="500" spc="-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20">
                <a:solidFill>
                  <a:srgbClr val="C5523F"/>
                </a:solidFill>
                <a:latin typeface="Arial Unicode MS"/>
                <a:cs typeface="Arial Unicode MS"/>
              </a:rPr>
              <a:t>grande</a:t>
            </a:r>
            <a:r>
              <a:rPr dirty="0" sz="500" spc="-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30">
                <a:solidFill>
                  <a:srgbClr val="C5523F"/>
                </a:solidFill>
                <a:latin typeface="Arial Unicode MS"/>
                <a:cs typeface="Arial Unicode MS"/>
              </a:rPr>
              <a:t>commune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de</a:t>
            </a:r>
            <a:r>
              <a:rPr dirty="0" sz="500" spc="-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5">
                <a:solidFill>
                  <a:srgbClr val="C5523F"/>
                </a:solidFill>
                <a:latin typeface="Arial Unicode MS"/>
                <a:cs typeface="Arial Unicode MS"/>
              </a:rPr>
              <a:t>l’Aube </a:t>
            </a:r>
            <a:r>
              <a:rPr dirty="0" sz="500" spc="-12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5">
                <a:solidFill>
                  <a:srgbClr val="C5523F"/>
                </a:solidFill>
                <a:latin typeface="Arial Unicode MS"/>
                <a:cs typeface="Arial Unicode MS"/>
              </a:rPr>
              <a:t>en </a:t>
            </a:r>
            <a:r>
              <a:rPr dirty="0" sz="500" spc="25">
                <a:solidFill>
                  <a:srgbClr val="C5523F"/>
                </a:solidFill>
                <a:latin typeface="Arial Unicode MS"/>
                <a:cs typeface="Arial Unicode MS"/>
              </a:rPr>
              <a:t>termes 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de </a:t>
            </a:r>
            <a:r>
              <a:rPr dirty="0" sz="500" spc="20">
                <a:solidFill>
                  <a:srgbClr val="C5523F"/>
                </a:solidFill>
                <a:latin typeface="Arial Unicode MS"/>
                <a:cs typeface="Arial Unicode MS"/>
              </a:rPr>
              <a:t>superﬁcie </a:t>
            </a:r>
            <a:r>
              <a:rPr dirty="0" sz="500" spc="15">
                <a:solidFill>
                  <a:srgbClr val="C5523F"/>
                </a:solidFill>
                <a:latin typeface="Arial Unicode MS"/>
                <a:cs typeface="Arial Unicode MS"/>
              </a:rPr>
              <a:t>et, </a:t>
            </a:r>
            <a:r>
              <a:rPr dirty="0" sz="500" spc="20">
                <a:solidFill>
                  <a:srgbClr val="C5523F"/>
                </a:solidFill>
                <a:latin typeface="Arial Unicode MS"/>
                <a:cs typeface="Arial Unicode MS"/>
              </a:rPr>
              <a:t>entre autres équipements, </a:t>
            </a:r>
            <a:r>
              <a:rPr dirty="0" sz="500" spc="2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elle</a:t>
            </a:r>
            <a:r>
              <a:rPr dirty="0" sz="500" spc="-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héberge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la</a:t>
            </a:r>
            <a:r>
              <a:rPr dirty="0" sz="500" spc="-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20">
                <a:solidFill>
                  <a:srgbClr val="C5523F"/>
                </a:solidFill>
                <a:latin typeface="Arial Unicode MS"/>
                <a:cs typeface="Arial Unicode MS"/>
              </a:rPr>
              <a:t>maison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20">
                <a:solidFill>
                  <a:srgbClr val="C5523F"/>
                </a:solidFill>
                <a:latin typeface="Arial Unicode MS"/>
                <a:cs typeface="Arial Unicode MS"/>
              </a:rPr>
              <a:t>du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5">
                <a:solidFill>
                  <a:srgbClr val="C5523F"/>
                </a:solidFill>
                <a:latin typeface="Arial Unicode MS"/>
                <a:cs typeface="Arial Unicode MS"/>
              </a:rPr>
              <a:t>Parc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de</a:t>
            </a:r>
            <a:r>
              <a:rPr dirty="0" sz="500" spc="-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la</a:t>
            </a:r>
            <a:r>
              <a:rPr dirty="0" sz="500" spc="-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5">
                <a:solidFill>
                  <a:srgbClr val="C5523F"/>
                </a:solidFill>
                <a:latin typeface="Arial Unicode MS"/>
                <a:cs typeface="Arial Unicode MS"/>
              </a:rPr>
              <a:t>Forêt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35">
                <a:solidFill>
                  <a:srgbClr val="C5523F"/>
                </a:solidFill>
                <a:latin typeface="Arial Unicode MS"/>
                <a:cs typeface="Arial Unicode MS"/>
              </a:rPr>
              <a:t>d’orient.</a:t>
            </a:r>
            <a:endParaRPr sz="5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50">
              <a:latin typeface="Arial Unicode MS"/>
              <a:cs typeface="Arial Unicode MS"/>
            </a:endParaRPr>
          </a:p>
          <a:p>
            <a:pPr marL="25400" marR="30480">
              <a:lnSpc>
                <a:spcPct val="106000"/>
              </a:lnSpc>
            </a:pP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La ville </a:t>
            </a:r>
            <a:r>
              <a:rPr dirty="0" sz="500" spc="5">
                <a:solidFill>
                  <a:srgbClr val="C5523F"/>
                </a:solidFill>
                <a:latin typeface="Arial Unicode MS"/>
                <a:cs typeface="Arial Unicode MS"/>
              </a:rPr>
              <a:t>s’organise à </a:t>
            </a:r>
            <a:r>
              <a:rPr dirty="0" sz="500" spc="30">
                <a:solidFill>
                  <a:srgbClr val="C5523F"/>
                </a:solidFill>
                <a:latin typeface="Arial Unicode MS"/>
                <a:cs typeface="Arial Unicode MS"/>
              </a:rPr>
              <a:t>partir 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de deux 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axes </a:t>
            </a:r>
            <a:r>
              <a:rPr dirty="0" sz="500" spc="15">
                <a:solidFill>
                  <a:srgbClr val="C5523F"/>
                </a:solidFill>
                <a:latin typeface="Arial Unicode MS"/>
                <a:cs typeface="Arial Unicode MS"/>
              </a:rPr>
              <a:t>perpendiculaires. </a:t>
            </a:r>
            <a:r>
              <a:rPr dirty="0" sz="500" spc="2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-25">
                <a:solidFill>
                  <a:srgbClr val="C5523F"/>
                </a:solidFill>
                <a:latin typeface="Arial Unicode MS"/>
                <a:cs typeface="Arial Unicode MS"/>
              </a:rPr>
              <a:t>L’axe </a:t>
            </a:r>
            <a:r>
              <a:rPr dirty="0" sz="500" spc="20">
                <a:solidFill>
                  <a:srgbClr val="C5523F"/>
                </a:solidFill>
                <a:latin typeface="Arial Unicode MS"/>
                <a:cs typeface="Arial Unicode MS"/>
              </a:rPr>
              <a:t>est-ouest, </a:t>
            </a:r>
            <a:r>
              <a:rPr dirty="0" sz="500" spc="35">
                <a:solidFill>
                  <a:srgbClr val="C5523F"/>
                </a:solidFill>
                <a:latin typeface="Arial Unicode MS"/>
                <a:cs typeface="Arial Unicode MS"/>
              </a:rPr>
              <a:t>Rd96, </a:t>
            </a:r>
            <a:r>
              <a:rPr dirty="0" sz="500" spc="15">
                <a:solidFill>
                  <a:srgbClr val="C5523F"/>
                </a:solidFill>
                <a:latin typeface="Arial Unicode MS"/>
                <a:cs typeface="Arial Unicode MS"/>
              </a:rPr>
              <a:t>scinde </a:t>
            </a:r>
            <a:r>
              <a:rPr dirty="0" sz="500" spc="20">
                <a:solidFill>
                  <a:srgbClr val="C5523F"/>
                </a:solidFill>
                <a:latin typeface="Arial Unicode MS"/>
                <a:cs typeface="Arial Unicode MS"/>
              </a:rPr>
              <a:t>aujourd’hui 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le </a:t>
            </a:r>
            <a:r>
              <a:rPr dirty="0" sz="500" spc="20">
                <a:solidFill>
                  <a:srgbClr val="C5523F"/>
                </a:solidFill>
                <a:latin typeface="Arial Unicode MS"/>
                <a:cs typeface="Arial Unicode MS"/>
              </a:rPr>
              <a:t>centre-ville </a:t>
            </a:r>
            <a:r>
              <a:rPr dirty="0" sz="500" spc="15">
                <a:solidFill>
                  <a:srgbClr val="C5523F"/>
                </a:solidFill>
                <a:latin typeface="Arial Unicode MS"/>
                <a:cs typeface="Arial Unicode MS"/>
              </a:rPr>
              <a:t>en </a:t>
            </a:r>
            <a:r>
              <a:rPr dirty="0" sz="500" spc="-12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deux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25">
                <a:solidFill>
                  <a:srgbClr val="C5523F"/>
                </a:solidFill>
                <a:latin typeface="Arial Unicode MS"/>
                <a:cs typeface="Arial Unicode MS"/>
              </a:rPr>
              <a:t>et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5">
                <a:solidFill>
                  <a:srgbClr val="C5523F"/>
                </a:solidFill>
                <a:latin typeface="Arial Unicode MS"/>
                <a:cs typeface="Arial Unicode MS"/>
              </a:rPr>
              <a:t>crée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25">
                <a:solidFill>
                  <a:srgbClr val="C5523F"/>
                </a:solidFill>
                <a:latin typeface="Arial Unicode MS"/>
                <a:cs typeface="Arial Unicode MS"/>
              </a:rPr>
              <a:t>d’importantes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5">
                <a:solidFill>
                  <a:srgbClr val="C5523F"/>
                </a:solidFill>
                <a:latin typeface="Arial Unicode MS"/>
                <a:cs typeface="Arial Unicode MS"/>
              </a:rPr>
              <a:t>nuisances</a:t>
            </a:r>
            <a:r>
              <a:rPr dirty="0" sz="500" spc="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sonores.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25">
                <a:solidFill>
                  <a:srgbClr val="C5523F"/>
                </a:solidFill>
                <a:latin typeface="Arial Unicode MS"/>
                <a:cs typeface="Arial Unicode MS"/>
              </a:rPr>
              <a:t>Cette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25">
                <a:solidFill>
                  <a:srgbClr val="C5523F"/>
                </a:solidFill>
                <a:latin typeface="Arial Unicode MS"/>
                <a:cs typeface="Arial Unicode MS"/>
              </a:rPr>
              <a:t>route </a:t>
            </a:r>
            <a:r>
              <a:rPr dirty="0" sz="500" spc="-12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25">
                <a:solidFill>
                  <a:srgbClr val="C5523F"/>
                </a:solidFill>
                <a:latin typeface="Arial Unicode MS"/>
                <a:cs typeface="Arial Unicode MS"/>
              </a:rPr>
              <a:t>très </a:t>
            </a:r>
            <a:r>
              <a:rPr dirty="0" sz="500" spc="20">
                <a:solidFill>
                  <a:srgbClr val="C5523F"/>
                </a:solidFill>
                <a:latin typeface="Arial Unicode MS"/>
                <a:cs typeface="Arial Unicode MS"/>
              </a:rPr>
              <a:t>fréquentée </a:t>
            </a:r>
            <a:r>
              <a:rPr dirty="0" sz="500" spc="30">
                <a:solidFill>
                  <a:srgbClr val="C5523F"/>
                </a:solidFill>
                <a:latin typeface="Arial Unicode MS"/>
                <a:cs typeface="Arial Unicode MS"/>
              </a:rPr>
              <a:t>notamment </a:t>
            </a:r>
            <a:r>
              <a:rPr dirty="0" sz="500" spc="20">
                <a:solidFill>
                  <a:srgbClr val="C5523F"/>
                </a:solidFill>
                <a:latin typeface="Arial Unicode MS"/>
                <a:cs typeface="Arial Unicode MS"/>
              </a:rPr>
              <a:t>par </a:t>
            </a:r>
            <a:r>
              <a:rPr dirty="0" sz="500" spc="5">
                <a:solidFill>
                  <a:srgbClr val="C5523F"/>
                </a:solidFill>
                <a:latin typeface="Arial Unicode MS"/>
                <a:cs typeface="Arial Unicode MS"/>
              </a:rPr>
              <a:t>les </a:t>
            </a:r>
            <a:r>
              <a:rPr dirty="0" sz="500" spc="20">
                <a:solidFill>
                  <a:srgbClr val="C5523F"/>
                </a:solidFill>
                <a:latin typeface="Arial Unicode MS"/>
                <a:cs typeface="Arial Unicode MS"/>
              </a:rPr>
              <a:t>camions est </a:t>
            </a:r>
            <a:r>
              <a:rPr dirty="0" sz="500" spc="25">
                <a:solidFill>
                  <a:srgbClr val="C5523F"/>
                </a:solidFill>
                <a:latin typeface="Arial Unicode MS"/>
                <a:cs typeface="Arial Unicode MS"/>
              </a:rPr>
              <a:t>un frein </a:t>
            </a:r>
            <a:r>
              <a:rPr dirty="0" sz="500" spc="5">
                <a:solidFill>
                  <a:srgbClr val="C5523F"/>
                </a:solidFill>
                <a:latin typeface="Arial Unicode MS"/>
                <a:cs typeface="Arial Unicode MS"/>
              </a:rPr>
              <a:t>à </a:t>
            </a:r>
            <a:r>
              <a:rPr dirty="0" sz="500" spc="-12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la </a:t>
            </a:r>
            <a:r>
              <a:rPr dirty="0" sz="500" spc="20">
                <a:solidFill>
                  <a:srgbClr val="C5523F"/>
                </a:solidFill>
                <a:latin typeface="Arial Unicode MS"/>
                <a:cs typeface="Arial Unicode MS"/>
              </a:rPr>
              <a:t>dynamisation du centre </a:t>
            </a:r>
            <a:r>
              <a:rPr dirty="0" sz="500" spc="25">
                <a:solidFill>
                  <a:srgbClr val="C5523F"/>
                </a:solidFill>
                <a:latin typeface="Arial Unicode MS"/>
                <a:cs typeface="Arial Unicode MS"/>
              </a:rPr>
              <a:t>malgré </a:t>
            </a:r>
            <a:r>
              <a:rPr dirty="0" sz="500" spc="15">
                <a:solidFill>
                  <a:srgbClr val="C5523F"/>
                </a:solidFill>
                <a:latin typeface="Arial Unicode MS"/>
                <a:cs typeface="Arial Unicode MS"/>
              </a:rPr>
              <a:t>son </a:t>
            </a:r>
            <a:r>
              <a:rPr dirty="0" sz="500" spc="25">
                <a:solidFill>
                  <a:srgbClr val="C5523F"/>
                </a:solidFill>
                <a:latin typeface="Arial Unicode MS"/>
                <a:cs typeface="Arial Unicode MS"/>
              </a:rPr>
              <a:t>intérêt </a:t>
            </a:r>
            <a:r>
              <a:rPr dirty="0" sz="500" spc="20">
                <a:solidFill>
                  <a:srgbClr val="C5523F"/>
                </a:solidFill>
                <a:latin typeface="Arial Unicode MS"/>
                <a:cs typeface="Arial Unicode MS"/>
              </a:rPr>
              <a:t>historique </a:t>
            </a:r>
            <a:r>
              <a:rPr dirty="0" sz="500" spc="25">
                <a:solidFill>
                  <a:srgbClr val="C5523F"/>
                </a:solidFill>
                <a:latin typeface="Arial Unicode MS"/>
                <a:cs typeface="Arial Unicode MS"/>
              </a:rPr>
              <a:t>et </a:t>
            </a:r>
            <a:r>
              <a:rPr dirty="0" sz="500" spc="-12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25">
                <a:solidFill>
                  <a:srgbClr val="C5523F"/>
                </a:solidFill>
                <a:latin typeface="Arial Unicode MS"/>
                <a:cs typeface="Arial Unicode MS"/>
              </a:rPr>
              <a:t>culturel</a:t>
            </a:r>
            <a:r>
              <a:rPr dirty="0" sz="500" spc="-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25">
                <a:solidFill>
                  <a:srgbClr val="C5523F"/>
                </a:solidFill>
                <a:latin typeface="Arial Unicode MS"/>
                <a:cs typeface="Arial Unicode MS"/>
              </a:rPr>
              <a:t>et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5">
                <a:solidFill>
                  <a:srgbClr val="C5523F"/>
                </a:solidFill>
                <a:latin typeface="Arial Unicode MS"/>
                <a:cs typeface="Arial Unicode MS"/>
              </a:rPr>
              <a:t>son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20">
                <a:solidFill>
                  <a:srgbClr val="C5523F"/>
                </a:solidFill>
                <a:latin typeface="Arial Unicode MS"/>
                <a:cs typeface="Arial Unicode MS"/>
              </a:rPr>
              <a:t>potentiel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20">
                <a:solidFill>
                  <a:srgbClr val="C5523F"/>
                </a:solidFill>
                <a:latin typeface="Arial Unicode MS"/>
                <a:cs typeface="Arial Unicode MS"/>
              </a:rPr>
              <a:t>commercial.</a:t>
            </a:r>
            <a:endParaRPr sz="500">
              <a:latin typeface="Arial Unicode MS"/>
              <a:cs typeface="Arial Unicode MS"/>
            </a:endParaRPr>
          </a:p>
        </p:txBody>
      </p:sp>
      <p:sp>
        <p:nvSpPr>
          <p:cNvPr id="523" name="object 523" descr=""/>
          <p:cNvSpPr txBox="1"/>
          <p:nvPr/>
        </p:nvSpPr>
        <p:spPr>
          <a:xfrm>
            <a:off x="1581513" y="5059243"/>
            <a:ext cx="1774825" cy="83375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dirty="0" sz="500" spc="165" b="1">
                <a:solidFill>
                  <a:srgbClr val="C5523F"/>
                </a:solidFill>
                <a:latin typeface="Verdana"/>
                <a:cs typeface="Verdana"/>
              </a:rPr>
              <a:t>l</a:t>
            </a:r>
            <a:r>
              <a:rPr dirty="0" sz="500" spc="15" b="1">
                <a:solidFill>
                  <a:srgbClr val="C5523F"/>
                </a:solidFill>
                <a:latin typeface="Verdana"/>
                <a:cs typeface="Verdana"/>
              </a:rPr>
              <a:t>e</a:t>
            </a:r>
            <a:r>
              <a:rPr dirty="0" sz="500" spc="-60" b="1">
                <a:solidFill>
                  <a:srgbClr val="C5523F"/>
                </a:solidFill>
                <a:latin typeface="Verdana"/>
                <a:cs typeface="Verdana"/>
              </a:rPr>
              <a:t> </a:t>
            </a:r>
            <a:r>
              <a:rPr dirty="0" sz="500" spc="80" b="1">
                <a:solidFill>
                  <a:srgbClr val="C5523F"/>
                </a:solidFill>
                <a:latin typeface="Verdana"/>
                <a:cs typeface="Verdana"/>
              </a:rPr>
              <a:t>s</a:t>
            </a:r>
            <a:r>
              <a:rPr dirty="0" sz="500" spc="10" b="1">
                <a:solidFill>
                  <a:srgbClr val="C5523F"/>
                </a:solidFill>
                <a:latin typeface="Verdana"/>
                <a:cs typeface="Verdana"/>
              </a:rPr>
              <a:t>i</a:t>
            </a:r>
            <a:r>
              <a:rPr dirty="0" sz="500" spc="125" b="1">
                <a:solidFill>
                  <a:srgbClr val="C5523F"/>
                </a:solidFill>
                <a:latin typeface="Verdana"/>
                <a:cs typeface="Verdana"/>
              </a:rPr>
              <a:t>t</a:t>
            </a:r>
            <a:r>
              <a:rPr dirty="0" sz="500" spc="15" b="1">
                <a:solidFill>
                  <a:srgbClr val="C5523F"/>
                </a:solidFill>
                <a:latin typeface="Verdana"/>
                <a:cs typeface="Verdana"/>
              </a:rPr>
              <a:t>e</a:t>
            </a:r>
            <a:r>
              <a:rPr dirty="0" sz="500" spc="-105" b="1">
                <a:solidFill>
                  <a:srgbClr val="C5523F"/>
                </a:solidFill>
                <a:latin typeface="Verdana"/>
                <a:cs typeface="Verdana"/>
              </a:rPr>
              <a:t> </a:t>
            </a:r>
            <a:r>
              <a:rPr dirty="0" sz="500" spc="-25" b="1">
                <a:solidFill>
                  <a:srgbClr val="C5523F"/>
                </a:solidFill>
                <a:latin typeface="Tahoma"/>
                <a:cs typeface="Tahoma"/>
              </a:rPr>
              <a:t>:</a:t>
            </a:r>
            <a:endParaRPr sz="500">
              <a:latin typeface="Tahoma"/>
              <a:cs typeface="Tahoma"/>
            </a:endParaRPr>
          </a:p>
          <a:p>
            <a:pPr marR="5080">
              <a:lnSpc>
                <a:spcPct val="106000"/>
              </a:lnSpc>
              <a:spcBef>
                <a:spcPts val="635"/>
              </a:spcBef>
            </a:pP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La</a:t>
            </a:r>
            <a:r>
              <a:rPr dirty="0" sz="500" spc="-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30">
                <a:solidFill>
                  <a:srgbClr val="C5523F"/>
                </a:solidFill>
                <a:latin typeface="Arial Unicode MS"/>
                <a:cs typeface="Arial Unicode MS"/>
              </a:rPr>
              <a:t>commune</a:t>
            </a:r>
            <a:r>
              <a:rPr dirty="0" sz="500" spc="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20">
                <a:solidFill>
                  <a:srgbClr val="C5523F"/>
                </a:solidFill>
                <a:latin typeface="Arial Unicode MS"/>
                <a:cs typeface="Arial Unicode MS"/>
              </a:rPr>
              <a:t>est</a:t>
            </a:r>
            <a:r>
              <a:rPr dirty="0" sz="500" spc="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20">
                <a:solidFill>
                  <a:srgbClr val="C5523F"/>
                </a:solidFill>
                <a:latin typeface="Arial Unicode MS"/>
                <a:cs typeface="Arial Unicode MS"/>
              </a:rPr>
              <a:t>propriétaire</a:t>
            </a:r>
            <a:r>
              <a:rPr dirty="0" sz="500" spc="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de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la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25">
                <a:solidFill>
                  <a:srgbClr val="C5523F"/>
                </a:solidFill>
                <a:latin typeface="Arial Unicode MS"/>
                <a:cs typeface="Arial Unicode MS"/>
              </a:rPr>
              <a:t>plupart</a:t>
            </a:r>
            <a:r>
              <a:rPr dirty="0" sz="500" spc="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des</a:t>
            </a:r>
            <a:r>
              <a:rPr dirty="0" sz="500" spc="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20">
                <a:solidFill>
                  <a:srgbClr val="C5523F"/>
                </a:solidFill>
                <a:latin typeface="Arial Unicode MS"/>
                <a:cs typeface="Arial Unicode MS"/>
              </a:rPr>
              <a:t>immeubles </a:t>
            </a:r>
            <a:r>
              <a:rPr dirty="0" sz="500" spc="-12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de</a:t>
            </a:r>
            <a:r>
              <a:rPr dirty="0" sz="500" spc="4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5">
                <a:solidFill>
                  <a:srgbClr val="C5523F"/>
                </a:solidFill>
                <a:latin typeface="Arial Unicode MS"/>
                <a:cs typeface="Arial Unicode MS"/>
              </a:rPr>
              <a:t>l’</a:t>
            </a:r>
            <a:r>
              <a:rPr dirty="0" sz="500" spc="-3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20">
                <a:solidFill>
                  <a:srgbClr val="C5523F"/>
                </a:solidFill>
                <a:latin typeface="Arial Unicode MS"/>
                <a:cs typeface="Arial Unicode MS"/>
              </a:rPr>
              <a:t>îlot</a:t>
            </a:r>
            <a:r>
              <a:rPr dirty="0" sz="500" spc="4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20">
                <a:solidFill>
                  <a:srgbClr val="C5523F"/>
                </a:solidFill>
                <a:latin typeface="Arial Unicode MS"/>
                <a:cs typeface="Arial Unicode MS"/>
              </a:rPr>
              <a:t>situé</a:t>
            </a:r>
            <a:r>
              <a:rPr dirty="0" sz="500" spc="4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au</a:t>
            </a:r>
            <a:r>
              <a:rPr dirty="0" sz="500" spc="4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20">
                <a:solidFill>
                  <a:srgbClr val="C5523F"/>
                </a:solidFill>
                <a:latin typeface="Arial Unicode MS"/>
                <a:cs typeface="Arial Unicode MS"/>
              </a:rPr>
              <a:t>nord</a:t>
            </a:r>
            <a:r>
              <a:rPr dirty="0" sz="500" spc="4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de</a:t>
            </a:r>
            <a:r>
              <a:rPr dirty="0" sz="500" spc="4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la</a:t>
            </a:r>
            <a:r>
              <a:rPr dirty="0" sz="500" spc="4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30">
                <a:solidFill>
                  <a:srgbClr val="C5523F"/>
                </a:solidFill>
                <a:latin typeface="Arial Unicode MS"/>
                <a:cs typeface="Arial Unicode MS"/>
              </a:rPr>
              <a:t>halle</a:t>
            </a:r>
            <a:r>
              <a:rPr dirty="0" sz="500" spc="4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20">
                <a:solidFill>
                  <a:srgbClr val="C5523F"/>
                </a:solidFill>
                <a:latin typeface="Arial Unicode MS"/>
                <a:cs typeface="Arial Unicode MS"/>
              </a:rPr>
              <a:t>monumentale,</a:t>
            </a:r>
            <a:r>
              <a:rPr dirty="0" sz="500" spc="4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30">
                <a:solidFill>
                  <a:srgbClr val="C5523F"/>
                </a:solidFill>
                <a:latin typeface="Arial Unicode MS"/>
                <a:cs typeface="Arial Unicode MS"/>
              </a:rPr>
              <a:t>limité </a:t>
            </a:r>
            <a:r>
              <a:rPr dirty="0" sz="500" spc="3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20">
                <a:solidFill>
                  <a:srgbClr val="C5523F"/>
                </a:solidFill>
                <a:latin typeface="Arial Unicode MS"/>
                <a:cs typeface="Arial Unicode MS"/>
              </a:rPr>
              <a:t>par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5">
                <a:solidFill>
                  <a:srgbClr val="C5523F"/>
                </a:solidFill>
                <a:latin typeface="Arial Unicode MS"/>
                <a:cs typeface="Arial Unicode MS"/>
              </a:rPr>
              <a:t>les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5">
                <a:solidFill>
                  <a:srgbClr val="C5523F"/>
                </a:solidFill>
                <a:latin typeface="Arial Unicode MS"/>
                <a:cs typeface="Arial Unicode MS"/>
              </a:rPr>
              <a:t>rues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de</a:t>
            </a:r>
            <a:r>
              <a:rPr dirty="0" sz="500" spc="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la</a:t>
            </a:r>
            <a:r>
              <a:rPr dirty="0" sz="500" spc="-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25">
                <a:solidFill>
                  <a:srgbClr val="C5523F"/>
                </a:solidFill>
                <a:latin typeface="Arial Unicode MS"/>
                <a:cs typeface="Arial Unicode MS"/>
              </a:rPr>
              <a:t>halle,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20">
                <a:solidFill>
                  <a:srgbClr val="C5523F"/>
                </a:solidFill>
                <a:latin typeface="Arial Unicode MS"/>
                <a:cs typeface="Arial Unicode MS"/>
              </a:rPr>
              <a:t>Cheyillot</a:t>
            </a:r>
            <a:r>
              <a:rPr dirty="0" sz="500" spc="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25">
                <a:solidFill>
                  <a:srgbClr val="C5523F"/>
                </a:solidFill>
                <a:latin typeface="Arial Unicode MS"/>
                <a:cs typeface="Arial Unicode MS"/>
              </a:rPr>
              <a:t>et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5">
                <a:solidFill>
                  <a:srgbClr val="C5523F"/>
                </a:solidFill>
                <a:latin typeface="Arial Unicode MS"/>
                <a:cs typeface="Arial Unicode MS"/>
              </a:rPr>
              <a:t>Louis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25">
                <a:solidFill>
                  <a:srgbClr val="C5523F"/>
                </a:solidFill>
                <a:latin typeface="Arial Unicode MS"/>
                <a:cs typeface="Arial Unicode MS"/>
              </a:rPr>
              <a:t>husson.</a:t>
            </a:r>
            <a:endParaRPr sz="5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Elle</a:t>
            </a:r>
            <a:r>
              <a:rPr dirty="0" sz="500" spc="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20">
                <a:solidFill>
                  <a:srgbClr val="C5523F"/>
                </a:solidFill>
                <a:latin typeface="Arial Unicode MS"/>
                <a:cs typeface="Arial Unicode MS"/>
              </a:rPr>
              <a:t>est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5">
                <a:solidFill>
                  <a:srgbClr val="C5523F"/>
                </a:solidFill>
                <a:latin typeface="Arial Unicode MS"/>
                <a:cs typeface="Arial Unicode MS"/>
              </a:rPr>
              <a:t>en</a:t>
            </a:r>
            <a:r>
              <a:rPr dirty="0" sz="500" spc="-1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25">
                <a:solidFill>
                  <a:srgbClr val="C5523F"/>
                </a:solidFill>
                <a:latin typeface="Arial Unicode MS"/>
                <a:cs typeface="Arial Unicode MS"/>
              </a:rPr>
              <a:t>train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5">
                <a:solidFill>
                  <a:srgbClr val="C5523F"/>
                </a:solidFill>
                <a:latin typeface="Arial Unicode MS"/>
                <a:cs typeface="Arial Unicode MS"/>
              </a:rPr>
              <a:t>d’acquérir</a:t>
            </a:r>
            <a:r>
              <a:rPr dirty="0" sz="500" spc="-2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5">
                <a:solidFill>
                  <a:srgbClr val="C5523F"/>
                </a:solidFill>
                <a:latin typeface="Arial Unicode MS"/>
                <a:cs typeface="Arial Unicode MS"/>
              </a:rPr>
              <a:t>les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 parcelles</a:t>
            </a:r>
            <a:r>
              <a:rPr dirty="0" sz="500" spc="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5">
                <a:solidFill>
                  <a:srgbClr val="C5523F"/>
                </a:solidFill>
                <a:latin typeface="Arial Unicode MS"/>
                <a:cs typeface="Arial Unicode MS"/>
              </a:rPr>
              <a:t>restantes.</a:t>
            </a:r>
            <a:endParaRPr sz="5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50">
              <a:latin typeface="Arial Unicode MS"/>
              <a:cs typeface="Arial Unicode MS"/>
            </a:endParaRPr>
          </a:p>
          <a:p>
            <a:pPr marR="146050">
              <a:lnSpc>
                <a:spcPct val="106000"/>
              </a:lnSpc>
            </a:pP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La</a:t>
            </a:r>
            <a:r>
              <a:rPr dirty="0" sz="500" spc="-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5">
                <a:solidFill>
                  <a:srgbClr val="C5523F"/>
                </a:solidFill>
                <a:latin typeface="Arial Unicode MS"/>
                <a:cs typeface="Arial Unicode MS"/>
              </a:rPr>
              <a:t>place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de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la</a:t>
            </a:r>
            <a:r>
              <a:rPr dirty="0" sz="500" spc="-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20">
                <a:solidFill>
                  <a:srgbClr val="C5523F"/>
                </a:solidFill>
                <a:latin typeface="Arial Unicode MS"/>
                <a:cs typeface="Arial Unicode MS"/>
              </a:rPr>
              <a:t>Mairie,</a:t>
            </a:r>
            <a:r>
              <a:rPr dirty="0" sz="500" spc="5">
                <a:solidFill>
                  <a:srgbClr val="C5523F"/>
                </a:solidFill>
                <a:latin typeface="Arial Unicode MS"/>
                <a:cs typeface="Arial Unicode MS"/>
              </a:rPr>
              <a:t> les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5">
                <a:solidFill>
                  <a:srgbClr val="C5523F"/>
                </a:solidFill>
                <a:latin typeface="Arial Unicode MS"/>
                <a:cs typeface="Arial Unicode MS"/>
              </a:rPr>
              <a:t>abords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de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l’église</a:t>
            </a:r>
            <a:r>
              <a:rPr dirty="0" sz="500" spc="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25">
                <a:solidFill>
                  <a:srgbClr val="C5523F"/>
                </a:solidFill>
                <a:latin typeface="Arial Unicode MS"/>
                <a:cs typeface="Arial Unicode MS"/>
              </a:rPr>
              <a:t>et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la</a:t>
            </a:r>
            <a:r>
              <a:rPr dirty="0" sz="500" spc="-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5">
                <a:solidFill>
                  <a:srgbClr val="C5523F"/>
                </a:solidFill>
                <a:latin typeface="Arial Unicode MS"/>
                <a:cs typeface="Arial Unicode MS"/>
              </a:rPr>
              <a:t>place </a:t>
            </a:r>
            <a:r>
              <a:rPr dirty="0" sz="500" spc="-12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20">
                <a:solidFill>
                  <a:srgbClr val="C5523F"/>
                </a:solidFill>
                <a:latin typeface="Arial Unicode MS"/>
                <a:cs typeface="Arial Unicode MS"/>
              </a:rPr>
              <a:t>publique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au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5">
                <a:solidFill>
                  <a:srgbClr val="C5523F"/>
                </a:solidFill>
                <a:latin typeface="Arial Unicode MS"/>
                <a:cs typeface="Arial Unicode MS"/>
              </a:rPr>
              <a:t>sud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de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5">
                <a:solidFill>
                  <a:srgbClr val="C5523F"/>
                </a:solidFill>
                <a:latin typeface="Arial Unicode MS"/>
                <a:cs typeface="Arial Unicode MS"/>
              </a:rPr>
              <a:t>celle-ci,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5">
                <a:solidFill>
                  <a:srgbClr val="C5523F"/>
                </a:solidFill>
                <a:latin typeface="Arial Unicode MS"/>
                <a:cs typeface="Arial Unicode MS"/>
              </a:rPr>
              <a:t>ainsi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5">
                <a:solidFill>
                  <a:srgbClr val="C5523F"/>
                </a:solidFill>
                <a:latin typeface="Arial Unicode MS"/>
                <a:cs typeface="Arial Unicode MS"/>
              </a:rPr>
              <a:t>que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5">
                <a:solidFill>
                  <a:srgbClr val="C5523F"/>
                </a:solidFill>
                <a:latin typeface="Arial Unicode MS"/>
                <a:cs typeface="Arial Unicode MS"/>
              </a:rPr>
              <a:t>les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5">
                <a:solidFill>
                  <a:srgbClr val="C5523F"/>
                </a:solidFill>
                <a:latin typeface="Arial Unicode MS"/>
                <a:cs typeface="Arial Unicode MS"/>
              </a:rPr>
              <a:t>rues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20">
                <a:solidFill>
                  <a:srgbClr val="C5523F"/>
                </a:solidFill>
                <a:latin typeface="Arial Unicode MS"/>
                <a:cs typeface="Arial Unicode MS"/>
              </a:rPr>
              <a:t>qui</a:t>
            </a:r>
            <a:endParaRPr sz="5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r>
              <a:rPr dirty="0" sz="500" spc="5">
                <a:solidFill>
                  <a:srgbClr val="C5523F"/>
                </a:solidFill>
                <a:latin typeface="Arial Unicode MS"/>
                <a:cs typeface="Arial Unicode MS"/>
              </a:rPr>
              <a:t>les </a:t>
            </a:r>
            <a:r>
              <a:rPr dirty="0" sz="500" spc="20">
                <a:solidFill>
                  <a:srgbClr val="C5523F"/>
                </a:solidFill>
                <a:latin typeface="Arial Unicode MS"/>
                <a:cs typeface="Arial Unicode MS"/>
              </a:rPr>
              <a:t>connectent,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25">
                <a:solidFill>
                  <a:srgbClr val="C5523F"/>
                </a:solidFill>
                <a:latin typeface="Arial Unicode MS"/>
                <a:cs typeface="Arial Unicode MS"/>
              </a:rPr>
              <a:t>complètent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5">
                <a:solidFill>
                  <a:srgbClr val="C5523F"/>
                </a:solidFill>
                <a:latin typeface="Arial Unicode MS"/>
                <a:cs typeface="Arial Unicode MS"/>
              </a:rPr>
              <a:t>les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 lieux </a:t>
            </a:r>
            <a:r>
              <a:rPr dirty="0" sz="500" spc="20">
                <a:solidFill>
                  <a:srgbClr val="C5523F"/>
                </a:solidFill>
                <a:latin typeface="Arial Unicode MS"/>
                <a:cs typeface="Arial Unicode MS"/>
              </a:rPr>
              <a:t>d’intervention.</a:t>
            </a:r>
            <a:endParaRPr sz="500">
              <a:latin typeface="Arial Unicode MS"/>
              <a:cs typeface="Arial Unicode MS"/>
            </a:endParaRPr>
          </a:p>
        </p:txBody>
      </p:sp>
      <p:sp>
        <p:nvSpPr>
          <p:cNvPr id="524" name="object 524" descr=""/>
          <p:cNvSpPr txBox="1"/>
          <p:nvPr/>
        </p:nvSpPr>
        <p:spPr>
          <a:xfrm>
            <a:off x="3514469" y="3443172"/>
            <a:ext cx="1745614" cy="995044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dirty="0" sz="500" spc="40" b="1">
                <a:solidFill>
                  <a:srgbClr val="C5523F"/>
                </a:solidFill>
                <a:latin typeface="Tahoma"/>
                <a:cs typeface="Tahoma"/>
              </a:rPr>
              <a:t>P</a:t>
            </a:r>
            <a:r>
              <a:rPr dirty="0" sz="500" spc="25" b="1">
                <a:solidFill>
                  <a:srgbClr val="C5523F"/>
                </a:solidFill>
                <a:latin typeface="Tahoma"/>
                <a:cs typeface="Tahoma"/>
              </a:rPr>
              <a:t>R</a:t>
            </a:r>
            <a:r>
              <a:rPr dirty="0" sz="500" spc="15" b="1">
                <a:solidFill>
                  <a:srgbClr val="C5523F"/>
                </a:solidFill>
                <a:latin typeface="Verdana"/>
                <a:cs typeface="Verdana"/>
              </a:rPr>
              <a:t>é</a:t>
            </a:r>
            <a:r>
              <a:rPr dirty="0" sz="500" spc="45" b="1">
                <a:solidFill>
                  <a:srgbClr val="C5523F"/>
                </a:solidFill>
                <a:latin typeface="Tahoma"/>
                <a:cs typeface="Tahoma"/>
              </a:rPr>
              <a:t>-</a:t>
            </a:r>
            <a:r>
              <a:rPr dirty="0" sz="500" spc="40" b="1">
                <a:solidFill>
                  <a:srgbClr val="C5523F"/>
                </a:solidFill>
                <a:latin typeface="Tahoma"/>
                <a:cs typeface="Tahoma"/>
              </a:rPr>
              <a:t>P</a:t>
            </a:r>
            <a:r>
              <a:rPr dirty="0" sz="500" spc="20" b="1">
                <a:solidFill>
                  <a:srgbClr val="C5523F"/>
                </a:solidFill>
                <a:latin typeface="Tahoma"/>
                <a:cs typeface="Tahoma"/>
              </a:rPr>
              <a:t>R</a:t>
            </a:r>
            <a:r>
              <a:rPr dirty="0" sz="500" spc="60" b="1">
                <a:solidFill>
                  <a:srgbClr val="C5523F"/>
                </a:solidFill>
                <a:latin typeface="Tahoma"/>
                <a:cs typeface="Tahoma"/>
              </a:rPr>
              <a:t>O</a:t>
            </a:r>
            <a:r>
              <a:rPr dirty="0" sz="500" spc="75" b="1">
                <a:solidFill>
                  <a:srgbClr val="C5523F"/>
                </a:solidFill>
                <a:latin typeface="Verdana"/>
                <a:cs typeface="Verdana"/>
              </a:rPr>
              <a:t>g</a:t>
            </a:r>
            <a:r>
              <a:rPr dirty="0" sz="500" spc="25" b="1">
                <a:solidFill>
                  <a:srgbClr val="C5523F"/>
                </a:solidFill>
                <a:latin typeface="Tahoma"/>
                <a:cs typeface="Tahoma"/>
              </a:rPr>
              <a:t>R</a:t>
            </a:r>
            <a:r>
              <a:rPr dirty="0" sz="500" spc="70" b="1">
                <a:solidFill>
                  <a:srgbClr val="C5523F"/>
                </a:solidFill>
                <a:latin typeface="Verdana"/>
                <a:cs typeface="Verdana"/>
              </a:rPr>
              <a:t>a</a:t>
            </a:r>
            <a:r>
              <a:rPr dirty="0" sz="500" spc="10" b="1">
                <a:solidFill>
                  <a:srgbClr val="C5523F"/>
                </a:solidFill>
                <a:latin typeface="Verdana"/>
                <a:cs typeface="Verdana"/>
              </a:rPr>
              <a:t>mm</a:t>
            </a:r>
            <a:r>
              <a:rPr dirty="0" sz="500" spc="15" b="1">
                <a:solidFill>
                  <a:srgbClr val="C5523F"/>
                </a:solidFill>
                <a:latin typeface="Verdana"/>
                <a:cs typeface="Verdana"/>
              </a:rPr>
              <a:t>e</a:t>
            </a:r>
            <a:r>
              <a:rPr dirty="0" sz="500" spc="-105" b="1">
                <a:solidFill>
                  <a:srgbClr val="C5523F"/>
                </a:solidFill>
                <a:latin typeface="Verdana"/>
                <a:cs typeface="Verdana"/>
              </a:rPr>
              <a:t> </a:t>
            </a:r>
            <a:r>
              <a:rPr dirty="0" sz="500" spc="-25" b="1">
                <a:solidFill>
                  <a:srgbClr val="C5523F"/>
                </a:solidFill>
                <a:latin typeface="Tahoma"/>
                <a:cs typeface="Tahoma"/>
              </a:rPr>
              <a:t>:</a:t>
            </a:r>
            <a:endParaRPr sz="500">
              <a:latin typeface="Tahoma"/>
              <a:cs typeface="Tahoma"/>
            </a:endParaRPr>
          </a:p>
          <a:p>
            <a:pPr marL="94615" marR="5080" indent="-16510">
              <a:lnSpc>
                <a:spcPct val="106000"/>
              </a:lnSpc>
              <a:spcBef>
                <a:spcPts val="635"/>
              </a:spcBef>
            </a:pPr>
            <a:r>
              <a:rPr dirty="0" sz="500" spc="35">
                <a:solidFill>
                  <a:srgbClr val="C5523F"/>
                </a:solidFill>
                <a:latin typeface="Arial Unicode MS"/>
                <a:cs typeface="Arial Unicode MS"/>
              </a:rPr>
              <a:t>↦</a:t>
            </a:r>
            <a:r>
              <a:rPr dirty="0" sz="500" spc="35" b="1">
                <a:solidFill>
                  <a:srgbClr val="C5523F"/>
                </a:solidFill>
                <a:latin typeface="Verdana"/>
                <a:cs typeface="Verdana"/>
              </a:rPr>
              <a:t>e</a:t>
            </a:r>
            <a:r>
              <a:rPr dirty="0" sz="500" spc="35" b="1">
                <a:solidFill>
                  <a:srgbClr val="C5523F"/>
                </a:solidFill>
                <a:latin typeface="Tahoma"/>
                <a:cs typeface="Tahoma"/>
              </a:rPr>
              <a:t>space </a:t>
            </a:r>
            <a:r>
              <a:rPr dirty="0" sz="500" spc="15" b="1">
                <a:solidFill>
                  <a:srgbClr val="C5523F"/>
                </a:solidFill>
                <a:latin typeface="Tahoma"/>
                <a:cs typeface="Tahoma"/>
              </a:rPr>
              <a:t>public </a:t>
            </a:r>
            <a:r>
              <a:rPr dirty="0" sz="500" spc="20">
                <a:solidFill>
                  <a:srgbClr val="C5523F"/>
                </a:solidFill>
                <a:latin typeface="Arial Unicode MS"/>
                <a:cs typeface="Arial Unicode MS"/>
              </a:rPr>
              <a:t>pouvant accueillir 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des </a:t>
            </a:r>
            <a:r>
              <a:rPr dirty="0" sz="500" spc="20">
                <a:solidFill>
                  <a:srgbClr val="C5523F"/>
                </a:solidFill>
                <a:latin typeface="Arial Unicode MS"/>
                <a:cs typeface="Arial Unicode MS"/>
              </a:rPr>
              <a:t>animations </a:t>
            </a:r>
            <a:r>
              <a:rPr dirty="0" sz="500" spc="2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diverses (fêtes, </a:t>
            </a:r>
            <a:r>
              <a:rPr dirty="0" sz="500" spc="15">
                <a:solidFill>
                  <a:srgbClr val="C5523F"/>
                </a:solidFill>
                <a:latin typeface="Arial Unicode MS"/>
                <a:cs typeface="Arial Unicode MS"/>
              </a:rPr>
              <a:t>marchés, </a:t>
            </a:r>
            <a:r>
              <a:rPr dirty="0" sz="500" spc="-5">
                <a:solidFill>
                  <a:srgbClr val="C5523F"/>
                </a:solidFill>
                <a:latin typeface="Arial Unicode MS"/>
                <a:cs typeface="Arial Unicode MS"/>
              </a:rPr>
              <a:t>foires…) </a:t>
            </a:r>
            <a:r>
              <a:rPr dirty="0" sz="500" spc="15">
                <a:solidFill>
                  <a:srgbClr val="C5523F"/>
                </a:solidFill>
                <a:latin typeface="Arial Unicode MS"/>
                <a:cs typeface="Arial Unicode MS"/>
              </a:rPr>
              <a:t>en lien </a:t>
            </a:r>
            <a:r>
              <a:rPr dirty="0" sz="500" spc="5">
                <a:solidFill>
                  <a:srgbClr val="C5523F"/>
                </a:solidFill>
                <a:latin typeface="Arial Unicode MS"/>
                <a:cs typeface="Arial Unicode MS"/>
              </a:rPr>
              <a:t>avec 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la </a:t>
            </a:r>
            <a:r>
              <a:rPr dirty="0" sz="500" spc="15">
                <a:solidFill>
                  <a:srgbClr val="C5523F"/>
                </a:solidFill>
                <a:latin typeface="Arial Unicode MS"/>
                <a:cs typeface="Arial Unicode MS"/>
              </a:rPr>
              <a:t>place </a:t>
            </a:r>
            <a:r>
              <a:rPr dirty="0" sz="500" spc="-12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de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la</a:t>
            </a:r>
            <a:r>
              <a:rPr dirty="0" sz="500" spc="-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20">
                <a:solidFill>
                  <a:srgbClr val="C5523F"/>
                </a:solidFill>
                <a:latin typeface="Arial Unicode MS"/>
                <a:cs typeface="Arial Unicode MS"/>
              </a:rPr>
              <a:t>Mairie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25">
                <a:solidFill>
                  <a:srgbClr val="C5523F"/>
                </a:solidFill>
                <a:latin typeface="Arial Unicode MS"/>
                <a:cs typeface="Arial Unicode MS"/>
              </a:rPr>
              <a:t>et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la</a:t>
            </a:r>
            <a:r>
              <a:rPr dirty="0" sz="500" spc="-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5">
                <a:solidFill>
                  <a:srgbClr val="C5523F"/>
                </a:solidFill>
                <a:latin typeface="Arial Unicode MS"/>
                <a:cs typeface="Arial Unicode MS"/>
              </a:rPr>
              <a:t>place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de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l'église</a:t>
            </a:r>
            <a:r>
              <a:rPr dirty="0" sz="500" spc="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au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5">
                <a:solidFill>
                  <a:srgbClr val="C5523F"/>
                </a:solidFill>
                <a:latin typeface="Arial Unicode MS"/>
                <a:cs typeface="Arial Unicode MS"/>
              </a:rPr>
              <a:t>sud</a:t>
            </a:r>
            <a:r>
              <a:rPr dirty="0" sz="500" spc="-7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;</a:t>
            </a:r>
            <a:endParaRPr sz="5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50">
              <a:latin typeface="Arial Unicode MS"/>
              <a:cs typeface="Arial Unicode MS"/>
            </a:endParaRPr>
          </a:p>
          <a:p>
            <a:pPr marL="94615" marR="15240" indent="-16510">
              <a:lnSpc>
                <a:spcPct val="106000"/>
              </a:lnSpc>
            </a:pPr>
            <a:r>
              <a:rPr dirty="0" sz="500" spc="120">
                <a:solidFill>
                  <a:srgbClr val="C5523F"/>
                </a:solidFill>
                <a:latin typeface="Arial Unicode MS"/>
                <a:cs typeface="Arial Unicode MS"/>
              </a:rPr>
              <a:t>↦</a:t>
            </a:r>
            <a:r>
              <a:rPr dirty="0" sz="500" spc="75" b="1">
                <a:solidFill>
                  <a:srgbClr val="C5523F"/>
                </a:solidFill>
                <a:latin typeface="Verdana"/>
                <a:cs typeface="Verdana"/>
              </a:rPr>
              <a:t>s</a:t>
            </a:r>
            <a:r>
              <a:rPr dirty="0" sz="500" spc="15" b="1">
                <a:solidFill>
                  <a:srgbClr val="C5523F"/>
                </a:solidFill>
                <a:latin typeface="Tahoma"/>
                <a:cs typeface="Tahoma"/>
              </a:rPr>
              <a:t>t</a:t>
            </a:r>
            <a:r>
              <a:rPr dirty="0" sz="500" spc="10" b="1">
                <a:solidFill>
                  <a:srgbClr val="C5523F"/>
                </a:solidFill>
                <a:latin typeface="Tahoma"/>
                <a:cs typeface="Tahoma"/>
              </a:rPr>
              <a:t>a</a:t>
            </a:r>
            <a:r>
              <a:rPr dirty="0" sz="500" spc="10" b="1">
                <a:solidFill>
                  <a:srgbClr val="C5523F"/>
                </a:solidFill>
                <a:latin typeface="Tahoma"/>
                <a:cs typeface="Tahoma"/>
              </a:rPr>
              <a:t>tionneme</a:t>
            </a:r>
            <a:r>
              <a:rPr dirty="0" sz="500" spc="5" b="1">
                <a:solidFill>
                  <a:srgbClr val="C5523F"/>
                </a:solidFill>
                <a:latin typeface="Tahoma"/>
                <a:cs typeface="Tahoma"/>
              </a:rPr>
              <a:t>n</a:t>
            </a:r>
            <a:r>
              <a:rPr dirty="0" sz="500" spc="25" b="1">
                <a:solidFill>
                  <a:srgbClr val="C5523F"/>
                </a:solidFill>
                <a:latin typeface="Tahoma"/>
                <a:cs typeface="Tahoma"/>
              </a:rPr>
              <a:t>t</a:t>
            </a:r>
            <a:r>
              <a:rPr dirty="0" sz="500" spc="-35" b="1">
                <a:solidFill>
                  <a:srgbClr val="C5523F"/>
                </a:solidFill>
                <a:latin typeface="Tahoma"/>
                <a:cs typeface="Tahoma"/>
              </a:rPr>
              <a:t> </a:t>
            </a:r>
            <a:r>
              <a:rPr dirty="0" sz="500" spc="10" b="1">
                <a:solidFill>
                  <a:srgbClr val="C5523F"/>
                </a:solidFill>
                <a:latin typeface="Tahoma"/>
                <a:cs typeface="Tahoma"/>
              </a:rPr>
              <a:t>mutualisé</a:t>
            </a:r>
            <a:r>
              <a:rPr dirty="0" sz="500" spc="-35" b="1">
                <a:solidFill>
                  <a:srgbClr val="C5523F"/>
                </a:solidFill>
                <a:latin typeface="Tahoma"/>
                <a:cs typeface="Tahoma"/>
              </a:rPr>
              <a:t> </a:t>
            </a:r>
            <a:r>
              <a:rPr dirty="0" sz="500" spc="-5">
                <a:solidFill>
                  <a:srgbClr val="C5523F"/>
                </a:solidFill>
                <a:latin typeface="Arial Unicode MS"/>
                <a:cs typeface="Arial Unicode MS"/>
              </a:rPr>
              <a:t>a</a:t>
            </a:r>
            <a:r>
              <a:rPr dirty="0" sz="500" spc="5">
                <a:solidFill>
                  <a:srgbClr val="C5523F"/>
                </a:solidFill>
                <a:latin typeface="Arial Unicode MS"/>
                <a:cs typeface="Arial Unicode MS"/>
              </a:rPr>
              <a:t>v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ec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la</a:t>
            </a:r>
            <a:r>
              <a:rPr dirty="0" sz="500" spc="-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20">
                <a:solidFill>
                  <a:srgbClr val="C5523F"/>
                </a:solidFill>
                <a:latin typeface="Arial Unicode MS"/>
                <a:cs typeface="Arial Unicode MS"/>
              </a:rPr>
              <a:t>mairie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-10">
                <a:solidFill>
                  <a:srgbClr val="C5523F"/>
                </a:solidFill>
                <a:latin typeface="Arial Unicode MS"/>
                <a:cs typeface="Arial Unicode MS"/>
              </a:rPr>
              <a:t>e</a:t>
            </a:r>
            <a:r>
              <a:rPr dirty="0" sz="500" spc="60">
                <a:solidFill>
                  <a:srgbClr val="C5523F"/>
                </a:solidFill>
                <a:latin typeface="Arial Unicode MS"/>
                <a:cs typeface="Arial Unicode MS"/>
              </a:rPr>
              <a:t>t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la</a:t>
            </a:r>
            <a:r>
              <a:rPr dirty="0" sz="500" spc="-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5">
                <a:solidFill>
                  <a:srgbClr val="C5523F"/>
                </a:solidFill>
                <a:latin typeface="Arial Unicode MS"/>
                <a:cs typeface="Arial Unicode MS"/>
              </a:rPr>
              <a:t>salle  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des</a:t>
            </a:r>
            <a:r>
              <a:rPr dirty="0" sz="500" spc="-2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5">
                <a:solidFill>
                  <a:srgbClr val="C5523F"/>
                </a:solidFill>
                <a:latin typeface="Arial Unicode MS"/>
                <a:cs typeface="Arial Unicode MS"/>
              </a:rPr>
              <a:t>fêtes</a:t>
            </a:r>
            <a:r>
              <a:rPr dirty="0" sz="500" spc="-7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;</a:t>
            </a:r>
            <a:endParaRPr sz="5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350">
              <a:latin typeface="Arial Unicode MS"/>
              <a:cs typeface="Arial Unicode MS"/>
            </a:endParaRPr>
          </a:p>
          <a:p>
            <a:pPr marL="78740">
              <a:lnSpc>
                <a:spcPct val="100000"/>
              </a:lnSpc>
            </a:pPr>
            <a:r>
              <a:rPr dirty="0" sz="500" spc="120">
                <a:solidFill>
                  <a:srgbClr val="C5523F"/>
                </a:solidFill>
                <a:latin typeface="Arial Unicode MS"/>
                <a:cs typeface="Arial Unicode MS"/>
              </a:rPr>
              <a:t>↦</a:t>
            </a:r>
            <a:r>
              <a:rPr dirty="0" sz="500" spc="20" b="1">
                <a:solidFill>
                  <a:srgbClr val="C5523F"/>
                </a:solidFill>
                <a:latin typeface="Tahoma"/>
                <a:cs typeface="Tahoma"/>
              </a:rPr>
              <a:t>H</a:t>
            </a:r>
            <a:r>
              <a:rPr dirty="0" sz="500" spc="15" b="1">
                <a:solidFill>
                  <a:srgbClr val="C5523F"/>
                </a:solidFill>
                <a:latin typeface="Tahoma"/>
                <a:cs typeface="Tahoma"/>
              </a:rPr>
              <a:t>ébe</a:t>
            </a:r>
            <a:r>
              <a:rPr dirty="0" sz="500" b="1">
                <a:solidFill>
                  <a:srgbClr val="C5523F"/>
                </a:solidFill>
                <a:latin typeface="Tahoma"/>
                <a:cs typeface="Tahoma"/>
              </a:rPr>
              <a:t>r</a:t>
            </a:r>
            <a:r>
              <a:rPr dirty="0" sz="500" spc="-5" b="1">
                <a:solidFill>
                  <a:srgbClr val="C5523F"/>
                </a:solidFill>
                <a:latin typeface="Tahoma"/>
                <a:cs typeface="Tahoma"/>
              </a:rPr>
              <a:t>g</a:t>
            </a:r>
            <a:r>
              <a:rPr dirty="0" sz="500" spc="10" b="1">
                <a:solidFill>
                  <a:srgbClr val="C5523F"/>
                </a:solidFill>
                <a:latin typeface="Tahoma"/>
                <a:cs typeface="Tahoma"/>
              </a:rPr>
              <a:t>eme</a:t>
            </a:r>
            <a:r>
              <a:rPr dirty="0" sz="500" b="1">
                <a:solidFill>
                  <a:srgbClr val="C5523F"/>
                </a:solidFill>
                <a:latin typeface="Tahoma"/>
                <a:cs typeface="Tahoma"/>
              </a:rPr>
              <a:t>n</a:t>
            </a:r>
            <a:r>
              <a:rPr dirty="0" sz="500" spc="25" b="1">
                <a:solidFill>
                  <a:srgbClr val="C5523F"/>
                </a:solidFill>
                <a:latin typeface="Tahoma"/>
                <a:cs typeface="Tahoma"/>
              </a:rPr>
              <a:t>t</a:t>
            </a:r>
            <a:r>
              <a:rPr dirty="0" sz="500" spc="-35" b="1">
                <a:solidFill>
                  <a:srgbClr val="C5523F"/>
                </a:solidFill>
                <a:latin typeface="Tahoma"/>
                <a:cs typeface="Tahoma"/>
              </a:rPr>
              <a:t> </a:t>
            </a:r>
            <a:r>
              <a:rPr dirty="0" sz="500" spc="15" b="1">
                <a:solidFill>
                  <a:srgbClr val="C5523F"/>
                </a:solidFill>
                <a:latin typeface="Tahoma"/>
                <a:cs typeface="Tahoma"/>
              </a:rPr>
              <a:t>t</a:t>
            </a:r>
            <a:r>
              <a:rPr dirty="0" sz="500" spc="15" b="1">
                <a:solidFill>
                  <a:srgbClr val="C5523F"/>
                </a:solidFill>
                <a:latin typeface="Tahoma"/>
                <a:cs typeface="Tahoma"/>
              </a:rPr>
              <a:t>ouri</a:t>
            </a:r>
            <a:r>
              <a:rPr dirty="0" sz="500" spc="5" b="1">
                <a:solidFill>
                  <a:srgbClr val="C5523F"/>
                </a:solidFill>
                <a:latin typeface="Tahoma"/>
                <a:cs typeface="Tahoma"/>
              </a:rPr>
              <a:t>s</a:t>
            </a:r>
            <a:r>
              <a:rPr dirty="0" sz="500" spc="10" b="1">
                <a:solidFill>
                  <a:srgbClr val="C5523F"/>
                </a:solidFill>
                <a:latin typeface="Tahoma"/>
                <a:cs typeface="Tahoma"/>
              </a:rPr>
              <a:t>tique</a:t>
            </a:r>
            <a:r>
              <a:rPr dirty="0" sz="500" spc="-85" b="1">
                <a:solidFill>
                  <a:srgbClr val="C5523F"/>
                </a:solidFill>
                <a:latin typeface="Tahoma"/>
                <a:cs typeface="Tahoma"/>
              </a:rPr>
              <a:t> </a:t>
            </a:r>
            <a:r>
              <a:rPr dirty="0" sz="500" spc="-25" b="1">
                <a:solidFill>
                  <a:srgbClr val="C5523F"/>
                </a:solidFill>
                <a:latin typeface="Tahoma"/>
                <a:cs typeface="Tahoma"/>
              </a:rPr>
              <a:t>;</a:t>
            </a:r>
            <a:endParaRPr sz="500">
              <a:latin typeface="Tahoma"/>
              <a:cs typeface="Tahoma"/>
            </a:endParaRPr>
          </a:p>
          <a:p>
            <a:pPr marL="78740">
              <a:lnSpc>
                <a:spcPct val="100000"/>
              </a:lnSpc>
              <a:spcBef>
                <a:spcPts val="675"/>
              </a:spcBef>
            </a:pPr>
            <a:r>
              <a:rPr dirty="0" sz="500" spc="120">
                <a:solidFill>
                  <a:srgbClr val="C5523F"/>
                </a:solidFill>
                <a:latin typeface="Arial Unicode MS"/>
                <a:cs typeface="Arial Unicode MS"/>
              </a:rPr>
              <a:t>↦</a:t>
            </a:r>
            <a:r>
              <a:rPr dirty="0" sz="500" spc="5" b="1">
                <a:solidFill>
                  <a:srgbClr val="C5523F"/>
                </a:solidFill>
                <a:latin typeface="Verdana"/>
                <a:cs typeface="Verdana"/>
              </a:rPr>
              <a:t>m</a:t>
            </a:r>
            <a:r>
              <a:rPr dirty="0" sz="500" spc="10" b="1">
                <a:solidFill>
                  <a:srgbClr val="C5523F"/>
                </a:solidFill>
                <a:latin typeface="Tahoma"/>
                <a:cs typeface="Tahoma"/>
              </a:rPr>
              <a:t>aison</a:t>
            </a:r>
            <a:r>
              <a:rPr dirty="0" sz="500" spc="-35" b="1">
                <a:solidFill>
                  <a:srgbClr val="C5523F"/>
                </a:solidFill>
                <a:latin typeface="Tahoma"/>
                <a:cs typeface="Tahoma"/>
              </a:rPr>
              <a:t> </a:t>
            </a:r>
            <a:r>
              <a:rPr dirty="0" sz="500" spc="20" b="1">
                <a:solidFill>
                  <a:srgbClr val="C5523F"/>
                </a:solidFill>
                <a:latin typeface="Tahoma"/>
                <a:cs typeface="Tahoma"/>
              </a:rPr>
              <a:t>des</a:t>
            </a:r>
            <a:r>
              <a:rPr dirty="0" sz="500" spc="-35" b="1">
                <a:solidFill>
                  <a:srgbClr val="C5523F"/>
                </a:solidFill>
                <a:latin typeface="Tahoma"/>
                <a:cs typeface="Tahoma"/>
              </a:rPr>
              <a:t> </a:t>
            </a:r>
            <a:r>
              <a:rPr dirty="0" sz="500" spc="20" b="1">
                <a:solidFill>
                  <a:srgbClr val="C5523F"/>
                </a:solidFill>
                <a:latin typeface="Tahoma"/>
                <a:cs typeface="Tahoma"/>
              </a:rPr>
              <a:t>associ</a:t>
            </a:r>
            <a:r>
              <a:rPr dirty="0" sz="500" spc="10" b="1">
                <a:solidFill>
                  <a:srgbClr val="C5523F"/>
                </a:solidFill>
                <a:latin typeface="Tahoma"/>
                <a:cs typeface="Tahoma"/>
              </a:rPr>
              <a:t>a</a:t>
            </a:r>
            <a:r>
              <a:rPr dirty="0" sz="500" spc="10" b="1">
                <a:solidFill>
                  <a:srgbClr val="C5523F"/>
                </a:solidFill>
                <a:latin typeface="Tahoma"/>
                <a:cs typeface="Tahoma"/>
              </a:rPr>
              <a:t>tions.</a:t>
            </a:r>
            <a:endParaRPr sz="500">
              <a:latin typeface="Tahoma"/>
              <a:cs typeface="Tahoma"/>
            </a:endParaRPr>
          </a:p>
        </p:txBody>
      </p:sp>
      <p:sp>
        <p:nvSpPr>
          <p:cNvPr id="525" name="object 525" descr=""/>
          <p:cNvSpPr txBox="1"/>
          <p:nvPr/>
        </p:nvSpPr>
        <p:spPr>
          <a:xfrm>
            <a:off x="3514469" y="4574422"/>
            <a:ext cx="1550035" cy="67183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dirty="0" sz="500" spc="35" b="1">
                <a:solidFill>
                  <a:srgbClr val="C5523F"/>
                </a:solidFill>
                <a:latin typeface="Tahoma"/>
                <a:cs typeface="Tahoma"/>
              </a:rPr>
              <a:t>P</a:t>
            </a:r>
            <a:r>
              <a:rPr dirty="0" sz="500" spc="65" b="1">
                <a:solidFill>
                  <a:srgbClr val="C5523F"/>
                </a:solidFill>
                <a:latin typeface="Verdana"/>
                <a:cs typeface="Verdana"/>
              </a:rPr>
              <a:t>a</a:t>
            </a:r>
            <a:r>
              <a:rPr dirty="0" sz="500" spc="25" b="1">
                <a:solidFill>
                  <a:srgbClr val="C5523F"/>
                </a:solidFill>
                <a:latin typeface="Tahoma"/>
                <a:cs typeface="Tahoma"/>
              </a:rPr>
              <a:t>R</a:t>
            </a:r>
            <a:r>
              <a:rPr dirty="0" sz="500" spc="125" b="1">
                <a:solidFill>
                  <a:srgbClr val="C5523F"/>
                </a:solidFill>
                <a:latin typeface="Verdana"/>
                <a:cs typeface="Verdana"/>
              </a:rPr>
              <a:t>t</a:t>
            </a:r>
            <a:r>
              <a:rPr dirty="0" sz="500" spc="15" b="1">
                <a:solidFill>
                  <a:srgbClr val="C5523F"/>
                </a:solidFill>
                <a:latin typeface="Verdana"/>
                <a:cs typeface="Verdana"/>
              </a:rPr>
              <a:t>e</a:t>
            </a:r>
            <a:r>
              <a:rPr dirty="0" sz="500" spc="60" b="1">
                <a:solidFill>
                  <a:srgbClr val="C5523F"/>
                </a:solidFill>
                <a:latin typeface="Tahoma"/>
                <a:cs typeface="Tahoma"/>
              </a:rPr>
              <a:t>N</a:t>
            </a:r>
            <a:r>
              <a:rPr dirty="0" sz="500" spc="70" b="1">
                <a:solidFill>
                  <a:srgbClr val="C5523F"/>
                </a:solidFill>
                <a:latin typeface="Verdana"/>
                <a:cs typeface="Verdana"/>
              </a:rPr>
              <a:t>a</a:t>
            </a:r>
            <a:r>
              <a:rPr dirty="0" sz="500" spc="5" b="1">
                <a:solidFill>
                  <a:srgbClr val="C5523F"/>
                </a:solidFill>
                <a:latin typeface="Verdana"/>
                <a:cs typeface="Verdana"/>
              </a:rPr>
              <a:t>i</a:t>
            </a:r>
            <a:r>
              <a:rPr dirty="0" sz="500" spc="25" b="1">
                <a:solidFill>
                  <a:srgbClr val="C5523F"/>
                </a:solidFill>
                <a:latin typeface="Tahoma"/>
                <a:cs typeface="Tahoma"/>
              </a:rPr>
              <a:t>R</a:t>
            </a:r>
            <a:r>
              <a:rPr dirty="0" sz="500" spc="20" b="1">
                <a:solidFill>
                  <a:srgbClr val="C5523F"/>
                </a:solidFill>
                <a:latin typeface="Verdana"/>
                <a:cs typeface="Verdana"/>
              </a:rPr>
              <a:t>e</a:t>
            </a:r>
            <a:r>
              <a:rPr dirty="0" sz="500" spc="75" b="1">
                <a:solidFill>
                  <a:srgbClr val="C5523F"/>
                </a:solidFill>
                <a:latin typeface="Verdana"/>
                <a:cs typeface="Verdana"/>
              </a:rPr>
              <a:t>s</a:t>
            </a:r>
            <a:r>
              <a:rPr dirty="0" sz="500" spc="-55" b="1">
                <a:solidFill>
                  <a:srgbClr val="C5523F"/>
                </a:solidFill>
                <a:latin typeface="Verdana"/>
                <a:cs typeface="Verdana"/>
              </a:rPr>
              <a:t> </a:t>
            </a:r>
            <a:r>
              <a:rPr dirty="0" sz="500" spc="40" b="1">
                <a:solidFill>
                  <a:srgbClr val="C5523F"/>
                </a:solidFill>
                <a:latin typeface="Tahoma"/>
                <a:cs typeface="Tahoma"/>
              </a:rPr>
              <a:t>P</a:t>
            </a:r>
            <a:r>
              <a:rPr dirty="0" sz="500" spc="60" b="1">
                <a:solidFill>
                  <a:srgbClr val="C5523F"/>
                </a:solidFill>
                <a:latin typeface="Tahoma"/>
                <a:cs typeface="Tahoma"/>
              </a:rPr>
              <a:t>O</a:t>
            </a:r>
            <a:r>
              <a:rPr dirty="0" sz="500" spc="80" b="1">
                <a:solidFill>
                  <a:srgbClr val="C5523F"/>
                </a:solidFill>
                <a:latin typeface="Verdana"/>
                <a:cs typeface="Verdana"/>
              </a:rPr>
              <a:t>ss</a:t>
            </a:r>
            <a:r>
              <a:rPr dirty="0" sz="500" spc="10" b="1">
                <a:solidFill>
                  <a:srgbClr val="C5523F"/>
                </a:solidFill>
                <a:latin typeface="Verdana"/>
                <a:cs typeface="Verdana"/>
              </a:rPr>
              <a:t>i</a:t>
            </a:r>
            <a:r>
              <a:rPr dirty="0" sz="500" spc="35" b="1">
                <a:solidFill>
                  <a:srgbClr val="C5523F"/>
                </a:solidFill>
                <a:latin typeface="Verdana"/>
                <a:cs typeface="Verdana"/>
              </a:rPr>
              <a:t>b</a:t>
            </a:r>
            <a:r>
              <a:rPr dirty="0" sz="500" spc="165" b="1">
                <a:solidFill>
                  <a:srgbClr val="C5523F"/>
                </a:solidFill>
                <a:latin typeface="Verdana"/>
                <a:cs typeface="Verdana"/>
              </a:rPr>
              <a:t>l</a:t>
            </a:r>
            <a:r>
              <a:rPr dirty="0" sz="500" spc="20" b="1">
                <a:solidFill>
                  <a:srgbClr val="C5523F"/>
                </a:solidFill>
                <a:latin typeface="Verdana"/>
                <a:cs typeface="Verdana"/>
              </a:rPr>
              <a:t>e</a:t>
            </a:r>
            <a:r>
              <a:rPr dirty="0" sz="500" spc="75" b="1">
                <a:solidFill>
                  <a:srgbClr val="C5523F"/>
                </a:solidFill>
                <a:latin typeface="Verdana"/>
                <a:cs typeface="Verdana"/>
              </a:rPr>
              <a:t>s</a:t>
            </a:r>
            <a:r>
              <a:rPr dirty="0" sz="500" spc="-105" b="1">
                <a:solidFill>
                  <a:srgbClr val="C5523F"/>
                </a:solidFill>
                <a:latin typeface="Verdana"/>
                <a:cs typeface="Verdana"/>
              </a:rPr>
              <a:t> </a:t>
            </a:r>
            <a:r>
              <a:rPr dirty="0" sz="500" spc="-25" b="1">
                <a:solidFill>
                  <a:srgbClr val="C5523F"/>
                </a:solidFill>
                <a:latin typeface="Tahoma"/>
                <a:cs typeface="Tahoma"/>
              </a:rPr>
              <a:t>:</a:t>
            </a:r>
            <a:endParaRPr sz="500">
              <a:latin typeface="Tahoma"/>
              <a:cs typeface="Tahoma"/>
            </a:endParaRPr>
          </a:p>
          <a:p>
            <a:pPr marL="78740">
              <a:lnSpc>
                <a:spcPct val="100000"/>
              </a:lnSpc>
              <a:spcBef>
                <a:spcPts val="670"/>
              </a:spcBef>
            </a:pPr>
            <a:r>
              <a:rPr dirty="0" sz="500" spc="120">
                <a:solidFill>
                  <a:srgbClr val="C5523F"/>
                </a:solidFill>
                <a:latin typeface="Arial Unicode MS"/>
                <a:cs typeface="Arial Unicode MS"/>
              </a:rPr>
              <a:t>↦</a:t>
            </a:r>
            <a:r>
              <a:rPr dirty="0" sz="500" spc="60">
                <a:solidFill>
                  <a:srgbClr val="C5523F"/>
                </a:solidFill>
                <a:latin typeface="Arial Unicode MS"/>
                <a:cs typeface="Arial Unicode MS"/>
              </a:rPr>
              <a:t>M</a:t>
            </a:r>
            <a:r>
              <a:rPr dirty="0" sz="500" spc="15">
                <a:solidFill>
                  <a:srgbClr val="C5523F"/>
                </a:solidFill>
                <a:latin typeface="Arial Unicode MS"/>
                <a:cs typeface="Arial Unicode MS"/>
              </a:rPr>
              <a:t>airie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de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Piney</a:t>
            </a:r>
            <a:r>
              <a:rPr dirty="0" sz="500" spc="-7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;</a:t>
            </a:r>
            <a:endParaRPr sz="500">
              <a:latin typeface="Arial Unicode MS"/>
              <a:cs typeface="Arial Unicode MS"/>
            </a:endParaRPr>
          </a:p>
          <a:p>
            <a:pPr marL="78740">
              <a:lnSpc>
                <a:spcPct val="100000"/>
              </a:lnSpc>
              <a:spcBef>
                <a:spcPts val="35"/>
              </a:spcBef>
            </a:pPr>
            <a:r>
              <a:rPr dirty="0" sz="500" spc="120">
                <a:solidFill>
                  <a:srgbClr val="C5523F"/>
                </a:solidFill>
                <a:latin typeface="Arial Unicode MS"/>
                <a:cs typeface="Arial Unicode MS"/>
              </a:rPr>
              <a:t>↦</a:t>
            </a:r>
            <a:r>
              <a:rPr dirty="0" sz="500" spc="40">
                <a:solidFill>
                  <a:srgbClr val="C5523F"/>
                </a:solidFill>
                <a:latin typeface="Arial Unicode MS"/>
                <a:cs typeface="Arial Unicode MS"/>
              </a:rPr>
              <a:t>A</a:t>
            </a:r>
            <a:r>
              <a:rPr dirty="0" sz="500" spc="5">
                <a:solidFill>
                  <a:srgbClr val="C5523F"/>
                </a:solidFill>
                <a:latin typeface="Arial Unicode MS"/>
                <a:cs typeface="Arial Unicode MS"/>
              </a:rPr>
              <a:t>r</a:t>
            </a:r>
            <a:r>
              <a:rPr dirty="0" sz="500" spc="35">
                <a:solidFill>
                  <a:srgbClr val="C5523F"/>
                </a:solidFill>
                <a:latin typeface="Arial Unicode MS"/>
                <a:cs typeface="Arial Unicode MS"/>
              </a:rPr>
              <a:t>chi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t</a:t>
            </a:r>
            <a:r>
              <a:rPr dirty="0" sz="500" spc="35">
                <a:solidFill>
                  <a:srgbClr val="C5523F"/>
                </a:solidFill>
                <a:latin typeface="Arial Unicode MS"/>
                <a:cs typeface="Arial Unicode MS"/>
              </a:rPr>
              <a:t>ec</a:t>
            </a:r>
            <a:r>
              <a:rPr dirty="0" sz="500" spc="5">
                <a:solidFill>
                  <a:srgbClr val="C5523F"/>
                </a:solidFill>
                <a:latin typeface="Arial Unicode MS"/>
                <a:cs typeface="Arial Unicode MS"/>
              </a:rPr>
              <a:t>t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e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des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20">
                <a:solidFill>
                  <a:srgbClr val="C5523F"/>
                </a:solidFill>
                <a:latin typeface="Arial Unicode MS"/>
                <a:cs typeface="Arial Unicode MS"/>
              </a:rPr>
              <a:t>B</a:t>
            </a:r>
            <a:r>
              <a:rPr dirty="0" sz="500" spc="5">
                <a:solidFill>
                  <a:srgbClr val="C5523F"/>
                </a:solidFill>
                <a:latin typeface="Arial Unicode MS"/>
                <a:cs typeface="Arial Unicode MS"/>
              </a:rPr>
              <a:t>â</a:t>
            </a:r>
            <a:r>
              <a:rPr dirty="0" sz="500" spc="30">
                <a:solidFill>
                  <a:srgbClr val="C5523F"/>
                </a:solidFill>
                <a:latin typeface="Arial Unicode MS"/>
                <a:cs typeface="Arial Unicode MS"/>
              </a:rPr>
              <a:t>time</a:t>
            </a:r>
            <a:r>
              <a:rPr dirty="0" sz="500" spc="30">
                <a:solidFill>
                  <a:srgbClr val="C5523F"/>
                </a:solidFill>
                <a:latin typeface="Arial Unicode MS"/>
                <a:cs typeface="Arial Unicode MS"/>
              </a:rPr>
              <a:t>n</a:t>
            </a:r>
            <a:r>
              <a:rPr dirty="0" sz="500" spc="35">
                <a:solidFill>
                  <a:srgbClr val="C5523F"/>
                </a:solidFill>
                <a:latin typeface="Arial Unicode MS"/>
                <a:cs typeface="Arial Unicode MS"/>
              </a:rPr>
              <a:t>ts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de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-25">
                <a:solidFill>
                  <a:srgbClr val="C5523F"/>
                </a:solidFill>
                <a:latin typeface="Arial Unicode MS"/>
                <a:cs typeface="Arial Unicode MS"/>
              </a:rPr>
              <a:t>F</a:t>
            </a:r>
            <a:r>
              <a:rPr dirty="0" sz="500" spc="30">
                <a:solidFill>
                  <a:srgbClr val="C5523F"/>
                </a:solidFill>
                <a:latin typeface="Arial Unicode MS"/>
                <a:cs typeface="Arial Unicode MS"/>
              </a:rPr>
              <a:t>r</a:t>
            </a:r>
            <a:r>
              <a:rPr dirty="0" sz="500" spc="15">
                <a:solidFill>
                  <a:srgbClr val="C5523F"/>
                </a:solidFill>
                <a:latin typeface="Arial Unicode MS"/>
                <a:cs typeface="Arial Unicode MS"/>
              </a:rPr>
              <a:t>ance</a:t>
            </a:r>
            <a:r>
              <a:rPr dirty="0" sz="500" spc="-7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;</a:t>
            </a:r>
            <a:endParaRPr sz="500">
              <a:latin typeface="Arial Unicode MS"/>
              <a:cs typeface="Arial Unicode MS"/>
            </a:endParaRPr>
          </a:p>
          <a:p>
            <a:pPr marL="78740">
              <a:lnSpc>
                <a:spcPct val="100000"/>
              </a:lnSpc>
              <a:spcBef>
                <a:spcPts val="40"/>
              </a:spcBef>
            </a:pPr>
            <a:r>
              <a:rPr dirty="0" sz="500" spc="35">
                <a:solidFill>
                  <a:srgbClr val="C5523F"/>
                </a:solidFill>
                <a:latin typeface="Arial Unicode MS"/>
                <a:cs typeface="Arial Unicode MS"/>
              </a:rPr>
              <a:t>↦Communauté</a:t>
            </a:r>
            <a:r>
              <a:rPr dirty="0" sz="500" spc="-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de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25">
                <a:solidFill>
                  <a:srgbClr val="C5523F"/>
                </a:solidFill>
                <a:latin typeface="Arial Unicode MS"/>
                <a:cs typeface="Arial Unicode MS"/>
              </a:rPr>
              <a:t>communes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Forêt,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Lacs,</a:t>
            </a:r>
            <a:endParaRPr sz="500">
              <a:latin typeface="Arial Unicode MS"/>
              <a:cs typeface="Arial Unicode MS"/>
            </a:endParaRPr>
          </a:p>
          <a:p>
            <a:pPr marL="94615">
              <a:lnSpc>
                <a:spcPct val="100000"/>
              </a:lnSpc>
              <a:spcBef>
                <a:spcPts val="35"/>
              </a:spcBef>
            </a:pPr>
            <a:r>
              <a:rPr dirty="0" sz="500" spc="185">
                <a:solidFill>
                  <a:srgbClr val="C5523F"/>
                </a:solidFill>
                <a:latin typeface="Arial Unicode MS"/>
                <a:cs typeface="Arial Unicode MS"/>
              </a:rPr>
              <a:t>t</a:t>
            </a:r>
            <a:r>
              <a:rPr dirty="0" sz="500" spc="30">
                <a:solidFill>
                  <a:srgbClr val="C5523F"/>
                </a:solidFill>
                <a:latin typeface="Arial Unicode MS"/>
                <a:cs typeface="Arial Unicode MS"/>
              </a:rPr>
              <a:t>er</a:t>
            </a:r>
            <a:r>
              <a:rPr dirty="0" sz="500" spc="5">
                <a:solidFill>
                  <a:srgbClr val="C5523F"/>
                </a:solidFill>
                <a:latin typeface="Arial Unicode MS"/>
                <a:cs typeface="Arial Unicode MS"/>
              </a:rPr>
              <a:t>r</a:t>
            </a:r>
            <a:r>
              <a:rPr dirty="0" sz="500" spc="5">
                <a:solidFill>
                  <a:srgbClr val="C5523F"/>
                </a:solidFill>
                <a:latin typeface="Arial Unicode MS"/>
                <a:cs typeface="Arial Unicode MS"/>
              </a:rPr>
              <a:t>es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5">
                <a:solidFill>
                  <a:srgbClr val="C5523F"/>
                </a:solidFill>
                <a:latin typeface="Arial Unicode MS"/>
                <a:cs typeface="Arial Unicode MS"/>
              </a:rPr>
              <a:t>en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20">
                <a:solidFill>
                  <a:srgbClr val="C5523F"/>
                </a:solidFill>
                <a:latin typeface="Arial Unicode MS"/>
                <a:cs typeface="Arial Unicode MS"/>
              </a:rPr>
              <a:t>Champagne</a:t>
            </a:r>
            <a:r>
              <a:rPr dirty="0" sz="500" spc="-7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;</a:t>
            </a:r>
            <a:endParaRPr sz="500">
              <a:latin typeface="Arial Unicode MS"/>
              <a:cs typeface="Arial Unicode MS"/>
            </a:endParaRPr>
          </a:p>
          <a:p>
            <a:pPr marL="78740">
              <a:lnSpc>
                <a:spcPct val="100000"/>
              </a:lnSpc>
              <a:spcBef>
                <a:spcPts val="35"/>
              </a:spcBef>
            </a:pPr>
            <a:r>
              <a:rPr dirty="0" sz="500" spc="25">
                <a:solidFill>
                  <a:srgbClr val="C5523F"/>
                </a:solidFill>
                <a:latin typeface="Arial Unicode MS"/>
                <a:cs typeface="Arial Unicode MS"/>
              </a:rPr>
              <a:t>↦Association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locale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20">
                <a:solidFill>
                  <a:srgbClr val="C5523F"/>
                </a:solidFill>
                <a:latin typeface="Arial Unicode MS"/>
                <a:cs typeface="Arial Unicode MS"/>
              </a:rPr>
              <a:t>du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25">
                <a:solidFill>
                  <a:srgbClr val="C5523F"/>
                </a:solidFill>
                <a:latin typeface="Arial Unicode MS"/>
                <a:cs typeface="Arial Unicode MS"/>
              </a:rPr>
              <a:t>patrimoine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35">
                <a:solidFill>
                  <a:srgbClr val="C5523F"/>
                </a:solidFill>
                <a:latin typeface="Arial Unicode MS"/>
                <a:cs typeface="Arial Unicode MS"/>
              </a:rPr>
              <a:t>CREsPEFo</a:t>
            </a:r>
            <a:r>
              <a:rPr dirty="0" sz="500" spc="-7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;</a:t>
            </a:r>
            <a:endParaRPr sz="500">
              <a:latin typeface="Arial Unicode MS"/>
              <a:cs typeface="Arial Unicode MS"/>
            </a:endParaRPr>
          </a:p>
          <a:p>
            <a:pPr marL="78740">
              <a:lnSpc>
                <a:spcPct val="100000"/>
              </a:lnSpc>
              <a:spcBef>
                <a:spcPts val="35"/>
              </a:spcBef>
            </a:pPr>
            <a:r>
              <a:rPr dirty="0" sz="500" spc="50">
                <a:solidFill>
                  <a:srgbClr val="C5523F"/>
                </a:solidFill>
                <a:latin typeface="Arial Unicode MS"/>
                <a:cs typeface="Arial Unicode MS"/>
              </a:rPr>
              <a:t>↦PnrFo.</a:t>
            </a:r>
            <a:endParaRPr sz="500">
              <a:latin typeface="Arial Unicode MS"/>
              <a:cs typeface="Arial Unicode MS"/>
            </a:endParaRPr>
          </a:p>
        </p:txBody>
      </p:sp>
      <p:sp>
        <p:nvSpPr>
          <p:cNvPr id="526" name="object 526" descr=""/>
          <p:cNvSpPr txBox="1"/>
          <p:nvPr/>
        </p:nvSpPr>
        <p:spPr>
          <a:xfrm rot="18960000">
            <a:off x="6804743" y="3286236"/>
            <a:ext cx="571741" cy="673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530"/>
              </a:lnSpc>
            </a:pPr>
            <a:r>
              <a:rPr dirty="0" sz="500" spc="5">
                <a:solidFill>
                  <a:srgbClr val="C5523F"/>
                </a:solidFill>
                <a:latin typeface="Arial Unicode MS"/>
                <a:cs typeface="Arial Unicode MS"/>
              </a:rPr>
              <a:t>Rue</a:t>
            </a:r>
            <a:r>
              <a:rPr dirty="0" sz="500" spc="-2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de</a:t>
            </a:r>
            <a:r>
              <a:rPr dirty="0" sz="500" spc="-2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la</a:t>
            </a:r>
            <a:r>
              <a:rPr dirty="0" sz="500" spc="-2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5">
                <a:solidFill>
                  <a:srgbClr val="C5523F"/>
                </a:solidFill>
                <a:latin typeface="Arial Unicode MS"/>
                <a:cs typeface="Arial Unicode MS"/>
              </a:rPr>
              <a:t>Chapelle</a:t>
            </a:r>
            <a:endParaRPr sz="500">
              <a:latin typeface="Arial Unicode MS"/>
              <a:cs typeface="Arial Unicode MS"/>
            </a:endParaRPr>
          </a:p>
        </p:txBody>
      </p:sp>
      <p:sp>
        <p:nvSpPr>
          <p:cNvPr id="527" name="object 527" descr=""/>
          <p:cNvSpPr txBox="1"/>
          <p:nvPr/>
        </p:nvSpPr>
        <p:spPr>
          <a:xfrm rot="20820000">
            <a:off x="6732338" y="1922764"/>
            <a:ext cx="413919" cy="673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530"/>
              </a:lnSpc>
            </a:pPr>
            <a:r>
              <a:rPr dirty="0" sz="500" spc="-20">
                <a:solidFill>
                  <a:srgbClr val="C5523F"/>
                </a:solidFill>
                <a:latin typeface="Arial Unicode MS"/>
                <a:cs typeface="Arial Unicode MS"/>
              </a:rPr>
              <a:t>R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ue</a:t>
            </a:r>
            <a:r>
              <a:rPr dirty="0" sz="500" spc="-1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20">
                <a:solidFill>
                  <a:srgbClr val="C5523F"/>
                </a:solidFill>
                <a:latin typeface="Arial Unicode MS"/>
                <a:cs typeface="Arial Unicode MS"/>
              </a:rPr>
              <a:t>Ch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e</a:t>
            </a:r>
            <a:r>
              <a:rPr dirty="0" baseline="5555" sz="750" spc="15">
                <a:solidFill>
                  <a:srgbClr val="C5523F"/>
                </a:solidFill>
                <a:latin typeface="Arial Unicode MS"/>
                <a:cs typeface="Arial Unicode MS"/>
              </a:rPr>
              <a:t>vill</a:t>
            </a:r>
            <a:r>
              <a:rPr dirty="0" baseline="5555" sz="750" spc="7">
                <a:solidFill>
                  <a:srgbClr val="C5523F"/>
                </a:solidFill>
                <a:latin typeface="Arial Unicode MS"/>
                <a:cs typeface="Arial Unicode MS"/>
              </a:rPr>
              <a:t>o</a:t>
            </a:r>
            <a:r>
              <a:rPr dirty="0" baseline="5555" sz="750" spc="89">
                <a:solidFill>
                  <a:srgbClr val="C5523F"/>
                </a:solidFill>
                <a:latin typeface="Arial Unicode MS"/>
                <a:cs typeface="Arial Unicode MS"/>
              </a:rPr>
              <a:t>t</a:t>
            </a:r>
            <a:endParaRPr baseline="5555" sz="750">
              <a:latin typeface="Arial Unicode MS"/>
              <a:cs typeface="Arial Unicode MS"/>
            </a:endParaRPr>
          </a:p>
        </p:txBody>
      </p:sp>
      <p:sp>
        <p:nvSpPr>
          <p:cNvPr id="528" name="object 528" descr=""/>
          <p:cNvSpPr txBox="1"/>
          <p:nvPr/>
        </p:nvSpPr>
        <p:spPr>
          <a:xfrm rot="4620000">
            <a:off x="6255487" y="2762004"/>
            <a:ext cx="462221" cy="673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530"/>
              </a:lnSpc>
            </a:pPr>
            <a:r>
              <a:rPr dirty="0" sz="500" spc="-10">
                <a:solidFill>
                  <a:srgbClr val="C5523F"/>
                </a:solidFill>
                <a:latin typeface="Arial Unicode MS"/>
                <a:cs typeface="Arial Unicode MS"/>
              </a:rPr>
              <a:t>R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ue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de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la</a:t>
            </a:r>
            <a:r>
              <a:rPr dirty="0" sz="500" spc="-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20">
                <a:solidFill>
                  <a:srgbClr val="C5523F"/>
                </a:solidFill>
                <a:latin typeface="Arial Unicode MS"/>
                <a:cs typeface="Arial Unicode MS"/>
              </a:rPr>
              <a:t>h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alle</a:t>
            </a:r>
            <a:endParaRPr sz="500">
              <a:latin typeface="Arial Unicode MS"/>
              <a:cs typeface="Arial Unicode MS"/>
            </a:endParaRPr>
          </a:p>
        </p:txBody>
      </p:sp>
      <p:sp>
        <p:nvSpPr>
          <p:cNvPr id="529" name="object 529" descr=""/>
          <p:cNvSpPr txBox="1"/>
          <p:nvPr/>
        </p:nvSpPr>
        <p:spPr>
          <a:xfrm rot="4740000">
            <a:off x="6746847" y="4517370"/>
            <a:ext cx="442759" cy="673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530"/>
              </a:lnSpc>
            </a:pPr>
            <a:r>
              <a:rPr dirty="0" sz="500" spc="-10">
                <a:solidFill>
                  <a:srgbClr val="C5523F"/>
                </a:solidFill>
                <a:latin typeface="Arial Unicode MS"/>
                <a:cs typeface="Arial Unicode MS"/>
              </a:rPr>
              <a:t>R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ue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de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5">
                <a:solidFill>
                  <a:srgbClr val="C5523F"/>
                </a:solidFill>
                <a:latin typeface="Arial Unicode MS"/>
                <a:cs typeface="Arial Unicode MS"/>
              </a:rPr>
              <a:t>l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'</a:t>
            </a:r>
            <a:r>
              <a:rPr dirty="0" sz="500" spc="-5">
                <a:solidFill>
                  <a:srgbClr val="C5523F"/>
                </a:solidFill>
                <a:latin typeface="Arial Unicode MS"/>
                <a:cs typeface="Arial Unicode MS"/>
              </a:rPr>
              <a:t>é</a:t>
            </a:r>
            <a:r>
              <a:rPr dirty="0" sz="500" spc="15">
                <a:solidFill>
                  <a:srgbClr val="C5523F"/>
                </a:solidFill>
                <a:latin typeface="Arial Unicode MS"/>
                <a:cs typeface="Arial Unicode MS"/>
              </a:rPr>
              <a:t>glise</a:t>
            </a:r>
            <a:endParaRPr sz="500">
              <a:latin typeface="Arial Unicode MS"/>
              <a:cs typeface="Arial Unicode MS"/>
            </a:endParaRPr>
          </a:p>
        </p:txBody>
      </p:sp>
      <p:sp>
        <p:nvSpPr>
          <p:cNvPr id="530" name="object 530" descr=""/>
          <p:cNvSpPr txBox="1"/>
          <p:nvPr/>
        </p:nvSpPr>
        <p:spPr>
          <a:xfrm rot="4620000">
            <a:off x="6812371" y="2559094"/>
            <a:ext cx="555982" cy="666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525"/>
              </a:lnSpc>
            </a:pPr>
            <a:r>
              <a:rPr dirty="0" baseline="5555" sz="750" spc="-22">
                <a:solidFill>
                  <a:srgbClr val="C5523F"/>
                </a:solidFill>
                <a:latin typeface="Arial Unicode MS"/>
                <a:cs typeface="Arial Unicode MS"/>
              </a:rPr>
              <a:t>R</a:t>
            </a:r>
            <a:r>
              <a:rPr dirty="0" baseline="5555" sz="750" spc="15">
                <a:solidFill>
                  <a:srgbClr val="C5523F"/>
                </a:solidFill>
                <a:latin typeface="Arial Unicode MS"/>
                <a:cs typeface="Arial Unicode MS"/>
              </a:rPr>
              <a:t>ue</a:t>
            </a:r>
            <a:r>
              <a:rPr dirty="0" baseline="5555" sz="750" spc="-7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5">
                <a:solidFill>
                  <a:srgbClr val="C5523F"/>
                </a:solidFill>
                <a:latin typeface="Arial Unicode MS"/>
                <a:cs typeface="Arial Unicode MS"/>
              </a:rPr>
              <a:t>L</a:t>
            </a:r>
            <a:r>
              <a:rPr dirty="0" sz="500" spc="15">
                <a:solidFill>
                  <a:srgbClr val="C5523F"/>
                </a:solidFill>
                <a:latin typeface="Arial Unicode MS"/>
                <a:cs typeface="Arial Unicode MS"/>
              </a:rPr>
              <a:t>ouis</a:t>
            </a:r>
            <a:r>
              <a:rPr dirty="0" sz="500" spc="-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14">
                <a:solidFill>
                  <a:srgbClr val="C5523F"/>
                </a:solidFill>
                <a:latin typeface="Arial Unicode MS"/>
                <a:cs typeface="Arial Unicode MS"/>
              </a:rPr>
              <a:t>h</a:t>
            </a:r>
            <a:r>
              <a:rPr dirty="0" sz="500" spc="15">
                <a:solidFill>
                  <a:srgbClr val="C5523F"/>
                </a:solidFill>
                <a:latin typeface="Arial Unicode MS"/>
                <a:cs typeface="Arial Unicode MS"/>
              </a:rPr>
              <a:t>usson</a:t>
            </a:r>
            <a:endParaRPr sz="500">
              <a:latin typeface="Arial Unicode MS"/>
              <a:cs typeface="Arial Unicode MS"/>
            </a:endParaRPr>
          </a:p>
        </p:txBody>
      </p:sp>
      <p:sp>
        <p:nvSpPr>
          <p:cNvPr id="531" name="object 531" descr=""/>
          <p:cNvSpPr txBox="1"/>
          <p:nvPr/>
        </p:nvSpPr>
        <p:spPr>
          <a:xfrm rot="4620000">
            <a:off x="7453056" y="1988032"/>
            <a:ext cx="696108" cy="673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530"/>
              </a:lnSpc>
            </a:pPr>
            <a:r>
              <a:rPr dirty="0" sz="500" spc="-10">
                <a:solidFill>
                  <a:srgbClr val="C5523F"/>
                </a:solidFill>
                <a:latin typeface="Arial Unicode MS"/>
                <a:cs typeface="Arial Unicode MS"/>
              </a:rPr>
              <a:t>R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ue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20">
                <a:solidFill>
                  <a:srgbClr val="C5523F"/>
                </a:solidFill>
                <a:latin typeface="Arial Unicode MS"/>
                <a:cs typeface="Arial Unicode MS"/>
              </a:rPr>
              <a:t>du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-15">
                <a:solidFill>
                  <a:srgbClr val="C5523F"/>
                </a:solidFill>
                <a:latin typeface="Arial Unicode MS"/>
                <a:cs typeface="Arial Unicode MS"/>
              </a:rPr>
              <a:t>P</a:t>
            </a:r>
            <a:r>
              <a:rPr dirty="0" sz="500" spc="20">
                <a:solidFill>
                  <a:srgbClr val="C5523F"/>
                </a:solidFill>
                <a:latin typeface="Arial Unicode MS"/>
                <a:cs typeface="Arial Unicode MS"/>
              </a:rPr>
              <a:t>oirier</a:t>
            </a:r>
            <a:r>
              <a:rPr dirty="0" sz="500" spc="-3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au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L</a:t>
            </a:r>
            <a:r>
              <a:rPr dirty="0" sz="500" spc="20">
                <a:solidFill>
                  <a:srgbClr val="C5523F"/>
                </a:solidFill>
                <a:latin typeface="Arial Unicode MS"/>
                <a:cs typeface="Arial Unicode MS"/>
              </a:rPr>
              <a:t>oup</a:t>
            </a:r>
            <a:endParaRPr sz="500">
              <a:latin typeface="Arial Unicode MS"/>
              <a:cs typeface="Arial Unicode MS"/>
            </a:endParaRPr>
          </a:p>
        </p:txBody>
      </p:sp>
      <p:sp>
        <p:nvSpPr>
          <p:cNvPr id="532" name="object 532" descr=""/>
          <p:cNvSpPr txBox="1"/>
          <p:nvPr/>
        </p:nvSpPr>
        <p:spPr>
          <a:xfrm rot="4920000">
            <a:off x="7704114" y="3800038"/>
            <a:ext cx="784632" cy="673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530"/>
              </a:lnSpc>
            </a:pPr>
            <a:r>
              <a:rPr dirty="0" baseline="5555" sz="750" spc="-22">
                <a:solidFill>
                  <a:srgbClr val="C5523F"/>
                </a:solidFill>
                <a:latin typeface="Arial Unicode MS"/>
                <a:cs typeface="Arial Unicode MS"/>
              </a:rPr>
              <a:t>R</a:t>
            </a:r>
            <a:r>
              <a:rPr dirty="0" baseline="5555" sz="750" spc="15">
                <a:solidFill>
                  <a:srgbClr val="C5523F"/>
                </a:solidFill>
                <a:latin typeface="Arial Unicode MS"/>
                <a:cs typeface="Arial Unicode MS"/>
              </a:rPr>
              <a:t>ue</a:t>
            </a:r>
            <a:r>
              <a:rPr dirty="0" baseline="5555" sz="750" spc="-7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baseline="5555" sz="750" spc="30">
                <a:solidFill>
                  <a:srgbClr val="C5523F"/>
                </a:solidFill>
                <a:latin typeface="Arial Unicode MS"/>
                <a:cs typeface="Arial Unicode MS"/>
              </a:rPr>
              <a:t>du</a:t>
            </a:r>
            <a:r>
              <a:rPr dirty="0" baseline="5555" sz="750" spc="-7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baseline="5555" sz="750" spc="187">
                <a:solidFill>
                  <a:srgbClr val="C5523F"/>
                </a:solidFill>
                <a:latin typeface="Arial Unicode MS"/>
                <a:cs typeface="Arial Unicode MS"/>
              </a:rPr>
              <a:t>g</a:t>
            </a:r>
            <a:r>
              <a:rPr dirty="0" baseline="5555" sz="750" spc="-15">
                <a:solidFill>
                  <a:srgbClr val="C5523F"/>
                </a:solidFill>
                <a:latin typeface="Arial Unicode MS"/>
                <a:cs typeface="Arial Unicode MS"/>
              </a:rPr>
              <a:t>é</a:t>
            </a:r>
            <a:r>
              <a:rPr dirty="0" baseline="5555" sz="750" spc="22">
                <a:solidFill>
                  <a:srgbClr val="C5523F"/>
                </a:solidFill>
                <a:latin typeface="Arial Unicode MS"/>
                <a:cs typeface="Arial Unicode MS"/>
              </a:rPr>
              <a:t>n</a:t>
            </a:r>
            <a:r>
              <a:rPr dirty="0" sz="500" spc="-10">
                <a:solidFill>
                  <a:srgbClr val="C5523F"/>
                </a:solidFill>
                <a:latin typeface="Arial Unicode MS"/>
                <a:cs typeface="Arial Unicode MS"/>
              </a:rPr>
              <a:t>é</a:t>
            </a:r>
            <a:r>
              <a:rPr dirty="0" sz="500" spc="25">
                <a:solidFill>
                  <a:srgbClr val="C5523F"/>
                </a:solidFill>
                <a:latin typeface="Arial Unicode MS"/>
                <a:cs typeface="Arial Unicode MS"/>
              </a:rPr>
              <a:t>r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al</a:t>
            </a:r>
            <a:r>
              <a:rPr dirty="0" sz="500" spc="-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de</a:t>
            </a:r>
            <a:r>
              <a:rPr dirty="0" sz="500" spc="-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25">
                <a:solidFill>
                  <a:srgbClr val="C5523F"/>
                </a:solidFill>
                <a:latin typeface="Arial Unicode MS"/>
                <a:cs typeface="Arial Unicode MS"/>
              </a:rPr>
              <a:t>g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aulle</a:t>
            </a:r>
            <a:endParaRPr sz="500">
              <a:latin typeface="Arial Unicode MS"/>
              <a:cs typeface="Arial Unicode MS"/>
            </a:endParaRPr>
          </a:p>
        </p:txBody>
      </p:sp>
      <p:grpSp>
        <p:nvGrpSpPr>
          <p:cNvPr id="533" name="object 533" descr=""/>
          <p:cNvGrpSpPr/>
          <p:nvPr/>
        </p:nvGrpSpPr>
        <p:grpSpPr>
          <a:xfrm>
            <a:off x="1580591" y="1179804"/>
            <a:ext cx="4036695" cy="121920"/>
            <a:chOff x="1580591" y="1179804"/>
            <a:chExt cx="4036695" cy="121920"/>
          </a:xfrm>
        </p:grpSpPr>
        <p:sp>
          <p:nvSpPr>
            <p:cNvPr id="534" name="object 534" descr=""/>
            <p:cNvSpPr/>
            <p:nvPr/>
          </p:nvSpPr>
          <p:spPr>
            <a:xfrm>
              <a:off x="1581543" y="1180757"/>
              <a:ext cx="548005" cy="120014"/>
            </a:xfrm>
            <a:custGeom>
              <a:avLst/>
              <a:gdLst/>
              <a:ahLst/>
              <a:cxnLst/>
              <a:rect l="l" t="t" r="r" b="b"/>
              <a:pathLst>
                <a:path w="548005" h="120015">
                  <a:moveTo>
                    <a:pt x="47129" y="0"/>
                  </a:moveTo>
                  <a:lnTo>
                    <a:pt x="39765" y="736"/>
                  </a:lnTo>
                  <a:lnTo>
                    <a:pt x="23564" y="5891"/>
                  </a:lnTo>
                  <a:lnTo>
                    <a:pt x="7364" y="19882"/>
                  </a:lnTo>
                  <a:lnTo>
                    <a:pt x="0" y="47129"/>
                  </a:lnTo>
                  <a:lnTo>
                    <a:pt x="0" y="72377"/>
                  </a:lnTo>
                  <a:lnTo>
                    <a:pt x="736" y="79741"/>
                  </a:lnTo>
                  <a:lnTo>
                    <a:pt x="5891" y="95942"/>
                  </a:lnTo>
                  <a:lnTo>
                    <a:pt x="19882" y="112142"/>
                  </a:lnTo>
                  <a:lnTo>
                    <a:pt x="47129" y="119506"/>
                  </a:lnTo>
                  <a:lnTo>
                    <a:pt x="500761" y="119506"/>
                  </a:lnTo>
                  <a:lnTo>
                    <a:pt x="508132" y="118770"/>
                  </a:lnTo>
                  <a:lnTo>
                    <a:pt x="524351" y="113615"/>
                  </a:lnTo>
                  <a:lnTo>
                    <a:pt x="540569" y="99624"/>
                  </a:lnTo>
                  <a:lnTo>
                    <a:pt x="547941" y="72377"/>
                  </a:lnTo>
                  <a:lnTo>
                    <a:pt x="547941" y="47129"/>
                  </a:lnTo>
                  <a:lnTo>
                    <a:pt x="547204" y="39765"/>
                  </a:lnTo>
                  <a:lnTo>
                    <a:pt x="542043" y="23564"/>
                  </a:lnTo>
                  <a:lnTo>
                    <a:pt x="528037" y="7364"/>
                  </a:lnTo>
                  <a:lnTo>
                    <a:pt x="500761" y="0"/>
                  </a:lnTo>
                  <a:lnTo>
                    <a:pt x="47129" y="0"/>
                  </a:lnTo>
                  <a:close/>
                </a:path>
              </a:pathLst>
            </a:custGeom>
            <a:ln w="3175">
              <a:solidFill>
                <a:srgbClr val="C5523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5" name="object 535" descr=""/>
            <p:cNvSpPr/>
            <p:nvPr/>
          </p:nvSpPr>
          <p:spPr>
            <a:xfrm>
              <a:off x="5546978" y="1225105"/>
              <a:ext cx="61594" cy="33655"/>
            </a:xfrm>
            <a:custGeom>
              <a:avLst/>
              <a:gdLst/>
              <a:ahLst/>
              <a:cxnLst/>
              <a:rect l="l" t="t" r="r" b="b"/>
              <a:pathLst>
                <a:path w="61595" h="33655">
                  <a:moveTo>
                    <a:pt x="0" y="33134"/>
                  </a:moveTo>
                  <a:lnTo>
                    <a:pt x="3073" y="33134"/>
                  </a:lnTo>
                  <a:lnTo>
                    <a:pt x="3073" y="13487"/>
                  </a:lnTo>
                  <a:lnTo>
                    <a:pt x="3073" y="11709"/>
                  </a:lnTo>
                  <a:lnTo>
                    <a:pt x="2971" y="10312"/>
                  </a:lnTo>
                  <a:lnTo>
                    <a:pt x="2768" y="9220"/>
                  </a:lnTo>
                  <a:lnTo>
                    <a:pt x="2578" y="8178"/>
                  </a:lnTo>
                  <a:lnTo>
                    <a:pt x="2222" y="7137"/>
                  </a:lnTo>
                  <a:lnTo>
                    <a:pt x="1676" y="6146"/>
                  </a:lnTo>
                  <a:lnTo>
                    <a:pt x="3073" y="5308"/>
                  </a:lnTo>
                  <a:lnTo>
                    <a:pt x="21031" y="33134"/>
                  </a:lnTo>
                  <a:lnTo>
                    <a:pt x="25095" y="33134"/>
                  </a:lnTo>
                  <a:lnTo>
                    <a:pt x="25095" y="2527"/>
                  </a:lnTo>
                  <a:lnTo>
                    <a:pt x="22072" y="2527"/>
                  </a:lnTo>
                  <a:lnTo>
                    <a:pt x="22072" y="21920"/>
                  </a:lnTo>
                  <a:lnTo>
                    <a:pt x="22072" y="23609"/>
                  </a:lnTo>
                  <a:lnTo>
                    <a:pt x="23558" y="28676"/>
                  </a:lnTo>
                  <a:lnTo>
                    <a:pt x="22225" y="29565"/>
                  </a:lnTo>
                  <a:lnTo>
                    <a:pt x="4762" y="2527"/>
                  </a:lnTo>
                  <a:lnTo>
                    <a:pt x="0" y="2527"/>
                  </a:lnTo>
                  <a:lnTo>
                    <a:pt x="0" y="33134"/>
                  </a:lnTo>
                  <a:close/>
                </a:path>
                <a:path w="61595" h="33655">
                  <a:moveTo>
                    <a:pt x="50546" y="4762"/>
                  </a:moveTo>
                  <a:lnTo>
                    <a:pt x="52031" y="4762"/>
                  </a:lnTo>
                  <a:lnTo>
                    <a:pt x="52336" y="6540"/>
                  </a:lnTo>
                  <a:lnTo>
                    <a:pt x="52971" y="7835"/>
                  </a:lnTo>
                  <a:lnTo>
                    <a:pt x="54521" y="9423"/>
                  </a:lnTo>
                  <a:lnTo>
                    <a:pt x="59283" y="14236"/>
                  </a:lnTo>
                  <a:lnTo>
                    <a:pt x="61366" y="12153"/>
                  </a:lnTo>
                  <a:lnTo>
                    <a:pt x="49060" y="0"/>
                  </a:lnTo>
                  <a:lnTo>
                    <a:pt x="36804" y="12153"/>
                  </a:lnTo>
                  <a:lnTo>
                    <a:pt x="38887" y="14236"/>
                  </a:lnTo>
                  <a:lnTo>
                    <a:pt x="43751" y="9270"/>
                  </a:lnTo>
                  <a:lnTo>
                    <a:pt x="45186" y="7734"/>
                  </a:lnTo>
                  <a:lnTo>
                    <a:pt x="45834" y="6540"/>
                  </a:lnTo>
                  <a:lnTo>
                    <a:pt x="46126" y="4762"/>
                  </a:lnTo>
                  <a:lnTo>
                    <a:pt x="47625" y="4762"/>
                  </a:lnTo>
                  <a:lnTo>
                    <a:pt x="47625" y="30403"/>
                  </a:lnTo>
                  <a:lnTo>
                    <a:pt x="38595" y="30403"/>
                  </a:lnTo>
                  <a:lnTo>
                    <a:pt x="38595" y="33134"/>
                  </a:lnTo>
                  <a:lnTo>
                    <a:pt x="59626" y="33134"/>
                  </a:lnTo>
                  <a:lnTo>
                    <a:pt x="59626" y="30403"/>
                  </a:lnTo>
                  <a:lnTo>
                    <a:pt x="50546" y="30403"/>
                  </a:lnTo>
                  <a:lnTo>
                    <a:pt x="50546" y="4762"/>
                  </a:lnTo>
                  <a:close/>
                </a:path>
              </a:pathLst>
            </a:custGeom>
            <a:ln w="1683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36" name="object 536" descr=""/>
          <p:cNvSpPr txBox="1"/>
          <p:nvPr/>
        </p:nvSpPr>
        <p:spPr>
          <a:xfrm>
            <a:off x="5542204" y="1201780"/>
            <a:ext cx="80645" cy="781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350" spc="75">
                <a:solidFill>
                  <a:srgbClr val="C5523F"/>
                </a:solidFill>
                <a:latin typeface="Arial Unicode MS"/>
                <a:cs typeface="Arial Unicode MS"/>
              </a:rPr>
              <a:t>n</a:t>
            </a:r>
            <a:r>
              <a:rPr dirty="0" sz="350" spc="-5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350" spc="-35">
                <a:solidFill>
                  <a:srgbClr val="C5523F"/>
                </a:solidFill>
                <a:latin typeface="Arial Unicode MS"/>
                <a:cs typeface="Arial Unicode MS"/>
              </a:rPr>
              <a:t>↥</a:t>
            </a:r>
            <a:endParaRPr sz="350">
              <a:latin typeface="Arial Unicode MS"/>
              <a:cs typeface="Arial Unicode MS"/>
            </a:endParaRPr>
          </a:p>
        </p:txBody>
      </p:sp>
      <p:sp>
        <p:nvSpPr>
          <p:cNvPr id="537" name="object 537" descr=""/>
          <p:cNvSpPr/>
          <p:nvPr/>
        </p:nvSpPr>
        <p:spPr>
          <a:xfrm>
            <a:off x="5769571" y="1227632"/>
            <a:ext cx="89535" cy="31750"/>
          </a:xfrm>
          <a:custGeom>
            <a:avLst/>
            <a:gdLst/>
            <a:ahLst/>
            <a:cxnLst/>
            <a:rect l="l" t="t" r="r" b="b"/>
            <a:pathLst>
              <a:path w="89535" h="31750">
                <a:moveTo>
                  <a:pt x="8381" y="30607"/>
                </a:moveTo>
                <a:lnTo>
                  <a:pt x="11455" y="30607"/>
                </a:lnTo>
                <a:lnTo>
                  <a:pt x="11455" y="0"/>
                </a:lnTo>
                <a:lnTo>
                  <a:pt x="9182" y="0"/>
                </a:lnTo>
                <a:lnTo>
                  <a:pt x="7086" y="3721"/>
                </a:lnTo>
                <a:lnTo>
                  <a:pt x="3721" y="6197"/>
                </a:lnTo>
                <a:lnTo>
                  <a:pt x="0" y="7289"/>
                </a:lnTo>
                <a:lnTo>
                  <a:pt x="0" y="10566"/>
                </a:lnTo>
                <a:lnTo>
                  <a:pt x="3568" y="9677"/>
                </a:lnTo>
                <a:lnTo>
                  <a:pt x="6248" y="7493"/>
                </a:lnTo>
                <a:lnTo>
                  <a:pt x="7492" y="4216"/>
                </a:lnTo>
                <a:lnTo>
                  <a:pt x="9131" y="4216"/>
                </a:lnTo>
                <a:lnTo>
                  <a:pt x="8534" y="5753"/>
                </a:lnTo>
                <a:lnTo>
                  <a:pt x="8381" y="6946"/>
                </a:lnTo>
                <a:lnTo>
                  <a:pt x="8381" y="8877"/>
                </a:lnTo>
                <a:lnTo>
                  <a:pt x="8381" y="30607"/>
                </a:lnTo>
                <a:close/>
              </a:path>
              <a:path w="89535" h="31750">
                <a:moveTo>
                  <a:pt x="18605" y="23660"/>
                </a:moveTo>
                <a:lnTo>
                  <a:pt x="19494" y="27876"/>
                </a:lnTo>
                <a:lnTo>
                  <a:pt x="23113" y="31203"/>
                </a:lnTo>
                <a:lnTo>
                  <a:pt x="29413" y="31203"/>
                </a:lnTo>
                <a:lnTo>
                  <a:pt x="35420" y="31203"/>
                </a:lnTo>
                <a:lnTo>
                  <a:pt x="39535" y="27089"/>
                </a:lnTo>
                <a:lnTo>
                  <a:pt x="39535" y="21082"/>
                </a:lnTo>
                <a:lnTo>
                  <a:pt x="39535" y="15278"/>
                </a:lnTo>
                <a:lnTo>
                  <a:pt x="35966" y="11264"/>
                </a:lnTo>
                <a:lnTo>
                  <a:pt x="29908" y="11264"/>
                </a:lnTo>
                <a:lnTo>
                  <a:pt x="26441" y="11264"/>
                </a:lnTo>
                <a:lnTo>
                  <a:pt x="24206" y="13042"/>
                </a:lnTo>
                <a:lnTo>
                  <a:pt x="23012" y="15532"/>
                </a:lnTo>
                <a:lnTo>
                  <a:pt x="21183" y="15532"/>
                </a:lnTo>
                <a:lnTo>
                  <a:pt x="22174" y="13893"/>
                </a:lnTo>
                <a:lnTo>
                  <a:pt x="22669" y="12255"/>
                </a:lnTo>
                <a:lnTo>
                  <a:pt x="23215" y="8928"/>
                </a:lnTo>
                <a:lnTo>
                  <a:pt x="24104" y="2882"/>
                </a:lnTo>
                <a:lnTo>
                  <a:pt x="38646" y="2882"/>
                </a:lnTo>
                <a:lnTo>
                  <a:pt x="38646" y="0"/>
                </a:lnTo>
                <a:lnTo>
                  <a:pt x="21780" y="0"/>
                </a:lnTo>
                <a:lnTo>
                  <a:pt x="19253" y="17170"/>
                </a:lnTo>
                <a:lnTo>
                  <a:pt x="22618" y="17767"/>
                </a:lnTo>
                <a:lnTo>
                  <a:pt x="23863" y="15633"/>
                </a:lnTo>
                <a:lnTo>
                  <a:pt x="26187" y="14046"/>
                </a:lnTo>
                <a:lnTo>
                  <a:pt x="29171" y="14046"/>
                </a:lnTo>
                <a:lnTo>
                  <a:pt x="33540" y="14046"/>
                </a:lnTo>
                <a:lnTo>
                  <a:pt x="36309" y="16814"/>
                </a:lnTo>
                <a:lnTo>
                  <a:pt x="36309" y="21183"/>
                </a:lnTo>
                <a:lnTo>
                  <a:pt x="36309" y="25603"/>
                </a:lnTo>
                <a:lnTo>
                  <a:pt x="33489" y="28473"/>
                </a:lnTo>
                <a:lnTo>
                  <a:pt x="29171" y="28473"/>
                </a:lnTo>
                <a:lnTo>
                  <a:pt x="25349" y="28473"/>
                </a:lnTo>
                <a:lnTo>
                  <a:pt x="22567" y="26441"/>
                </a:lnTo>
                <a:lnTo>
                  <a:pt x="21831" y="22567"/>
                </a:lnTo>
                <a:lnTo>
                  <a:pt x="18605" y="23660"/>
                </a:lnTo>
                <a:close/>
              </a:path>
              <a:path w="89535" h="31750">
                <a:moveTo>
                  <a:pt x="57797" y="30607"/>
                </a:moveTo>
                <a:lnTo>
                  <a:pt x="60718" y="30607"/>
                </a:lnTo>
                <a:lnTo>
                  <a:pt x="60718" y="20396"/>
                </a:lnTo>
                <a:lnTo>
                  <a:pt x="60718" y="17221"/>
                </a:lnTo>
                <a:lnTo>
                  <a:pt x="60972" y="14630"/>
                </a:lnTo>
                <a:lnTo>
                  <a:pt x="62750" y="12598"/>
                </a:lnTo>
                <a:lnTo>
                  <a:pt x="63652" y="11557"/>
                </a:lnTo>
                <a:lnTo>
                  <a:pt x="64985" y="11061"/>
                </a:lnTo>
                <a:lnTo>
                  <a:pt x="66776" y="11061"/>
                </a:lnTo>
                <a:lnTo>
                  <a:pt x="70091" y="11061"/>
                </a:lnTo>
                <a:lnTo>
                  <a:pt x="72174" y="13042"/>
                </a:lnTo>
                <a:lnTo>
                  <a:pt x="72174" y="17310"/>
                </a:lnTo>
                <a:lnTo>
                  <a:pt x="72174" y="30607"/>
                </a:lnTo>
                <a:lnTo>
                  <a:pt x="75006" y="30607"/>
                </a:lnTo>
                <a:lnTo>
                  <a:pt x="75006" y="20040"/>
                </a:lnTo>
                <a:lnTo>
                  <a:pt x="75006" y="17119"/>
                </a:lnTo>
                <a:lnTo>
                  <a:pt x="75310" y="14541"/>
                </a:lnTo>
                <a:lnTo>
                  <a:pt x="77038" y="12598"/>
                </a:lnTo>
                <a:lnTo>
                  <a:pt x="77990" y="11557"/>
                </a:lnTo>
                <a:lnTo>
                  <a:pt x="79273" y="11061"/>
                </a:lnTo>
                <a:lnTo>
                  <a:pt x="81114" y="11061"/>
                </a:lnTo>
                <a:lnTo>
                  <a:pt x="84429" y="11061"/>
                </a:lnTo>
                <a:lnTo>
                  <a:pt x="86512" y="13004"/>
                </a:lnTo>
                <a:lnTo>
                  <a:pt x="86512" y="17259"/>
                </a:lnTo>
                <a:lnTo>
                  <a:pt x="86512" y="30607"/>
                </a:lnTo>
                <a:lnTo>
                  <a:pt x="89395" y="30607"/>
                </a:lnTo>
                <a:lnTo>
                  <a:pt x="89395" y="16471"/>
                </a:lnTo>
                <a:lnTo>
                  <a:pt x="89395" y="11557"/>
                </a:lnTo>
                <a:lnTo>
                  <a:pt x="86423" y="8432"/>
                </a:lnTo>
                <a:lnTo>
                  <a:pt x="81800" y="8432"/>
                </a:lnTo>
                <a:lnTo>
                  <a:pt x="77889" y="8432"/>
                </a:lnTo>
                <a:lnTo>
                  <a:pt x="75806" y="11214"/>
                </a:lnTo>
                <a:lnTo>
                  <a:pt x="75158" y="13639"/>
                </a:lnTo>
                <a:lnTo>
                  <a:pt x="73723" y="13639"/>
                </a:lnTo>
                <a:lnTo>
                  <a:pt x="72974" y="10464"/>
                </a:lnTo>
                <a:lnTo>
                  <a:pt x="70586" y="8432"/>
                </a:lnTo>
                <a:lnTo>
                  <a:pt x="67271" y="8432"/>
                </a:lnTo>
                <a:lnTo>
                  <a:pt x="65430" y="8432"/>
                </a:lnTo>
                <a:lnTo>
                  <a:pt x="60972" y="13347"/>
                </a:lnTo>
                <a:lnTo>
                  <a:pt x="59283" y="13347"/>
                </a:lnTo>
                <a:lnTo>
                  <a:pt x="60020" y="12052"/>
                </a:lnTo>
                <a:lnTo>
                  <a:pt x="60617" y="10464"/>
                </a:lnTo>
                <a:lnTo>
                  <a:pt x="60617" y="9029"/>
                </a:lnTo>
                <a:lnTo>
                  <a:pt x="57797" y="9029"/>
                </a:lnTo>
                <a:lnTo>
                  <a:pt x="57797" y="30607"/>
                </a:lnTo>
                <a:close/>
              </a:path>
            </a:pathLst>
          </a:custGeom>
          <a:ln w="16836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8" name="object 538" descr=""/>
          <p:cNvSpPr txBox="1"/>
          <p:nvPr/>
        </p:nvSpPr>
        <p:spPr>
          <a:xfrm>
            <a:off x="5768237" y="1201780"/>
            <a:ext cx="107314" cy="781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350" spc="-25">
                <a:solidFill>
                  <a:srgbClr val="C5523F"/>
                </a:solidFill>
                <a:latin typeface="Arial Unicode MS"/>
                <a:cs typeface="Arial Unicode MS"/>
              </a:rPr>
              <a:t>15</a:t>
            </a:r>
            <a:r>
              <a:rPr dirty="0" sz="350" spc="-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350" spc="15">
                <a:solidFill>
                  <a:srgbClr val="C5523F"/>
                </a:solidFill>
                <a:latin typeface="Arial Unicode MS"/>
                <a:cs typeface="Arial Unicode MS"/>
              </a:rPr>
              <a:t>m</a:t>
            </a:r>
            <a:endParaRPr sz="350">
              <a:latin typeface="Arial Unicode MS"/>
              <a:cs typeface="Arial Unicode MS"/>
            </a:endParaRPr>
          </a:p>
        </p:txBody>
      </p:sp>
      <p:grpSp>
        <p:nvGrpSpPr>
          <p:cNvPr id="539" name="object 539" descr=""/>
          <p:cNvGrpSpPr/>
          <p:nvPr/>
        </p:nvGrpSpPr>
        <p:grpSpPr>
          <a:xfrm>
            <a:off x="1623019" y="1421127"/>
            <a:ext cx="1844675" cy="1823720"/>
            <a:chOff x="1623019" y="1421127"/>
            <a:chExt cx="1844675" cy="1823720"/>
          </a:xfrm>
        </p:grpSpPr>
        <p:pic>
          <p:nvPicPr>
            <p:cNvPr id="540" name="object 540" descr=""/>
            <p:cNvPicPr/>
            <p:nvPr/>
          </p:nvPicPr>
          <p:blipFill>
            <a:blip r:embed="rId260" cstate="print"/>
            <a:stretch>
              <a:fillRect/>
            </a:stretch>
          </p:blipFill>
          <p:spPr>
            <a:xfrm>
              <a:off x="1627260" y="1421127"/>
              <a:ext cx="1840034" cy="1823649"/>
            </a:xfrm>
            <a:prstGeom prst="rect">
              <a:avLst/>
            </a:prstGeom>
          </p:spPr>
        </p:pic>
        <p:pic>
          <p:nvPicPr>
            <p:cNvPr id="541" name="object 541" descr=""/>
            <p:cNvPicPr/>
            <p:nvPr/>
          </p:nvPicPr>
          <p:blipFill>
            <a:blip r:embed="rId261" cstate="print"/>
            <a:stretch>
              <a:fillRect/>
            </a:stretch>
          </p:blipFill>
          <p:spPr>
            <a:xfrm>
              <a:off x="2533853" y="2625725"/>
              <a:ext cx="33032" cy="53378"/>
            </a:xfrm>
            <a:prstGeom prst="rect">
              <a:avLst/>
            </a:prstGeom>
          </p:spPr>
        </p:pic>
        <p:sp>
          <p:nvSpPr>
            <p:cNvPr id="542" name="object 542" descr=""/>
            <p:cNvSpPr/>
            <p:nvPr/>
          </p:nvSpPr>
          <p:spPr>
            <a:xfrm>
              <a:off x="2533853" y="2625725"/>
              <a:ext cx="33655" cy="53975"/>
            </a:xfrm>
            <a:custGeom>
              <a:avLst/>
              <a:gdLst/>
              <a:ahLst/>
              <a:cxnLst/>
              <a:rect l="l" t="t" r="r" b="b"/>
              <a:pathLst>
                <a:path w="33655" h="53975">
                  <a:moveTo>
                    <a:pt x="33032" y="38392"/>
                  </a:moveTo>
                  <a:lnTo>
                    <a:pt x="32537" y="35623"/>
                  </a:lnTo>
                  <a:lnTo>
                    <a:pt x="18199" y="2235"/>
                  </a:lnTo>
                  <a:lnTo>
                    <a:pt x="14973" y="0"/>
                  </a:lnTo>
                  <a:lnTo>
                    <a:pt x="7785" y="990"/>
                  </a:lnTo>
                  <a:lnTo>
                    <a:pt x="4902" y="6553"/>
                  </a:lnTo>
                  <a:lnTo>
                    <a:pt x="5753" y="9728"/>
                  </a:lnTo>
                  <a:lnTo>
                    <a:pt x="7289" y="12700"/>
                  </a:lnTo>
                  <a:lnTo>
                    <a:pt x="18453" y="25946"/>
                  </a:lnTo>
                  <a:lnTo>
                    <a:pt x="23215" y="34925"/>
                  </a:lnTo>
                  <a:lnTo>
                    <a:pt x="23012" y="37896"/>
                  </a:lnTo>
                  <a:lnTo>
                    <a:pt x="20586" y="40436"/>
                  </a:lnTo>
                  <a:lnTo>
                    <a:pt x="15519" y="41770"/>
                  </a:lnTo>
                  <a:lnTo>
                    <a:pt x="11455" y="34925"/>
                  </a:lnTo>
                  <a:lnTo>
                    <a:pt x="9220" y="27736"/>
                  </a:lnTo>
                  <a:lnTo>
                    <a:pt x="6692" y="27736"/>
                  </a:lnTo>
                  <a:lnTo>
                    <a:pt x="1536" y="30264"/>
                  </a:lnTo>
                  <a:lnTo>
                    <a:pt x="0" y="32638"/>
                  </a:lnTo>
                  <a:lnTo>
                    <a:pt x="7785" y="49263"/>
                  </a:lnTo>
                  <a:lnTo>
                    <a:pt x="12344" y="53378"/>
                  </a:lnTo>
                  <a:lnTo>
                    <a:pt x="21526" y="52387"/>
                  </a:lnTo>
                  <a:lnTo>
                    <a:pt x="28968" y="48323"/>
                  </a:lnTo>
                  <a:lnTo>
                    <a:pt x="31546" y="44843"/>
                  </a:lnTo>
                  <a:lnTo>
                    <a:pt x="33032" y="38392"/>
                  </a:lnTo>
                  <a:close/>
                </a:path>
              </a:pathLst>
            </a:custGeom>
            <a:ln w="3175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43" name="object 543" descr=""/>
            <p:cNvPicPr/>
            <p:nvPr/>
          </p:nvPicPr>
          <p:blipFill>
            <a:blip r:embed="rId262" cstate="print"/>
            <a:stretch>
              <a:fillRect/>
            </a:stretch>
          </p:blipFill>
          <p:spPr>
            <a:xfrm>
              <a:off x="2439441" y="2603157"/>
              <a:ext cx="45288" cy="106959"/>
            </a:xfrm>
            <a:prstGeom prst="rect">
              <a:avLst/>
            </a:prstGeom>
          </p:spPr>
        </p:pic>
        <p:sp>
          <p:nvSpPr>
            <p:cNvPr id="544" name="object 544" descr=""/>
            <p:cNvSpPr/>
            <p:nvPr/>
          </p:nvSpPr>
          <p:spPr>
            <a:xfrm>
              <a:off x="2439441" y="2603157"/>
              <a:ext cx="45720" cy="107314"/>
            </a:xfrm>
            <a:custGeom>
              <a:avLst/>
              <a:gdLst/>
              <a:ahLst/>
              <a:cxnLst/>
              <a:rect l="l" t="t" r="r" b="b"/>
              <a:pathLst>
                <a:path w="45719" h="107314">
                  <a:moveTo>
                    <a:pt x="42113" y="61467"/>
                  </a:moveTo>
                  <a:lnTo>
                    <a:pt x="43700" y="57340"/>
                  </a:lnTo>
                  <a:lnTo>
                    <a:pt x="45288" y="46227"/>
                  </a:lnTo>
                  <a:lnTo>
                    <a:pt x="44208" y="33134"/>
                  </a:lnTo>
                  <a:lnTo>
                    <a:pt x="26200" y="342"/>
                  </a:lnTo>
                  <a:lnTo>
                    <a:pt x="22618" y="0"/>
                  </a:lnTo>
                  <a:lnTo>
                    <a:pt x="21132" y="1930"/>
                  </a:lnTo>
                  <a:lnTo>
                    <a:pt x="21729" y="4660"/>
                  </a:lnTo>
                  <a:lnTo>
                    <a:pt x="31597" y="37198"/>
                  </a:lnTo>
                  <a:lnTo>
                    <a:pt x="32499" y="48564"/>
                  </a:lnTo>
                  <a:lnTo>
                    <a:pt x="31750" y="53022"/>
                  </a:lnTo>
                  <a:lnTo>
                    <a:pt x="28422" y="58585"/>
                  </a:lnTo>
                  <a:lnTo>
                    <a:pt x="6553" y="86715"/>
                  </a:lnTo>
                  <a:lnTo>
                    <a:pt x="0" y="100609"/>
                  </a:lnTo>
                  <a:lnTo>
                    <a:pt x="7696" y="106959"/>
                  </a:lnTo>
                  <a:lnTo>
                    <a:pt x="11214" y="103377"/>
                  </a:lnTo>
                  <a:lnTo>
                    <a:pt x="16967" y="103784"/>
                  </a:lnTo>
                  <a:lnTo>
                    <a:pt x="26441" y="92075"/>
                  </a:lnTo>
                  <a:lnTo>
                    <a:pt x="38252" y="70586"/>
                  </a:lnTo>
                  <a:lnTo>
                    <a:pt x="42113" y="61467"/>
                  </a:lnTo>
                  <a:close/>
                </a:path>
              </a:pathLst>
            </a:custGeom>
            <a:ln w="3175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45" name="object 545" descr=""/>
            <p:cNvPicPr/>
            <p:nvPr/>
          </p:nvPicPr>
          <p:blipFill>
            <a:blip r:embed="rId263" cstate="print"/>
            <a:stretch>
              <a:fillRect/>
            </a:stretch>
          </p:blipFill>
          <p:spPr>
            <a:xfrm>
              <a:off x="2402827" y="2703766"/>
              <a:ext cx="44297" cy="40182"/>
            </a:xfrm>
            <a:prstGeom prst="rect">
              <a:avLst/>
            </a:prstGeom>
          </p:spPr>
        </p:pic>
        <p:sp>
          <p:nvSpPr>
            <p:cNvPr id="546" name="object 546" descr=""/>
            <p:cNvSpPr/>
            <p:nvPr/>
          </p:nvSpPr>
          <p:spPr>
            <a:xfrm>
              <a:off x="2402827" y="2703766"/>
              <a:ext cx="44450" cy="40640"/>
            </a:xfrm>
            <a:custGeom>
              <a:avLst/>
              <a:gdLst/>
              <a:ahLst/>
              <a:cxnLst/>
              <a:rect l="l" t="t" r="r" b="b"/>
              <a:pathLst>
                <a:path w="44450" h="40639">
                  <a:moveTo>
                    <a:pt x="44310" y="6350"/>
                  </a:moveTo>
                  <a:lnTo>
                    <a:pt x="36614" y="0"/>
                  </a:lnTo>
                  <a:lnTo>
                    <a:pt x="32550" y="4457"/>
                  </a:lnTo>
                  <a:lnTo>
                    <a:pt x="27381" y="8178"/>
                  </a:lnTo>
                  <a:lnTo>
                    <a:pt x="18605" y="12738"/>
                  </a:lnTo>
                  <a:lnTo>
                    <a:pt x="13144" y="16865"/>
                  </a:lnTo>
                  <a:lnTo>
                    <a:pt x="850" y="30403"/>
                  </a:lnTo>
                  <a:lnTo>
                    <a:pt x="0" y="33286"/>
                  </a:lnTo>
                  <a:lnTo>
                    <a:pt x="4864" y="40182"/>
                  </a:lnTo>
                  <a:lnTo>
                    <a:pt x="16230" y="34226"/>
                  </a:lnTo>
                  <a:lnTo>
                    <a:pt x="23367" y="28867"/>
                  </a:lnTo>
                  <a:lnTo>
                    <a:pt x="36118" y="16662"/>
                  </a:lnTo>
                  <a:lnTo>
                    <a:pt x="44310" y="6350"/>
                  </a:lnTo>
                  <a:close/>
                </a:path>
              </a:pathLst>
            </a:custGeom>
            <a:ln w="3175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47" name="object 547" descr=""/>
            <p:cNvPicPr/>
            <p:nvPr/>
          </p:nvPicPr>
          <p:blipFill>
            <a:blip r:embed="rId264" cstate="print"/>
            <a:stretch>
              <a:fillRect/>
            </a:stretch>
          </p:blipFill>
          <p:spPr>
            <a:xfrm>
              <a:off x="2367953" y="2737053"/>
              <a:ext cx="44399" cy="77381"/>
            </a:xfrm>
            <a:prstGeom prst="rect">
              <a:avLst/>
            </a:prstGeom>
          </p:spPr>
        </p:pic>
        <p:sp>
          <p:nvSpPr>
            <p:cNvPr id="548" name="object 548" descr=""/>
            <p:cNvSpPr/>
            <p:nvPr/>
          </p:nvSpPr>
          <p:spPr>
            <a:xfrm>
              <a:off x="2367953" y="2737053"/>
              <a:ext cx="44450" cy="77470"/>
            </a:xfrm>
            <a:custGeom>
              <a:avLst/>
              <a:gdLst/>
              <a:ahLst/>
              <a:cxnLst/>
              <a:rect l="l" t="t" r="r" b="b"/>
              <a:pathLst>
                <a:path w="44450" h="77469">
                  <a:moveTo>
                    <a:pt x="1790" y="71183"/>
                  </a:moveTo>
                  <a:lnTo>
                    <a:pt x="31203" y="77381"/>
                  </a:lnTo>
                  <a:lnTo>
                    <a:pt x="44399" y="70485"/>
                  </a:lnTo>
                  <a:lnTo>
                    <a:pt x="40576" y="66471"/>
                  </a:lnTo>
                  <a:lnTo>
                    <a:pt x="37452" y="65582"/>
                  </a:lnTo>
                  <a:lnTo>
                    <a:pt x="16078" y="64833"/>
                  </a:lnTo>
                  <a:lnTo>
                    <a:pt x="9182" y="63195"/>
                  </a:lnTo>
                  <a:lnTo>
                    <a:pt x="7099" y="61607"/>
                  </a:lnTo>
                  <a:lnTo>
                    <a:pt x="6248" y="58635"/>
                  </a:lnTo>
                  <a:lnTo>
                    <a:pt x="11061" y="19939"/>
                  </a:lnTo>
                  <a:lnTo>
                    <a:pt x="39789" y="6896"/>
                  </a:lnTo>
                  <a:lnTo>
                    <a:pt x="34874" y="0"/>
                  </a:lnTo>
                  <a:lnTo>
                    <a:pt x="31800" y="6197"/>
                  </a:lnTo>
                  <a:lnTo>
                    <a:pt x="27978" y="8928"/>
                  </a:lnTo>
                  <a:lnTo>
                    <a:pt x="23317" y="11557"/>
                  </a:lnTo>
                  <a:lnTo>
                    <a:pt x="10071" y="16421"/>
                  </a:lnTo>
                  <a:lnTo>
                    <a:pt x="3124" y="20637"/>
                  </a:lnTo>
                  <a:lnTo>
                    <a:pt x="0" y="67221"/>
                  </a:lnTo>
                  <a:lnTo>
                    <a:pt x="1790" y="71183"/>
                  </a:lnTo>
                  <a:close/>
                </a:path>
              </a:pathLst>
            </a:custGeom>
            <a:ln w="3175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49" name="object 549" descr=""/>
            <p:cNvPicPr/>
            <p:nvPr/>
          </p:nvPicPr>
          <p:blipFill>
            <a:blip r:embed="rId265" cstate="print"/>
            <a:stretch>
              <a:fillRect/>
            </a:stretch>
          </p:blipFill>
          <p:spPr>
            <a:xfrm>
              <a:off x="2255342" y="2336545"/>
              <a:ext cx="7137" cy="11861"/>
            </a:xfrm>
            <a:prstGeom prst="rect">
              <a:avLst/>
            </a:prstGeom>
          </p:spPr>
        </p:pic>
        <p:sp>
          <p:nvSpPr>
            <p:cNvPr id="550" name="object 550" descr=""/>
            <p:cNvSpPr/>
            <p:nvPr/>
          </p:nvSpPr>
          <p:spPr>
            <a:xfrm>
              <a:off x="2255342" y="2336545"/>
              <a:ext cx="7620" cy="12065"/>
            </a:xfrm>
            <a:custGeom>
              <a:avLst/>
              <a:gdLst/>
              <a:ahLst/>
              <a:cxnLst/>
              <a:rect l="l" t="t" r="r" b="b"/>
              <a:pathLst>
                <a:path w="7619" h="12064">
                  <a:moveTo>
                    <a:pt x="1384" y="1142"/>
                  </a:moveTo>
                  <a:lnTo>
                    <a:pt x="0" y="10426"/>
                  </a:lnTo>
                  <a:lnTo>
                    <a:pt x="1295" y="11709"/>
                  </a:lnTo>
                  <a:lnTo>
                    <a:pt x="3378" y="11861"/>
                  </a:lnTo>
                  <a:lnTo>
                    <a:pt x="5854" y="10071"/>
                  </a:lnTo>
                  <a:lnTo>
                    <a:pt x="7137" y="2184"/>
                  </a:lnTo>
                  <a:lnTo>
                    <a:pt x="4660" y="0"/>
                  </a:lnTo>
                  <a:lnTo>
                    <a:pt x="1384" y="1142"/>
                  </a:lnTo>
                  <a:close/>
                </a:path>
              </a:pathLst>
            </a:custGeom>
            <a:ln w="3175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51" name="object 551" descr=""/>
            <p:cNvPicPr/>
            <p:nvPr/>
          </p:nvPicPr>
          <p:blipFill>
            <a:blip r:embed="rId266" cstate="print"/>
            <a:stretch>
              <a:fillRect/>
            </a:stretch>
          </p:blipFill>
          <p:spPr>
            <a:xfrm>
              <a:off x="2414930" y="2268143"/>
              <a:ext cx="12445" cy="23164"/>
            </a:xfrm>
            <a:prstGeom prst="rect">
              <a:avLst/>
            </a:prstGeom>
          </p:spPr>
        </p:pic>
        <p:sp>
          <p:nvSpPr>
            <p:cNvPr id="552" name="object 552" descr=""/>
            <p:cNvSpPr/>
            <p:nvPr/>
          </p:nvSpPr>
          <p:spPr>
            <a:xfrm>
              <a:off x="2414930" y="2268092"/>
              <a:ext cx="12700" cy="23495"/>
            </a:xfrm>
            <a:custGeom>
              <a:avLst/>
              <a:gdLst/>
              <a:ahLst/>
              <a:cxnLst/>
              <a:rect l="l" t="t" r="r" b="b"/>
              <a:pathLst>
                <a:path w="12700" h="23494">
                  <a:moveTo>
                    <a:pt x="3429" y="23215"/>
                  </a:moveTo>
                  <a:lnTo>
                    <a:pt x="12458" y="21920"/>
                  </a:lnTo>
                  <a:lnTo>
                    <a:pt x="8788" y="2425"/>
                  </a:lnTo>
                  <a:lnTo>
                    <a:pt x="3873" y="0"/>
                  </a:lnTo>
                  <a:lnTo>
                    <a:pt x="2286" y="393"/>
                  </a:lnTo>
                  <a:lnTo>
                    <a:pt x="1498" y="3327"/>
                  </a:lnTo>
                  <a:lnTo>
                    <a:pt x="0" y="3467"/>
                  </a:lnTo>
                  <a:lnTo>
                    <a:pt x="3429" y="23215"/>
                  </a:lnTo>
                  <a:close/>
                </a:path>
              </a:pathLst>
            </a:custGeom>
            <a:ln w="3175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53" name="object 553" descr=""/>
            <p:cNvPicPr/>
            <p:nvPr/>
          </p:nvPicPr>
          <p:blipFill>
            <a:blip r:embed="rId267" cstate="print"/>
            <a:stretch>
              <a:fillRect/>
            </a:stretch>
          </p:blipFill>
          <p:spPr>
            <a:xfrm>
              <a:off x="2960293" y="1887981"/>
              <a:ext cx="13690" cy="20535"/>
            </a:xfrm>
            <a:prstGeom prst="rect">
              <a:avLst/>
            </a:prstGeom>
          </p:spPr>
        </p:pic>
        <p:sp>
          <p:nvSpPr>
            <p:cNvPr id="554" name="object 554" descr=""/>
            <p:cNvSpPr/>
            <p:nvPr/>
          </p:nvSpPr>
          <p:spPr>
            <a:xfrm>
              <a:off x="2960293" y="1887981"/>
              <a:ext cx="13970" cy="20955"/>
            </a:xfrm>
            <a:custGeom>
              <a:avLst/>
              <a:gdLst/>
              <a:ahLst/>
              <a:cxnLst/>
              <a:rect l="l" t="t" r="r" b="b"/>
              <a:pathLst>
                <a:path w="13969" h="20955">
                  <a:moveTo>
                    <a:pt x="4813" y="19443"/>
                  </a:moveTo>
                  <a:lnTo>
                    <a:pt x="7442" y="18757"/>
                  </a:lnTo>
                  <a:lnTo>
                    <a:pt x="9423" y="20535"/>
                  </a:lnTo>
                  <a:lnTo>
                    <a:pt x="10807" y="19939"/>
                  </a:lnTo>
                  <a:lnTo>
                    <a:pt x="11303" y="17818"/>
                  </a:lnTo>
                  <a:lnTo>
                    <a:pt x="13690" y="17068"/>
                  </a:lnTo>
                  <a:lnTo>
                    <a:pt x="8674" y="0"/>
                  </a:lnTo>
                  <a:lnTo>
                    <a:pt x="0" y="2679"/>
                  </a:lnTo>
                  <a:lnTo>
                    <a:pt x="4813" y="19443"/>
                  </a:lnTo>
                  <a:close/>
                </a:path>
              </a:pathLst>
            </a:custGeom>
            <a:ln w="3175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55" name="object 555" descr=""/>
            <p:cNvPicPr/>
            <p:nvPr/>
          </p:nvPicPr>
          <p:blipFill>
            <a:blip r:embed="rId268" cstate="print"/>
            <a:stretch>
              <a:fillRect/>
            </a:stretch>
          </p:blipFill>
          <p:spPr>
            <a:xfrm>
              <a:off x="2741510" y="2068956"/>
              <a:ext cx="9575" cy="15227"/>
            </a:xfrm>
            <a:prstGeom prst="rect">
              <a:avLst/>
            </a:prstGeom>
          </p:spPr>
        </p:pic>
        <p:sp>
          <p:nvSpPr>
            <p:cNvPr id="556" name="object 556" descr=""/>
            <p:cNvSpPr/>
            <p:nvPr/>
          </p:nvSpPr>
          <p:spPr>
            <a:xfrm>
              <a:off x="2741510" y="2068956"/>
              <a:ext cx="10160" cy="15240"/>
            </a:xfrm>
            <a:custGeom>
              <a:avLst/>
              <a:gdLst/>
              <a:ahLst/>
              <a:cxnLst/>
              <a:rect l="l" t="t" r="r" b="b"/>
              <a:pathLst>
                <a:path w="10160" h="15239">
                  <a:moveTo>
                    <a:pt x="2031" y="13944"/>
                  </a:moveTo>
                  <a:lnTo>
                    <a:pt x="5613" y="15227"/>
                  </a:lnTo>
                  <a:lnTo>
                    <a:pt x="8039" y="13944"/>
                  </a:lnTo>
                  <a:lnTo>
                    <a:pt x="9575" y="11760"/>
                  </a:lnTo>
                  <a:lnTo>
                    <a:pt x="8331" y="1892"/>
                  </a:lnTo>
                  <a:lnTo>
                    <a:pt x="5956" y="0"/>
                  </a:lnTo>
                  <a:lnTo>
                    <a:pt x="4318" y="444"/>
                  </a:lnTo>
                  <a:lnTo>
                    <a:pt x="203" y="9372"/>
                  </a:lnTo>
                  <a:lnTo>
                    <a:pt x="0" y="12306"/>
                  </a:lnTo>
                  <a:lnTo>
                    <a:pt x="2031" y="13944"/>
                  </a:lnTo>
                  <a:close/>
                </a:path>
              </a:pathLst>
            </a:custGeom>
            <a:ln w="3175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57" name="object 557" descr=""/>
            <p:cNvPicPr/>
            <p:nvPr/>
          </p:nvPicPr>
          <p:blipFill>
            <a:blip r:embed="rId269" cstate="print"/>
            <a:stretch>
              <a:fillRect/>
            </a:stretch>
          </p:blipFill>
          <p:spPr>
            <a:xfrm>
              <a:off x="2770339" y="2063648"/>
              <a:ext cx="9423" cy="15532"/>
            </a:xfrm>
            <a:prstGeom prst="rect">
              <a:avLst/>
            </a:prstGeom>
          </p:spPr>
        </p:pic>
        <p:sp>
          <p:nvSpPr>
            <p:cNvPr id="558" name="object 558" descr=""/>
            <p:cNvSpPr/>
            <p:nvPr/>
          </p:nvSpPr>
          <p:spPr>
            <a:xfrm>
              <a:off x="2770339" y="2063648"/>
              <a:ext cx="9525" cy="15875"/>
            </a:xfrm>
            <a:custGeom>
              <a:avLst/>
              <a:gdLst/>
              <a:ahLst/>
              <a:cxnLst/>
              <a:rect l="l" t="t" r="r" b="b"/>
              <a:pathLst>
                <a:path w="9525" h="15875">
                  <a:moveTo>
                    <a:pt x="0" y="14541"/>
                  </a:moveTo>
                  <a:lnTo>
                    <a:pt x="7785" y="15532"/>
                  </a:lnTo>
                  <a:lnTo>
                    <a:pt x="9423" y="901"/>
                  </a:lnTo>
                  <a:lnTo>
                    <a:pt x="1536" y="0"/>
                  </a:lnTo>
                  <a:lnTo>
                    <a:pt x="0" y="14541"/>
                  </a:lnTo>
                  <a:close/>
                </a:path>
              </a:pathLst>
            </a:custGeom>
            <a:ln w="3175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59" name="object 559" descr=""/>
            <p:cNvPicPr/>
            <p:nvPr/>
          </p:nvPicPr>
          <p:blipFill>
            <a:blip r:embed="rId270" cstate="print"/>
            <a:stretch>
              <a:fillRect/>
            </a:stretch>
          </p:blipFill>
          <p:spPr>
            <a:xfrm>
              <a:off x="2819400" y="3092742"/>
              <a:ext cx="17856" cy="9829"/>
            </a:xfrm>
            <a:prstGeom prst="rect">
              <a:avLst/>
            </a:prstGeom>
          </p:spPr>
        </p:pic>
        <p:sp>
          <p:nvSpPr>
            <p:cNvPr id="560" name="object 560" descr=""/>
            <p:cNvSpPr/>
            <p:nvPr/>
          </p:nvSpPr>
          <p:spPr>
            <a:xfrm>
              <a:off x="2819400" y="3092742"/>
              <a:ext cx="18415" cy="10160"/>
            </a:xfrm>
            <a:custGeom>
              <a:avLst/>
              <a:gdLst/>
              <a:ahLst/>
              <a:cxnLst/>
              <a:rect l="l" t="t" r="r" b="b"/>
              <a:pathLst>
                <a:path w="18414" h="10160">
                  <a:moveTo>
                    <a:pt x="17119" y="0"/>
                  </a:moveTo>
                  <a:lnTo>
                    <a:pt x="0" y="1193"/>
                  </a:lnTo>
                  <a:lnTo>
                    <a:pt x="292" y="9829"/>
                  </a:lnTo>
                  <a:lnTo>
                    <a:pt x="17856" y="8534"/>
                  </a:lnTo>
                  <a:lnTo>
                    <a:pt x="17119" y="0"/>
                  </a:lnTo>
                  <a:close/>
                </a:path>
              </a:pathLst>
            </a:custGeom>
            <a:ln w="3175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61" name="object 561" descr=""/>
            <p:cNvPicPr/>
            <p:nvPr/>
          </p:nvPicPr>
          <p:blipFill>
            <a:blip r:embed="rId271" cstate="print"/>
            <a:stretch>
              <a:fillRect/>
            </a:stretch>
          </p:blipFill>
          <p:spPr>
            <a:xfrm>
              <a:off x="3369970" y="2040686"/>
              <a:ext cx="9321" cy="16560"/>
            </a:xfrm>
            <a:prstGeom prst="rect">
              <a:avLst/>
            </a:prstGeom>
          </p:spPr>
        </p:pic>
        <p:sp>
          <p:nvSpPr>
            <p:cNvPr id="562" name="object 562" descr=""/>
            <p:cNvSpPr/>
            <p:nvPr/>
          </p:nvSpPr>
          <p:spPr>
            <a:xfrm>
              <a:off x="3369970" y="2040686"/>
              <a:ext cx="9525" cy="17145"/>
            </a:xfrm>
            <a:custGeom>
              <a:avLst/>
              <a:gdLst/>
              <a:ahLst/>
              <a:cxnLst/>
              <a:rect l="l" t="t" r="r" b="b"/>
              <a:pathLst>
                <a:path w="9525" h="17144">
                  <a:moveTo>
                    <a:pt x="6985" y="1384"/>
                  </a:moveTo>
                  <a:lnTo>
                    <a:pt x="5600" y="1676"/>
                  </a:lnTo>
                  <a:lnTo>
                    <a:pt x="3314" y="0"/>
                  </a:lnTo>
                  <a:lnTo>
                    <a:pt x="1879" y="685"/>
                  </a:lnTo>
                  <a:lnTo>
                    <a:pt x="1435" y="2374"/>
                  </a:lnTo>
                  <a:lnTo>
                    <a:pt x="0" y="2578"/>
                  </a:lnTo>
                  <a:lnTo>
                    <a:pt x="2324" y="16560"/>
                  </a:lnTo>
                  <a:lnTo>
                    <a:pt x="9321" y="15379"/>
                  </a:lnTo>
                  <a:lnTo>
                    <a:pt x="6985" y="1384"/>
                  </a:lnTo>
                  <a:close/>
                </a:path>
              </a:pathLst>
            </a:custGeom>
            <a:ln w="3175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63" name="object 563" descr=""/>
            <p:cNvPicPr/>
            <p:nvPr/>
          </p:nvPicPr>
          <p:blipFill>
            <a:blip r:embed="rId272" cstate="print"/>
            <a:stretch>
              <a:fillRect/>
            </a:stretch>
          </p:blipFill>
          <p:spPr>
            <a:xfrm>
              <a:off x="2900210" y="2605481"/>
              <a:ext cx="6350" cy="12649"/>
            </a:xfrm>
            <a:prstGeom prst="rect">
              <a:avLst/>
            </a:prstGeom>
          </p:spPr>
        </p:pic>
        <p:sp>
          <p:nvSpPr>
            <p:cNvPr id="564" name="object 564" descr=""/>
            <p:cNvSpPr/>
            <p:nvPr/>
          </p:nvSpPr>
          <p:spPr>
            <a:xfrm>
              <a:off x="2900210" y="2605481"/>
              <a:ext cx="6350" cy="12700"/>
            </a:xfrm>
            <a:custGeom>
              <a:avLst/>
              <a:gdLst/>
              <a:ahLst/>
              <a:cxnLst/>
              <a:rect l="l" t="t" r="r" b="b"/>
              <a:pathLst>
                <a:path w="6350" h="12700">
                  <a:moveTo>
                    <a:pt x="0" y="12598"/>
                  </a:moveTo>
                  <a:lnTo>
                    <a:pt x="6210" y="12649"/>
                  </a:lnTo>
                  <a:lnTo>
                    <a:pt x="6350" y="101"/>
                  </a:lnTo>
                  <a:lnTo>
                    <a:pt x="152" y="0"/>
                  </a:lnTo>
                  <a:lnTo>
                    <a:pt x="0" y="12598"/>
                  </a:lnTo>
                  <a:close/>
                </a:path>
              </a:pathLst>
            </a:custGeom>
            <a:ln w="3175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65" name="object 565" descr=""/>
            <p:cNvPicPr/>
            <p:nvPr/>
          </p:nvPicPr>
          <p:blipFill>
            <a:blip r:embed="rId273" cstate="print"/>
            <a:stretch>
              <a:fillRect/>
            </a:stretch>
          </p:blipFill>
          <p:spPr>
            <a:xfrm>
              <a:off x="2417610" y="2268639"/>
              <a:ext cx="10769" cy="21628"/>
            </a:xfrm>
            <a:prstGeom prst="rect">
              <a:avLst/>
            </a:prstGeom>
          </p:spPr>
        </p:pic>
        <p:sp>
          <p:nvSpPr>
            <p:cNvPr id="566" name="object 566" descr=""/>
            <p:cNvSpPr/>
            <p:nvPr/>
          </p:nvSpPr>
          <p:spPr>
            <a:xfrm>
              <a:off x="2417610" y="2268639"/>
              <a:ext cx="10795" cy="22225"/>
            </a:xfrm>
            <a:custGeom>
              <a:avLst/>
              <a:gdLst/>
              <a:ahLst/>
              <a:cxnLst/>
              <a:rect l="l" t="t" r="r" b="b"/>
              <a:pathLst>
                <a:path w="10794" h="22225">
                  <a:moveTo>
                    <a:pt x="2832" y="21628"/>
                  </a:moveTo>
                  <a:lnTo>
                    <a:pt x="10769" y="20383"/>
                  </a:lnTo>
                  <a:lnTo>
                    <a:pt x="8089" y="2133"/>
                  </a:lnTo>
                  <a:lnTo>
                    <a:pt x="6350" y="2133"/>
                  </a:lnTo>
                  <a:lnTo>
                    <a:pt x="4660" y="0"/>
                  </a:lnTo>
                  <a:lnTo>
                    <a:pt x="2235" y="698"/>
                  </a:lnTo>
                  <a:lnTo>
                    <a:pt x="1638" y="2374"/>
                  </a:lnTo>
                  <a:lnTo>
                    <a:pt x="0" y="2679"/>
                  </a:lnTo>
                  <a:lnTo>
                    <a:pt x="2832" y="21628"/>
                  </a:lnTo>
                  <a:close/>
                </a:path>
              </a:pathLst>
            </a:custGeom>
            <a:ln w="3175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67" name="object 567" descr=""/>
            <p:cNvPicPr/>
            <p:nvPr/>
          </p:nvPicPr>
          <p:blipFill>
            <a:blip r:embed="rId274" cstate="print"/>
            <a:stretch>
              <a:fillRect/>
            </a:stretch>
          </p:blipFill>
          <p:spPr>
            <a:xfrm>
              <a:off x="1629270" y="2545753"/>
              <a:ext cx="521995" cy="162471"/>
            </a:xfrm>
            <a:prstGeom prst="rect">
              <a:avLst/>
            </a:prstGeom>
          </p:spPr>
        </p:pic>
        <p:sp>
          <p:nvSpPr>
            <p:cNvPr id="568" name="object 568" descr=""/>
            <p:cNvSpPr/>
            <p:nvPr/>
          </p:nvSpPr>
          <p:spPr>
            <a:xfrm>
              <a:off x="1629270" y="2545717"/>
              <a:ext cx="522605" cy="162560"/>
            </a:xfrm>
            <a:custGeom>
              <a:avLst/>
              <a:gdLst/>
              <a:ahLst/>
              <a:cxnLst/>
              <a:rect l="l" t="t" r="r" b="b"/>
              <a:pathLst>
                <a:path w="522605" h="162560">
                  <a:moveTo>
                    <a:pt x="0" y="5540"/>
                  </a:moveTo>
                  <a:lnTo>
                    <a:pt x="11366" y="5738"/>
                  </a:lnTo>
                  <a:lnTo>
                    <a:pt x="62458" y="7477"/>
                  </a:lnTo>
                  <a:lnTo>
                    <a:pt x="70789" y="10106"/>
                  </a:lnTo>
                  <a:lnTo>
                    <a:pt x="87960" y="23302"/>
                  </a:lnTo>
                  <a:lnTo>
                    <a:pt x="111328" y="29702"/>
                  </a:lnTo>
                  <a:lnTo>
                    <a:pt x="157213" y="35760"/>
                  </a:lnTo>
                  <a:lnTo>
                    <a:pt x="384670" y="69187"/>
                  </a:lnTo>
                  <a:lnTo>
                    <a:pt x="434428" y="85214"/>
                  </a:lnTo>
                  <a:lnTo>
                    <a:pt x="514896" y="137310"/>
                  </a:lnTo>
                  <a:lnTo>
                    <a:pt x="514007" y="147279"/>
                  </a:lnTo>
                  <a:lnTo>
                    <a:pt x="508990" y="160424"/>
                  </a:lnTo>
                  <a:lnTo>
                    <a:pt x="519912" y="162506"/>
                  </a:lnTo>
                  <a:lnTo>
                    <a:pt x="451053" y="83525"/>
                  </a:lnTo>
                  <a:lnTo>
                    <a:pt x="400253" y="61402"/>
                  </a:lnTo>
                  <a:lnTo>
                    <a:pt x="298107" y="44828"/>
                  </a:lnTo>
                  <a:lnTo>
                    <a:pt x="246710" y="37437"/>
                  </a:lnTo>
                  <a:lnTo>
                    <a:pt x="152298" y="25092"/>
                  </a:lnTo>
                  <a:lnTo>
                    <a:pt x="104076" y="21117"/>
                  </a:lnTo>
                  <a:lnTo>
                    <a:pt x="93370" y="17498"/>
                  </a:lnTo>
                  <a:lnTo>
                    <a:pt x="78486" y="6487"/>
                  </a:lnTo>
                  <a:lnTo>
                    <a:pt x="69405" y="1724"/>
                  </a:lnTo>
                  <a:lnTo>
                    <a:pt x="18656" y="92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C74B3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69" name="object 569" descr=""/>
            <p:cNvPicPr/>
            <p:nvPr/>
          </p:nvPicPr>
          <p:blipFill>
            <a:blip r:embed="rId275" cstate="print"/>
            <a:stretch>
              <a:fillRect/>
            </a:stretch>
          </p:blipFill>
          <p:spPr>
            <a:xfrm>
              <a:off x="2417559" y="2645117"/>
              <a:ext cx="182168" cy="422478"/>
            </a:xfrm>
            <a:prstGeom prst="rect">
              <a:avLst/>
            </a:prstGeom>
          </p:spPr>
        </p:pic>
        <p:pic>
          <p:nvPicPr>
            <p:cNvPr id="570" name="object 570" descr=""/>
            <p:cNvPicPr/>
            <p:nvPr/>
          </p:nvPicPr>
          <p:blipFill>
            <a:blip r:embed="rId276" cstate="print"/>
            <a:stretch>
              <a:fillRect/>
            </a:stretch>
          </p:blipFill>
          <p:spPr>
            <a:xfrm>
              <a:off x="1623019" y="1421907"/>
              <a:ext cx="1801956" cy="1821300"/>
            </a:xfrm>
            <a:prstGeom prst="rect">
              <a:avLst/>
            </a:prstGeom>
          </p:spPr>
        </p:pic>
      </p:grpSp>
      <p:sp>
        <p:nvSpPr>
          <p:cNvPr id="571" name="object 571" descr=""/>
          <p:cNvSpPr txBox="1"/>
          <p:nvPr/>
        </p:nvSpPr>
        <p:spPr>
          <a:xfrm>
            <a:off x="1581543" y="1341488"/>
            <a:ext cx="3722370" cy="1979930"/>
          </a:xfrm>
          <a:prstGeom prst="rect">
            <a:avLst/>
          </a:prstGeom>
        </p:spPr>
        <p:txBody>
          <a:bodyPr wrap="square" lIns="0" tIns="57785" rIns="0" bIns="0" rtlCol="0" vert="horz">
            <a:spAutoFit/>
          </a:bodyPr>
          <a:lstStyle/>
          <a:p>
            <a:pPr marL="1932305">
              <a:lnSpc>
                <a:spcPct val="100000"/>
              </a:lnSpc>
              <a:spcBef>
                <a:spcPts val="455"/>
              </a:spcBef>
            </a:pPr>
            <a:r>
              <a:rPr dirty="0" sz="500" spc="120" b="1">
                <a:solidFill>
                  <a:srgbClr val="C5523F"/>
                </a:solidFill>
                <a:latin typeface="Verdana"/>
                <a:cs typeface="Verdana"/>
              </a:rPr>
              <a:t>t</a:t>
            </a:r>
            <a:r>
              <a:rPr dirty="0" sz="500" spc="30" b="1">
                <a:solidFill>
                  <a:srgbClr val="C5523F"/>
                </a:solidFill>
                <a:latin typeface="Tahoma"/>
                <a:cs typeface="Tahoma"/>
              </a:rPr>
              <a:t>H</a:t>
            </a:r>
            <a:r>
              <a:rPr dirty="0" sz="500" spc="20" b="1">
                <a:solidFill>
                  <a:srgbClr val="C5523F"/>
                </a:solidFill>
                <a:latin typeface="Verdana"/>
                <a:cs typeface="Verdana"/>
              </a:rPr>
              <a:t>é</a:t>
            </a:r>
            <a:r>
              <a:rPr dirty="0" sz="500" spc="10" b="1">
                <a:solidFill>
                  <a:srgbClr val="C5523F"/>
                </a:solidFill>
                <a:latin typeface="Verdana"/>
                <a:cs typeface="Verdana"/>
              </a:rPr>
              <a:t>m</a:t>
            </a:r>
            <a:r>
              <a:rPr dirty="0" sz="500" spc="-20" b="1">
                <a:solidFill>
                  <a:srgbClr val="C5523F"/>
                </a:solidFill>
                <a:latin typeface="Verdana"/>
                <a:cs typeface="Verdana"/>
              </a:rPr>
              <a:t>a</a:t>
            </a:r>
            <a:r>
              <a:rPr dirty="0" sz="500" spc="125" b="1">
                <a:solidFill>
                  <a:srgbClr val="C5523F"/>
                </a:solidFill>
                <a:latin typeface="Verdana"/>
                <a:cs typeface="Verdana"/>
              </a:rPr>
              <a:t>t</a:t>
            </a:r>
            <a:r>
              <a:rPr dirty="0" sz="500" spc="5" b="1">
                <a:solidFill>
                  <a:srgbClr val="C5523F"/>
                </a:solidFill>
                <a:latin typeface="Verdana"/>
                <a:cs typeface="Verdana"/>
              </a:rPr>
              <a:t>i</a:t>
            </a:r>
            <a:r>
              <a:rPr dirty="0" sz="500" spc="65" b="1">
                <a:solidFill>
                  <a:srgbClr val="C5523F"/>
                </a:solidFill>
                <a:latin typeface="Tahoma"/>
                <a:cs typeface="Tahoma"/>
              </a:rPr>
              <a:t>Q</a:t>
            </a:r>
            <a:r>
              <a:rPr dirty="0" sz="500" spc="60" b="1">
                <a:solidFill>
                  <a:srgbClr val="C5523F"/>
                </a:solidFill>
                <a:latin typeface="Verdana"/>
                <a:cs typeface="Verdana"/>
              </a:rPr>
              <a:t>u</a:t>
            </a:r>
            <a:r>
              <a:rPr dirty="0" sz="500" spc="20" b="1">
                <a:solidFill>
                  <a:srgbClr val="C5523F"/>
                </a:solidFill>
                <a:latin typeface="Verdana"/>
                <a:cs typeface="Verdana"/>
              </a:rPr>
              <a:t>e</a:t>
            </a:r>
            <a:r>
              <a:rPr dirty="0" sz="500" spc="75" b="1">
                <a:solidFill>
                  <a:srgbClr val="C5523F"/>
                </a:solidFill>
                <a:latin typeface="Verdana"/>
                <a:cs typeface="Verdana"/>
              </a:rPr>
              <a:t>s</a:t>
            </a:r>
            <a:r>
              <a:rPr dirty="0" sz="500" spc="-60" b="1">
                <a:solidFill>
                  <a:srgbClr val="C5523F"/>
                </a:solidFill>
                <a:latin typeface="Verdana"/>
                <a:cs typeface="Verdana"/>
              </a:rPr>
              <a:t> </a:t>
            </a:r>
            <a:r>
              <a:rPr dirty="0" sz="500" spc="75" b="1">
                <a:solidFill>
                  <a:srgbClr val="C5523F"/>
                </a:solidFill>
                <a:latin typeface="Verdana"/>
                <a:cs typeface="Verdana"/>
              </a:rPr>
              <a:t>s</a:t>
            </a:r>
            <a:r>
              <a:rPr dirty="0" sz="500" spc="35" b="1">
                <a:solidFill>
                  <a:srgbClr val="C5523F"/>
                </a:solidFill>
                <a:latin typeface="Tahoma"/>
                <a:cs typeface="Tahoma"/>
              </a:rPr>
              <a:t>P</a:t>
            </a:r>
            <a:r>
              <a:rPr dirty="0" sz="500" b="1">
                <a:solidFill>
                  <a:srgbClr val="C5523F"/>
                </a:solidFill>
                <a:latin typeface="Verdana"/>
                <a:cs typeface="Verdana"/>
              </a:rPr>
              <a:t>é</a:t>
            </a:r>
            <a:r>
              <a:rPr dirty="0" sz="500" spc="120" b="1">
                <a:solidFill>
                  <a:srgbClr val="C5523F"/>
                </a:solidFill>
                <a:latin typeface="Verdana"/>
                <a:cs typeface="Verdana"/>
              </a:rPr>
              <a:t>c</a:t>
            </a:r>
            <a:r>
              <a:rPr dirty="0" sz="500" spc="5" b="1">
                <a:solidFill>
                  <a:srgbClr val="C5523F"/>
                </a:solidFill>
                <a:latin typeface="Verdana"/>
                <a:cs typeface="Verdana"/>
              </a:rPr>
              <a:t>i</a:t>
            </a:r>
            <a:r>
              <a:rPr dirty="0" sz="500" spc="50" b="1">
                <a:solidFill>
                  <a:srgbClr val="C5523F"/>
                </a:solidFill>
                <a:latin typeface="Tahoma"/>
                <a:cs typeface="Tahoma"/>
              </a:rPr>
              <a:t>F</a:t>
            </a:r>
            <a:r>
              <a:rPr dirty="0" sz="500" spc="5" b="1">
                <a:solidFill>
                  <a:srgbClr val="C5523F"/>
                </a:solidFill>
                <a:latin typeface="Verdana"/>
                <a:cs typeface="Verdana"/>
              </a:rPr>
              <a:t>i</a:t>
            </a:r>
            <a:r>
              <a:rPr dirty="0" sz="500" spc="65" b="1">
                <a:solidFill>
                  <a:srgbClr val="C5523F"/>
                </a:solidFill>
                <a:latin typeface="Tahoma"/>
                <a:cs typeface="Tahoma"/>
              </a:rPr>
              <a:t>Q</a:t>
            </a:r>
            <a:r>
              <a:rPr dirty="0" sz="500" spc="60" b="1">
                <a:solidFill>
                  <a:srgbClr val="C5523F"/>
                </a:solidFill>
                <a:latin typeface="Verdana"/>
                <a:cs typeface="Verdana"/>
              </a:rPr>
              <a:t>u</a:t>
            </a:r>
            <a:r>
              <a:rPr dirty="0" sz="500" spc="20" b="1">
                <a:solidFill>
                  <a:srgbClr val="C5523F"/>
                </a:solidFill>
                <a:latin typeface="Verdana"/>
                <a:cs typeface="Verdana"/>
              </a:rPr>
              <a:t>e</a:t>
            </a:r>
            <a:r>
              <a:rPr dirty="0" sz="500" spc="75" b="1">
                <a:solidFill>
                  <a:srgbClr val="C5523F"/>
                </a:solidFill>
                <a:latin typeface="Verdana"/>
                <a:cs typeface="Verdana"/>
              </a:rPr>
              <a:t>s</a:t>
            </a:r>
            <a:r>
              <a:rPr dirty="0" sz="500" spc="-105" b="1">
                <a:solidFill>
                  <a:srgbClr val="C5523F"/>
                </a:solidFill>
                <a:latin typeface="Verdana"/>
                <a:cs typeface="Verdana"/>
              </a:rPr>
              <a:t> </a:t>
            </a:r>
            <a:r>
              <a:rPr dirty="0" sz="500" spc="-25" b="1">
                <a:solidFill>
                  <a:srgbClr val="C5523F"/>
                </a:solidFill>
                <a:latin typeface="Tahoma"/>
                <a:cs typeface="Tahoma"/>
              </a:rPr>
              <a:t>:</a:t>
            </a:r>
            <a:endParaRPr sz="500">
              <a:latin typeface="Tahoma"/>
              <a:cs typeface="Tahoma"/>
            </a:endParaRPr>
          </a:p>
          <a:p>
            <a:pPr algn="just" marL="2123440" marR="366395" indent="-84455">
              <a:lnSpc>
                <a:spcPts val="819"/>
              </a:lnSpc>
              <a:spcBef>
                <a:spcPts val="700"/>
              </a:spcBef>
            </a:pPr>
            <a:r>
              <a:rPr dirty="0" sz="700" spc="150">
                <a:solidFill>
                  <a:srgbClr val="C5523F"/>
                </a:solidFill>
                <a:latin typeface="Arial Unicode MS"/>
                <a:cs typeface="Arial Unicode MS"/>
              </a:rPr>
              <a:t>↦</a:t>
            </a:r>
            <a:r>
              <a:rPr dirty="0" sz="700" spc="90" b="1">
                <a:solidFill>
                  <a:srgbClr val="C5523F"/>
                </a:solidFill>
                <a:latin typeface="Verdana"/>
                <a:cs typeface="Verdana"/>
              </a:rPr>
              <a:t>v</a:t>
            </a:r>
            <a:r>
              <a:rPr dirty="0" sz="700" spc="5" b="1">
                <a:solidFill>
                  <a:srgbClr val="C5523F"/>
                </a:solidFill>
                <a:latin typeface="Tahoma"/>
                <a:cs typeface="Tahoma"/>
              </a:rPr>
              <a:t>aloris</a:t>
            </a:r>
            <a:r>
              <a:rPr dirty="0" sz="700" spc="-10" b="1">
                <a:solidFill>
                  <a:srgbClr val="C5523F"/>
                </a:solidFill>
                <a:latin typeface="Tahoma"/>
                <a:cs typeface="Tahoma"/>
              </a:rPr>
              <a:t>a</a:t>
            </a:r>
            <a:r>
              <a:rPr dirty="0" sz="700" spc="5" b="1">
                <a:solidFill>
                  <a:srgbClr val="C5523F"/>
                </a:solidFill>
                <a:latin typeface="Tahoma"/>
                <a:cs typeface="Tahoma"/>
              </a:rPr>
              <a:t>tion</a:t>
            </a:r>
            <a:r>
              <a:rPr dirty="0" sz="700" spc="-55" b="1">
                <a:solidFill>
                  <a:srgbClr val="C5523F"/>
                </a:solidFill>
                <a:latin typeface="Tahoma"/>
                <a:cs typeface="Tahoma"/>
              </a:rPr>
              <a:t> </a:t>
            </a:r>
            <a:r>
              <a:rPr dirty="0" sz="700" spc="5" b="1">
                <a:solidFill>
                  <a:srgbClr val="C5523F"/>
                </a:solidFill>
                <a:latin typeface="Tahoma"/>
                <a:cs typeface="Tahoma"/>
              </a:rPr>
              <a:t>de</a:t>
            </a:r>
            <a:r>
              <a:rPr dirty="0" sz="700" spc="-55" b="1">
                <a:solidFill>
                  <a:srgbClr val="C5523F"/>
                </a:solidFill>
                <a:latin typeface="Tahoma"/>
                <a:cs typeface="Tahoma"/>
              </a:rPr>
              <a:t> </a:t>
            </a:r>
            <a:r>
              <a:rPr dirty="0" sz="700" b="1">
                <a:solidFill>
                  <a:srgbClr val="C5523F"/>
                </a:solidFill>
                <a:latin typeface="Tahoma"/>
                <a:cs typeface="Tahoma"/>
              </a:rPr>
              <a:t>la</a:t>
            </a:r>
            <a:r>
              <a:rPr dirty="0" sz="700" spc="-55" b="1">
                <a:solidFill>
                  <a:srgbClr val="C5523F"/>
                </a:solidFill>
                <a:latin typeface="Tahoma"/>
                <a:cs typeface="Tahoma"/>
              </a:rPr>
              <a:t> </a:t>
            </a:r>
            <a:r>
              <a:rPr dirty="0" sz="700" b="1">
                <a:solidFill>
                  <a:srgbClr val="C5523F"/>
                </a:solidFill>
                <a:latin typeface="Tahoma"/>
                <a:cs typeface="Tahoma"/>
              </a:rPr>
              <a:t>mémoi</a:t>
            </a:r>
            <a:r>
              <a:rPr dirty="0" sz="700" spc="-10" b="1">
                <a:solidFill>
                  <a:srgbClr val="C5523F"/>
                </a:solidFill>
                <a:latin typeface="Tahoma"/>
                <a:cs typeface="Tahoma"/>
              </a:rPr>
              <a:t>r</a:t>
            </a:r>
            <a:r>
              <a:rPr dirty="0" sz="700" b="1">
                <a:solidFill>
                  <a:srgbClr val="C5523F"/>
                </a:solidFill>
                <a:latin typeface="Tahoma"/>
                <a:cs typeface="Tahoma"/>
              </a:rPr>
              <a:t>e  </a:t>
            </a:r>
            <a:r>
              <a:rPr dirty="0" sz="700" spc="5" b="1">
                <a:solidFill>
                  <a:srgbClr val="C5523F"/>
                </a:solidFill>
                <a:latin typeface="Tahoma"/>
                <a:cs typeface="Tahoma"/>
              </a:rPr>
              <a:t>hi</a:t>
            </a:r>
            <a:r>
              <a:rPr dirty="0" sz="700" spc="-10" b="1">
                <a:solidFill>
                  <a:srgbClr val="C5523F"/>
                </a:solidFill>
                <a:latin typeface="Tahoma"/>
                <a:cs typeface="Tahoma"/>
              </a:rPr>
              <a:t>s</a:t>
            </a:r>
            <a:r>
              <a:rPr dirty="0" sz="700" spc="15" b="1">
                <a:solidFill>
                  <a:srgbClr val="C5523F"/>
                </a:solidFill>
                <a:latin typeface="Tahoma"/>
                <a:cs typeface="Tahoma"/>
              </a:rPr>
              <a:t>t</a:t>
            </a:r>
            <a:r>
              <a:rPr dirty="0" sz="700" spc="5" b="1">
                <a:solidFill>
                  <a:srgbClr val="C5523F"/>
                </a:solidFill>
                <a:latin typeface="Tahoma"/>
                <a:cs typeface="Tahoma"/>
              </a:rPr>
              <a:t>orique</a:t>
            </a:r>
            <a:r>
              <a:rPr dirty="0" sz="700" spc="-55" b="1">
                <a:solidFill>
                  <a:srgbClr val="C5523F"/>
                </a:solidFill>
                <a:latin typeface="Tahoma"/>
                <a:cs typeface="Tahoma"/>
              </a:rPr>
              <a:t> </a:t>
            </a:r>
            <a:r>
              <a:rPr dirty="0" sz="700" spc="-10">
                <a:solidFill>
                  <a:srgbClr val="C5523F"/>
                </a:solidFill>
                <a:latin typeface="Arial Unicode MS"/>
                <a:cs typeface="Arial Unicode MS"/>
              </a:rPr>
              <a:t>(</a:t>
            </a:r>
            <a:r>
              <a:rPr dirty="0" sz="700" spc="-30">
                <a:solidFill>
                  <a:srgbClr val="C5523F"/>
                </a:solidFill>
                <a:latin typeface="Arial Unicode MS"/>
                <a:cs typeface="Arial Unicode MS"/>
              </a:rPr>
              <a:t>a</a:t>
            </a:r>
            <a:r>
              <a:rPr dirty="0" sz="700" spc="65">
                <a:solidFill>
                  <a:srgbClr val="C5523F"/>
                </a:solidFill>
                <a:latin typeface="Arial Unicode MS"/>
                <a:cs typeface="Arial Unicode MS"/>
              </a:rPr>
              <a:t>t</a:t>
            </a:r>
            <a:r>
              <a:rPr dirty="0" sz="700" spc="10">
                <a:solidFill>
                  <a:srgbClr val="C5523F"/>
                </a:solidFill>
                <a:latin typeface="Arial Unicode MS"/>
                <a:cs typeface="Arial Unicode MS"/>
              </a:rPr>
              <a:t>elie</a:t>
            </a:r>
            <a:r>
              <a:rPr dirty="0" sz="700">
                <a:solidFill>
                  <a:srgbClr val="C5523F"/>
                </a:solidFill>
                <a:latin typeface="Arial Unicode MS"/>
                <a:cs typeface="Arial Unicode MS"/>
              </a:rPr>
              <a:t>r</a:t>
            </a:r>
            <a:r>
              <a:rPr dirty="0" sz="700" spc="-5">
                <a:solidFill>
                  <a:srgbClr val="C5523F"/>
                </a:solidFill>
                <a:latin typeface="Arial Unicode MS"/>
                <a:cs typeface="Arial Unicode MS"/>
              </a:rPr>
              <a:t>s</a:t>
            </a:r>
            <a:r>
              <a:rPr dirty="0" sz="700" spc="-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700" spc="245">
                <a:solidFill>
                  <a:srgbClr val="C5523F"/>
                </a:solidFill>
                <a:latin typeface="Arial Unicode MS"/>
                <a:cs typeface="Arial Unicode MS"/>
              </a:rPr>
              <a:t>t</a:t>
            </a:r>
            <a:r>
              <a:rPr dirty="0" sz="700" spc="15">
                <a:solidFill>
                  <a:srgbClr val="C5523F"/>
                </a:solidFill>
                <a:latin typeface="Arial Unicode MS"/>
                <a:cs typeface="Arial Unicode MS"/>
              </a:rPr>
              <a:t>hienn</a:t>
            </a:r>
            <a:r>
              <a:rPr dirty="0" sz="700" spc="5">
                <a:solidFill>
                  <a:srgbClr val="C5523F"/>
                </a:solidFill>
                <a:latin typeface="Arial Unicode MS"/>
                <a:cs typeface="Arial Unicode MS"/>
              </a:rPr>
              <a:t>o</a:t>
            </a:r>
            <a:r>
              <a:rPr dirty="0" sz="700" spc="30">
                <a:solidFill>
                  <a:srgbClr val="C5523F"/>
                </a:solidFill>
                <a:latin typeface="Arial Unicode MS"/>
                <a:cs typeface="Arial Unicode MS"/>
              </a:rPr>
              <a:t>t,  </a:t>
            </a:r>
            <a:r>
              <a:rPr dirty="0" sz="700" spc="10">
                <a:solidFill>
                  <a:srgbClr val="C5523F"/>
                </a:solidFill>
                <a:latin typeface="Arial Unicode MS"/>
                <a:cs typeface="Arial Unicode MS"/>
              </a:rPr>
              <a:t>incendie</a:t>
            </a:r>
            <a:r>
              <a:rPr dirty="0" sz="700" spc="-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700" spc="-35">
                <a:solidFill>
                  <a:srgbClr val="C5523F"/>
                </a:solidFill>
                <a:latin typeface="Arial Unicode MS"/>
                <a:cs typeface="Arial Unicode MS"/>
              </a:rPr>
              <a:t>1921)</a:t>
            </a:r>
            <a:r>
              <a:rPr dirty="0" sz="700" spc="-10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700" spc="-5">
                <a:solidFill>
                  <a:srgbClr val="C5523F"/>
                </a:solidFill>
                <a:latin typeface="Arial Unicode MS"/>
                <a:cs typeface="Arial Unicode MS"/>
              </a:rPr>
              <a:t>;</a:t>
            </a:r>
            <a:endParaRPr sz="700">
              <a:latin typeface="Arial Unicode MS"/>
              <a:cs typeface="Arial Unicode MS"/>
            </a:endParaRPr>
          </a:p>
          <a:p>
            <a:pPr marL="2123440" marR="306070" indent="-84455">
              <a:lnSpc>
                <a:spcPts val="819"/>
              </a:lnSpc>
              <a:spcBef>
                <a:spcPts val="825"/>
              </a:spcBef>
            </a:pPr>
            <a:r>
              <a:rPr dirty="0" sz="700" spc="150">
                <a:solidFill>
                  <a:srgbClr val="C5523F"/>
                </a:solidFill>
                <a:latin typeface="Arial Unicode MS"/>
                <a:cs typeface="Arial Unicode MS"/>
              </a:rPr>
              <a:t>↦</a:t>
            </a:r>
            <a:r>
              <a:rPr dirty="0" sz="700" spc="-20" b="1">
                <a:solidFill>
                  <a:srgbClr val="C5523F"/>
                </a:solidFill>
                <a:latin typeface="Verdana"/>
                <a:cs typeface="Verdana"/>
              </a:rPr>
              <a:t>m</a:t>
            </a:r>
            <a:r>
              <a:rPr dirty="0" sz="700" spc="10" b="1">
                <a:solidFill>
                  <a:srgbClr val="C5523F"/>
                </a:solidFill>
                <a:latin typeface="Tahoma"/>
                <a:cs typeface="Tahoma"/>
              </a:rPr>
              <a:t>ise</a:t>
            </a:r>
            <a:r>
              <a:rPr dirty="0" sz="700" spc="-55" b="1">
                <a:solidFill>
                  <a:srgbClr val="C5523F"/>
                </a:solidFill>
                <a:latin typeface="Tahoma"/>
                <a:cs typeface="Tahoma"/>
              </a:rPr>
              <a:t> </a:t>
            </a:r>
            <a:r>
              <a:rPr dirty="0" sz="700" spc="-5" b="1">
                <a:solidFill>
                  <a:srgbClr val="C5523F"/>
                </a:solidFill>
                <a:latin typeface="Tahoma"/>
                <a:cs typeface="Tahoma"/>
              </a:rPr>
              <a:t>en</a:t>
            </a:r>
            <a:r>
              <a:rPr dirty="0" sz="700" spc="-80" b="1">
                <a:solidFill>
                  <a:srgbClr val="C5523F"/>
                </a:solidFill>
                <a:latin typeface="Tahoma"/>
                <a:cs typeface="Tahoma"/>
              </a:rPr>
              <a:t> </a:t>
            </a:r>
            <a:r>
              <a:rPr dirty="0" sz="700" spc="-5" b="1">
                <a:solidFill>
                  <a:srgbClr val="C5523F"/>
                </a:solidFill>
                <a:latin typeface="Tahoma"/>
                <a:cs typeface="Tahoma"/>
              </a:rPr>
              <a:t>v</a:t>
            </a:r>
            <a:r>
              <a:rPr dirty="0" sz="700" b="1">
                <a:solidFill>
                  <a:srgbClr val="C5523F"/>
                </a:solidFill>
                <a:latin typeface="Tahoma"/>
                <a:cs typeface="Tahoma"/>
              </a:rPr>
              <a:t>aleur</a:t>
            </a:r>
            <a:r>
              <a:rPr dirty="0" sz="700" spc="-85" b="1">
                <a:solidFill>
                  <a:srgbClr val="C5523F"/>
                </a:solidFill>
                <a:latin typeface="Tahoma"/>
                <a:cs typeface="Tahoma"/>
              </a:rPr>
              <a:t> </a:t>
            </a:r>
            <a:r>
              <a:rPr dirty="0" sz="700" b="1">
                <a:solidFill>
                  <a:srgbClr val="C5523F"/>
                </a:solidFill>
                <a:latin typeface="Tahoma"/>
                <a:cs typeface="Tahoma"/>
              </a:rPr>
              <a:t>du</a:t>
            </a:r>
            <a:r>
              <a:rPr dirty="0" sz="700" spc="-55" b="1">
                <a:solidFill>
                  <a:srgbClr val="C5523F"/>
                </a:solidFill>
                <a:latin typeface="Tahoma"/>
                <a:cs typeface="Tahoma"/>
              </a:rPr>
              <a:t> </a:t>
            </a:r>
            <a:r>
              <a:rPr dirty="0" sz="700" spc="-20" b="1">
                <a:solidFill>
                  <a:srgbClr val="C5523F"/>
                </a:solidFill>
                <a:latin typeface="Verdana"/>
                <a:cs typeface="Verdana"/>
              </a:rPr>
              <a:t>m</a:t>
            </a:r>
            <a:r>
              <a:rPr dirty="0" sz="700" spc="-10" b="1">
                <a:solidFill>
                  <a:srgbClr val="C5523F"/>
                </a:solidFill>
                <a:latin typeface="Tahoma"/>
                <a:cs typeface="Tahoma"/>
              </a:rPr>
              <a:t>onume</a:t>
            </a:r>
            <a:r>
              <a:rPr dirty="0" sz="700" spc="-15" b="1">
                <a:solidFill>
                  <a:srgbClr val="C5523F"/>
                </a:solidFill>
                <a:latin typeface="Tahoma"/>
                <a:cs typeface="Tahoma"/>
              </a:rPr>
              <a:t>n</a:t>
            </a:r>
            <a:r>
              <a:rPr dirty="0" sz="700" spc="20" b="1">
                <a:solidFill>
                  <a:srgbClr val="C5523F"/>
                </a:solidFill>
                <a:latin typeface="Tahoma"/>
                <a:cs typeface="Tahoma"/>
              </a:rPr>
              <a:t>t  </a:t>
            </a:r>
            <a:r>
              <a:rPr dirty="0" sz="700" spc="15" b="1">
                <a:solidFill>
                  <a:srgbClr val="C5523F"/>
                </a:solidFill>
                <a:latin typeface="Tahoma"/>
                <a:cs typeface="Tahoma"/>
              </a:rPr>
              <a:t>H</a:t>
            </a:r>
            <a:r>
              <a:rPr dirty="0" sz="700" spc="5" b="1">
                <a:solidFill>
                  <a:srgbClr val="C5523F"/>
                </a:solidFill>
                <a:latin typeface="Tahoma"/>
                <a:cs typeface="Tahoma"/>
              </a:rPr>
              <a:t>i</a:t>
            </a:r>
            <a:r>
              <a:rPr dirty="0" sz="700" b="1">
                <a:solidFill>
                  <a:srgbClr val="C5523F"/>
                </a:solidFill>
                <a:latin typeface="Tahoma"/>
                <a:cs typeface="Tahoma"/>
              </a:rPr>
              <a:t>s</a:t>
            </a:r>
            <a:r>
              <a:rPr dirty="0" sz="700" spc="15" b="1">
                <a:solidFill>
                  <a:srgbClr val="C5523F"/>
                </a:solidFill>
                <a:latin typeface="Tahoma"/>
                <a:cs typeface="Tahoma"/>
              </a:rPr>
              <a:t>t</a:t>
            </a:r>
            <a:r>
              <a:rPr dirty="0" sz="700" spc="5" b="1">
                <a:solidFill>
                  <a:srgbClr val="C5523F"/>
                </a:solidFill>
                <a:latin typeface="Tahoma"/>
                <a:cs typeface="Tahoma"/>
              </a:rPr>
              <a:t>orique</a:t>
            </a:r>
            <a:r>
              <a:rPr dirty="0" sz="700" spc="-120" b="1">
                <a:solidFill>
                  <a:srgbClr val="C5523F"/>
                </a:solidFill>
                <a:latin typeface="Tahoma"/>
                <a:cs typeface="Tahoma"/>
              </a:rPr>
              <a:t> </a:t>
            </a:r>
            <a:r>
              <a:rPr dirty="0" sz="700" spc="-40" b="1">
                <a:solidFill>
                  <a:srgbClr val="C5523F"/>
                </a:solidFill>
                <a:latin typeface="Tahoma"/>
                <a:cs typeface="Tahoma"/>
              </a:rPr>
              <a:t>;</a:t>
            </a:r>
            <a:endParaRPr sz="700">
              <a:latin typeface="Tahoma"/>
              <a:cs typeface="Tahoma"/>
            </a:endParaRPr>
          </a:p>
          <a:p>
            <a:pPr marL="2038985">
              <a:lnSpc>
                <a:spcPct val="100000"/>
              </a:lnSpc>
              <a:spcBef>
                <a:spcPts val="785"/>
              </a:spcBef>
            </a:pPr>
            <a:r>
              <a:rPr dirty="0" sz="700" spc="150">
                <a:solidFill>
                  <a:srgbClr val="C5523F"/>
                </a:solidFill>
                <a:latin typeface="Arial Unicode MS"/>
                <a:cs typeface="Arial Unicode MS"/>
              </a:rPr>
              <a:t>↦</a:t>
            </a:r>
            <a:r>
              <a:rPr dirty="0" sz="700" spc="90" b="1">
                <a:solidFill>
                  <a:srgbClr val="C5523F"/>
                </a:solidFill>
                <a:latin typeface="Verdana"/>
                <a:cs typeface="Verdana"/>
              </a:rPr>
              <a:t>v</a:t>
            </a:r>
            <a:r>
              <a:rPr dirty="0" sz="700" spc="5" b="1">
                <a:solidFill>
                  <a:srgbClr val="C5523F"/>
                </a:solidFill>
                <a:latin typeface="Tahoma"/>
                <a:cs typeface="Tahoma"/>
              </a:rPr>
              <a:t>aloris</a:t>
            </a:r>
            <a:r>
              <a:rPr dirty="0" sz="700" spc="-10" b="1">
                <a:solidFill>
                  <a:srgbClr val="C5523F"/>
                </a:solidFill>
                <a:latin typeface="Tahoma"/>
                <a:cs typeface="Tahoma"/>
              </a:rPr>
              <a:t>a</a:t>
            </a:r>
            <a:r>
              <a:rPr dirty="0" sz="700" spc="5" b="1">
                <a:solidFill>
                  <a:srgbClr val="C5523F"/>
                </a:solidFill>
                <a:latin typeface="Tahoma"/>
                <a:cs typeface="Tahoma"/>
              </a:rPr>
              <a:t>tion</a:t>
            </a:r>
            <a:r>
              <a:rPr dirty="0" sz="700" spc="-55" b="1">
                <a:solidFill>
                  <a:srgbClr val="C5523F"/>
                </a:solidFill>
                <a:latin typeface="Tahoma"/>
                <a:cs typeface="Tahoma"/>
              </a:rPr>
              <a:t> </a:t>
            </a:r>
            <a:r>
              <a:rPr dirty="0" sz="700" spc="15" b="1">
                <a:solidFill>
                  <a:srgbClr val="C5523F"/>
                </a:solidFill>
                <a:latin typeface="Tahoma"/>
                <a:cs typeface="Tahoma"/>
              </a:rPr>
              <a:t>t</a:t>
            </a:r>
            <a:r>
              <a:rPr dirty="0" sz="700" spc="5" b="1">
                <a:solidFill>
                  <a:srgbClr val="C5523F"/>
                </a:solidFill>
                <a:latin typeface="Tahoma"/>
                <a:cs typeface="Tahoma"/>
              </a:rPr>
              <a:t>ouri</a:t>
            </a:r>
            <a:r>
              <a:rPr dirty="0" sz="700" spc="-10" b="1">
                <a:solidFill>
                  <a:srgbClr val="C5523F"/>
                </a:solidFill>
                <a:latin typeface="Tahoma"/>
                <a:cs typeface="Tahoma"/>
              </a:rPr>
              <a:t>s</a:t>
            </a:r>
            <a:r>
              <a:rPr dirty="0" sz="700" spc="5" b="1">
                <a:solidFill>
                  <a:srgbClr val="C5523F"/>
                </a:solidFill>
                <a:latin typeface="Tahoma"/>
                <a:cs typeface="Tahoma"/>
              </a:rPr>
              <a:t>tique</a:t>
            </a:r>
            <a:r>
              <a:rPr dirty="0" sz="700" spc="-120" b="1">
                <a:solidFill>
                  <a:srgbClr val="C5523F"/>
                </a:solidFill>
                <a:latin typeface="Tahoma"/>
                <a:cs typeface="Tahoma"/>
              </a:rPr>
              <a:t> </a:t>
            </a:r>
            <a:r>
              <a:rPr dirty="0" sz="700" spc="-40" b="1">
                <a:solidFill>
                  <a:srgbClr val="C5523F"/>
                </a:solidFill>
                <a:latin typeface="Tahoma"/>
                <a:cs typeface="Tahoma"/>
              </a:rPr>
              <a:t>;</a:t>
            </a:r>
            <a:endParaRPr sz="700">
              <a:latin typeface="Tahoma"/>
              <a:cs typeface="Tahoma"/>
            </a:endParaRPr>
          </a:p>
          <a:p>
            <a:pPr marL="2123440" marR="560705" indent="-84455">
              <a:lnSpc>
                <a:spcPts val="819"/>
              </a:lnSpc>
              <a:spcBef>
                <a:spcPts val="844"/>
              </a:spcBef>
            </a:pPr>
            <a:r>
              <a:rPr dirty="0" sz="700" spc="150">
                <a:solidFill>
                  <a:srgbClr val="C5523F"/>
                </a:solidFill>
                <a:latin typeface="Arial Unicode MS"/>
                <a:cs typeface="Arial Unicode MS"/>
              </a:rPr>
              <a:t>↦</a:t>
            </a:r>
            <a:r>
              <a:rPr dirty="0" sz="700" spc="155" b="1">
                <a:solidFill>
                  <a:srgbClr val="C5523F"/>
                </a:solidFill>
                <a:latin typeface="Verdana"/>
                <a:cs typeface="Verdana"/>
              </a:rPr>
              <a:t>t</a:t>
            </a:r>
            <a:r>
              <a:rPr dirty="0" sz="700" spc="15" b="1">
                <a:solidFill>
                  <a:srgbClr val="C5523F"/>
                </a:solidFill>
                <a:latin typeface="Tahoma"/>
                <a:cs typeface="Tahoma"/>
              </a:rPr>
              <a:t>r</a:t>
            </a:r>
            <a:r>
              <a:rPr dirty="0" sz="700" spc="10" b="1">
                <a:solidFill>
                  <a:srgbClr val="C5523F"/>
                </a:solidFill>
                <a:latin typeface="Tahoma"/>
                <a:cs typeface="Tahoma"/>
              </a:rPr>
              <a:t>ai</a:t>
            </a:r>
            <a:r>
              <a:rPr dirty="0" sz="700" b="1">
                <a:solidFill>
                  <a:srgbClr val="C5523F"/>
                </a:solidFill>
                <a:latin typeface="Tahoma"/>
                <a:cs typeface="Tahoma"/>
              </a:rPr>
              <a:t>t</a:t>
            </a:r>
            <a:r>
              <a:rPr dirty="0" sz="700" spc="-5" b="1">
                <a:solidFill>
                  <a:srgbClr val="C5523F"/>
                </a:solidFill>
                <a:latin typeface="Tahoma"/>
                <a:cs typeface="Tahoma"/>
              </a:rPr>
              <a:t>eme</a:t>
            </a:r>
            <a:r>
              <a:rPr dirty="0" sz="700" spc="-10" b="1">
                <a:solidFill>
                  <a:srgbClr val="C5523F"/>
                </a:solidFill>
                <a:latin typeface="Tahoma"/>
                <a:cs typeface="Tahoma"/>
              </a:rPr>
              <a:t>n</a:t>
            </a:r>
            <a:r>
              <a:rPr dirty="0" sz="700" spc="25" b="1">
                <a:solidFill>
                  <a:srgbClr val="C5523F"/>
                </a:solidFill>
                <a:latin typeface="Tahoma"/>
                <a:cs typeface="Tahoma"/>
              </a:rPr>
              <a:t>t</a:t>
            </a:r>
            <a:r>
              <a:rPr dirty="0" sz="700" spc="-55" b="1">
                <a:solidFill>
                  <a:srgbClr val="C5523F"/>
                </a:solidFill>
                <a:latin typeface="Tahoma"/>
                <a:cs typeface="Tahoma"/>
              </a:rPr>
              <a:t> </a:t>
            </a:r>
            <a:r>
              <a:rPr dirty="0" sz="700" b="1">
                <a:solidFill>
                  <a:srgbClr val="C5523F"/>
                </a:solidFill>
                <a:latin typeface="Tahoma"/>
                <a:cs typeface="Tahoma"/>
              </a:rPr>
              <a:t>du</a:t>
            </a:r>
            <a:r>
              <a:rPr dirty="0" sz="700" spc="-55" b="1">
                <a:solidFill>
                  <a:srgbClr val="C5523F"/>
                </a:solidFill>
                <a:latin typeface="Tahoma"/>
                <a:cs typeface="Tahoma"/>
              </a:rPr>
              <a:t> </a:t>
            </a:r>
            <a:r>
              <a:rPr dirty="0" sz="700" spc="15" b="1">
                <a:solidFill>
                  <a:srgbClr val="C5523F"/>
                </a:solidFill>
                <a:latin typeface="Tahoma"/>
                <a:cs typeface="Tahoma"/>
              </a:rPr>
              <a:t>passa</a:t>
            </a:r>
            <a:r>
              <a:rPr dirty="0" sz="700" spc="-25" b="1">
                <a:solidFill>
                  <a:srgbClr val="C5523F"/>
                </a:solidFill>
                <a:latin typeface="Tahoma"/>
                <a:cs typeface="Tahoma"/>
              </a:rPr>
              <a:t>g</a:t>
            </a:r>
            <a:r>
              <a:rPr dirty="0" sz="700" b="1">
                <a:solidFill>
                  <a:srgbClr val="C5523F"/>
                </a:solidFill>
                <a:latin typeface="Tahoma"/>
                <a:cs typeface="Tahoma"/>
              </a:rPr>
              <a:t>e  </a:t>
            </a:r>
            <a:r>
              <a:rPr dirty="0" sz="700" spc="5" b="1">
                <a:solidFill>
                  <a:srgbClr val="C5523F"/>
                </a:solidFill>
                <a:latin typeface="Tahoma"/>
                <a:cs typeface="Tahoma"/>
              </a:rPr>
              <a:t>de</a:t>
            </a:r>
            <a:r>
              <a:rPr dirty="0" sz="700" spc="-55" b="1">
                <a:solidFill>
                  <a:srgbClr val="C5523F"/>
                </a:solidFill>
                <a:latin typeface="Tahoma"/>
                <a:cs typeface="Tahoma"/>
              </a:rPr>
              <a:t> </a:t>
            </a:r>
            <a:r>
              <a:rPr dirty="0" sz="700" b="1">
                <a:solidFill>
                  <a:srgbClr val="C5523F"/>
                </a:solidFill>
                <a:latin typeface="Tahoma"/>
                <a:cs typeface="Tahoma"/>
              </a:rPr>
              <a:t>la</a:t>
            </a:r>
            <a:r>
              <a:rPr dirty="0" sz="700" spc="-55" b="1">
                <a:solidFill>
                  <a:srgbClr val="C5523F"/>
                </a:solidFill>
                <a:latin typeface="Tahoma"/>
                <a:cs typeface="Tahoma"/>
              </a:rPr>
              <a:t> </a:t>
            </a:r>
            <a:r>
              <a:rPr dirty="0" sz="700" spc="10" b="1">
                <a:solidFill>
                  <a:srgbClr val="C5523F"/>
                </a:solidFill>
                <a:latin typeface="Tahoma"/>
                <a:cs typeface="Tahoma"/>
              </a:rPr>
              <a:t>dépar</a:t>
            </a:r>
            <a:r>
              <a:rPr dirty="0" sz="700" b="1">
                <a:solidFill>
                  <a:srgbClr val="C5523F"/>
                </a:solidFill>
                <a:latin typeface="Tahoma"/>
                <a:cs typeface="Tahoma"/>
              </a:rPr>
              <a:t>tame</a:t>
            </a:r>
            <a:r>
              <a:rPr dirty="0" sz="700" spc="-5" b="1">
                <a:solidFill>
                  <a:srgbClr val="C5523F"/>
                </a:solidFill>
                <a:latin typeface="Tahoma"/>
                <a:cs typeface="Tahoma"/>
              </a:rPr>
              <a:t>n</a:t>
            </a:r>
            <a:r>
              <a:rPr dirty="0" sz="700" spc="5" b="1">
                <a:solidFill>
                  <a:srgbClr val="C5523F"/>
                </a:solidFill>
                <a:latin typeface="Tahoma"/>
                <a:cs typeface="Tahoma"/>
              </a:rPr>
              <a:t>tale.</a:t>
            </a:r>
            <a:endParaRPr sz="7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0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0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50">
              <a:latin typeface="Tahoma"/>
              <a:cs typeface="Tahoma"/>
            </a:endParaRPr>
          </a:p>
          <a:p>
            <a:pPr marL="47625">
              <a:lnSpc>
                <a:spcPct val="100000"/>
              </a:lnSpc>
            </a:pPr>
            <a:r>
              <a:rPr dirty="0" sz="350" spc="75">
                <a:solidFill>
                  <a:srgbClr val="C5523F"/>
                </a:solidFill>
                <a:latin typeface="Arial Unicode MS"/>
                <a:cs typeface="Arial Unicode MS"/>
              </a:rPr>
              <a:t>n</a:t>
            </a:r>
            <a:r>
              <a:rPr dirty="0" sz="350" spc="-5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350" spc="-35">
                <a:solidFill>
                  <a:srgbClr val="C5523F"/>
                </a:solidFill>
                <a:latin typeface="Arial Unicode MS"/>
                <a:cs typeface="Arial Unicode MS"/>
              </a:rPr>
              <a:t>↥</a:t>
            </a:r>
            <a:endParaRPr sz="350">
              <a:latin typeface="Arial Unicode MS"/>
              <a:cs typeface="Arial Unicode MS"/>
            </a:endParaRPr>
          </a:p>
        </p:txBody>
      </p:sp>
      <p:grpSp>
        <p:nvGrpSpPr>
          <p:cNvPr id="572" name="object 572" descr=""/>
          <p:cNvGrpSpPr/>
          <p:nvPr/>
        </p:nvGrpSpPr>
        <p:grpSpPr>
          <a:xfrm>
            <a:off x="5492902" y="1258608"/>
            <a:ext cx="427990" cy="4890770"/>
            <a:chOff x="5492902" y="1258608"/>
            <a:chExt cx="427990" cy="4890770"/>
          </a:xfrm>
        </p:grpSpPr>
        <p:sp>
          <p:nvSpPr>
            <p:cNvPr id="573" name="object 573" descr=""/>
            <p:cNvSpPr/>
            <p:nvPr/>
          </p:nvSpPr>
          <p:spPr>
            <a:xfrm>
              <a:off x="5737872" y="1259878"/>
              <a:ext cx="181610" cy="40640"/>
            </a:xfrm>
            <a:custGeom>
              <a:avLst/>
              <a:gdLst/>
              <a:ahLst/>
              <a:cxnLst/>
              <a:rect l="l" t="t" r="r" b="b"/>
              <a:pathLst>
                <a:path w="181610" h="40640">
                  <a:moveTo>
                    <a:pt x="0" y="0"/>
                  </a:moveTo>
                  <a:lnTo>
                    <a:pt x="0" y="40386"/>
                  </a:lnTo>
                  <a:lnTo>
                    <a:pt x="181317" y="40386"/>
                  </a:lnTo>
                  <a:lnTo>
                    <a:pt x="181317" y="0"/>
                  </a:lnTo>
                </a:path>
              </a:pathLst>
            </a:custGeom>
            <a:ln w="3175">
              <a:solidFill>
                <a:srgbClr val="C5523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4" name="object 574" descr=""/>
            <p:cNvSpPr/>
            <p:nvPr/>
          </p:nvSpPr>
          <p:spPr>
            <a:xfrm>
              <a:off x="5498706" y="5862434"/>
              <a:ext cx="87630" cy="45085"/>
            </a:xfrm>
            <a:custGeom>
              <a:avLst/>
              <a:gdLst/>
              <a:ahLst/>
              <a:cxnLst/>
              <a:rect l="l" t="t" r="r" b="b"/>
              <a:pathLst>
                <a:path w="87629" h="45085">
                  <a:moveTo>
                    <a:pt x="86410" y="0"/>
                  </a:moveTo>
                  <a:lnTo>
                    <a:pt x="9271" y="0"/>
                  </a:lnTo>
                  <a:lnTo>
                    <a:pt x="7683" y="50"/>
                  </a:lnTo>
                  <a:lnTo>
                    <a:pt x="0" y="596"/>
                  </a:lnTo>
                  <a:lnTo>
                    <a:pt x="0" y="37312"/>
                  </a:lnTo>
                  <a:lnTo>
                    <a:pt x="546" y="45046"/>
                  </a:lnTo>
                  <a:lnTo>
                    <a:pt x="79273" y="45046"/>
                  </a:lnTo>
                  <a:lnTo>
                    <a:pt x="87007" y="44500"/>
                  </a:lnTo>
                  <a:lnTo>
                    <a:pt x="86956" y="7747"/>
                  </a:lnTo>
                  <a:lnTo>
                    <a:pt x="86410" y="0"/>
                  </a:lnTo>
                  <a:close/>
                </a:path>
              </a:pathLst>
            </a:custGeom>
            <a:solidFill>
              <a:srgbClr val="DD9F8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5" name="object 575" descr=""/>
            <p:cNvSpPr/>
            <p:nvPr/>
          </p:nvSpPr>
          <p:spPr>
            <a:xfrm>
              <a:off x="5498706" y="5862434"/>
              <a:ext cx="87630" cy="45085"/>
            </a:xfrm>
            <a:custGeom>
              <a:avLst/>
              <a:gdLst/>
              <a:ahLst/>
              <a:cxnLst/>
              <a:rect l="l" t="t" r="r" b="b"/>
              <a:pathLst>
                <a:path w="87629" h="45085">
                  <a:moveTo>
                    <a:pt x="9271" y="0"/>
                  </a:moveTo>
                  <a:lnTo>
                    <a:pt x="7683" y="50"/>
                  </a:lnTo>
                  <a:lnTo>
                    <a:pt x="0" y="596"/>
                  </a:lnTo>
                  <a:lnTo>
                    <a:pt x="0" y="9283"/>
                  </a:lnTo>
                  <a:lnTo>
                    <a:pt x="0" y="35826"/>
                  </a:lnTo>
                  <a:lnTo>
                    <a:pt x="0" y="37312"/>
                  </a:lnTo>
                  <a:lnTo>
                    <a:pt x="546" y="45046"/>
                  </a:lnTo>
                  <a:lnTo>
                    <a:pt x="9271" y="45046"/>
                  </a:lnTo>
                  <a:lnTo>
                    <a:pt x="77736" y="45046"/>
                  </a:lnTo>
                  <a:lnTo>
                    <a:pt x="79273" y="45046"/>
                  </a:lnTo>
                  <a:lnTo>
                    <a:pt x="87007" y="44500"/>
                  </a:lnTo>
                  <a:lnTo>
                    <a:pt x="87007" y="35826"/>
                  </a:lnTo>
                  <a:lnTo>
                    <a:pt x="87007" y="9283"/>
                  </a:lnTo>
                  <a:lnTo>
                    <a:pt x="86956" y="7747"/>
                  </a:lnTo>
                  <a:lnTo>
                    <a:pt x="86410" y="0"/>
                  </a:lnTo>
                  <a:lnTo>
                    <a:pt x="77736" y="0"/>
                  </a:lnTo>
                  <a:lnTo>
                    <a:pt x="9271" y="0"/>
                  </a:lnTo>
                  <a:close/>
                </a:path>
              </a:pathLst>
            </a:custGeom>
            <a:ln w="8418">
              <a:solidFill>
                <a:srgbClr val="C5523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6" name="object 576" descr=""/>
            <p:cNvSpPr/>
            <p:nvPr/>
          </p:nvSpPr>
          <p:spPr>
            <a:xfrm>
              <a:off x="5497855" y="5937643"/>
              <a:ext cx="88900" cy="46990"/>
            </a:xfrm>
            <a:custGeom>
              <a:avLst/>
              <a:gdLst/>
              <a:ahLst/>
              <a:cxnLst/>
              <a:rect l="l" t="t" r="r" b="b"/>
              <a:pathLst>
                <a:path w="88900" h="46989">
                  <a:moveTo>
                    <a:pt x="25260" y="0"/>
                  </a:moveTo>
                  <a:lnTo>
                    <a:pt x="15430" y="1836"/>
                  </a:lnTo>
                  <a:lnTo>
                    <a:pt x="7400" y="6845"/>
                  </a:lnTo>
                  <a:lnTo>
                    <a:pt x="1985" y="14273"/>
                  </a:lnTo>
                  <a:lnTo>
                    <a:pt x="0" y="23367"/>
                  </a:lnTo>
                  <a:lnTo>
                    <a:pt x="1985" y="32441"/>
                  </a:lnTo>
                  <a:lnTo>
                    <a:pt x="7400" y="39871"/>
                  </a:lnTo>
                  <a:lnTo>
                    <a:pt x="15430" y="44892"/>
                  </a:lnTo>
                  <a:lnTo>
                    <a:pt x="25260" y="46736"/>
                  </a:lnTo>
                  <a:lnTo>
                    <a:pt x="63449" y="46736"/>
                  </a:lnTo>
                  <a:lnTo>
                    <a:pt x="73257" y="44892"/>
                  </a:lnTo>
                  <a:lnTo>
                    <a:pt x="81289" y="39871"/>
                  </a:lnTo>
                  <a:lnTo>
                    <a:pt x="86716" y="32441"/>
                  </a:lnTo>
                  <a:lnTo>
                    <a:pt x="88709" y="23367"/>
                  </a:lnTo>
                  <a:lnTo>
                    <a:pt x="86716" y="14273"/>
                  </a:lnTo>
                  <a:lnTo>
                    <a:pt x="81289" y="6845"/>
                  </a:lnTo>
                  <a:lnTo>
                    <a:pt x="73257" y="1836"/>
                  </a:lnTo>
                  <a:lnTo>
                    <a:pt x="63449" y="0"/>
                  </a:lnTo>
                  <a:lnTo>
                    <a:pt x="25260" y="0"/>
                  </a:lnTo>
                  <a:close/>
                </a:path>
              </a:pathLst>
            </a:custGeom>
            <a:ln w="6730">
              <a:solidFill>
                <a:srgbClr val="C5523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7" name="object 577" descr=""/>
            <p:cNvSpPr/>
            <p:nvPr/>
          </p:nvSpPr>
          <p:spPr>
            <a:xfrm>
              <a:off x="5495277" y="5934278"/>
              <a:ext cx="93980" cy="53975"/>
            </a:xfrm>
            <a:custGeom>
              <a:avLst/>
              <a:gdLst/>
              <a:ahLst/>
              <a:cxnLst/>
              <a:rect l="l" t="t" r="r" b="b"/>
              <a:pathLst>
                <a:path w="93979" h="53975">
                  <a:moveTo>
                    <a:pt x="39344" y="0"/>
                  </a:moveTo>
                  <a:lnTo>
                    <a:pt x="35572" y="0"/>
                  </a:lnTo>
                  <a:lnTo>
                    <a:pt x="0" y="33185"/>
                  </a:lnTo>
                  <a:lnTo>
                    <a:pt x="254" y="34124"/>
                  </a:lnTo>
                  <a:lnTo>
                    <a:pt x="546" y="35013"/>
                  </a:lnTo>
                  <a:lnTo>
                    <a:pt x="901" y="35915"/>
                  </a:lnTo>
                  <a:lnTo>
                    <a:pt x="39344" y="0"/>
                  </a:lnTo>
                  <a:close/>
                </a:path>
                <a:path w="93979" h="53975">
                  <a:moveTo>
                    <a:pt x="65087" y="0"/>
                  </a:moveTo>
                  <a:lnTo>
                    <a:pt x="61264" y="0"/>
                  </a:lnTo>
                  <a:lnTo>
                    <a:pt x="10172" y="47713"/>
                  </a:lnTo>
                  <a:lnTo>
                    <a:pt x="10871" y="48260"/>
                  </a:lnTo>
                  <a:lnTo>
                    <a:pt x="11607" y="48755"/>
                  </a:lnTo>
                  <a:lnTo>
                    <a:pt x="12357" y="49212"/>
                  </a:lnTo>
                  <a:lnTo>
                    <a:pt x="65087" y="0"/>
                  </a:lnTo>
                  <a:close/>
                </a:path>
                <a:path w="93979" h="53975">
                  <a:moveTo>
                    <a:pt x="84086" y="6299"/>
                  </a:moveTo>
                  <a:lnTo>
                    <a:pt x="82753" y="5156"/>
                  </a:lnTo>
                  <a:lnTo>
                    <a:pt x="82003" y="4660"/>
                  </a:lnTo>
                  <a:lnTo>
                    <a:pt x="29768" y="53479"/>
                  </a:lnTo>
                  <a:lnTo>
                    <a:pt x="33591" y="53479"/>
                  </a:lnTo>
                  <a:lnTo>
                    <a:pt x="84086" y="6299"/>
                  </a:lnTo>
                  <a:close/>
                </a:path>
                <a:path w="93979" h="53975">
                  <a:moveTo>
                    <a:pt x="93865" y="21183"/>
                  </a:moveTo>
                  <a:lnTo>
                    <a:pt x="93662" y="20231"/>
                  </a:lnTo>
                  <a:lnTo>
                    <a:pt x="93268" y="19392"/>
                  </a:lnTo>
                  <a:lnTo>
                    <a:pt x="92976" y="18503"/>
                  </a:lnTo>
                  <a:lnTo>
                    <a:pt x="55460" y="53428"/>
                  </a:lnTo>
                  <a:lnTo>
                    <a:pt x="59283" y="53428"/>
                  </a:lnTo>
                  <a:lnTo>
                    <a:pt x="93865" y="21183"/>
                  </a:lnTo>
                  <a:close/>
                </a:path>
              </a:pathLst>
            </a:custGeom>
            <a:solidFill>
              <a:srgbClr val="C5523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8" name="object 578" descr=""/>
            <p:cNvSpPr/>
            <p:nvPr/>
          </p:nvSpPr>
          <p:spPr>
            <a:xfrm>
              <a:off x="5494489" y="6014440"/>
              <a:ext cx="84455" cy="54610"/>
            </a:xfrm>
            <a:custGeom>
              <a:avLst/>
              <a:gdLst/>
              <a:ahLst/>
              <a:cxnLst/>
              <a:rect l="l" t="t" r="r" b="b"/>
              <a:pathLst>
                <a:path w="84454" h="54610">
                  <a:moveTo>
                    <a:pt x="0" y="12458"/>
                  </a:moveTo>
                  <a:lnTo>
                    <a:pt x="20192" y="12458"/>
                  </a:lnTo>
                </a:path>
                <a:path w="84454" h="54610">
                  <a:moveTo>
                    <a:pt x="10121" y="2336"/>
                  </a:moveTo>
                  <a:lnTo>
                    <a:pt x="10121" y="22529"/>
                  </a:lnTo>
                </a:path>
                <a:path w="84454" h="54610">
                  <a:moveTo>
                    <a:pt x="34975" y="44005"/>
                  </a:moveTo>
                  <a:lnTo>
                    <a:pt x="55206" y="44005"/>
                  </a:lnTo>
                </a:path>
                <a:path w="84454" h="54610">
                  <a:moveTo>
                    <a:pt x="45097" y="33883"/>
                  </a:moveTo>
                  <a:lnTo>
                    <a:pt x="45097" y="54076"/>
                  </a:lnTo>
                </a:path>
                <a:path w="84454" h="54610">
                  <a:moveTo>
                    <a:pt x="64046" y="10121"/>
                  </a:moveTo>
                  <a:lnTo>
                    <a:pt x="84239" y="10121"/>
                  </a:lnTo>
                </a:path>
                <a:path w="84454" h="54610">
                  <a:moveTo>
                    <a:pt x="74117" y="0"/>
                  </a:moveTo>
                  <a:lnTo>
                    <a:pt x="74117" y="20193"/>
                  </a:lnTo>
                </a:path>
              </a:pathLst>
            </a:custGeom>
            <a:ln w="3175">
              <a:solidFill>
                <a:srgbClr val="C6533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9" name="object 579" descr=""/>
            <p:cNvSpPr/>
            <p:nvPr/>
          </p:nvSpPr>
          <p:spPr>
            <a:xfrm>
              <a:off x="5494490" y="6095898"/>
              <a:ext cx="89535" cy="53975"/>
            </a:xfrm>
            <a:custGeom>
              <a:avLst/>
              <a:gdLst/>
              <a:ahLst/>
              <a:cxnLst/>
              <a:rect l="l" t="t" r="r" b="b"/>
              <a:pathLst>
                <a:path w="89535" h="53975">
                  <a:moveTo>
                    <a:pt x="20434" y="28028"/>
                  </a:moveTo>
                  <a:lnTo>
                    <a:pt x="18465" y="24663"/>
                  </a:lnTo>
                  <a:lnTo>
                    <a:pt x="18465" y="28028"/>
                  </a:lnTo>
                  <a:lnTo>
                    <a:pt x="18427" y="28333"/>
                  </a:lnTo>
                  <a:lnTo>
                    <a:pt x="17754" y="30911"/>
                  </a:lnTo>
                  <a:lnTo>
                    <a:pt x="15570" y="32143"/>
                  </a:lnTo>
                  <a:lnTo>
                    <a:pt x="14884" y="32550"/>
                  </a:lnTo>
                  <a:lnTo>
                    <a:pt x="14084" y="32791"/>
                  </a:lnTo>
                  <a:lnTo>
                    <a:pt x="11658" y="32791"/>
                  </a:lnTo>
                  <a:lnTo>
                    <a:pt x="10121" y="31902"/>
                  </a:lnTo>
                  <a:lnTo>
                    <a:pt x="9271" y="30467"/>
                  </a:lnTo>
                  <a:lnTo>
                    <a:pt x="8064" y="28333"/>
                  </a:lnTo>
                  <a:lnTo>
                    <a:pt x="8102" y="28028"/>
                  </a:lnTo>
                  <a:lnTo>
                    <a:pt x="8775" y="25450"/>
                  </a:lnTo>
                  <a:lnTo>
                    <a:pt x="11658" y="23812"/>
                  </a:lnTo>
                  <a:lnTo>
                    <a:pt x="12446" y="23571"/>
                  </a:lnTo>
                  <a:lnTo>
                    <a:pt x="14884" y="23571"/>
                  </a:lnTo>
                  <a:lnTo>
                    <a:pt x="16421" y="24460"/>
                  </a:lnTo>
                  <a:lnTo>
                    <a:pt x="17208" y="25895"/>
                  </a:lnTo>
                  <a:lnTo>
                    <a:pt x="18465" y="28028"/>
                  </a:lnTo>
                  <a:lnTo>
                    <a:pt x="18465" y="24663"/>
                  </a:lnTo>
                  <a:lnTo>
                    <a:pt x="17830" y="23571"/>
                  </a:lnTo>
                  <a:lnTo>
                    <a:pt x="17513" y="23025"/>
                  </a:lnTo>
                  <a:lnTo>
                    <a:pt x="15430" y="21882"/>
                  </a:lnTo>
                  <a:lnTo>
                    <a:pt x="12204" y="21882"/>
                  </a:lnTo>
                  <a:lnTo>
                    <a:pt x="11112" y="22174"/>
                  </a:lnTo>
                  <a:lnTo>
                    <a:pt x="10121" y="22720"/>
                  </a:lnTo>
                  <a:lnTo>
                    <a:pt x="7137" y="24511"/>
                  </a:lnTo>
                  <a:lnTo>
                    <a:pt x="6096" y="28333"/>
                  </a:lnTo>
                  <a:lnTo>
                    <a:pt x="7835" y="31305"/>
                  </a:lnTo>
                  <a:lnTo>
                    <a:pt x="8978" y="33337"/>
                  </a:lnTo>
                  <a:lnTo>
                    <a:pt x="11112" y="34480"/>
                  </a:lnTo>
                  <a:lnTo>
                    <a:pt x="14338" y="34480"/>
                  </a:lnTo>
                  <a:lnTo>
                    <a:pt x="15430" y="34188"/>
                  </a:lnTo>
                  <a:lnTo>
                    <a:pt x="16421" y="33591"/>
                  </a:lnTo>
                  <a:lnTo>
                    <a:pt x="17818" y="32791"/>
                  </a:lnTo>
                  <a:lnTo>
                    <a:pt x="19392" y="31902"/>
                  </a:lnTo>
                  <a:lnTo>
                    <a:pt x="20434" y="28028"/>
                  </a:lnTo>
                  <a:close/>
                </a:path>
                <a:path w="89535" h="53975">
                  <a:moveTo>
                    <a:pt x="48463" y="10769"/>
                  </a:moveTo>
                  <a:lnTo>
                    <a:pt x="47421" y="6896"/>
                  </a:lnTo>
                  <a:lnTo>
                    <a:pt x="46494" y="6375"/>
                  </a:lnTo>
                  <a:lnTo>
                    <a:pt x="46494" y="10769"/>
                  </a:lnTo>
                  <a:lnTo>
                    <a:pt x="45237" y="12903"/>
                  </a:lnTo>
                  <a:lnTo>
                    <a:pt x="44450" y="14338"/>
                  </a:lnTo>
                  <a:lnTo>
                    <a:pt x="42913" y="15189"/>
                  </a:lnTo>
                  <a:lnTo>
                    <a:pt x="40474" y="15189"/>
                  </a:lnTo>
                  <a:lnTo>
                    <a:pt x="39687" y="14986"/>
                  </a:lnTo>
                  <a:lnTo>
                    <a:pt x="36804" y="13347"/>
                  </a:lnTo>
                  <a:lnTo>
                    <a:pt x="36131" y="10769"/>
                  </a:lnTo>
                  <a:lnTo>
                    <a:pt x="36093" y="10464"/>
                  </a:lnTo>
                  <a:lnTo>
                    <a:pt x="38100" y="6896"/>
                  </a:lnTo>
                  <a:lnTo>
                    <a:pt x="39636" y="6007"/>
                  </a:lnTo>
                  <a:lnTo>
                    <a:pt x="42062" y="6007"/>
                  </a:lnTo>
                  <a:lnTo>
                    <a:pt x="42862" y="6248"/>
                  </a:lnTo>
                  <a:lnTo>
                    <a:pt x="43548" y="6654"/>
                  </a:lnTo>
                  <a:lnTo>
                    <a:pt x="45783" y="7886"/>
                  </a:lnTo>
                  <a:lnTo>
                    <a:pt x="46456" y="10464"/>
                  </a:lnTo>
                  <a:lnTo>
                    <a:pt x="46494" y="10769"/>
                  </a:lnTo>
                  <a:lnTo>
                    <a:pt x="46494" y="6375"/>
                  </a:lnTo>
                  <a:lnTo>
                    <a:pt x="45872" y="6007"/>
                  </a:lnTo>
                  <a:lnTo>
                    <a:pt x="43459" y="4610"/>
                  </a:lnTo>
                  <a:lnTo>
                    <a:pt x="42367" y="4318"/>
                  </a:lnTo>
                  <a:lnTo>
                    <a:pt x="39141" y="4318"/>
                  </a:lnTo>
                  <a:lnTo>
                    <a:pt x="37007" y="5461"/>
                  </a:lnTo>
                  <a:lnTo>
                    <a:pt x="35864" y="7493"/>
                  </a:lnTo>
                  <a:lnTo>
                    <a:pt x="34124" y="10464"/>
                  </a:lnTo>
                  <a:lnTo>
                    <a:pt x="35166" y="14338"/>
                  </a:lnTo>
                  <a:lnTo>
                    <a:pt x="38150" y="16027"/>
                  </a:lnTo>
                  <a:lnTo>
                    <a:pt x="39141" y="16624"/>
                  </a:lnTo>
                  <a:lnTo>
                    <a:pt x="40233" y="16865"/>
                  </a:lnTo>
                  <a:lnTo>
                    <a:pt x="43459" y="16865"/>
                  </a:lnTo>
                  <a:lnTo>
                    <a:pt x="45542" y="15773"/>
                  </a:lnTo>
                  <a:lnTo>
                    <a:pt x="45872" y="15189"/>
                  </a:lnTo>
                  <a:lnTo>
                    <a:pt x="48463" y="10769"/>
                  </a:lnTo>
                  <a:close/>
                </a:path>
                <a:path w="89535" h="53975">
                  <a:moveTo>
                    <a:pt x="54813" y="42672"/>
                  </a:moveTo>
                  <a:lnTo>
                    <a:pt x="52857" y="39319"/>
                  </a:lnTo>
                  <a:lnTo>
                    <a:pt x="52857" y="42672"/>
                  </a:lnTo>
                  <a:lnTo>
                    <a:pt x="52806" y="42964"/>
                  </a:lnTo>
                  <a:lnTo>
                    <a:pt x="52133" y="45542"/>
                  </a:lnTo>
                  <a:lnTo>
                    <a:pt x="49263" y="47180"/>
                  </a:lnTo>
                  <a:lnTo>
                    <a:pt x="48463" y="47434"/>
                  </a:lnTo>
                  <a:lnTo>
                    <a:pt x="46037" y="47434"/>
                  </a:lnTo>
                  <a:lnTo>
                    <a:pt x="44500" y="46532"/>
                  </a:lnTo>
                  <a:lnTo>
                    <a:pt x="43649" y="45097"/>
                  </a:lnTo>
                  <a:lnTo>
                    <a:pt x="42443" y="42964"/>
                  </a:lnTo>
                  <a:lnTo>
                    <a:pt x="42468" y="42672"/>
                  </a:lnTo>
                  <a:lnTo>
                    <a:pt x="43154" y="40081"/>
                  </a:lnTo>
                  <a:lnTo>
                    <a:pt x="46037" y="38455"/>
                  </a:lnTo>
                  <a:lnTo>
                    <a:pt x="46824" y="38201"/>
                  </a:lnTo>
                  <a:lnTo>
                    <a:pt x="49263" y="38201"/>
                  </a:lnTo>
                  <a:lnTo>
                    <a:pt x="50800" y="39090"/>
                  </a:lnTo>
                  <a:lnTo>
                    <a:pt x="51587" y="40538"/>
                  </a:lnTo>
                  <a:lnTo>
                    <a:pt x="52857" y="42672"/>
                  </a:lnTo>
                  <a:lnTo>
                    <a:pt x="52857" y="39319"/>
                  </a:lnTo>
                  <a:lnTo>
                    <a:pt x="52209" y="38201"/>
                  </a:lnTo>
                  <a:lnTo>
                    <a:pt x="51892" y="37655"/>
                  </a:lnTo>
                  <a:lnTo>
                    <a:pt x="49809" y="36512"/>
                  </a:lnTo>
                  <a:lnTo>
                    <a:pt x="46583" y="36512"/>
                  </a:lnTo>
                  <a:lnTo>
                    <a:pt x="45491" y="36817"/>
                  </a:lnTo>
                  <a:lnTo>
                    <a:pt x="44500" y="37363"/>
                  </a:lnTo>
                  <a:lnTo>
                    <a:pt x="41516" y="39141"/>
                  </a:lnTo>
                  <a:lnTo>
                    <a:pt x="40474" y="42964"/>
                  </a:lnTo>
                  <a:lnTo>
                    <a:pt x="42214" y="45935"/>
                  </a:lnTo>
                  <a:lnTo>
                    <a:pt x="43357" y="47980"/>
                  </a:lnTo>
                  <a:lnTo>
                    <a:pt x="45491" y="49110"/>
                  </a:lnTo>
                  <a:lnTo>
                    <a:pt x="48717" y="49110"/>
                  </a:lnTo>
                  <a:lnTo>
                    <a:pt x="49809" y="48818"/>
                  </a:lnTo>
                  <a:lnTo>
                    <a:pt x="50800" y="48221"/>
                  </a:lnTo>
                  <a:lnTo>
                    <a:pt x="52184" y="47434"/>
                  </a:lnTo>
                  <a:lnTo>
                    <a:pt x="53771" y="46532"/>
                  </a:lnTo>
                  <a:lnTo>
                    <a:pt x="54813" y="42672"/>
                  </a:lnTo>
                  <a:close/>
                </a:path>
                <a:path w="89535" h="53975">
                  <a:moveTo>
                    <a:pt x="82943" y="20193"/>
                  </a:moveTo>
                  <a:lnTo>
                    <a:pt x="81254" y="17221"/>
                  </a:lnTo>
                  <a:lnTo>
                    <a:pt x="80530" y="16002"/>
                  </a:lnTo>
                  <a:lnTo>
                    <a:pt x="80530" y="20193"/>
                  </a:lnTo>
                  <a:lnTo>
                    <a:pt x="80505" y="20485"/>
                  </a:lnTo>
                  <a:lnTo>
                    <a:pt x="80213" y="21539"/>
                  </a:lnTo>
                  <a:lnTo>
                    <a:pt x="79921" y="22720"/>
                  </a:lnTo>
                  <a:lnTo>
                    <a:pt x="79171" y="23710"/>
                  </a:lnTo>
                  <a:lnTo>
                    <a:pt x="78079" y="24307"/>
                  </a:lnTo>
                  <a:lnTo>
                    <a:pt x="77381" y="24714"/>
                  </a:lnTo>
                  <a:lnTo>
                    <a:pt x="76593" y="24955"/>
                  </a:lnTo>
                  <a:lnTo>
                    <a:pt x="74168" y="24955"/>
                  </a:lnTo>
                  <a:lnTo>
                    <a:pt x="72618" y="24066"/>
                  </a:lnTo>
                  <a:lnTo>
                    <a:pt x="71882" y="22720"/>
                  </a:lnTo>
                  <a:lnTo>
                    <a:pt x="70548" y="20485"/>
                  </a:lnTo>
                  <a:lnTo>
                    <a:pt x="70599" y="20193"/>
                  </a:lnTo>
                  <a:lnTo>
                    <a:pt x="71335" y="17614"/>
                  </a:lnTo>
                  <a:lnTo>
                    <a:pt x="74206" y="15976"/>
                  </a:lnTo>
                  <a:lnTo>
                    <a:pt x="75006" y="15722"/>
                  </a:lnTo>
                  <a:lnTo>
                    <a:pt x="77431" y="15722"/>
                  </a:lnTo>
                  <a:lnTo>
                    <a:pt x="78968" y="16624"/>
                  </a:lnTo>
                  <a:lnTo>
                    <a:pt x="79768" y="18059"/>
                  </a:lnTo>
                  <a:lnTo>
                    <a:pt x="80416" y="19100"/>
                  </a:lnTo>
                  <a:lnTo>
                    <a:pt x="80530" y="20193"/>
                  </a:lnTo>
                  <a:lnTo>
                    <a:pt x="80530" y="16002"/>
                  </a:lnTo>
                  <a:lnTo>
                    <a:pt x="80365" y="15722"/>
                  </a:lnTo>
                  <a:lnTo>
                    <a:pt x="80060" y="15189"/>
                  </a:lnTo>
                  <a:lnTo>
                    <a:pt x="77978" y="14046"/>
                  </a:lnTo>
                  <a:lnTo>
                    <a:pt x="74714" y="14046"/>
                  </a:lnTo>
                  <a:lnTo>
                    <a:pt x="73672" y="14338"/>
                  </a:lnTo>
                  <a:lnTo>
                    <a:pt x="72669" y="14884"/>
                  </a:lnTo>
                  <a:lnTo>
                    <a:pt x="69646" y="16675"/>
                  </a:lnTo>
                  <a:lnTo>
                    <a:pt x="68656" y="20485"/>
                  </a:lnTo>
                  <a:lnTo>
                    <a:pt x="69862" y="22618"/>
                  </a:lnTo>
                  <a:lnTo>
                    <a:pt x="71539" y="25501"/>
                  </a:lnTo>
                  <a:lnTo>
                    <a:pt x="73672" y="26644"/>
                  </a:lnTo>
                  <a:lnTo>
                    <a:pt x="76847" y="26644"/>
                  </a:lnTo>
                  <a:lnTo>
                    <a:pt x="77927" y="26339"/>
                  </a:lnTo>
                  <a:lnTo>
                    <a:pt x="80352" y="24955"/>
                  </a:lnTo>
                  <a:lnTo>
                    <a:pt x="81953" y="24066"/>
                  </a:lnTo>
                  <a:lnTo>
                    <a:pt x="82943" y="20193"/>
                  </a:lnTo>
                  <a:close/>
                </a:path>
                <a:path w="89535" h="53975">
                  <a:moveTo>
                    <a:pt x="89090" y="26695"/>
                  </a:moveTo>
                  <a:lnTo>
                    <a:pt x="87414" y="18453"/>
                  </a:lnTo>
                  <a:lnTo>
                    <a:pt x="87414" y="26695"/>
                  </a:lnTo>
                  <a:lnTo>
                    <a:pt x="85432" y="36449"/>
                  </a:lnTo>
                  <a:lnTo>
                    <a:pt x="80048" y="44411"/>
                  </a:lnTo>
                  <a:lnTo>
                    <a:pt x="72085" y="49784"/>
                  </a:lnTo>
                  <a:lnTo>
                    <a:pt x="62357" y="51739"/>
                  </a:lnTo>
                  <a:lnTo>
                    <a:pt x="26733" y="51739"/>
                  </a:lnTo>
                  <a:lnTo>
                    <a:pt x="16979" y="49784"/>
                  </a:lnTo>
                  <a:lnTo>
                    <a:pt x="9017" y="44411"/>
                  </a:lnTo>
                  <a:lnTo>
                    <a:pt x="3644" y="36449"/>
                  </a:lnTo>
                  <a:lnTo>
                    <a:pt x="1689" y="26695"/>
                  </a:lnTo>
                  <a:lnTo>
                    <a:pt x="3644" y="16979"/>
                  </a:lnTo>
                  <a:lnTo>
                    <a:pt x="9017" y="9029"/>
                  </a:lnTo>
                  <a:lnTo>
                    <a:pt x="16979" y="3657"/>
                  </a:lnTo>
                  <a:lnTo>
                    <a:pt x="26733" y="1689"/>
                  </a:lnTo>
                  <a:lnTo>
                    <a:pt x="62357" y="1689"/>
                  </a:lnTo>
                  <a:lnTo>
                    <a:pt x="72085" y="3657"/>
                  </a:lnTo>
                  <a:lnTo>
                    <a:pt x="80048" y="9029"/>
                  </a:lnTo>
                  <a:lnTo>
                    <a:pt x="85432" y="16979"/>
                  </a:lnTo>
                  <a:lnTo>
                    <a:pt x="87414" y="26695"/>
                  </a:lnTo>
                  <a:lnTo>
                    <a:pt x="87414" y="18453"/>
                  </a:lnTo>
                  <a:lnTo>
                    <a:pt x="62357" y="0"/>
                  </a:lnTo>
                  <a:lnTo>
                    <a:pt x="26733" y="0"/>
                  </a:lnTo>
                  <a:lnTo>
                    <a:pt x="16319" y="2108"/>
                  </a:lnTo>
                  <a:lnTo>
                    <a:pt x="7823" y="7823"/>
                  </a:lnTo>
                  <a:lnTo>
                    <a:pt x="2095" y="16319"/>
                  </a:lnTo>
                  <a:lnTo>
                    <a:pt x="0" y="26695"/>
                  </a:lnTo>
                  <a:lnTo>
                    <a:pt x="2095" y="37109"/>
                  </a:lnTo>
                  <a:lnTo>
                    <a:pt x="7823" y="45605"/>
                  </a:lnTo>
                  <a:lnTo>
                    <a:pt x="16319" y="51333"/>
                  </a:lnTo>
                  <a:lnTo>
                    <a:pt x="26733" y="53428"/>
                  </a:lnTo>
                  <a:lnTo>
                    <a:pt x="62357" y="53428"/>
                  </a:lnTo>
                  <a:lnTo>
                    <a:pt x="70713" y="51739"/>
                  </a:lnTo>
                  <a:lnTo>
                    <a:pt x="72745" y="51333"/>
                  </a:lnTo>
                  <a:lnTo>
                    <a:pt x="81241" y="45605"/>
                  </a:lnTo>
                  <a:lnTo>
                    <a:pt x="86982" y="37109"/>
                  </a:lnTo>
                  <a:lnTo>
                    <a:pt x="89090" y="26695"/>
                  </a:lnTo>
                  <a:close/>
                </a:path>
              </a:pathLst>
            </a:custGeom>
            <a:solidFill>
              <a:srgbClr val="C5523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80" name="object 580" descr=""/>
          <p:cNvSpPr txBox="1"/>
          <p:nvPr/>
        </p:nvSpPr>
        <p:spPr>
          <a:xfrm>
            <a:off x="5506304" y="6173672"/>
            <a:ext cx="107314" cy="781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350" spc="30">
                <a:solidFill>
                  <a:srgbClr val="C5523F"/>
                </a:solidFill>
                <a:latin typeface="Arial Unicode MS"/>
                <a:cs typeface="Arial Unicode MS"/>
              </a:rPr>
              <a:t>s</a:t>
            </a:r>
            <a:r>
              <a:rPr dirty="0" sz="350" spc="20">
                <a:solidFill>
                  <a:srgbClr val="C5523F"/>
                </a:solidFill>
                <a:latin typeface="Arial Unicode MS"/>
                <a:cs typeface="Arial Unicode MS"/>
              </a:rPr>
              <a:t>i</a:t>
            </a:r>
            <a:r>
              <a:rPr dirty="0" sz="350" spc="110">
                <a:solidFill>
                  <a:srgbClr val="C5523F"/>
                </a:solidFill>
                <a:latin typeface="Arial Unicode MS"/>
                <a:cs typeface="Arial Unicode MS"/>
              </a:rPr>
              <a:t>t</a:t>
            </a:r>
            <a:r>
              <a:rPr dirty="0" sz="350" spc="-15">
                <a:solidFill>
                  <a:srgbClr val="C5523F"/>
                </a:solidFill>
                <a:latin typeface="Arial Unicode MS"/>
                <a:cs typeface="Arial Unicode MS"/>
              </a:rPr>
              <a:t>E</a:t>
            </a:r>
            <a:endParaRPr sz="350">
              <a:latin typeface="Arial Unicode MS"/>
              <a:cs typeface="Arial Unicode MS"/>
            </a:endParaRPr>
          </a:p>
        </p:txBody>
      </p:sp>
      <p:grpSp>
        <p:nvGrpSpPr>
          <p:cNvPr id="581" name="object 581" descr=""/>
          <p:cNvGrpSpPr/>
          <p:nvPr/>
        </p:nvGrpSpPr>
        <p:grpSpPr>
          <a:xfrm>
            <a:off x="5494489" y="6267056"/>
            <a:ext cx="95885" cy="134620"/>
            <a:chOff x="5494489" y="6267056"/>
            <a:chExt cx="95885" cy="134620"/>
          </a:xfrm>
        </p:grpSpPr>
        <p:sp>
          <p:nvSpPr>
            <p:cNvPr id="582" name="object 582" descr=""/>
            <p:cNvSpPr/>
            <p:nvPr/>
          </p:nvSpPr>
          <p:spPr>
            <a:xfrm>
              <a:off x="5494489" y="6267056"/>
              <a:ext cx="95885" cy="53975"/>
            </a:xfrm>
            <a:custGeom>
              <a:avLst/>
              <a:gdLst/>
              <a:ahLst/>
              <a:cxnLst/>
              <a:rect l="l" t="t" r="r" b="b"/>
              <a:pathLst>
                <a:path w="95885" h="53975">
                  <a:moveTo>
                    <a:pt x="95440" y="53428"/>
                  </a:moveTo>
                  <a:lnTo>
                    <a:pt x="0" y="53428"/>
                  </a:lnTo>
                  <a:lnTo>
                    <a:pt x="0" y="0"/>
                  </a:lnTo>
                  <a:lnTo>
                    <a:pt x="95440" y="0"/>
                  </a:lnTo>
                  <a:lnTo>
                    <a:pt x="95440" y="53428"/>
                  </a:lnTo>
                  <a:close/>
                </a:path>
              </a:pathLst>
            </a:custGeom>
            <a:solidFill>
              <a:srgbClr val="9CDC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3" name="object 583" descr=""/>
            <p:cNvSpPr/>
            <p:nvPr/>
          </p:nvSpPr>
          <p:spPr>
            <a:xfrm>
              <a:off x="5494489" y="6347866"/>
              <a:ext cx="95885" cy="53975"/>
            </a:xfrm>
            <a:custGeom>
              <a:avLst/>
              <a:gdLst/>
              <a:ahLst/>
              <a:cxnLst/>
              <a:rect l="l" t="t" r="r" b="b"/>
              <a:pathLst>
                <a:path w="95885" h="53975">
                  <a:moveTo>
                    <a:pt x="95440" y="53428"/>
                  </a:moveTo>
                  <a:lnTo>
                    <a:pt x="0" y="53428"/>
                  </a:lnTo>
                  <a:lnTo>
                    <a:pt x="0" y="0"/>
                  </a:lnTo>
                  <a:lnTo>
                    <a:pt x="95440" y="0"/>
                  </a:lnTo>
                  <a:lnTo>
                    <a:pt x="95440" y="53428"/>
                  </a:lnTo>
                  <a:close/>
                </a:path>
              </a:pathLst>
            </a:custGeom>
            <a:solidFill>
              <a:srgbClr val="D6EFF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84" name="object 584" descr=""/>
          <p:cNvSpPr txBox="1"/>
          <p:nvPr/>
        </p:nvSpPr>
        <p:spPr>
          <a:xfrm>
            <a:off x="5608104" y="5826889"/>
            <a:ext cx="626745" cy="5911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9685" marR="71755">
              <a:lnSpc>
                <a:spcPct val="106000"/>
              </a:lnSpc>
              <a:spcBef>
                <a:spcPts val="95"/>
              </a:spcBef>
            </a:pPr>
            <a:r>
              <a:rPr dirty="0" sz="500" spc="20">
                <a:solidFill>
                  <a:srgbClr val="C5523F"/>
                </a:solidFill>
                <a:latin typeface="Arial Unicode MS"/>
                <a:cs typeface="Arial Unicode MS"/>
              </a:rPr>
              <a:t>B</a:t>
            </a:r>
            <a:r>
              <a:rPr dirty="0" sz="500" spc="5">
                <a:solidFill>
                  <a:srgbClr val="C5523F"/>
                </a:solidFill>
                <a:latin typeface="Arial Unicode MS"/>
                <a:cs typeface="Arial Unicode MS"/>
              </a:rPr>
              <a:t>â</a:t>
            </a:r>
            <a:r>
              <a:rPr dirty="0" sz="500" spc="40">
                <a:solidFill>
                  <a:srgbClr val="C5523F"/>
                </a:solidFill>
                <a:latin typeface="Arial Unicode MS"/>
                <a:cs typeface="Arial Unicode MS"/>
              </a:rPr>
              <a:t>ti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25">
                <a:solidFill>
                  <a:srgbClr val="C5523F"/>
                </a:solidFill>
                <a:latin typeface="Arial Unicode MS"/>
                <a:cs typeface="Arial Unicode MS"/>
              </a:rPr>
              <a:t>r</a:t>
            </a:r>
            <a:r>
              <a:rPr dirty="0" sz="500" spc="30">
                <a:solidFill>
                  <a:srgbClr val="C5523F"/>
                </a:solidFill>
                <a:latin typeface="Arial Unicode MS"/>
                <a:cs typeface="Arial Unicode MS"/>
              </a:rPr>
              <a:t>ema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r</a:t>
            </a:r>
            <a:r>
              <a:rPr dirty="0" sz="500" spc="15">
                <a:solidFill>
                  <a:srgbClr val="C5523F"/>
                </a:solidFill>
                <a:latin typeface="Arial Unicode MS"/>
                <a:cs typeface="Arial Unicode MS"/>
              </a:rPr>
              <a:t>quable  </a:t>
            </a:r>
            <a:r>
              <a:rPr dirty="0" sz="500" spc="25">
                <a:solidFill>
                  <a:srgbClr val="C5523F"/>
                </a:solidFill>
                <a:latin typeface="Arial Unicode MS"/>
                <a:cs typeface="Arial Unicode MS"/>
              </a:rPr>
              <a:t>équipement </a:t>
            </a:r>
            <a:r>
              <a:rPr dirty="0" sz="500" spc="3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Espace boisé </a:t>
            </a:r>
            <a:r>
              <a:rPr dirty="0" sz="500" spc="15">
                <a:solidFill>
                  <a:srgbClr val="C5523F"/>
                </a:solidFill>
                <a:latin typeface="Arial Unicode MS"/>
                <a:cs typeface="Arial Unicode MS"/>
              </a:rPr>
              <a:t> Jardin</a:t>
            </a:r>
            <a:endParaRPr sz="5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50">
              <a:latin typeface="Arial Unicode MS"/>
              <a:cs typeface="Arial Unicode MS"/>
            </a:endParaRPr>
          </a:p>
          <a:p>
            <a:pPr marL="19685" marR="5080" indent="-20320">
              <a:lnSpc>
                <a:spcPct val="106000"/>
              </a:lnSpc>
            </a:pPr>
            <a:r>
              <a:rPr dirty="0" sz="500" spc="35">
                <a:solidFill>
                  <a:srgbClr val="C5523F"/>
                </a:solidFill>
                <a:latin typeface="Arial Unicode MS"/>
                <a:cs typeface="Arial Unicode MS"/>
              </a:rPr>
              <a:t>site 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de </a:t>
            </a:r>
            <a:r>
              <a:rPr dirty="0" sz="500" spc="20">
                <a:solidFill>
                  <a:srgbClr val="C5523F"/>
                </a:solidFill>
                <a:latin typeface="Arial Unicode MS"/>
                <a:cs typeface="Arial Unicode MS"/>
              </a:rPr>
              <a:t>projet </a:t>
            </a:r>
            <a:r>
              <a:rPr dirty="0" sz="500" spc="2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Espace</a:t>
            </a:r>
            <a:r>
              <a:rPr dirty="0" sz="500" spc="-3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de</a:t>
            </a:r>
            <a:r>
              <a:rPr dirty="0" sz="500" spc="-3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20">
                <a:solidFill>
                  <a:srgbClr val="C5523F"/>
                </a:solidFill>
                <a:latin typeface="Arial Unicode MS"/>
                <a:cs typeface="Arial Unicode MS"/>
              </a:rPr>
              <a:t>réﬂexion</a:t>
            </a:r>
            <a:endParaRPr sz="500">
              <a:latin typeface="Arial Unicode MS"/>
              <a:cs typeface="Arial Unicode MS"/>
            </a:endParaRPr>
          </a:p>
        </p:txBody>
      </p:sp>
      <p:grpSp>
        <p:nvGrpSpPr>
          <p:cNvPr id="585" name="object 585" descr=""/>
          <p:cNvGrpSpPr/>
          <p:nvPr/>
        </p:nvGrpSpPr>
        <p:grpSpPr>
          <a:xfrm>
            <a:off x="6430086" y="5943574"/>
            <a:ext cx="104775" cy="448309"/>
            <a:chOff x="6430086" y="5943574"/>
            <a:chExt cx="104775" cy="448309"/>
          </a:xfrm>
        </p:grpSpPr>
        <p:sp>
          <p:nvSpPr>
            <p:cNvPr id="586" name="object 586" descr=""/>
            <p:cNvSpPr/>
            <p:nvPr/>
          </p:nvSpPr>
          <p:spPr>
            <a:xfrm>
              <a:off x="6438747" y="5948019"/>
              <a:ext cx="87630" cy="45085"/>
            </a:xfrm>
            <a:custGeom>
              <a:avLst/>
              <a:gdLst/>
              <a:ahLst/>
              <a:cxnLst/>
              <a:rect l="l" t="t" r="r" b="b"/>
              <a:pathLst>
                <a:path w="87629" h="45085">
                  <a:moveTo>
                    <a:pt x="9283" y="0"/>
                  </a:moveTo>
                  <a:lnTo>
                    <a:pt x="7747" y="50"/>
                  </a:lnTo>
                  <a:lnTo>
                    <a:pt x="0" y="596"/>
                  </a:lnTo>
                  <a:lnTo>
                    <a:pt x="0" y="9270"/>
                  </a:lnTo>
                  <a:lnTo>
                    <a:pt x="0" y="35763"/>
                  </a:lnTo>
                  <a:lnTo>
                    <a:pt x="0" y="37299"/>
                  </a:lnTo>
                  <a:lnTo>
                    <a:pt x="596" y="45046"/>
                  </a:lnTo>
                  <a:lnTo>
                    <a:pt x="9283" y="45046"/>
                  </a:lnTo>
                  <a:lnTo>
                    <a:pt x="77787" y="45046"/>
                  </a:lnTo>
                  <a:lnTo>
                    <a:pt x="79273" y="45046"/>
                  </a:lnTo>
                  <a:lnTo>
                    <a:pt x="87020" y="44500"/>
                  </a:lnTo>
                  <a:lnTo>
                    <a:pt x="87020" y="35763"/>
                  </a:lnTo>
                  <a:lnTo>
                    <a:pt x="87020" y="9270"/>
                  </a:lnTo>
                  <a:lnTo>
                    <a:pt x="87020" y="7734"/>
                  </a:lnTo>
                  <a:lnTo>
                    <a:pt x="86474" y="0"/>
                  </a:lnTo>
                  <a:lnTo>
                    <a:pt x="77787" y="0"/>
                  </a:lnTo>
                  <a:lnTo>
                    <a:pt x="9283" y="0"/>
                  </a:lnTo>
                  <a:close/>
                </a:path>
              </a:pathLst>
            </a:custGeom>
            <a:ln w="8418">
              <a:solidFill>
                <a:srgbClr val="00C0F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7" name="object 587" descr=""/>
            <p:cNvSpPr/>
            <p:nvPr/>
          </p:nvSpPr>
          <p:spPr>
            <a:xfrm>
              <a:off x="6438747" y="6028829"/>
              <a:ext cx="87630" cy="45085"/>
            </a:xfrm>
            <a:custGeom>
              <a:avLst/>
              <a:gdLst/>
              <a:ahLst/>
              <a:cxnLst/>
              <a:rect l="l" t="t" r="r" b="b"/>
              <a:pathLst>
                <a:path w="87629" h="45085">
                  <a:moveTo>
                    <a:pt x="2984" y="11760"/>
                  </a:moveTo>
                  <a:lnTo>
                    <a:pt x="1092" y="14935"/>
                  </a:lnTo>
                  <a:lnTo>
                    <a:pt x="0" y="18605"/>
                  </a:lnTo>
                  <a:lnTo>
                    <a:pt x="0" y="22517"/>
                  </a:lnTo>
                  <a:lnTo>
                    <a:pt x="0" y="26441"/>
                  </a:lnTo>
                  <a:lnTo>
                    <a:pt x="1092" y="30111"/>
                  </a:lnTo>
                  <a:lnTo>
                    <a:pt x="2984" y="33286"/>
                  </a:lnTo>
                </a:path>
                <a:path w="87629" h="45085">
                  <a:moveTo>
                    <a:pt x="13449" y="42608"/>
                  </a:moveTo>
                  <a:lnTo>
                    <a:pt x="16776" y="44157"/>
                  </a:lnTo>
                  <a:lnTo>
                    <a:pt x="20497" y="45046"/>
                  </a:lnTo>
                  <a:lnTo>
                    <a:pt x="24409" y="45046"/>
                  </a:lnTo>
                  <a:lnTo>
                    <a:pt x="36067" y="45046"/>
                  </a:lnTo>
                </a:path>
                <a:path w="87629" h="45085">
                  <a:moveTo>
                    <a:pt x="50952" y="45046"/>
                  </a:moveTo>
                  <a:lnTo>
                    <a:pt x="62611" y="45046"/>
                  </a:lnTo>
                  <a:lnTo>
                    <a:pt x="66535" y="45046"/>
                  </a:lnTo>
                  <a:lnTo>
                    <a:pt x="70294" y="44157"/>
                  </a:lnTo>
                  <a:lnTo>
                    <a:pt x="73571" y="42608"/>
                  </a:lnTo>
                </a:path>
                <a:path w="87629" h="45085">
                  <a:moveTo>
                    <a:pt x="84035" y="33286"/>
                  </a:moveTo>
                  <a:lnTo>
                    <a:pt x="85928" y="30111"/>
                  </a:lnTo>
                  <a:lnTo>
                    <a:pt x="87020" y="26441"/>
                  </a:lnTo>
                  <a:lnTo>
                    <a:pt x="87020" y="22517"/>
                  </a:lnTo>
                  <a:lnTo>
                    <a:pt x="87020" y="18605"/>
                  </a:lnTo>
                  <a:lnTo>
                    <a:pt x="85928" y="14935"/>
                  </a:lnTo>
                  <a:lnTo>
                    <a:pt x="84035" y="11760"/>
                  </a:lnTo>
                </a:path>
                <a:path w="87629" h="45085">
                  <a:moveTo>
                    <a:pt x="73571" y="2425"/>
                  </a:moveTo>
                  <a:lnTo>
                    <a:pt x="70294" y="888"/>
                  </a:lnTo>
                  <a:lnTo>
                    <a:pt x="66535" y="0"/>
                  </a:lnTo>
                  <a:lnTo>
                    <a:pt x="62611" y="0"/>
                  </a:lnTo>
                  <a:lnTo>
                    <a:pt x="50952" y="0"/>
                  </a:lnTo>
                </a:path>
                <a:path w="87629" h="45085">
                  <a:moveTo>
                    <a:pt x="36067" y="0"/>
                  </a:moveTo>
                  <a:lnTo>
                    <a:pt x="24409" y="0"/>
                  </a:lnTo>
                  <a:lnTo>
                    <a:pt x="20497" y="0"/>
                  </a:lnTo>
                  <a:lnTo>
                    <a:pt x="16776" y="888"/>
                  </a:lnTo>
                  <a:lnTo>
                    <a:pt x="13449" y="2425"/>
                  </a:lnTo>
                </a:path>
              </a:pathLst>
            </a:custGeom>
            <a:ln w="8418">
              <a:solidFill>
                <a:srgbClr val="00BDF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8" name="object 588" descr=""/>
            <p:cNvSpPr/>
            <p:nvPr/>
          </p:nvSpPr>
          <p:spPr>
            <a:xfrm>
              <a:off x="6438747" y="6190462"/>
              <a:ext cx="87630" cy="45085"/>
            </a:xfrm>
            <a:custGeom>
              <a:avLst/>
              <a:gdLst/>
              <a:ahLst/>
              <a:cxnLst/>
              <a:rect l="l" t="t" r="r" b="b"/>
              <a:pathLst>
                <a:path w="87629" h="45085">
                  <a:moveTo>
                    <a:pt x="9283" y="0"/>
                  </a:moveTo>
                  <a:lnTo>
                    <a:pt x="7747" y="0"/>
                  </a:lnTo>
                  <a:lnTo>
                    <a:pt x="0" y="584"/>
                  </a:lnTo>
                  <a:lnTo>
                    <a:pt x="0" y="9271"/>
                  </a:lnTo>
                  <a:lnTo>
                    <a:pt x="0" y="35763"/>
                  </a:lnTo>
                  <a:lnTo>
                    <a:pt x="0" y="37299"/>
                  </a:lnTo>
                  <a:lnTo>
                    <a:pt x="596" y="44983"/>
                  </a:lnTo>
                  <a:lnTo>
                    <a:pt x="9283" y="44983"/>
                  </a:lnTo>
                  <a:lnTo>
                    <a:pt x="77787" y="44983"/>
                  </a:lnTo>
                  <a:lnTo>
                    <a:pt x="79273" y="44983"/>
                  </a:lnTo>
                  <a:lnTo>
                    <a:pt x="87020" y="44450"/>
                  </a:lnTo>
                  <a:lnTo>
                    <a:pt x="87020" y="35763"/>
                  </a:lnTo>
                  <a:lnTo>
                    <a:pt x="87020" y="9271"/>
                  </a:lnTo>
                  <a:lnTo>
                    <a:pt x="87020" y="7734"/>
                  </a:lnTo>
                  <a:lnTo>
                    <a:pt x="86474" y="0"/>
                  </a:lnTo>
                  <a:lnTo>
                    <a:pt x="77787" y="0"/>
                  </a:lnTo>
                  <a:lnTo>
                    <a:pt x="9283" y="0"/>
                  </a:lnTo>
                  <a:close/>
                </a:path>
              </a:pathLst>
            </a:custGeom>
            <a:ln w="8418">
              <a:solidFill>
                <a:srgbClr val="9CDCF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9" name="object 589" descr=""/>
            <p:cNvSpPr/>
            <p:nvPr/>
          </p:nvSpPr>
          <p:spPr>
            <a:xfrm>
              <a:off x="6434531" y="6257480"/>
              <a:ext cx="95885" cy="53975"/>
            </a:xfrm>
            <a:custGeom>
              <a:avLst/>
              <a:gdLst/>
              <a:ahLst/>
              <a:cxnLst/>
              <a:rect l="l" t="t" r="r" b="b"/>
              <a:pathLst>
                <a:path w="95884" h="53975">
                  <a:moveTo>
                    <a:pt x="66827" y="53479"/>
                  </a:moveTo>
                  <a:lnTo>
                    <a:pt x="28625" y="53479"/>
                  </a:lnTo>
                  <a:lnTo>
                    <a:pt x="17498" y="51379"/>
                  </a:lnTo>
                  <a:lnTo>
                    <a:pt x="8397" y="45650"/>
                  </a:lnTo>
                  <a:lnTo>
                    <a:pt x="2254" y="37149"/>
                  </a:lnTo>
                  <a:lnTo>
                    <a:pt x="0" y="26733"/>
                  </a:lnTo>
                  <a:lnTo>
                    <a:pt x="2254" y="16341"/>
                  </a:lnTo>
                  <a:lnTo>
                    <a:pt x="8397" y="7842"/>
                  </a:lnTo>
                  <a:lnTo>
                    <a:pt x="17498" y="2105"/>
                  </a:lnTo>
                  <a:lnTo>
                    <a:pt x="28625" y="0"/>
                  </a:lnTo>
                  <a:lnTo>
                    <a:pt x="66827" y="0"/>
                  </a:lnTo>
                  <a:lnTo>
                    <a:pt x="77976" y="2105"/>
                  </a:lnTo>
                  <a:lnTo>
                    <a:pt x="87074" y="7842"/>
                  </a:lnTo>
                  <a:lnTo>
                    <a:pt x="93205" y="16341"/>
                  </a:lnTo>
                  <a:lnTo>
                    <a:pt x="95453" y="26733"/>
                  </a:lnTo>
                  <a:lnTo>
                    <a:pt x="93205" y="37149"/>
                  </a:lnTo>
                  <a:lnTo>
                    <a:pt x="87074" y="45650"/>
                  </a:lnTo>
                  <a:lnTo>
                    <a:pt x="77976" y="51379"/>
                  </a:lnTo>
                  <a:lnTo>
                    <a:pt x="66827" y="53479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0" name="object 590" descr=""/>
            <p:cNvSpPr/>
            <p:nvPr/>
          </p:nvSpPr>
          <p:spPr>
            <a:xfrm>
              <a:off x="6434531" y="6284213"/>
              <a:ext cx="95885" cy="0"/>
            </a:xfrm>
            <a:custGeom>
              <a:avLst/>
              <a:gdLst/>
              <a:ahLst/>
              <a:cxnLst/>
              <a:rect l="l" t="t" r="r" b="b"/>
              <a:pathLst>
                <a:path w="95884" h="0">
                  <a:moveTo>
                    <a:pt x="0" y="0"/>
                  </a:moveTo>
                  <a:lnTo>
                    <a:pt x="95453" y="0"/>
                  </a:lnTo>
                </a:path>
              </a:pathLst>
            </a:custGeom>
            <a:ln w="8418">
              <a:solidFill>
                <a:srgbClr val="FFFFFF"/>
              </a:solidFill>
              <a:prstDash val="sys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1" name="object 591" descr=""/>
            <p:cNvSpPr/>
            <p:nvPr/>
          </p:nvSpPr>
          <p:spPr>
            <a:xfrm>
              <a:off x="6434531" y="6344589"/>
              <a:ext cx="87630" cy="47625"/>
            </a:xfrm>
            <a:custGeom>
              <a:avLst/>
              <a:gdLst/>
              <a:ahLst/>
              <a:cxnLst/>
              <a:rect l="l" t="t" r="r" b="b"/>
              <a:pathLst>
                <a:path w="87629" h="47625">
                  <a:moveTo>
                    <a:pt x="87566" y="47180"/>
                  </a:moveTo>
                  <a:lnTo>
                    <a:pt x="80822" y="47180"/>
                  </a:lnTo>
                  <a:lnTo>
                    <a:pt x="80822" y="0"/>
                  </a:lnTo>
                  <a:lnTo>
                    <a:pt x="87566" y="0"/>
                  </a:lnTo>
                  <a:lnTo>
                    <a:pt x="87566" y="47180"/>
                  </a:lnTo>
                  <a:close/>
                </a:path>
                <a:path w="87629" h="47625">
                  <a:moveTo>
                    <a:pt x="60629" y="47180"/>
                  </a:moveTo>
                  <a:lnTo>
                    <a:pt x="53873" y="47180"/>
                  </a:lnTo>
                  <a:lnTo>
                    <a:pt x="53873" y="0"/>
                  </a:lnTo>
                  <a:lnTo>
                    <a:pt x="60629" y="0"/>
                  </a:lnTo>
                  <a:lnTo>
                    <a:pt x="60629" y="47180"/>
                  </a:lnTo>
                  <a:close/>
                </a:path>
                <a:path w="87629" h="47625">
                  <a:moveTo>
                    <a:pt x="33693" y="47180"/>
                  </a:moveTo>
                  <a:lnTo>
                    <a:pt x="26936" y="47180"/>
                  </a:lnTo>
                  <a:lnTo>
                    <a:pt x="26936" y="0"/>
                  </a:lnTo>
                  <a:lnTo>
                    <a:pt x="33693" y="0"/>
                  </a:lnTo>
                  <a:lnTo>
                    <a:pt x="33693" y="47180"/>
                  </a:lnTo>
                  <a:close/>
                </a:path>
                <a:path w="87629" h="47625">
                  <a:moveTo>
                    <a:pt x="6756" y="47180"/>
                  </a:moveTo>
                  <a:lnTo>
                    <a:pt x="0" y="47180"/>
                  </a:lnTo>
                  <a:lnTo>
                    <a:pt x="0" y="0"/>
                  </a:lnTo>
                  <a:lnTo>
                    <a:pt x="6756" y="0"/>
                  </a:lnTo>
                  <a:lnTo>
                    <a:pt x="6756" y="47180"/>
                  </a:lnTo>
                  <a:close/>
                </a:path>
              </a:pathLst>
            </a:custGeom>
            <a:solidFill>
              <a:srgbClr val="C6533E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92" name="object 592" descr=""/>
          <p:cNvSpPr txBox="1"/>
          <p:nvPr/>
        </p:nvSpPr>
        <p:spPr>
          <a:xfrm>
            <a:off x="6568144" y="5847393"/>
            <a:ext cx="681355" cy="57086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350" spc="20">
                <a:solidFill>
                  <a:srgbClr val="C5523F"/>
                </a:solidFill>
                <a:latin typeface="Arial Unicode MS"/>
                <a:cs typeface="Arial Unicode MS"/>
              </a:rPr>
              <a:t>PRoPRiété</a:t>
            </a:r>
            <a:endParaRPr sz="350">
              <a:latin typeface="Arial Unicode MS"/>
              <a:cs typeface="Arial Unicode MS"/>
            </a:endParaRPr>
          </a:p>
          <a:p>
            <a:pPr marR="5080">
              <a:lnSpc>
                <a:spcPct val="106000"/>
              </a:lnSpc>
              <a:spcBef>
                <a:spcPts val="35"/>
              </a:spcBef>
            </a:pPr>
            <a:r>
              <a:rPr dirty="0" sz="500" spc="-5">
                <a:solidFill>
                  <a:srgbClr val="C5523F"/>
                </a:solidFill>
                <a:latin typeface="Arial Unicode MS"/>
                <a:cs typeface="Arial Unicode MS"/>
              </a:rPr>
              <a:t>P</a:t>
            </a:r>
            <a:r>
              <a:rPr dirty="0" sz="500" spc="25">
                <a:solidFill>
                  <a:srgbClr val="C5523F"/>
                </a:solidFill>
                <a:latin typeface="Arial Unicode MS"/>
                <a:cs typeface="Arial Unicode MS"/>
              </a:rPr>
              <a:t>r</a:t>
            </a:r>
            <a:r>
              <a:rPr dirty="0" sz="500" spc="25">
                <a:solidFill>
                  <a:srgbClr val="C5523F"/>
                </a:solidFill>
                <a:latin typeface="Arial Unicode MS"/>
                <a:cs typeface="Arial Unicode MS"/>
              </a:rPr>
              <a:t>opri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é</a:t>
            </a:r>
            <a:r>
              <a:rPr dirty="0" sz="500" spc="60">
                <a:solidFill>
                  <a:srgbClr val="C5523F"/>
                </a:solidFill>
                <a:latin typeface="Arial Unicode MS"/>
                <a:cs typeface="Arial Unicode MS"/>
              </a:rPr>
              <a:t>t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é</a:t>
            </a:r>
            <a:r>
              <a:rPr dirty="0" sz="50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20">
                <a:solidFill>
                  <a:srgbClr val="C5523F"/>
                </a:solidFill>
                <a:latin typeface="Arial Unicode MS"/>
                <a:cs typeface="Arial Unicode MS"/>
              </a:rPr>
              <a:t>communale  </a:t>
            </a:r>
            <a:r>
              <a:rPr dirty="0" sz="500" spc="5">
                <a:solidFill>
                  <a:srgbClr val="C5523F"/>
                </a:solidFill>
                <a:latin typeface="Arial Unicode MS"/>
                <a:cs typeface="Arial Unicode MS"/>
              </a:rPr>
              <a:t>En</a:t>
            </a:r>
            <a:r>
              <a:rPr dirty="0" sz="500" spc="-1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20">
                <a:solidFill>
                  <a:srgbClr val="C5523F"/>
                </a:solidFill>
                <a:latin typeface="Arial Unicode MS"/>
                <a:cs typeface="Arial Unicode MS"/>
              </a:rPr>
              <a:t>cours</a:t>
            </a:r>
            <a:r>
              <a:rPr dirty="0" sz="500" spc="-1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5">
                <a:solidFill>
                  <a:srgbClr val="C5523F"/>
                </a:solidFill>
                <a:latin typeface="Arial Unicode MS"/>
                <a:cs typeface="Arial Unicode MS"/>
              </a:rPr>
              <a:t>d’acquisition </a:t>
            </a:r>
            <a:r>
              <a:rPr dirty="0" sz="500" spc="-12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20">
                <a:solidFill>
                  <a:srgbClr val="C5523F"/>
                </a:solidFill>
                <a:latin typeface="Arial Unicode MS"/>
                <a:cs typeface="Arial Unicode MS"/>
              </a:rPr>
              <a:t>par 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la </a:t>
            </a:r>
            <a:r>
              <a:rPr dirty="0" sz="500" spc="30">
                <a:solidFill>
                  <a:srgbClr val="C5523F"/>
                </a:solidFill>
                <a:latin typeface="Arial Unicode MS"/>
                <a:cs typeface="Arial Unicode MS"/>
              </a:rPr>
              <a:t>commune </a:t>
            </a:r>
            <a:r>
              <a:rPr dirty="0" sz="500" spc="3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20">
                <a:solidFill>
                  <a:srgbClr val="C5523F"/>
                </a:solidFill>
                <a:latin typeface="Arial Unicode MS"/>
                <a:cs typeface="Arial Unicode MS"/>
              </a:rPr>
              <a:t>Propriété </a:t>
            </a:r>
            <a:r>
              <a:rPr dirty="0" sz="500" spc="30">
                <a:solidFill>
                  <a:srgbClr val="C5523F"/>
                </a:solidFill>
                <a:latin typeface="Arial Unicode MS"/>
                <a:cs typeface="Arial Unicode MS"/>
              </a:rPr>
              <a:t>ComCom </a:t>
            </a:r>
            <a:r>
              <a:rPr dirty="0" sz="500" spc="3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20">
                <a:solidFill>
                  <a:srgbClr val="C5523F"/>
                </a:solidFill>
                <a:latin typeface="Arial Unicode MS"/>
                <a:cs typeface="Arial Unicode MS"/>
              </a:rPr>
              <a:t>Propriété </a:t>
            </a:r>
            <a:r>
              <a:rPr dirty="0" sz="500" spc="15">
                <a:solidFill>
                  <a:srgbClr val="C5523F"/>
                </a:solidFill>
                <a:latin typeface="Arial Unicode MS"/>
                <a:cs typeface="Arial Unicode MS"/>
              </a:rPr>
              <a:t>privée </a:t>
            </a:r>
            <a:r>
              <a:rPr dirty="0" sz="500" spc="20">
                <a:solidFill>
                  <a:srgbClr val="C5523F"/>
                </a:solidFill>
                <a:latin typeface="Arial Unicode MS"/>
                <a:cs typeface="Arial Unicode MS"/>
              </a:rPr>
              <a:t> Projet</a:t>
            </a:r>
            <a:r>
              <a:rPr dirty="0" sz="500" spc="-1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5">
                <a:solidFill>
                  <a:srgbClr val="C5523F"/>
                </a:solidFill>
                <a:latin typeface="Arial Unicode MS"/>
                <a:cs typeface="Arial Unicode MS"/>
              </a:rPr>
              <a:t>en</a:t>
            </a:r>
            <a:r>
              <a:rPr dirty="0" sz="500" spc="-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20">
                <a:solidFill>
                  <a:srgbClr val="C5523F"/>
                </a:solidFill>
                <a:latin typeface="Arial Unicode MS"/>
                <a:cs typeface="Arial Unicode MS"/>
              </a:rPr>
              <a:t>cours</a:t>
            </a:r>
            <a:endParaRPr sz="500">
              <a:latin typeface="Arial Unicode MS"/>
              <a:cs typeface="Arial Unicode MS"/>
            </a:endParaRPr>
          </a:p>
        </p:txBody>
      </p:sp>
      <p:sp>
        <p:nvSpPr>
          <p:cNvPr id="593" name="object 593" descr=""/>
          <p:cNvSpPr txBox="1"/>
          <p:nvPr/>
        </p:nvSpPr>
        <p:spPr>
          <a:xfrm>
            <a:off x="7374563" y="5826892"/>
            <a:ext cx="850265" cy="59118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dirty="0" sz="500" spc="180">
                <a:solidFill>
                  <a:srgbClr val="C5523F"/>
                </a:solidFill>
                <a:latin typeface="Arial Unicode MS"/>
                <a:cs typeface="Arial Unicode MS"/>
              </a:rPr>
              <a:t>o</a:t>
            </a:r>
            <a:r>
              <a:rPr dirty="0" sz="500" spc="-2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30">
                <a:solidFill>
                  <a:srgbClr val="C5523F"/>
                </a:solidFill>
                <a:latin typeface="Arial Unicode MS"/>
                <a:cs typeface="Arial Unicode MS"/>
              </a:rPr>
              <a:t>halle</a:t>
            </a:r>
            <a:r>
              <a:rPr dirty="0" sz="500" spc="-1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25">
                <a:solidFill>
                  <a:srgbClr val="C5523F"/>
                </a:solidFill>
                <a:latin typeface="Arial Unicode MS"/>
                <a:cs typeface="Arial Unicode MS"/>
              </a:rPr>
              <a:t>monumentale</a:t>
            </a:r>
            <a:endParaRPr sz="5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r>
              <a:rPr dirty="0" sz="500" spc="60">
                <a:solidFill>
                  <a:srgbClr val="C5523F"/>
                </a:solidFill>
                <a:latin typeface="Arial Unicode MS"/>
                <a:cs typeface="Arial Unicode MS"/>
              </a:rPr>
              <a:t>❷</a:t>
            </a:r>
            <a:r>
              <a:rPr dirty="0" sz="500" spc="12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20">
                <a:solidFill>
                  <a:srgbClr val="C5523F"/>
                </a:solidFill>
                <a:latin typeface="Arial Unicode MS"/>
                <a:cs typeface="Arial Unicode MS"/>
              </a:rPr>
              <a:t>Ancien</a:t>
            </a:r>
            <a:r>
              <a:rPr dirty="0" sz="500" spc="-1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5">
                <a:solidFill>
                  <a:srgbClr val="C5523F"/>
                </a:solidFill>
                <a:latin typeface="Arial Unicode MS"/>
                <a:cs typeface="Arial Unicode MS"/>
              </a:rPr>
              <a:t>ateliers</a:t>
            </a:r>
            <a:r>
              <a:rPr dirty="0" sz="500" spc="-1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45">
                <a:solidFill>
                  <a:srgbClr val="C5523F"/>
                </a:solidFill>
                <a:latin typeface="Arial Unicode MS"/>
                <a:cs typeface="Arial Unicode MS"/>
              </a:rPr>
              <a:t>thiennot</a:t>
            </a:r>
            <a:endParaRPr sz="5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r>
              <a:rPr dirty="0" sz="500" spc="60">
                <a:solidFill>
                  <a:srgbClr val="C5523F"/>
                </a:solidFill>
                <a:latin typeface="Arial Unicode MS"/>
                <a:cs typeface="Arial Unicode MS"/>
              </a:rPr>
              <a:t>❸</a:t>
            </a:r>
            <a:r>
              <a:rPr dirty="0" sz="500" spc="10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20">
                <a:solidFill>
                  <a:srgbClr val="C5523F"/>
                </a:solidFill>
                <a:latin typeface="Arial Unicode MS"/>
                <a:cs typeface="Arial Unicode MS"/>
              </a:rPr>
              <a:t>Mairie</a:t>
            </a:r>
            <a:endParaRPr sz="5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r>
              <a:rPr dirty="0" sz="500" spc="60">
                <a:solidFill>
                  <a:srgbClr val="C5523F"/>
                </a:solidFill>
                <a:latin typeface="Arial Unicode MS"/>
                <a:cs typeface="Arial Unicode MS"/>
              </a:rPr>
              <a:t>❹</a:t>
            </a:r>
            <a:r>
              <a:rPr dirty="0" sz="500" spc="-1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20">
                <a:solidFill>
                  <a:srgbClr val="C5523F"/>
                </a:solidFill>
                <a:latin typeface="Arial Unicode MS"/>
                <a:cs typeface="Arial Unicode MS"/>
              </a:rPr>
              <a:t>salle</a:t>
            </a:r>
            <a:r>
              <a:rPr dirty="0" sz="500" spc="-1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des</a:t>
            </a:r>
            <a:r>
              <a:rPr dirty="0" sz="500" spc="-3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5">
                <a:solidFill>
                  <a:srgbClr val="C5523F"/>
                </a:solidFill>
                <a:latin typeface="Arial Unicode MS"/>
                <a:cs typeface="Arial Unicode MS"/>
              </a:rPr>
              <a:t>fêtes</a:t>
            </a:r>
            <a:endParaRPr sz="500">
              <a:latin typeface="Arial Unicode MS"/>
              <a:cs typeface="Arial Unicode MS"/>
            </a:endParaRPr>
          </a:p>
          <a:p>
            <a:pPr marL="95250" marR="137795" indent="-95885">
              <a:lnSpc>
                <a:spcPct val="106000"/>
              </a:lnSpc>
              <a:spcBef>
                <a:spcPts val="5"/>
              </a:spcBef>
            </a:pPr>
            <a:r>
              <a:rPr dirty="0" sz="500" spc="60">
                <a:solidFill>
                  <a:srgbClr val="C5523F"/>
                </a:solidFill>
                <a:latin typeface="Arial Unicode MS"/>
                <a:cs typeface="Arial Unicode MS"/>
              </a:rPr>
              <a:t>❺</a:t>
            </a:r>
            <a:r>
              <a:rPr dirty="0" sz="500" spc="11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20">
                <a:solidFill>
                  <a:srgbClr val="C5523F"/>
                </a:solidFill>
                <a:latin typeface="Arial Unicode MS"/>
                <a:cs typeface="Arial Unicode MS"/>
              </a:rPr>
              <a:t>Maison</a:t>
            </a:r>
            <a:r>
              <a:rPr dirty="0" sz="500" spc="-1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5">
                <a:solidFill>
                  <a:srgbClr val="C5523F"/>
                </a:solidFill>
                <a:latin typeface="Arial Unicode MS"/>
                <a:cs typeface="Arial Unicode MS"/>
              </a:rPr>
              <a:t>seigneuriale </a:t>
            </a:r>
            <a:r>
              <a:rPr dirty="0" sz="500" spc="-12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des</a:t>
            </a:r>
            <a:r>
              <a:rPr dirty="0" sz="500" spc="-15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20">
                <a:solidFill>
                  <a:srgbClr val="C5523F"/>
                </a:solidFill>
                <a:latin typeface="Arial Unicode MS"/>
                <a:cs typeface="Arial Unicode MS"/>
              </a:rPr>
              <a:t>Luxembourg</a:t>
            </a:r>
            <a:endParaRPr sz="5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r>
              <a:rPr dirty="0" sz="500" spc="60">
                <a:solidFill>
                  <a:srgbClr val="C5523F"/>
                </a:solidFill>
                <a:latin typeface="Arial Unicode MS"/>
                <a:cs typeface="Arial Unicode MS"/>
              </a:rPr>
              <a:t>❻</a:t>
            </a:r>
            <a:r>
              <a:rPr dirty="0" sz="500" spc="6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125">
                <a:solidFill>
                  <a:srgbClr val="C5523F"/>
                </a:solidFill>
                <a:latin typeface="Arial Unicode MS"/>
                <a:cs typeface="Arial Unicode MS"/>
              </a:rPr>
              <a:t>h</a:t>
            </a:r>
            <a:r>
              <a:rPr dirty="0" sz="500" spc="5">
                <a:solidFill>
                  <a:srgbClr val="C5523F"/>
                </a:solidFill>
                <a:latin typeface="Arial Unicode MS"/>
                <a:cs typeface="Arial Unicode MS"/>
              </a:rPr>
              <a:t>ô</a:t>
            </a:r>
            <a:r>
              <a:rPr dirty="0" sz="500" spc="50">
                <a:solidFill>
                  <a:srgbClr val="C5523F"/>
                </a:solidFill>
                <a:latin typeface="Arial Unicode MS"/>
                <a:cs typeface="Arial Unicode MS"/>
              </a:rPr>
              <a:t>t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el</a:t>
            </a:r>
            <a:endParaRPr sz="500">
              <a:latin typeface="Arial Unicode MS"/>
              <a:cs typeface="Arial Unicode MS"/>
            </a:endParaRPr>
          </a:p>
        </p:txBody>
      </p:sp>
      <p:sp>
        <p:nvSpPr>
          <p:cNvPr id="594" name="object 594" descr=""/>
          <p:cNvSpPr txBox="1"/>
          <p:nvPr/>
        </p:nvSpPr>
        <p:spPr>
          <a:xfrm>
            <a:off x="8314578" y="5826892"/>
            <a:ext cx="509270" cy="18732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dirty="0" sz="500" spc="60">
                <a:solidFill>
                  <a:srgbClr val="C5523F"/>
                </a:solidFill>
                <a:latin typeface="Arial Unicode MS"/>
                <a:cs typeface="Arial Unicode MS"/>
              </a:rPr>
              <a:t>❼</a:t>
            </a:r>
            <a:r>
              <a:rPr dirty="0" sz="500" spc="6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-5">
                <a:solidFill>
                  <a:srgbClr val="C5523F"/>
                </a:solidFill>
                <a:latin typeface="Arial Unicode MS"/>
                <a:cs typeface="Arial Unicode MS"/>
              </a:rPr>
              <a:t>R</a:t>
            </a:r>
            <a:r>
              <a:rPr dirty="0" sz="500" spc="5">
                <a:solidFill>
                  <a:srgbClr val="C5523F"/>
                </a:solidFill>
                <a:latin typeface="Arial Unicode MS"/>
                <a:cs typeface="Arial Unicode MS"/>
              </a:rPr>
              <a:t>e</a:t>
            </a:r>
            <a:r>
              <a:rPr dirty="0" sz="500" spc="-10">
                <a:solidFill>
                  <a:srgbClr val="C5523F"/>
                </a:solidFill>
                <a:latin typeface="Arial Unicode MS"/>
                <a:cs typeface="Arial Unicode MS"/>
              </a:rPr>
              <a:t>s</a:t>
            </a:r>
            <a:r>
              <a:rPr dirty="0" sz="500" spc="35">
                <a:solidFill>
                  <a:srgbClr val="C5523F"/>
                </a:solidFill>
                <a:latin typeface="Arial Unicode MS"/>
                <a:cs typeface="Arial Unicode MS"/>
              </a:rPr>
              <a:t>tau</a:t>
            </a:r>
            <a:r>
              <a:rPr dirty="0" sz="500" spc="15">
                <a:solidFill>
                  <a:srgbClr val="C5523F"/>
                </a:solidFill>
                <a:latin typeface="Arial Unicode MS"/>
                <a:cs typeface="Arial Unicode MS"/>
              </a:rPr>
              <a:t>r</a:t>
            </a:r>
            <a:r>
              <a:rPr dirty="0" sz="500" spc="15">
                <a:solidFill>
                  <a:srgbClr val="C5523F"/>
                </a:solidFill>
                <a:latin typeface="Arial Unicode MS"/>
                <a:cs typeface="Arial Unicode MS"/>
              </a:rPr>
              <a:t>a</a:t>
            </a:r>
            <a:r>
              <a:rPr dirty="0" sz="500" spc="10">
                <a:solidFill>
                  <a:srgbClr val="C5523F"/>
                </a:solidFill>
                <a:latin typeface="Arial Unicode MS"/>
                <a:cs typeface="Arial Unicode MS"/>
              </a:rPr>
              <a:t>n</a:t>
            </a:r>
            <a:r>
              <a:rPr dirty="0" sz="500" spc="60">
                <a:solidFill>
                  <a:srgbClr val="C5523F"/>
                </a:solidFill>
                <a:latin typeface="Arial Unicode MS"/>
                <a:cs typeface="Arial Unicode MS"/>
              </a:rPr>
              <a:t>t</a:t>
            </a:r>
            <a:endParaRPr sz="5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r>
              <a:rPr dirty="0" sz="500" spc="60">
                <a:solidFill>
                  <a:srgbClr val="C5523F"/>
                </a:solidFill>
                <a:latin typeface="Arial Unicode MS"/>
                <a:cs typeface="Arial Unicode MS"/>
              </a:rPr>
              <a:t>❽</a:t>
            </a:r>
            <a:r>
              <a:rPr dirty="0" sz="500" spc="110">
                <a:solidFill>
                  <a:srgbClr val="C5523F"/>
                </a:solidFill>
                <a:latin typeface="Arial Unicode MS"/>
                <a:cs typeface="Arial Unicode MS"/>
              </a:rPr>
              <a:t> </a:t>
            </a:r>
            <a:r>
              <a:rPr dirty="0" sz="500" spc="20">
                <a:solidFill>
                  <a:srgbClr val="C5523F"/>
                </a:solidFill>
                <a:latin typeface="Arial Unicode MS"/>
                <a:cs typeface="Arial Unicode MS"/>
              </a:rPr>
              <a:t>Médiathèque</a:t>
            </a:r>
            <a:endParaRPr sz="500">
              <a:latin typeface="Arial Unicode MS"/>
              <a:cs typeface="Arial Unicode MS"/>
            </a:endParaRPr>
          </a:p>
        </p:txBody>
      </p:sp>
      <p:sp>
        <p:nvSpPr>
          <p:cNvPr id="595" name="object 595" descr=""/>
          <p:cNvSpPr txBox="1"/>
          <p:nvPr/>
        </p:nvSpPr>
        <p:spPr>
          <a:xfrm rot="18240000">
            <a:off x="3299102" y="1639734"/>
            <a:ext cx="123003" cy="444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5"/>
              </a:lnSpc>
            </a:pPr>
            <a:r>
              <a:rPr dirty="0" sz="350" spc="45">
                <a:solidFill>
                  <a:srgbClr val="00C0F3"/>
                </a:solidFill>
                <a:latin typeface="Arial Unicode MS"/>
                <a:cs typeface="Arial Unicode MS"/>
              </a:rPr>
              <a:t>d</a:t>
            </a:r>
            <a:r>
              <a:rPr dirty="0" sz="350" spc="20">
                <a:solidFill>
                  <a:srgbClr val="00C0F3"/>
                </a:solidFill>
                <a:latin typeface="Arial Unicode MS"/>
                <a:cs typeface="Arial Unicode MS"/>
              </a:rPr>
              <a:t>960</a:t>
            </a:r>
            <a:endParaRPr sz="350">
              <a:latin typeface="Arial Unicode MS"/>
              <a:cs typeface="Arial Unicode MS"/>
            </a:endParaRPr>
          </a:p>
        </p:txBody>
      </p:sp>
      <p:sp>
        <p:nvSpPr>
          <p:cNvPr id="596" name="object 596" descr=""/>
          <p:cNvSpPr/>
          <p:nvPr/>
        </p:nvSpPr>
        <p:spPr>
          <a:xfrm>
            <a:off x="2131174" y="1180756"/>
            <a:ext cx="3171825" cy="120014"/>
          </a:xfrm>
          <a:custGeom>
            <a:avLst/>
            <a:gdLst/>
            <a:ahLst/>
            <a:cxnLst/>
            <a:rect l="l" t="t" r="r" b="b"/>
            <a:pathLst>
              <a:path w="3171825" h="120015">
                <a:moveTo>
                  <a:pt x="1477010" y="47967"/>
                </a:moveTo>
                <a:lnTo>
                  <a:pt x="1476171" y="40271"/>
                </a:lnTo>
                <a:lnTo>
                  <a:pt x="1470799" y="23799"/>
                </a:lnTo>
                <a:lnTo>
                  <a:pt x="1456537" y="7429"/>
                </a:lnTo>
                <a:lnTo>
                  <a:pt x="1429042" y="0"/>
                </a:lnTo>
                <a:lnTo>
                  <a:pt x="47967" y="0"/>
                </a:lnTo>
                <a:lnTo>
                  <a:pt x="40259" y="838"/>
                </a:lnTo>
                <a:lnTo>
                  <a:pt x="23787" y="6210"/>
                </a:lnTo>
                <a:lnTo>
                  <a:pt x="7416" y="20472"/>
                </a:lnTo>
                <a:lnTo>
                  <a:pt x="0" y="47967"/>
                </a:lnTo>
                <a:lnTo>
                  <a:pt x="0" y="71882"/>
                </a:lnTo>
                <a:lnTo>
                  <a:pt x="825" y="79565"/>
                </a:lnTo>
                <a:lnTo>
                  <a:pt x="6197" y="96037"/>
                </a:lnTo>
                <a:lnTo>
                  <a:pt x="20459" y="112420"/>
                </a:lnTo>
                <a:lnTo>
                  <a:pt x="47967" y="119849"/>
                </a:lnTo>
                <a:lnTo>
                  <a:pt x="1429042" y="119849"/>
                </a:lnTo>
                <a:lnTo>
                  <a:pt x="1436738" y="119024"/>
                </a:lnTo>
                <a:lnTo>
                  <a:pt x="1453210" y="113652"/>
                </a:lnTo>
                <a:lnTo>
                  <a:pt x="1469580" y="99390"/>
                </a:lnTo>
                <a:lnTo>
                  <a:pt x="1477010" y="71882"/>
                </a:lnTo>
                <a:lnTo>
                  <a:pt x="1477010" y="47967"/>
                </a:lnTo>
                <a:close/>
              </a:path>
              <a:path w="3171825" h="120015">
                <a:moveTo>
                  <a:pt x="3171571" y="47967"/>
                </a:moveTo>
                <a:lnTo>
                  <a:pt x="3170732" y="40271"/>
                </a:lnTo>
                <a:lnTo>
                  <a:pt x="3165360" y="23799"/>
                </a:lnTo>
                <a:lnTo>
                  <a:pt x="3151098" y="7429"/>
                </a:lnTo>
                <a:lnTo>
                  <a:pt x="3123603" y="0"/>
                </a:lnTo>
                <a:lnTo>
                  <a:pt x="1526679" y="0"/>
                </a:lnTo>
                <a:lnTo>
                  <a:pt x="1518983" y="838"/>
                </a:lnTo>
                <a:lnTo>
                  <a:pt x="1502511" y="6210"/>
                </a:lnTo>
                <a:lnTo>
                  <a:pt x="1486128" y="20472"/>
                </a:lnTo>
                <a:lnTo>
                  <a:pt x="1478699" y="47967"/>
                </a:lnTo>
                <a:lnTo>
                  <a:pt x="1478699" y="71882"/>
                </a:lnTo>
                <a:lnTo>
                  <a:pt x="1479524" y="79565"/>
                </a:lnTo>
                <a:lnTo>
                  <a:pt x="1484896" y="96037"/>
                </a:lnTo>
                <a:lnTo>
                  <a:pt x="1499158" y="112420"/>
                </a:lnTo>
                <a:lnTo>
                  <a:pt x="1526679" y="119849"/>
                </a:lnTo>
                <a:lnTo>
                  <a:pt x="3123603" y="119849"/>
                </a:lnTo>
                <a:lnTo>
                  <a:pt x="3131299" y="119024"/>
                </a:lnTo>
                <a:lnTo>
                  <a:pt x="3147771" y="113652"/>
                </a:lnTo>
                <a:lnTo>
                  <a:pt x="3164141" y="99390"/>
                </a:lnTo>
                <a:lnTo>
                  <a:pt x="3171571" y="71882"/>
                </a:lnTo>
                <a:lnTo>
                  <a:pt x="3171571" y="47967"/>
                </a:lnTo>
                <a:close/>
              </a:path>
            </a:pathLst>
          </a:custGeom>
          <a:solidFill>
            <a:srgbClr val="C5523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7" name="object 597" descr=""/>
          <p:cNvSpPr txBox="1"/>
          <p:nvPr/>
        </p:nvSpPr>
        <p:spPr>
          <a:xfrm>
            <a:off x="1748544" y="1186383"/>
            <a:ext cx="3380740" cy="1022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548005" algn="l"/>
                <a:tab pos="2034539" algn="l"/>
              </a:tabLst>
            </a:pPr>
            <a:r>
              <a:rPr dirty="0" sz="500" spc="15" b="1">
                <a:solidFill>
                  <a:srgbClr val="C5523F"/>
                </a:solidFill>
                <a:latin typeface="Tahoma"/>
                <a:cs typeface="Tahoma"/>
              </a:rPr>
              <a:t>P</a:t>
            </a:r>
            <a:r>
              <a:rPr dirty="0" sz="500" spc="-5" b="1">
                <a:solidFill>
                  <a:srgbClr val="C5523F"/>
                </a:solidFill>
                <a:latin typeface="Verdana"/>
                <a:cs typeface="Verdana"/>
              </a:rPr>
              <a:t>i</a:t>
            </a:r>
            <a:r>
              <a:rPr dirty="0" sz="500" spc="40" b="1">
                <a:solidFill>
                  <a:srgbClr val="C5523F"/>
                </a:solidFill>
                <a:latin typeface="Tahoma"/>
                <a:cs typeface="Tahoma"/>
              </a:rPr>
              <a:t>N</a:t>
            </a:r>
            <a:r>
              <a:rPr dirty="0" sz="500" spc="10" b="1">
                <a:solidFill>
                  <a:srgbClr val="C5523F"/>
                </a:solidFill>
                <a:latin typeface="Verdana"/>
                <a:cs typeface="Verdana"/>
              </a:rPr>
              <a:t>e</a:t>
            </a:r>
            <a:r>
              <a:rPr dirty="0" sz="500" spc="25" b="1">
                <a:solidFill>
                  <a:srgbClr val="C5523F"/>
                </a:solidFill>
                <a:latin typeface="Verdana"/>
                <a:cs typeface="Verdana"/>
              </a:rPr>
              <a:t>y</a:t>
            </a:r>
            <a:r>
              <a:rPr dirty="0" sz="500" b="1">
                <a:solidFill>
                  <a:srgbClr val="C5523F"/>
                </a:solidFill>
                <a:latin typeface="Verdana"/>
                <a:cs typeface="Verdana"/>
              </a:rPr>
              <a:t>	</a:t>
            </a:r>
            <a:r>
              <a:rPr dirty="0" sz="500" spc="-5" b="1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dirty="0" sz="500" spc="25" b="1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dirty="0" sz="500" spc="40" b="1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dirty="0" sz="500" spc="60" b="1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500" spc="-10" b="1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dirty="0" sz="500" spc="10" b="1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z="500" spc="50" b="1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z="500" spc="-15" b="1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500" spc="120" b="1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dirty="0" sz="500" spc="-5" b="1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z="500" spc="50" b="1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500" spc="40" b="1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dirty="0" sz="500" spc="-3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500" spc="105" b="1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dirty="0" sz="500" spc="-5" b="1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500" spc="40" b="1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dirty="0" sz="500" spc="105" b="1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dirty="0" sz="500" spc="5" b="1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dirty="0" sz="500" spc="-5" b="1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500" spc="35" b="1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dirty="0" sz="500" spc="10" b="1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dirty="0" sz="500" spc="35" b="1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500" spc="35" b="1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dirty="0" sz="500" spc="5" b="1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dirty="0" sz="500" spc="55" b="1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dirty="0" sz="500" b="1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dirty="0" sz="500" spc="10" b="1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dirty="0" sz="500" spc="60" b="1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500" spc="145" b="1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dirty="0" sz="500" spc="50" b="1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500" spc="5" b="1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dirty="0" sz="500" spc="10" b="1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z="500" spc="50" b="1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z="500" spc="-15" b="1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500" spc="120" b="1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dirty="0" sz="500" spc="-5" b="1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z="500" spc="50" b="1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500" spc="40" b="1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dirty="0" sz="500" spc="-3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500" spc="50" b="1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dirty="0" sz="500" spc="10" b="1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500" spc="60" b="1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z="500" spc="-65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500" spc="10" b="1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500" spc="60" b="1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z="500" spc="15" b="1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dirty="0" sz="500" spc="35" b="1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500" spc="105" b="1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dirty="0" sz="500" spc="10" b="1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500" spc="60" b="1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z="500" spc="-50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500" spc="15" b="1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dirty="0" sz="500" spc="50" b="1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dirty="0" sz="500" spc="25" b="1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dirty="0" sz="500" spc="160" b="1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dirty="0" sz="500" spc="10" b="1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z="500" spc="105" b="1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dirty="0" sz="500" spc="60" b="1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endParaRPr sz="500">
              <a:latin typeface="Verdana"/>
              <a:cs typeface="Verdana"/>
            </a:endParaRPr>
          </a:p>
        </p:txBody>
      </p:sp>
      <p:sp>
        <p:nvSpPr>
          <p:cNvPr id="598" name="object 598" descr=""/>
          <p:cNvSpPr txBox="1"/>
          <p:nvPr/>
        </p:nvSpPr>
        <p:spPr>
          <a:xfrm>
            <a:off x="6829473" y="2997534"/>
            <a:ext cx="91440" cy="13462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700" spc="325">
                <a:solidFill>
                  <a:srgbClr val="C5523F"/>
                </a:solidFill>
                <a:latin typeface="Arial Unicode MS"/>
                <a:cs typeface="Arial Unicode MS"/>
              </a:rPr>
              <a:t>❶</a:t>
            </a:r>
            <a:endParaRPr sz="700">
              <a:latin typeface="Arial Unicode MS"/>
              <a:cs typeface="Arial Unicode MS"/>
            </a:endParaRPr>
          </a:p>
        </p:txBody>
      </p:sp>
      <p:sp>
        <p:nvSpPr>
          <p:cNvPr id="599" name="object 599" descr=""/>
          <p:cNvSpPr txBox="1"/>
          <p:nvPr/>
        </p:nvSpPr>
        <p:spPr>
          <a:xfrm>
            <a:off x="6624484" y="2075130"/>
            <a:ext cx="91440" cy="13462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700" spc="65">
                <a:solidFill>
                  <a:srgbClr val="C5523F"/>
                </a:solidFill>
                <a:latin typeface="Arial Unicode MS"/>
                <a:cs typeface="Arial Unicode MS"/>
              </a:rPr>
              <a:t>❷</a:t>
            </a:r>
            <a:endParaRPr sz="700">
              <a:latin typeface="Arial Unicode MS"/>
              <a:cs typeface="Arial Unicode MS"/>
            </a:endParaRPr>
          </a:p>
        </p:txBody>
      </p:sp>
      <p:sp>
        <p:nvSpPr>
          <p:cNvPr id="600" name="object 600" descr=""/>
          <p:cNvSpPr txBox="1"/>
          <p:nvPr/>
        </p:nvSpPr>
        <p:spPr>
          <a:xfrm>
            <a:off x="7276903" y="2378114"/>
            <a:ext cx="91440" cy="13462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700" spc="65">
                <a:solidFill>
                  <a:srgbClr val="C5523F"/>
                </a:solidFill>
                <a:latin typeface="Arial Unicode MS"/>
                <a:cs typeface="Arial Unicode MS"/>
              </a:rPr>
              <a:t>❸</a:t>
            </a:r>
            <a:endParaRPr sz="700">
              <a:latin typeface="Arial Unicode MS"/>
              <a:cs typeface="Arial Unicode MS"/>
            </a:endParaRPr>
          </a:p>
        </p:txBody>
      </p:sp>
      <p:sp>
        <p:nvSpPr>
          <p:cNvPr id="601" name="object 601" descr=""/>
          <p:cNvSpPr txBox="1"/>
          <p:nvPr/>
        </p:nvSpPr>
        <p:spPr>
          <a:xfrm>
            <a:off x="7653792" y="2283664"/>
            <a:ext cx="91440" cy="13462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700" spc="65">
                <a:solidFill>
                  <a:srgbClr val="C5523F"/>
                </a:solidFill>
                <a:latin typeface="Arial Unicode MS"/>
                <a:cs typeface="Arial Unicode MS"/>
              </a:rPr>
              <a:t>❹</a:t>
            </a:r>
            <a:endParaRPr sz="700">
              <a:latin typeface="Arial Unicode MS"/>
              <a:cs typeface="Arial Unicode MS"/>
            </a:endParaRPr>
          </a:p>
        </p:txBody>
      </p:sp>
      <p:sp>
        <p:nvSpPr>
          <p:cNvPr id="602" name="object 602" descr=""/>
          <p:cNvSpPr txBox="1"/>
          <p:nvPr/>
        </p:nvSpPr>
        <p:spPr>
          <a:xfrm>
            <a:off x="7151183" y="3468963"/>
            <a:ext cx="91440" cy="13462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700" spc="65">
                <a:solidFill>
                  <a:srgbClr val="C5523F"/>
                </a:solidFill>
                <a:latin typeface="Arial Unicode MS"/>
                <a:cs typeface="Arial Unicode MS"/>
              </a:rPr>
              <a:t>❻</a:t>
            </a:r>
            <a:endParaRPr sz="700">
              <a:latin typeface="Arial Unicode MS"/>
              <a:cs typeface="Arial Unicode MS"/>
            </a:endParaRPr>
          </a:p>
        </p:txBody>
      </p:sp>
      <p:sp>
        <p:nvSpPr>
          <p:cNvPr id="603" name="object 603" descr=""/>
          <p:cNvSpPr txBox="1"/>
          <p:nvPr/>
        </p:nvSpPr>
        <p:spPr>
          <a:xfrm>
            <a:off x="7713880" y="3091711"/>
            <a:ext cx="91440" cy="13462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700" spc="65">
                <a:solidFill>
                  <a:srgbClr val="C5523F"/>
                </a:solidFill>
                <a:latin typeface="Arial Unicode MS"/>
                <a:cs typeface="Arial Unicode MS"/>
              </a:rPr>
              <a:t>❽</a:t>
            </a:r>
            <a:endParaRPr sz="700">
              <a:latin typeface="Arial Unicode MS"/>
              <a:cs typeface="Arial Unicode MS"/>
            </a:endParaRPr>
          </a:p>
        </p:txBody>
      </p:sp>
      <p:sp>
        <p:nvSpPr>
          <p:cNvPr id="604" name="object 604" descr=""/>
          <p:cNvSpPr txBox="1"/>
          <p:nvPr/>
        </p:nvSpPr>
        <p:spPr>
          <a:xfrm>
            <a:off x="6365407" y="3206341"/>
            <a:ext cx="91440" cy="13462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700" spc="65">
                <a:solidFill>
                  <a:srgbClr val="C5523F"/>
                </a:solidFill>
                <a:latin typeface="Arial Unicode MS"/>
                <a:cs typeface="Arial Unicode MS"/>
              </a:rPr>
              <a:t>❺</a:t>
            </a:r>
            <a:endParaRPr sz="700">
              <a:latin typeface="Arial Unicode MS"/>
              <a:cs typeface="Arial Unicode MS"/>
            </a:endParaRPr>
          </a:p>
        </p:txBody>
      </p:sp>
      <p:sp>
        <p:nvSpPr>
          <p:cNvPr id="605" name="object 605" descr=""/>
          <p:cNvSpPr txBox="1"/>
          <p:nvPr/>
        </p:nvSpPr>
        <p:spPr>
          <a:xfrm>
            <a:off x="6931013" y="3711405"/>
            <a:ext cx="91440" cy="13462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700" spc="65">
                <a:solidFill>
                  <a:srgbClr val="C5523F"/>
                </a:solidFill>
                <a:latin typeface="Arial Unicode MS"/>
                <a:cs typeface="Arial Unicode MS"/>
              </a:rPr>
              <a:t>❼</a:t>
            </a:r>
            <a:endParaRPr sz="700">
              <a:latin typeface="Arial Unicode MS"/>
              <a:cs typeface="Arial Unicode MS"/>
            </a:endParaRPr>
          </a:p>
        </p:txBody>
      </p:sp>
      <p:sp>
        <p:nvSpPr>
          <p:cNvPr id="606" name="object 606" descr=""/>
          <p:cNvSpPr/>
          <p:nvPr/>
        </p:nvSpPr>
        <p:spPr>
          <a:xfrm>
            <a:off x="1531099" y="1115961"/>
            <a:ext cx="7719059" cy="5492750"/>
          </a:xfrm>
          <a:custGeom>
            <a:avLst/>
            <a:gdLst/>
            <a:ahLst/>
            <a:cxnLst/>
            <a:rect l="l" t="t" r="r" b="b"/>
            <a:pathLst>
              <a:path w="7719059" h="5492750">
                <a:moveTo>
                  <a:pt x="0" y="0"/>
                </a:moveTo>
                <a:lnTo>
                  <a:pt x="7718526" y="0"/>
                </a:lnTo>
                <a:lnTo>
                  <a:pt x="7718526" y="5492356"/>
                </a:lnTo>
                <a:lnTo>
                  <a:pt x="0" y="549235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C540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7" name="object 607" descr=""/>
          <p:cNvSpPr txBox="1"/>
          <p:nvPr/>
        </p:nvSpPr>
        <p:spPr>
          <a:xfrm>
            <a:off x="244099" y="6738736"/>
            <a:ext cx="672465" cy="283210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dirty="0" sz="1300" spc="60" b="1">
                <a:solidFill>
                  <a:srgbClr val="C54038"/>
                </a:solidFill>
                <a:latin typeface="Tahoma"/>
                <a:cs typeface="Tahoma"/>
              </a:rPr>
              <a:t>P</a:t>
            </a: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our</a:t>
            </a:r>
            <a:r>
              <a:rPr dirty="0" sz="1300" spc="-180" b="1">
                <a:solidFill>
                  <a:srgbClr val="C54038"/>
                </a:solidFill>
                <a:latin typeface="Tahoma"/>
                <a:cs typeface="Tahoma"/>
              </a:rPr>
              <a:t> </a:t>
            </a: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de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608" name="object 608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68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dirty="0" spc="75"/>
              <a:t>A</a:t>
            </a:r>
            <a:r>
              <a:rPr dirty="0"/>
              <a:t>r</a:t>
            </a:r>
            <a:r>
              <a:rPr dirty="0" spc="75"/>
              <a:t>chi</a:t>
            </a:r>
            <a:r>
              <a:rPr dirty="0" spc="30"/>
              <a:t>t</a:t>
            </a:r>
            <a:r>
              <a:rPr dirty="0" spc="60"/>
              <a:t>ectu</a:t>
            </a:r>
            <a:r>
              <a:rPr dirty="0" spc="10"/>
              <a:t>r</a:t>
            </a:r>
            <a:r>
              <a:rPr dirty="0" spc="-15"/>
              <a:t>es</a:t>
            </a:r>
          </a:p>
        </p:txBody>
      </p:sp>
      <p:sp>
        <p:nvSpPr>
          <p:cNvPr id="609" name="object 609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dirty="0" spc="35" b="1">
                <a:latin typeface="Tahoma"/>
                <a:cs typeface="Tahoma"/>
              </a:rPr>
              <a:t>Nouvelles</a:t>
            </a:r>
            <a:r>
              <a:rPr dirty="0" spc="450" b="1">
                <a:latin typeface="Tahoma"/>
                <a:cs typeface="Tahoma"/>
              </a:rPr>
              <a:t> </a:t>
            </a:r>
            <a:r>
              <a:rPr dirty="0" spc="55"/>
              <a:t>et</a:t>
            </a:r>
            <a:r>
              <a:rPr dirty="0" spc="-25"/>
              <a:t> </a:t>
            </a:r>
            <a:r>
              <a:rPr dirty="0" spc="-15"/>
              <a:t>Paysages</a:t>
            </a:r>
          </a:p>
        </p:txBody>
      </p:sp>
      <p:sp>
        <p:nvSpPr>
          <p:cNvPr id="610" name="object 610" descr=""/>
          <p:cNvSpPr txBox="1"/>
          <p:nvPr/>
        </p:nvSpPr>
        <p:spPr>
          <a:xfrm>
            <a:off x="244099" y="7088740"/>
            <a:ext cx="1986280" cy="283210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  <a:tabLst>
                <a:tab pos="976630" algn="l"/>
              </a:tabLst>
            </a:pP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Ruralités	</a:t>
            </a:r>
            <a:r>
              <a:rPr dirty="0" sz="1300" spc="35">
                <a:solidFill>
                  <a:srgbClr val="C54038"/>
                </a:solidFill>
                <a:latin typeface="Arial Unicode MS"/>
                <a:cs typeface="Arial Unicode MS"/>
              </a:rPr>
              <a:t>du</a:t>
            </a:r>
            <a:r>
              <a:rPr dirty="0" sz="1300" spc="-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300" spc="40">
                <a:solidFill>
                  <a:srgbClr val="C54038"/>
                </a:solidFill>
                <a:latin typeface="Arial Unicode MS"/>
                <a:cs typeface="Arial Unicode MS"/>
              </a:rPr>
              <a:t>Quotidien</a:t>
            </a:r>
            <a:endParaRPr sz="130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4156824" y="1289799"/>
            <a:ext cx="6224905" cy="5074285"/>
            <a:chOff x="4156824" y="1289799"/>
            <a:chExt cx="6224905" cy="507428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56824" y="1289799"/>
              <a:ext cx="6224295" cy="5073802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56505" y="1980504"/>
              <a:ext cx="599941" cy="6980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54434" y="107079"/>
            <a:ext cx="5223510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</a:t>
            </a:r>
            <a:r>
              <a:rPr dirty="0" spc="55"/>
              <a:t>ésidences</a:t>
            </a:r>
            <a:r>
              <a:rPr dirty="0" spc="-229"/>
              <a:t> </a:t>
            </a:r>
            <a:r>
              <a:rPr dirty="0" spc="290"/>
              <a:t>2021/2022</a:t>
            </a:r>
          </a:p>
        </p:txBody>
      </p:sp>
      <p:sp>
        <p:nvSpPr>
          <p:cNvPr id="6" name="object 6" descr=""/>
          <p:cNvSpPr txBox="1"/>
          <p:nvPr/>
        </p:nvSpPr>
        <p:spPr>
          <a:xfrm>
            <a:off x="254434" y="537853"/>
            <a:ext cx="3596640" cy="11722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229">
                <a:solidFill>
                  <a:srgbClr val="C54038"/>
                </a:solidFill>
                <a:latin typeface="Arial Unicode MS"/>
                <a:cs typeface="Arial Unicode MS"/>
              </a:rPr>
              <a:t>13</a:t>
            </a:r>
            <a:r>
              <a:rPr dirty="0" sz="3600" spc="-3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145">
                <a:solidFill>
                  <a:srgbClr val="C54038"/>
                </a:solidFill>
                <a:latin typeface="Arial Unicode MS"/>
                <a:cs typeface="Arial Unicode MS"/>
              </a:rPr>
              <a:t>si</a:t>
            </a:r>
            <a:r>
              <a:rPr dirty="0" sz="3600" spc="70">
                <a:solidFill>
                  <a:srgbClr val="C54038"/>
                </a:solidFill>
                <a:latin typeface="Arial Unicode MS"/>
                <a:cs typeface="Arial Unicode MS"/>
              </a:rPr>
              <a:t>t</a:t>
            </a:r>
            <a:r>
              <a:rPr dirty="0" sz="3600" spc="-75">
                <a:solidFill>
                  <a:srgbClr val="C54038"/>
                </a:solidFill>
                <a:latin typeface="Arial Unicode MS"/>
                <a:cs typeface="Arial Unicode MS"/>
              </a:rPr>
              <a:t>es</a:t>
            </a:r>
            <a:r>
              <a:rPr dirty="0" sz="3600" spc="-3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30">
                <a:solidFill>
                  <a:srgbClr val="C54038"/>
                </a:solidFill>
                <a:latin typeface="Arial Unicode MS"/>
                <a:cs typeface="Arial Unicode MS"/>
              </a:rPr>
              <a:t>ide</a:t>
            </a:r>
            <a:r>
              <a:rPr dirty="0" sz="3600" spc="10">
                <a:solidFill>
                  <a:srgbClr val="C54038"/>
                </a:solidFill>
                <a:latin typeface="Arial Unicode MS"/>
                <a:cs typeface="Arial Unicode MS"/>
              </a:rPr>
              <a:t>n</a:t>
            </a:r>
            <a:r>
              <a:rPr dirty="0" sz="3600" spc="229">
                <a:solidFill>
                  <a:srgbClr val="C54038"/>
                </a:solidFill>
                <a:latin typeface="Arial Unicode MS"/>
                <a:cs typeface="Arial Unicode MS"/>
              </a:rPr>
              <a:t>ti</a:t>
            </a:r>
            <a:r>
              <a:rPr dirty="0" sz="3600" spc="355">
                <a:solidFill>
                  <a:srgbClr val="C54038"/>
                </a:solidFill>
                <a:latin typeface="Arial Unicode MS"/>
                <a:cs typeface="Arial Unicode MS"/>
              </a:rPr>
              <a:t>ﬁ</a:t>
            </a:r>
            <a:r>
              <a:rPr dirty="0" sz="3600" spc="-75">
                <a:solidFill>
                  <a:srgbClr val="C54038"/>
                </a:solidFill>
                <a:latin typeface="Arial Unicode MS"/>
                <a:cs typeface="Arial Unicode MS"/>
              </a:rPr>
              <a:t>és</a:t>
            </a:r>
            <a:endParaRPr sz="3600">
              <a:latin typeface="Arial Unicode MS"/>
              <a:cs typeface="Arial Unicode MS"/>
            </a:endParaRPr>
          </a:p>
          <a:p>
            <a:pPr marL="159385" indent="-140970">
              <a:lnSpc>
                <a:spcPct val="100000"/>
              </a:lnSpc>
              <a:spcBef>
                <a:spcPts val="3020"/>
              </a:spcBef>
              <a:buChar char="•"/>
              <a:tabLst>
                <a:tab pos="160020" algn="l"/>
              </a:tabLst>
            </a:pPr>
            <a:r>
              <a:rPr dirty="0" sz="1400" spc="75">
                <a:solidFill>
                  <a:srgbClr val="C54038"/>
                </a:solidFill>
                <a:latin typeface="Arial Unicode MS"/>
                <a:cs typeface="Arial Unicode MS"/>
              </a:rPr>
              <a:t>6</a:t>
            </a:r>
            <a:r>
              <a:rPr dirty="0" sz="1400" spc="-2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Résidences</a:t>
            </a:r>
            <a:r>
              <a:rPr dirty="0" sz="1400" spc="-2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>
                <a:solidFill>
                  <a:srgbClr val="C54038"/>
                </a:solidFill>
                <a:latin typeface="Arial Unicode MS"/>
                <a:cs typeface="Arial Unicode MS"/>
              </a:rPr>
              <a:t>en</a:t>
            </a:r>
            <a:r>
              <a:rPr dirty="0" sz="1400" spc="-2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5">
                <a:solidFill>
                  <a:srgbClr val="C54038"/>
                </a:solidFill>
                <a:latin typeface="Arial Unicode MS"/>
                <a:cs typeface="Arial Unicode MS"/>
              </a:rPr>
              <a:t>2021</a:t>
            </a:r>
            <a:endParaRPr sz="1400">
              <a:latin typeface="Arial Unicode MS"/>
              <a:cs typeface="Arial Unicode MS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6446093" y="1957292"/>
            <a:ext cx="617855" cy="984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450" spc="25">
                <a:solidFill>
                  <a:srgbClr val="C54038"/>
                </a:solidFill>
                <a:latin typeface="Arial Black"/>
                <a:cs typeface="Arial Black"/>
              </a:rPr>
              <a:t>Bogny-sur-Meuse</a:t>
            </a:r>
            <a:endParaRPr sz="450">
              <a:latin typeface="Arial Black"/>
              <a:cs typeface="Arial Black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20490" y="3145678"/>
            <a:ext cx="319144" cy="70554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5211656" y="3123179"/>
            <a:ext cx="333375" cy="984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450" spc="30">
                <a:solidFill>
                  <a:srgbClr val="C54038"/>
                </a:solidFill>
                <a:latin typeface="Arial Black"/>
                <a:cs typeface="Arial Black"/>
              </a:rPr>
              <a:t>Chame</a:t>
            </a:r>
            <a:r>
              <a:rPr dirty="0" sz="450" spc="50">
                <a:solidFill>
                  <a:srgbClr val="C54038"/>
                </a:solidFill>
                <a:latin typeface="Arial Black"/>
                <a:cs typeface="Arial Black"/>
              </a:rPr>
              <a:t>r</a:t>
            </a:r>
            <a:r>
              <a:rPr dirty="0" sz="450" spc="15">
                <a:solidFill>
                  <a:srgbClr val="C54038"/>
                </a:solidFill>
                <a:latin typeface="Arial Black"/>
                <a:cs typeface="Arial Black"/>
              </a:rPr>
              <a:t>y</a:t>
            </a:r>
            <a:endParaRPr sz="450">
              <a:latin typeface="Arial Black"/>
              <a:cs typeface="Arial Black"/>
            </a:endParaRPr>
          </a:p>
        </p:txBody>
      </p:sp>
      <p:sp>
        <p:nvSpPr>
          <p:cNvPr id="10" name="object 10" descr=""/>
          <p:cNvSpPr/>
          <p:nvPr/>
        </p:nvSpPr>
        <p:spPr>
          <a:xfrm>
            <a:off x="5731268" y="4355312"/>
            <a:ext cx="186055" cy="56515"/>
          </a:xfrm>
          <a:custGeom>
            <a:avLst/>
            <a:gdLst/>
            <a:ahLst/>
            <a:cxnLst/>
            <a:rect l="l" t="t" r="r" b="b"/>
            <a:pathLst>
              <a:path w="186054" h="56514">
                <a:moveTo>
                  <a:pt x="0" y="43497"/>
                </a:moveTo>
                <a:lnTo>
                  <a:pt x="13550" y="43497"/>
                </a:lnTo>
                <a:lnTo>
                  <a:pt x="13550" y="27381"/>
                </a:lnTo>
                <a:lnTo>
                  <a:pt x="20891" y="27381"/>
                </a:lnTo>
                <a:lnTo>
                  <a:pt x="26301" y="27381"/>
                </a:lnTo>
                <a:lnTo>
                  <a:pt x="30314" y="26136"/>
                </a:lnTo>
                <a:lnTo>
                  <a:pt x="32994" y="23660"/>
                </a:lnTo>
                <a:lnTo>
                  <a:pt x="35623" y="21170"/>
                </a:lnTo>
                <a:lnTo>
                  <a:pt x="36956" y="17754"/>
                </a:lnTo>
                <a:lnTo>
                  <a:pt x="36956" y="13335"/>
                </a:lnTo>
                <a:lnTo>
                  <a:pt x="36956" y="9067"/>
                </a:lnTo>
                <a:lnTo>
                  <a:pt x="35725" y="5803"/>
                </a:lnTo>
                <a:lnTo>
                  <a:pt x="33286" y="3467"/>
                </a:lnTo>
                <a:lnTo>
                  <a:pt x="30911" y="1181"/>
                </a:lnTo>
                <a:lnTo>
                  <a:pt x="27241" y="0"/>
                </a:lnTo>
                <a:lnTo>
                  <a:pt x="22377" y="0"/>
                </a:lnTo>
                <a:lnTo>
                  <a:pt x="0" y="0"/>
                </a:lnTo>
                <a:lnTo>
                  <a:pt x="0" y="43497"/>
                </a:lnTo>
                <a:close/>
              </a:path>
              <a:path w="186054" h="56514">
                <a:moveTo>
                  <a:pt x="13550" y="8826"/>
                </a:moveTo>
                <a:lnTo>
                  <a:pt x="17360" y="8826"/>
                </a:lnTo>
                <a:lnTo>
                  <a:pt x="19850" y="8826"/>
                </a:lnTo>
                <a:lnTo>
                  <a:pt x="21577" y="9321"/>
                </a:lnTo>
                <a:lnTo>
                  <a:pt x="22478" y="10261"/>
                </a:lnTo>
                <a:lnTo>
                  <a:pt x="23418" y="11201"/>
                </a:lnTo>
                <a:lnTo>
                  <a:pt x="23863" y="12395"/>
                </a:lnTo>
                <a:lnTo>
                  <a:pt x="23863" y="13741"/>
                </a:lnTo>
                <a:lnTo>
                  <a:pt x="23863" y="15176"/>
                </a:lnTo>
                <a:lnTo>
                  <a:pt x="23317" y="16319"/>
                </a:lnTo>
                <a:lnTo>
                  <a:pt x="22275" y="17208"/>
                </a:lnTo>
                <a:lnTo>
                  <a:pt x="21234" y="18097"/>
                </a:lnTo>
                <a:lnTo>
                  <a:pt x="19405" y="18542"/>
                </a:lnTo>
                <a:lnTo>
                  <a:pt x="16814" y="18542"/>
                </a:lnTo>
                <a:lnTo>
                  <a:pt x="13550" y="18542"/>
                </a:lnTo>
                <a:lnTo>
                  <a:pt x="13550" y="8826"/>
                </a:lnTo>
                <a:close/>
              </a:path>
              <a:path w="186054" h="56514">
                <a:moveTo>
                  <a:pt x="45440" y="8229"/>
                </a:moveTo>
                <a:lnTo>
                  <a:pt x="57505" y="8229"/>
                </a:lnTo>
                <a:lnTo>
                  <a:pt x="57505" y="0"/>
                </a:lnTo>
                <a:lnTo>
                  <a:pt x="45440" y="0"/>
                </a:lnTo>
                <a:lnTo>
                  <a:pt x="45440" y="8229"/>
                </a:lnTo>
                <a:close/>
              </a:path>
              <a:path w="186054" h="56514">
                <a:moveTo>
                  <a:pt x="45440" y="43497"/>
                </a:moveTo>
                <a:lnTo>
                  <a:pt x="57505" y="43497"/>
                </a:lnTo>
                <a:lnTo>
                  <a:pt x="57505" y="12001"/>
                </a:lnTo>
                <a:lnTo>
                  <a:pt x="45440" y="12001"/>
                </a:lnTo>
                <a:lnTo>
                  <a:pt x="45440" y="43497"/>
                </a:lnTo>
                <a:close/>
              </a:path>
              <a:path w="186054" h="56514">
                <a:moveTo>
                  <a:pt x="67081" y="43497"/>
                </a:moveTo>
                <a:lnTo>
                  <a:pt x="79133" y="43497"/>
                </a:lnTo>
                <a:lnTo>
                  <a:pt x="79133" y="28371"/>
                </a:lnTo>
                <a:lnTo>
                  <a:pt x="79133" y="25488"/>
                </a:lnTo>
                <a:lnTo>
                  <a:pt x="79628" y="23507"/>
                </a:lnTo>
                <a:lnTo>
                  <a:pt x="80517" y="22415"/>
                </a:lnTo>
                <a:lnTo>
                  <a:pt x="81406" y="21323"/>
                </a:lnTo>
                <a:lnTo>
                  <a:pt x="82600" y="20726"/>
                </a:lnTo>
                <a:lnTo>
                  <a:pt x="84086" y="20726"/>
                </a:lnTo>
                <a:lnTo>
                  <a:pt x="85382" y="20726"/>
                </a:lnTo>
                <a:lnTo>
                  <a:pt x="86423" y="21170"/>
                </a:lnTo>
                <a:lnTo>
                  <a:pt x="87172" y="21971"/>
                </a:lnTo>
                <a:lnTo>
                  <a:pt x="87858" y="22809"/>
                </a:lnTo>
                <a:lnTo>
                  <a:pt x="88252" y="24206"/>
                </a:lnTo>
                <a:lnTo>
                  <a:pt x="88252" y="26187"/>
                </a:lnTo>
                <a:lnTo>
                  <a:pt x="88252" y="43497"/>
                </a:lnTo>
                <a:lnTo>
                  <a:pt x="100418" y="43497"/>
                </a:lnTo>
                <a:lnTo>
                  <a:pt x="100418" y="23456"/>
                </a:lnTo>
                <a:lnTo>
                  <a:pt x="100418" y="19342"/>
                </a:lnTo>
                <a:lnTo>
                  <a:pt x="99466" y="16268"/>
                </a:lnTo>
                <a:lnTo>
                  <a:pt x="97536" y="14287"/>
                </a:lnTo>
                <a:lnTo>
                  <a:pt x="95656" y="12293"/>
                </a:lnTo>
                <a:lnTo>
                  <a:pt x="93065" y="11252"/>
                </a:lnTo>
                <a:lnTo>
                  <a:pt x="89700" y="11252"/>
                </a:lnTo>
                <a:lnTo>
                  <a:pt x="87210" y="11252"/>
                </a:lnTo>
                <a:lnTo>
                  <a:pt x="78282" y="17106"/>
                </a:lnTo>
                <a:lnTo>
                  <a:pt x="78282" y="12001"/>
                </a:lnTo>
                <a:lnTo>
                  <a:pt x="67081" y="12001"/>
                </a:lnTo>
                <a:lnTo>
                  <a:pt x="67081" y="43497"/>
                </a:lnTo>
                <a:close/>
              </a:path>
              <a:path w="186054" h="56514">
                <a:moveTo>
                  <a:pt x="144411" y="29362"/>
                </a:moveTo>
                <a:lnTo>
                  <a:pt x="144411" y="25247"/>
                </a:lnTo>
                <a:lnTo>
                  <a:pt x="143725" y="21869"/>
                </a:lnTo>
                <a:lnTo>
                  <a:pt x="142379" y="19240"/>
                </a:lnTo>
                <a:lnTo>
                  <a:pt x="140995" y="16662"/>
                </a:lnTo>
                <a:lnTo>
                  <a:pt x="139014" y="14681"/>
                </a:lnTo>
                <a:lnTo>
                  <a:pt x="136423" y="13335"/>
                </a:lnTo>
                <a:lnTo>
                  <a:pt x="133794" y="11950"/>
                </a:lnTo>
                <a:lnTo>
                  <a:pt x="130225" y="11302"/>
                </a:lnTo>
                <a:lnTo>
                  <a:pt x="125717" y="11302"/>
                </a:lnTo>
                <a:lnTo>
                  <a:pt x="120154" y="11302"/>
                </a:lnTo>
                <a:lnTo>
                  <a:pt x="115785" y="12788"/>
                </a:lnTo>
                <a:lnTo>
                  <a:pt x="112661" y="15875"/>
                </a:lnTo>
                <a:lnTo>
                  <a:pt x="109486" y="18897"/>
                </a:lnTo>
                <a:lnTo>
                  <a:pt x="107899" y="22910"/>
                </a:lnTo>
                <a:lnTo>
                  <a:pt x="107899" y="27825"/>
                </a:lnTo>
                <a:lnTo>
                  <a:pt x="107899" y="31292"/>
                </a:lnTo>
                <a:lnTo>
                  <a:pt x="108699" y="34277"/>
                </a:lnTo>
                <a:lnTo>
                  <a:pt x="110286" y="36855"/>
                </a:lnTo>
                <a:lnTo>
                  <a:pt x="111823" y="39433"/>
                </a:lnTo>
                <a:lnTo>
                  <a:pt x="113804" y="41275"/>
                </a:lnTo>
                <a:lnTo>
                  <a:pt x="116243" y="42456"/>
                </a:lnTo>
                <a:lnTo>
                  <a:pt x="118617" y="43649"/>
                </a:lnTo>
                <a:lnTo>
                  <a:pt x="121894" y="44246"/>
                </a:lnTo>
                <a:lnTo>
                  <a:pt x="126060" y="44246"/>
                </a:lnTo>
                <a:lnTo>
                  <a:pt x="130873" y="44246"/>
                </a:lnTo>
                <a:lnTo>
                  <a:pt x="143725" y="35369"/>
                </a:lnTo>
                <a:lnTo>
                  <a:pt x="131813" y="34277"/>
                </a:lnTo>
                <a:lnTo>
                  <a:pt x="131076" y="35217"/>
                </a:lnTo>
                <a:lnTo>
                  <a:pt x="130378" y="35864"/>
                </a:lnTo>
                <a:lnTo>
                  <a:pt x="129730" y="36258"/>
                </a:lnTo>
                <a:lnTo>
                  <a:pt x="128638" y="36855"/>
                </a:lnTo>
                <a:lnTo>
                  <a:pt x="127546" y="37147"/>
                </a:lnTo>
                <a:lnTo>
                  <a:pt x="126352" y="37147"/>
                </a:lnTo>
                <a:lnTo>
                  <a:pt x="124472" y="37147"/>
                </a:lnTo>
                <a:lnTo>
                  <a:pt x="122936" y="36461"/>
                </a:lnTo>
                <a:lnTo>
                  <a:pt x="121792" y="35064"/>
                </a:lnTo>
                <a:lnTo>
                  <a:pt x="120954" y="34124"/>
                </a:lnTo>
                <a:lnTo>
                  <a:pt x="120408" y="32689"/>
                </a:lnTo>
                <a:lnTo>
                  <a:pt x="120205" y="30746"/>
                </a:lnTo>
                <a:lnTo>
                  <a:pt x="144411" y="30746"/>
                </a:lnTo>
                <a:lnTo>
                  <a:pt x="144411" y="29362"/>
                </a:lnTo>
                <a:close/>
              </a:path>
              <a:path w="186054" h="56514">
                <a:moveTo>
                  <a:pt x="120256" y="24942"/>
                </a:moveTo>
                <a:lnTo>
                  <a:pt x="120459" y="23063"/>
                </a:lnTo>
                <a:lnTo>
                  <a:pt x="120903" y="21678"/>
                </a:lnTo>
                <a:lnTo>
                  <a:pt x="121640" y="20726"/>
                </a:lnTo>
                <a:lnTo>
                  <a:pt x="122783" y="19189"/>
                </a:lnTo>
                <a:lnTo>
                  <a:pt x="124320" y="18453"/>
                </a:lnTo>
                <a:lnTo>
                  <a:pt x="126212" y="18453"/>
                </a:lnTo>
                <a:lnTo>
                  <a:pt x="127901" y="18453"/>
                </a:lnTo>
                <a:lnTo>
                  <a:pt x="132118" y="24942"/>
                </a:lnTo>
                <a:lnTo>
                  <a:pt x="120256" y="24942"/>
                </a:lnTo>
                <a:close/>
              </a:path>
              <a:path w="186054" h="56514">
                <a:moveTo>
                  <a:pt x="161531" y="43497"/>
                </a:moveTo>
                <a:lnTo>
                  <a:pt x="157264" y="48018"/>
                </a:lnTo>
                <a:lnTo>
                  <a:pt x="155879" y="48018"/>
                </a:lnTo>
                <a:lnTo>
                  <a:pt x="153746" y="48018"/>
                </a:lnTo>
                <a:lnTo>
                  <a:pt x="151803" y="47713"/>
                </a:lnTo>
                <a:lnTo>
                  <a:pt x="150025" y="47167"/>
                </a:lnTo>
                <a:lnTo>
                  <a:pt x="151015" y="55600"/>
                </a:lnTo>
                <a:lnTo>
                  <a:pt x="154635" y="56057"/>
                </a:lnTo>
                <a:lnTo>
                  <a:pt x="157314" y="56299"/>
                </a:lnTo>
                <a:lnTo>
                  <a:pt x="159054" y="56299"/>
                </a:lnTo>
                <a:lnTo>
                  <a:pt x="163372" y="56299"/>
                </a:lnTo>
                <a:lnTo>
                  <a:pt x="172986" y="45681"/>
                </a:lnTo>
                <a:lnTo>
                  <a:pt x="185496" y="12001"/>
                </a:lnTo>
                <a:lnTo>
                  <a:pt x="173634" y="12001"/>
                </a:lnTo>
                <a:lnTo>
                  <a:pt x="167589" y="32981"/>
                </a:lnTo>
                <a:lnTo>
                  <a:pt x="161086" y="12001"/>
                </a:lnTo>
                <a:lnTo>
                  <a:pt x="148336" y="12001"/>
                </a:lnTo>
                <a:lnTo>
                  <a:pt x="161531" y="43497"/>
                </a:lnTo>
                <a:close/>
              </a:path>
            </a:pathLst>
          </a:custGeom>
          <a:ln w="13506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 txBox="1"/>
          <p:nvPr/>
        </p:nvSpPr>
        <p:spPr>
          <a:xfrm>
            <a:off x="5714197" y="4325342"/>
            <a:ext cx="215265" cy="984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450" spc="25">
                <a:solidFill>
                  <a:srgbClr val="C54038"/>
                </a:solidFill>
                <a:latin typeface="Arial Black"/>
                <a:cs typeface="Arial Black"/>
              </a:rPr>
              <a:t>Pine</a:t>
            </a:r>
            <a:r>
              <a:rPr dirty="0" sz="450" spc="15">
                <a:solidFill>
                  <a:srgbClr val="C54038"/>
                </a:solidFill>
                <a:latin typeface="Arial Black"/>
                <a:cs typeface="Arial Black"/>
              </a:rPr>
              <a:t>y</a:t>
            </a:r>
            <a:endParaRPr sz="450">
              <a:latin typeface="Arial Black"/>
              <a:cs typeface="Arial Black"/>
            </a:endParaRPr>
          </a:p>
        </p:txBody>
      </p:sp>
      <p:pic>
        <p:nvPicPr>
          <p:cNvPr id="12" name="object 12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94756" y="3406422"/>
            <a:ext cx="742705" cy="145157"/>
          </a:xfrm>
          <a:prstGeom prst="rect">
            <a:avLst/>
          </a:prstGeom>
        </p:spPr>
      </p:pic>
      <p:sp>
        <p:nvSpPr>
          <p:cNvPr id="13" name="object 13" descr=""/>
          <p:cNvSpPr txBox="1"/>
          <p:nvPr/>
        </p:nvSpPr>
        <p:spPr>
          <a:xfrm>
            <a:off x="6884406" y="3383185"/>
            <a:ext cx="656590" cy="984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450" spc="25">
                <a:solidFill>
                  <a:srgbClr val="C54038"/>
                </a:solidFill>
                <a:latin typeface="Arial Black"/>
                <a:cs typeface="Arial Black"/>
              </a:rPr>
              <a:t>Pagny-sur-Moselle</a:t>
            </a:r>
            <a:endParaRPr sz="450">
              <a:latin typeface="Arial Black"/>
              <a:cs typeface="Arial Black"/>
            </a:endParaRPr>
          </a:p>
        </p:txBody>
      </p:sp>
      <p:pic>
        <p:nvPicPr>
          <p:cNvPr id="14" name="object 14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034873" y="4960683"/>
            <a:ext cx="528545" cy="115544"/>
          </a:xfrm>
          <a:prstGeom prst="rect">
            <a:avLst/>
          </a:prstGeom>
        </p:spPr>
      </p:pic>
      <p:sp>
        <p:nvSpPr>
          <p:cNvPr id="15" name="object 15" descr=""/>
          <p:cNvSpPr txBox="1"/>
          <p:nvPr/>
        </p:nvSpPr>
        <p:spPr>
          <a:xfrm>
            <a:off x="8028951" y="4943999"/>
            <a:ext cx="433705" cy="984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450" spc="25">
                <a:solidFill>
                  <a:srgbClr val="C54038"/>
                </a:solidFill>
                <a:latin typeface="Arial Black"/>
                <a:cs typeface="Arial Black"/>
              </a:rPr>
              <a:t>Wildenstein</a:t>
            </a:r>
            <a:endParaRPr sz="450">
              <a:latin typeface="Arial Black"/>
              <a:cs typeface="Arial Black"/>
            </a:endParaRPr>
          </a:p>
        </p:txBody>
      </p:sp>
      <p:pic>
        <p:nvPicPr>
          <p:cNvPr id="16" name="object 16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864651" y="3549996"/>
            <a:ext cx="636685" cy="133257"/>
          </a:xfrm>
          <a:prstGeom prst="rect">
            <a:avLst/>
          </a:prstGeom>
        </p:spPr>
      </p:pic>
      <p:sp>
        <p:nvSpPr>
          <p:cNvPr id="17" name="object 17" descr=""/>
          <p:cNvSpPr txBox="1"/>
          <p:nvPr/>
        </p:nvSpPr>
        <p:spPr>
          <a:xfrm>
            <a:off x="8934487" y="3526752"/>
            <a:ext cx="574040" cy="984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450" spc="20">
                <a:solidFill>
                  <a:srgbClr val="C54038"/>
                </a:solidFill>
                <a:latin typeface="Arial Black"/>
                <a:cs typeface="Arial Black"/>
              </a:rPr>
              <a:t>La</a:t>
            </a:r>
            <a:r>
              <a:rPr dirty="0" sz="450" spc="15">
                <a:solidFill>
                  <a:srgbClr val="C54038"/>
                </a:solidFill>
                <a:latin typeface="Arial Black"/>
                <a:cs typeface="Arial Black"/>
              </a:rPr>
              <a:t> </a:t>
            </a:r>
            <a:r>
              <a:rPr dirty="0" sz="450" spc="20">
                <a:solidFill>
                  <a:srgbClr val="C54038"/>
                </a:solidFill>
                <a:latin typeface="Arial Black"/>
                <a:cs typeface="Arial Black"/>
              </a:rPr>
              <a:t>Petite</a:t>
            </a:r>
            <a:r>
              <a:rPr dirty="0" sz="450" spc="15">
                <a:solidFill>
                  <a:srgbClr val="C54038"/>
                </a:solidFill>
                <a:latin typeface="Arial Black"/>
                <a:cs typeface="Arial Black"/>
              </a:rPr>
              <a:t> </a:t>
            </a:r>
            <a:r>
              <a:rPr dirty="0" sz="450" spc="25">
                <a:solidFill>
                  <a:srgbClr val="C54038"/>
                </a:solidFill>
                <a:latin typeface="Arial Black"/>
                <a:cs typeface="Arial Black"/>
              </a:rPr>
              <a:t>Pierre</a:t>
            </a:r>
            <a:endParaRPr sz="450">
              <a:latin typeface="Arial Black"/>
              <a:cs typeface="Arial Black"/>
            </a:endParaRPr>
          </a:p>
        </p:txBody>
      </p:sp>
      <p:grpSp>
        <p:nvGrpSpPr>
          <p:cNvPr id="18" name="object 18" descr=""/>
          <p:cNvGrpSpPr/>
          <p:nvPr/>
        </p:nvGrpSpPr>
        <p:grpSpPr>
          <a:xfrm>
            <a:off x="5570829" y="1966620"/>
            <a:ext cx="3455035" cy="2842895"/>
            <a:chOff x="5570829" y="1966620"/>
            <a:chExt cx="3455035" cy="2842895"/>
          </a:xfrm>
        </p:grpSpPr>
        <p:sp>
          <p:nvSpPr>
            <p:cNvPr id="19" name="object 19" descr=""/>
            <p:cNvSpPr/>
            <p:nvPr/>
          </p:nvSpPr>
          <p:spPr>
            <a:xfrm>
              <a:off x="6328613" y="1966620"/>
              <a:ext cx="55880" cy="115570"/>
            </a:xfrm>
            <a:custGeom>
              <a:avLst/>
              <a:gdLst/>
              <a:ahLst/>
              <a:cxnLst/>
              <a:rect l="l" t="t" r="r" b="b"/>
              <a:pathLst>
                <a:path w="55879" h="115569">
                  <a:moveTo>
                    <a:pt x="29578" y="115531"/>
                  </a:moveTo>
                  <a:lnTo>
                    <a:pt x="26047" y="115531"/>
                  </a:lnTo>
                  <a:lnTo>
                    <a:pt x="1295" y="38989"/>
                  </a:lnTo>
                  <a:lnTo>
                    <a:pt x="0" y="33286"/>
                  </a:lnTo>
                  <a:lnTo>
                    <a:pt x="0" y="30200"/>
                  </a:lnTo>
                  <a:lnTo>
                    <a:pt x="2186" y="18452"/>
                  </a:lnTo>
                  <a:lnTo>
                    <a:pt x="8145" y="8851"/>
                  </a:lnTo>
                  <a:lnTo>
                    <a:pt x="16978" y="2375"/>
                  </a:lnTo>
                  <a:lnTo>
                    <a:pt x="27787" y="0"/>
                  </a:lnTo>
                  <a:lnTo>
                    <a:pt x="38623" y="2375"/>
                  </a:lnTo>
                  <a:lnTo>
                    <a:pt x="47467" y="8851"/>
                  </a:lnTo>
                  <a:lnTo>
                    <a:pt x="53428" y="18452"/>
                  </a:lnTo>
                  <a:lnTo>
                    <a:pt x="55613" y="30200"/>
                  </a:lnTo>
                  <a:lnTo>
                    <a:pt x="55613" y="33286"/>
                  </a:lnTo>
                  <a:lnTo>
                    <a:pt x="55067" y="36207"/>
                  </a:lnTo>
                  <a:lnTo>
                    <a:pt x="29578" y="1155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6328613" y="1966620"/>
              <a:ext cx="55880" cy="115570"/>
            </a:xfrm>
            <a:custGeom>
              <a:avLst/>
              <a:gdLst/>
              <a:ahLst/>
              <a:cxnLst/>
              <a:rect l="l" t="t" r="r" b="b"/>
              <a:pathLst>
                <a:path w="55879" h="115569">
                  <a:moveTo>
                    <a:pt x="29578" y="115531"/>
                  </a:moveTo>
                  <a:lnTo>
                    <a:pt x="26047" y="115531"/>
                  </a:lnTo>
                  <a:lnTo>
                    <a:pt x="25209" y="112852"/>
                  </a:lnTo>
                  <a:lnTo>
                    <a:pt x="1295" y="38989"/>
                  </a:lnTo>
                  <a:lnTo>
                    <a:pt x="546" y="36207"/>
                  </a:lnTo>
                  <a:lnTo>
                    <a:pt x="0" y="33286"/>
                  </a:lnTo>
                  <a:lnTo>
                    <a:pt x="0" y="30200"/>
                  </a:lnTo>
                  <a:lnTo>
                    <a:pt x="2186" y="18452"/>
                  </a:lnTo>
                  <a:lnTo>
                    <a:pt x="8145" y="8851"/>
                  </a:lnTo>
                  <a:lnTo>
                    <a:pt x="16978" y="2375"/>
                  </a:lnTo>
                  <a:lnTo>
                    <a:pt x="27787" y="0"/>
                  </a:lnTo>
                  <a:lnTo>
                    <a:pt x="38623" y="2375"/>
                  </a:lnTo>
                  <a:lnTo>
                    <a:pt x="47467" y="8851"/>
                  </a:lnTo>
                  <a:lnTo>
                    <a:pt x="49486" y="12103"/>
                  </a:lnTo>
                  <a:lnTo>
                    <a:pt x="18605" y="12103"/>
                  </a:lnTo>
                  <a:lnTo>
                    <a:pt x="11112" y="20180"/>
                  </a:lnTo>
                  <a:lnTo>
                    <a:pt x="11112" y="40233"/>
                  </a:lnTo>
                  <a:lnTo>
                    <a:pt x="18605" y="48361"/>
                  </a:lnTo>
                  <a:lnTo>
                    <a:pt x="51251" y="48361"/>
                  </a:lnTo>
                  <a:lnTo>
                    <a:pt x="30416" y="112852"/>
                  </a:lnTo>
                  <a:lnTo>
                    <a:pt x="29578" y="115531"/>
                  </a:lnTo>
                  <a:close/>
                </a:path>
                <a:path w="55879" h="115569">
                  <a:moveTo>
                    <a:pt x="51251" y="48361"/>
                  </a:moveTo>
                  <a:lnTo>
                    <a:pt x="37007" y="48361"/>
                  </a:lnTo>
                  <a:lnTo>
                    <a:pt x="44500" y="40233"/>
                  </a:lnTo>
                  <a:lnTo>
                    <a:pt x="44500" y="20180"/>
                  </a:lnTo>
                  <a:lnTo>
                    <a:pt x="37007" y="12103"/>
                  </a:lnTo>
                  <a:lnTo>
                    <a:pt x="49486" y="12103"/>
                  </a:lnTo>
                  <a:lnTo>
                    <a:pt x="53428" y="18452"/>
                  </a:lnTo>
                  <a:lnTo>
                    <a:pt x="55613" y="30200"/>
                  </a:lnTo>
                  <a:lnTo>
                    <a:pt x="55613" y="33286"/>
                  </a:lnTo>
                  <a:lnTo>
                    <a:pt x="55067" y="36207"/>
                  </a:lnTo>
                  <a:lnTo>
                    <a:pt x="54279" y="38989"/>
                  </a:lnTo>
                  <a:lnTo>
                    <a:pt x="51251" y="48361"/>
                  </a:lnTo>
                  <a:close/>
                </a:path>
              </a:pathLst>
            </a:custGeom>
            <a:solidFill>
              <a:srgbClr val="C540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6149683" y="2144369"/>
              <a:ext cx="55880" cy="115570"/>
            </a:xfrm>
            <a:custGeom>
              <a:avLst/>
              <a:gdLst/>
              <a:ahLst/>
              <a:cxnLst/>
              <a:rect l="l" t="t" r="r" b="b"/>
              <a:pathLst>
                <a:path w="55879" h="115569">
                  <a:moveTo>
                    <a:pt x="29565" y="115481"/>
                  </a:moveTo>
                  <a:lnTo>
                    <a:pt x="26035" y="115481"/>
                  </a:lnTo>
                  <a:lnTo>
                    <a:pt x="1333" y="38988"/>
                  </a:lnTo>
                  <a:lnTo>
                    <a:pt x="546" y="36156"/>
                  </a:lnTo>
                  <a:lnTo>
                    <a:pt x="0" y="33286"/>
                  </a:lnTo>
                  <a:lnTo>
                    <a:pt x="0" y="30213"/>
                  </a:lnTo>
                  <a:lnTo>
                    <a:pt x="2184" y="18436"/>
                  </a:lnTo>
                  <a:lnTo>
                    <a:pt x="8139" y="8834"/>
                  </a:lnTo>
                  <a:lnTo>
                    <a:pt x="16968" y="2368"/>
                  </a:lnTo>
                  <a:lnTo>
                    <a:pt x="27774" y="0"/>
                  </a:lnTo>
                  <a:lnTo>
                    <a:pt x="38610" y="2368"/>
                  </a:lnTo>
                  <a:lnTo>
                    <a:pt x="47455" y="8834"/>
                  </a:lnTo>
                  <a:lnTo>
                    <a:pt x="53415" y="18436"/>
                  </a:lnTo>
                  <a:lnTo>
                    <a:pt x="55600" y="30213"/>
                  </a:lnTo>
                  <a:lnTo>
                    <a:pt x="55600" y="33286"/>
                  </a:lnTo>
                  <a:lnTo>
                    <a:pt x="54317" y="38988"/>
                  </a:lnTo>
                  <a:lnTo>
                    <a:pt x="29565" y="1154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6149683" y="2144369"/>
              <a:ext cx="55880" cy="115570"/>
            </a:xfrm>
            <a:custGeom>
              <a:avLst/>
              <a:gdLst/>
              <a:ahLst/>
              <a:cxnLst/>
              <a:rect l="l" t="t" r="r" b="b"/>
              <a:pathLst>
                <a:path w="55879" h="115569">
                  <a:moveTo>
                    <a:pt x="29565" y="115481"/>
                  </a:moveTo>
                  <a:lnTo>
                    <a:pt x="26035" y="115481"/>
                  </a:lnTo>
                  <a:lnTo>
                    <a:pt x="25196" y="112801"/>
                  </a:lnTo>
                  <a:lnTo>
                    <a:pt x="1333" y="38988"/>
                  </a:lnTo>
                  <a:lnTo>
                    <a:pt x="546" y="36156"/>
                  </a:lnTo>
                  <a:lnTo>
                    <a:pt x="0" y="33286"/>
                  </a:lnTo>
                  <a:lnTo>
                    <a:pt x="0" y="30213"/>
                  </a:lnTo>
                  <a:lnTo>
                    <a:pt x="2184" y="18436"/>
                  </a:lnTo>
                  <a:lnTo>
                    <a:pt x="8145" y="8834"/>
                  </a:lnTo>
                  <a:lnTo>
                    <a:pt x="16989" y="2368"/>
                  </a:lnTo>
                  <a:lnTo>
                    <a:pt x="27825" y="0"/>
                  </a:lnTo>
                  <a:lnTo>
                    <a:pt x="38632" y="2368"/>
                  </a:lnTo>
                  <a:lnTo>
                    <a:pt x="47461" y="8834"/>
                  </a:lnTo>
                  <a:lnTo>
                    <a:pt x="49457" y="12052"/>
                  </a:lnTo>
                  <a:lnTo>
                    <a:pt x="18592" y="12052"/>
                  </a:lnTo>
                  <a:lnTo>
                    <a:pt x="11112" y="20192"/>
                  </a:lnTo>
                  <a:lnTo>
                    <a:pt x="11112" y="40233"/>
                  </a:lnTo>
                  <a:lnTo>
                    <a:pt x="18592" y="48310"/>
                  </a:lnTo>
                  <a:lnTo>
                    <a:pt x="51304" y="48310"/>
                  </a:lnTo>
                  <a:lnTo>
                    <a:pt x="30454" y="112801"/>
                  </a:lnTo>
                  <a:lnTo>
                    <a:pt x="29565" y="115481"/>
                  </a:lnTo>
                  <a:close/>
                </a:path>
                <a:path w="55879" h="115569">
                  <a:moveTo>
                    <a:pt x="51304" y="48310"/>
                  </a:moveTo>
                  <a:lnTo>
                    <a:pt x="37007" y="48310"/>
                  </a:lnTo>
                  <a:lnTo>
                    <a:pt x="44488" y="40233"/>
                  </a:lnTo>
                  <a:lnTo>
                    <a:pt x="44488" y="20192"/>
                  </a:lnTo>
                  <a:lnTo>
                    <a:pt x="37007" y="12052"/>
                  </a:lnTo>
                  <a:lnTo>
                    <a:pt x="49457" y="12052"/>
                  </a:lnTo>
                  <a:lnTo>
                    <a:pt x="53416" y="18436"/>
                  </a:lnTo>
                  <a:lnTo>
                    <a:pt x="55600" y="30213"/>
                  </a:lnTo>
                  <a:lnTo>
                    <a:pt x="55600" y="33286"/>
                  </a:lnTo>
                  <a:lnTo>
                    <a:pt x="55054" y="36156"/>
                  </a:lnTo>
                  <a:lnTo>
                    <a:pt x="54317" y="38988"/>
                  </a:lnTo>
                  <a:lnTo>
                    <a:pt x="51304" y="48310"/>
                  </a:lnTo>
                  <a:close/>
                </a:path>
              </a:pathLst>
            </a:custGeom>
            <a:solidFill>
              <a:srgbClr val="C540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5570829" y="3171621"/>
              <a:ext cx="55880" cy="115570"/>
            </a:xfrm>
            <a:custGeom>
              <a:avLst/>
              <a:gdLst/>
              <a:ahLst/>
              <a:cxnLst/>
              <a:rect l="l" t="t" r="r" b="b"/>
              <a:pathLst>
                <a:path w="55879" h="115570">
                  <a:moveTo>
                    <a:pt x="29578" y="115493"/>
                  </a:moveTo>
                  <a:lnTo>
                    <a:pt x="26098" y="115493"/>
                  </a:lnTo>
                  <a:lnTo>
                    <a:pt x="546" y="36220"/>
                  </a:lnTo>
                  <a:lnTo>
                    <a:pt x="0" y="33286"/>
                  </a:lnTo>
                  <a:lnTo>
                    <a:pt x="0" y="30213"/>
                  </a:lnTo>
                  <a:lnTo>
                    <a:pt x="2186" y="18441"/>
                  </a:lnTo>
                  <a:lnTo>
                    <a:pt x="8151" y="8839"/>
                  </a:lnTo>
                  <a:lnTo>
                    <a:pt x="17000" y="2370"/>
                  </a:lnTo>
                  <a:lnTo>
                    <a:pt x="27838" y="0"/>
                  </a:lnTo>
                  <a:lnTo>
                    <a:pt x="38674" y="2370"/>
                  </a:lnTo>
                  <a:lnTo>
                    <a:pt x="47518" y="8839"/>
                  </a:lnTo>
                  <a:lnTo>
                    <a:pt x="53479" y="18441"/>
                  </a:lnTo>
                  <a:lnTo>
                    <a:pt x="55664" y="30213"/>
                  </a:lnTo>
                  <a:lnTo>
                    <a:pt x="55664" y="33286"/>
                  </a:lnTo>
                  <a:lnTo>
                    <a:pt x="55117" y="36220"/>
                  </a:lnTo>
                  <a:lnTo>
                    <a:pt x="29578" y="1154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5570829" y="3171621"/>
              <a:ext cx="55880" cy="115570"/>
            </a:xfrm>
            <a:custGeom>
              <a:avLst/>
              <a:gdLst/>
              <a:ahLst/>
              <a:cxnLst/>
              <a:rect l="l" t="t" r="r" b="b"/>
              <a:pathLst>
                <a:path w="55879" h="115570">
                  <a:moveTo>
                    <a:pt x="29578" y="115493"/>
                  </a:moveTo>
                  <a:lnTo>
                    <a:pt x="26098" y="115493"/>
                  </a:lnTo>
                  <a:lnTo>
                    <a:pt x="25209" y="112814"/>
                  </a:lnTo>
                  <a:lnTo>
                    <a:pt x="1346" y="39001"/>
                  </a:lnTo>
                  <a:lnTo>
                    <a:pt x="546" y="36220"/>
                  </a:lnTo>
                  <a:lnTo>
                    <a:pt x="0" y="33286"/>
                  </a:lnTo>
                  <a:lnTo>
                    <a:pt x="0" y="30213"/>
                  </a:lnTo>
                  <a:lnTo>
                    <a:pt x="2186" y="18441"/>
                  </a:lnTo>
                  <a:lnTo>
                    <a:pt x="8151" y="8839"/>
                  </a:lnTo>
                  <a:lnTo>
                    <a:pt x="17000" y="2370"/>
                  </a:lnTo>
                  <a:lnTo>
                    <a:pt x="27838" y="0"/>
                  </a:lnTo>
                  <a:lnTo>
                    <a:pt x="38674" y="2370"/>
                  </a:lnTo>
                  <a:lnTo>
                    <a:pt x="47518" y="8839"/>
                  </a:lnTo>
                  <a:lnTo>
                    <a:pt x="49520" y="12064"/>
                  </a:lnTo>
                  <a:lnTo>
                    <a:pt x="18605" y="12064"/>
                  </a:lnTo>
                  <a:lnTo>
                    <a:pt x="11163" y="20192"/>
                  </a:lnTo>
                  <a:lnTo>
                    <a:pt x="11163" y="40233"/>
                  </a:lnTo>
                  <a:lnTo>
                    <a:pt x="18605" y="48374"/>
                  </a:lnTo>
                  <a:lnTo>
                    <a:pt x="51300" y="48374"/>
                  </a:lnTo>
                  <a:lnTo>
                    <a:pt x="30467" y="112814"/>
                  </a:lnTo>
                  <a:lnTo>
                    <a:pt x="29578" y="115493"/>
                  </a:lnTo>
                  <a:close/>
                </a:path>
                <a:path w="55879" h="115570">
                  <a:moveTo>
                    <a:pt x="51300" y="48374"/>
                  </a:moveTo>
                  <a:lnTo>
                    <a:pt x="37058" y="48374"/>
                  </a:lnTo>
                  <a:lnTo>
                    <a:pt x="44551" y="40233"/>
                  </a:lnTo>
                  <a:lnTo>
                    <a:pt x="44551" y="20192"/>
                  </a:lnTo>
                  <a:lnTo>
                    <a:pt x="37058" y="12064"/>
                  </a:lnTo>
                  <a:lnTo>
                    <a:pt x="49520" y="12064"/>
                  </a:lnTo>
                  <a:lnTo>
                    <a:pt x="53479" y="18441"/>
                  </a:lnTo>
                  <a:lnTo>
                    <a:pt x="55664" y="30213"/>
                  </a:lnTo>
                  <a:lnTo>
                    <a:pt x="55664" y="33286"/>
                  </a:lnTo>
                  <a:lnTo>
                    <a:pt x="55117" y="36220"/>
                  </a:lnTo>
                  <a:lnTo>
                    <a:pt x="54330" y="39001"/>
                  </a:lnTo>
                  <a:lnTo>
                    <a:pt x="51300" y="48374"/>
                  </a:lnTo>
                  <a:close/>
                </a:path>
              </a:pathLst>
            </a:custGeom>
            <a:solidFill>
              <a:srgbClr val="C540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5755932" y="3263354"/>
              <a:ext cx="55880" cy="115570"/>
            </a:xfrm>
            <a:custGeom>
              <a:avLst/>
              <a:gdLst/>
              <a:ahLst/>
              <a:cxnLst/>
              <a:rect l="l" t="t" r="r" b="b"/>
              <a:pathLst>
                <a:path w="55879" h="115570">
                  <a:moveTo>
                    <a:pt x="29565" y="115493"/>
                  </a:moveTo>
                  <a:lnTo>
                    <a:pt x="26035" y="115493"/>
                  </a:lnTo>
                  <a:lnTo>
                    <a:pt x="1282" y="38988"/>
                  </a:lnTo>
                  <a:lnTo>
                    <a:pt x="0" y="33286"/>
                  </a:lnTo>
                  <a:lnTo>
                    <a:pt x="0" y="30213"/>
                  </a:lnTo>
                  <a:lnTo>
                    <a:pt x="2184" y="18441"/>
                  </a:lnTo>
                  <a:lnTo>
                    <a:pt x="8139" y="8839"/>
                  </a:lnTo>
                  <a:lnTo>
                    <a:pt x="16968" y="2370"/>
                  </a:lnTo>
                  <a:lnTo>
                    <a:pt x="27774" y="0"/>
                  </a:lnTo>
                  <a:lnTo>
                    <a:pt x="38612" y="2370"/>
                  </a:lnTo>
                  <a:lnTo>
                    <a:pt x="47461" y="8839"/>
                  </a:lnTo>
                  <a:lnTo>
                    <a:pt x="53426" y="18441"/>
                  </a:lnTo>
                  <a:lnTo>
                    <a:pt x="55613" y="30213"/>
                  </a:lnTo>
                  <a:lnTo>
                    <a:pt x="55613" y="33286"/>
                  </a:lnTo>
                  <a:lnTo>
                    <a:pt x="55067" y="36220"/>
                  </a:lnTo>
                  <a:lnTo>
                    <a:pt x="29565" y="1154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5755932" y="3263354"/>
              <a:ext cx="55880" cy="115570"/>
            </a:xfrm>
            <a:custGeom>
              <a:avLst/>
              <a:gdLst/>
              <a:ahLst/>
              <a:cxnLst/>
              <a:rect l="l" t="t" r="r" b="b"/>
              <a:pathLst>
                <a:path w="55879" h="115570">
                  <a:moveTo>
                    <a:pt x="29565" y="115493"/>
                  </a:moveTo>
                  <a:lnTo>
                    <a:pt x="26035" y="115493"/>
                  </a:lnTo>
                  <a:lnTo>
                    <a:pt x="25196" y="112814"/>
                  </a:lnTo>
                  <a:lnTo>
                    <a:pt x="1282" y="38988"/>
                  </a:lnTo>
                  <a:lnTo>
                    <a:pt x="546" y="36220"/>
                  </a:lnTo>
                  <a:lnTo>
                    <a:pt x="0" y="33286"/>
                  </a:lnTo>
                  <a:lnTo>
                    <a:pt x="0" y="30213"/>
                  </a:lnTo>
                  <a:lnTo>
                    <a:pt x="2184" y="18441"/>
                  </a:lnTo>
                  <a:lnTo>
                    <a:pt x="8139" y="8839"/>
                  </a:lnTo>
                  <a:lnTo>
                    <a:pt x="16968" y="2370"/>
                  </a:lnTo>
                  <a:lnTo>
                    <a:pt x="27774" y="0"/>
                  </a:lnTo>
                  <a:lnTo>
                    <a:pt x="38612" y="2370"/>
                  </a:lnTo>
                  <a:lnTo>
                    <a:pt x="47461" y="8839"/>
                  </a:lnTo>
                  <a:lnTo>
                    <a:pt x="49457" y="12052"/>
                  </a:lnTo>
                  <a:lnTo>
                    <a:pt x="18605" y="12052"/>
                  </a:lnTo>
                  <a:lnTo>
                    <a:pt x="11112" y="20193"/>
                  </a:lnTo>
                  <a:lnTo>
                    <a:pt x="11112" y="40233"/>
                  </a:lnTo>
                  <a:lnTo>
                    <a:pt x="18605" y="48323"/>
                  </a:lnTo>
                  <a:lnTo>
                    <a:pt x="51249" y="48323"/>
                  </a:lnTo>
                  <a:lnTo>
                    <a:pt x="30403" y="112814"/>
                  </a:lnTo>
                  <a:lnTo>
                    <a:pt x="29565" y="115493"/>
                  </a:lnTo>
                  <a:close/>
                </a:path>
                <a:path w="55879" h="115570">
                  <a:moveTo>
                    <a:pt x="51249" y="48323"/>
                  </a:moveTo>
                  <a:lnTo>
                    <a:pt x="37007" y="48323"/>
                  </a:lnTo>
                  <a:lnTo>
                    <a:pt x="44500" y="40233"/>
                  </a:lnTo>
                  <a:lnTo>
                    <a:pt x="44500" y="20193"/>
                  </a:lnTo>
                  <a:lnTo>
                    <a:pt x="37007" y="12052"/>
                  </a:lnTo>
                  <a:lnTo>
                    <a:pt x="49457" y="12052"/>
                  </a:lnTo>
                  <a:lnTo>
                    <a:pt x="53426" y="18441"/>
                  </a:lnTo>
                  <a:lnTo>
                    <a:pt x="55613" y="30213"/>
                  </a:lnTo>
                  <a:lnTo>
                    <a:pt x="55613" y="33286"/>
                  </a:lnTo>
                  <a:lnTo>
                    <a:pt x="55067" y="36220"/>
                  </a:lnTo>
                  <a:lnTo>
                    <a:pt x="54267" y="38988"/>
                  </a:lnTo>
                  <a:lnTo>
                    <a:pt x="51249" y="48323"/>
                  </a:lnTo>
                  <a:close/>
                </a:path>
              </a:pathLst>
            </a:custGeom>
            <a:solidFill>
              <a:srgbClr val="C540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7623924" y="3655961"/>
              <a:ext cx="55880" cy="115570"/>
            </a:xfrm>
            <a:custGeom>
              <a:avLst/>
              <a:gdLst/>
              <a:ahLst/>
              <a:cxnLst/>
              <a:rect l="l" t="t" r="r" b="b"/>
              <a:pathLst>
                <a:path w="55879" h="115570">
                  <a:moveTo>
                    <a:pt x="29565" y="115544"/>
                  </a:moveTo>
                  <a:lnTo>
                    <a:pt x="26035" y="115544"/>
                  </a:lnTo>
                  <a:lnTo>
                    <a:pt x="1282" y="38988"/>
                  </a:lnTo>
                  <a:lnTo>
                    <a:pt x="0" y="33286"/>
                  </a:lnTo>
                  <a:lnTo>
                    <a:pt x="0" y="30213"/>
                  </a:lnTo>
                  <a:lnTo>
                    <a:pt x="2184" y="18463"/>
                  </a:lnTo>
                  <a:lnTo>
                    <a:pt x="8139" y="8858"/>
                  </a:lnTo>
                  <a:lnTo>
                    <a:pt x="16968" y="2377"/>
                  </a:lnTo>
                  <a:lnTo>
                    <a:pt x="27774" y="0"/>
                  </a:lnTo>
                  <a:lnTo>
                    <a:pt x="38612" y="2377"/>
                  </a:lnTo>
                  <a:lnTo>
                    <a:pt x="47461" y="8858"/>
                  </a:lnTo>
                  <a:lnTo>
                    <a:pt x="53426" y="18463"/>
                  </a:lnTo>
                  <a:lnTo>
                    <a:pt x="55613" y="30213"/>
                  </a:lnTo>
                  <a:lnTo>
                    <a:pt x="55613" y="33286"/>
                  </a:lnTo>
                  <a:lnTo>
                    <a:pt x="55067" y="36220"/>
                  </a:lnTo>
                  <a:lnTo>
                    <a:pt x="29565" y="1155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7623924" y="3655961"/>
              <a:ext cx="55880" cy="115570"/>
            </a:xfrm>
            <a:custGeom>
              <a:avLst/>
              <a:gdLst/>
              <a:ahLst/>
              <a:cxnLst/>
              <a:rect l="l" t="t" r="r" b="b"/>
              <a:pathLst>
                <a:path w="55879" h="115570">
                  <a:moveTo>
                    <a:pt x="29565" y="115544"/>
                  </a:moveTo>
                  <a:lnTo>
                    <a:pt x="26035" y="115544"/>
                  </a:lnTo>
                  <a:lnTo>
                    <a:pt x="25196" y="112864"/>
                  </a:lnTo>
                  <a:lnTo>
                    <a:pt x="1282" y="38988"/>
                  </a:lnTo>
                  <a:lnTo>
                    <a:pt x="546" y="36220"/>
                  </a:lnTo>
                  <a:lnTo>
                    <a:pt x="0" y="33286"/>
                  </a:lnTo>
                  <a:lnTo>
                    <a:pt x="0" y="30213"/>
                  </a:lnTo>
                  <a:lnTo>
                    <a:pt x="2184" y="18463"/>
                  </a:lnTo>
                  <a:lnTo>
                    <a:pt x="8139" y="8858"/>
                  </a:lnTo>
                  <a:lnTo>
                    <a:pt x="16968" y="2377"/>
                  </a:lnTo>
                  <a:lnTo>
                    <a:pt x="27774" y="0"/>
                  </a:lnTo>
                  <a:lnTo>
                    <a:pt x="38612" y="2377"/>
                  </a:lnTo>
                  <a:lnTo>
                    <a:pt x="47461" y="8858"/>
                  </a:lnTo>
                  <a:lnTo>
                    <a:pt x="49476" y="12103"/>
                  </a:lnTo>
                  <a:lnTo>
                    <a:pt x="18592" y="12103"/>
                  </a:lnTo>
                  <a:lnTo>
                    <a:pt x="11112" y="20193"/>
                  </a:lnTo>
                  <a:lnTo>
                    <a:pt x="11112" y="40233"/>
                  </a:lnTo>
                  <a:lnTo>
                    <a:pt x="18592" y="48374"/>
                  </a:lnTo>
                  <a:lnTo>
                    <a:pt x="51235" y="48374"/>
                  </a:lnTo>
                  <a:lnTo>
                    <a:pt x="30403" y="112864"/>
                  </a:lnTo>
                  <a:lnTo>
                    <a:pt x="29565" y="115544"/>
                  </a:lnTo>
                  <a:close/>
                </a:path>
                <a:path w="55879" h="115570">
                  <a:moveTo>
                    <a:pt x="51235" y="48374"/>
                  </a:moveTo>
                  <a:lnTo>
                    <a:pt x="37007" y="48374"/>
                  </a:lnTo>
                  <a:lnTo>
                    <a:pt x="44488" y="40233"/>
                  </a:lnTo>
                  <a:lnTo>
                    <a:pt x="44488" y="20193"/>
                  </a:lnTo>
                  <a:lnTo>
                    <a:pt x="37007" y="12103"/>
                  </a:lnTo>
                  <a:lnTo>
                    <a:pt x="49476" y="12103"/>
                  </a:lnTo>
                  <a:lnTo>
                    <a:pt x="53426" y="18463"/>
                  </a:lnTo>
                  <a:lnTo>
                    <a:pt x="55613" y="30213"/>
                  </a:lnTo>
                  <a:lnTo>
                    <a:pt x="55613" y="33286"/>
                  </a:lnTo>
                  <a:lnTo>
                    <a:pt x="55067" y="36220"/>
                  </a:lnTo>
                  <a:lnTo>
                    <a:pt x="54267" y="38988"/>
                  </a:lnTo>
                  <a:lnTo>
                    <a:pt x="51235" y="48374"/>
                  </a:lnTo>
                  <a:close/>
                </a:path>
              </a:pathLst>
            </a:custGeom>
            <a:solidFill>
              <a:srgbClr val="C540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5939777" y="4357433"/>
              <a:ext cx="55880" cy="115570"/>
            </a:xfrm>
            <a:custGeom>
              <a:avLst/>
              <a:gdLst/>
              <a:ahLst/>
              <a:cxnLst/>
              <a:rect l="l" t="t" r="r" b="b"/>
              <a:pathLst>
                <a:path w="55879" h="115570">
                  <a:moveTo>
                    <a:pt x="29565" y="115544"/>
                  </a:moveTo>
                  <a:lnTo>
                    <a:pt x="26047" y="115544"/>
                  </a:lnTo>
                  <a:lnTo>
                    <a:pt x="1295" y="39001"/>
                  </a:lnTo>
                  <a:lnTo>
                    <a:pt x="0" y="33299"/>
                  </a:lnTo>
                  <a:lnTo>
                    <a:pt x="0" y="30213"/>
                  </a:lnTo>
                  <a:lnTo>
                    <a:pt x="2186" y="18463"/>
                  </a:lnTo>
                  <a:lnTo>
                    <a:pt x="8145" y="8858"/>
                  </a:lnTo>
                  <a:lnTo>
                    <a:pt x="16978" y="2377"/>
                  </a:lnTo>
                  <a:lnTo>
                    <a:pt x="27787" y="0"/>
                  </a:lnTo>
                  <a:lnTo>
                    <a:pt x="38623" y="2377"/>
                  </a:lnTo>
                  <a:lnTo>
                    <a:pt x="47467" y="8858"/>
                  </a:lnTo>
                  <a:lnTo>
                    <a:pt x="53428" y="18463"/>
                  </a:lnTo>
                  <a:lnTo>
                    <a:pt x="55613" y="30213"/>
                  </a:lnTo>
                  <a:lnTo>
                    <a:pt x="55613" y="33299"/>
                  </a:lnTo>
                  <a:lnTo>
                    <a:pt x="55067" y="36220"/>
                  </a:lnTo>
                  <a:lnTo>
                    <a:pt x="29565" y="1155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5939777" y="4357433"/>
              <a:ext cx="55880" cy="115570"/>
            </a:xfrm>
            <a:custGeom>
              <a:avLst/>
              <a:gdLst/>
              <a:ahLst/>
              <a:cxnLst/>
              <a:rect l="l" t="t" r="r" b="b"/>
              <a:pathLst>
                <a:path w="55879" h="115570">
                  <a:moveTo>
                    <a:pt x="29565" y="115544"/>
                  </a:moveTo>
                  <a:lnTo>
                    <a:pt x="26047" y="115544"/>
                  </a:lnTo>
                  <a:lnTo>
                    <a:pt x="25209" y="112864"/>
                  </a:lnTo>
                  <a:lnTo>
                    <a:pt x="1295" y="39001"/>
                  </a:lnTo>
                  <a:lnTo>
                    <a:pt x="546" y="36220"/>
                  </a:lnTo>
                  <a:lnTo>
                    <a:pt x="0" y="33299"/>
                  </a:lnTo>
                  <a:lnTo>
                    <a:pt x="0" y="30213"/>
                  </a:lnTo>
                  <a:lnTo>
                    <a:pt x="2186" y="18463"/>
                  </a:lnTo>
                  <a:lnTo>
                    <a:pt x="8145" y="8858"/>
                  </a:lnTo>
                  <a:lnTo>
                    <a:pt x="16978" y="2377"/>
                  </a:lnTo>
                  <a:lnTo>
                    <a:pt x="27787" y="0"/>
                  </a:lnTo>
                  <a:lnTo>
                    <a:pt x="38623" y="2377"/>
                  </a:lnTo>
                  <a:lnTo>
                    <a:pt x="47467" y="8858"/>
                  </a:lnTo>
                  <a:lnTo>
                    <a:pt x="49489" y="12115"/>
                  </a:lnTo>
                  <a:lnTo>
                    <a:pt x="18605" y="12115"/>
                  </a:lnTo>
                  <a:lnTo>
                    <a:pt x="11112" y="20192"/>
                  </a:lnTo>
                  <a:lnTo>
                    <a:pt x="11112" y="40233"/>
                  </a:lnTo>
                  <a:lnTo>
                    <a:pt x="18605" y="48374"/>
                  </a:lnTo>
                  <a:lnTo>
                    <a:pt x="51251" y="48374"/>
                  </a:lnTo>
                  <a:lnTo>
                    <a:pt x="30416" y="112864"/>
                  </a:lnTo>
                  <a:lnTo>
                    <a:pt x="29565" y="115544"/>
                  </a:lnTo>
                  <a:close/>
                </a:path>
                <a:path w="55879" h="115570">
                  <a:moveTo>
                    <a:pt x="51251" y="48374"/>
                  </a:moveTo>
                  <a:lnTo>
                    <a:pt x="37007" y="48374"/>
                  </a:lnTo>
                  <a:lnTo>
                    <a:pt x="44500" y="40233"/>
                  </a:lnTo>
                  <a:lnTo>
                    <a:pt x="44500" y="20192"/>
                  </a:lnTo>
                  <a:lnTo>
                    <a:pt x="37007" y="12115"/>
                  </a:lnTo>
                  <a:lnTo>
                    <a:pt x="49489" y="12115"/>
                  </a:lnTo>
                  <a:lnTo>
                    <a:pt x="53428" y="18463"/>
                  </a:lnTo>
                  <a:lnTo>
                    <a:pt x="55613" y="30213"/>
                  </a:lnTo>
                  <a:lnTo>
                    <a:pt x="55613" y="33299"/>
                  </a:lnTo>
                  <a:lnTo>
                    <a:pt x="55067" y="36220"/>
                  </a:lnTo>
                  <a:lnTo>
                    <a:pt x="54279" y="39001"/>
                  </a:lnTo>
                  <a:lnTo>
                    <a:pt x="51251" y="48374"/>
                  </a:lnTo>
                  <a:close/>
                </a:path>
              </a:pathLst>
            </a:custGeom>
            <a:solidFill>
              <a:srgbClr val="C540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5886551" y="4519510"/>
              <a:ext cx="55880" cy="115570"/>
            </a:xfrm>
            <a:custGeom>
              <a:avLst/>
              <a:gdLst/>
              <a:ahLst/>
              <a:cxnLst/>
              <a:rect l="l" t="t" r="r" b="b"/>
              <a:pathLst>
                <a:path w="55879" h="115570">
                  <a:moveTo>
                    <a:pt x="29565" y="115544"/>
                  </a:moveTo>
                  <a:lnTo>
                    <a:pt x="26085" y="115544"/>
                  </a:lnTo>
                  <a:lnTo>
                    <a:pt x="546" y="36220"/>
                  </a:lnTo>
                  <a:lnTo>
                    <a:pt x="0" y="33286"/>
                  </a:lnTo>
                  <a:lnTo>
                    <a:pt x="0" y="30264"/>
                  </a:lnTo>
                  <a:lnTo>
                    <a:pt x="2184" y="18484"/>
                  </a:lnTo>
                  <a:lnTo>
                    <a:pt x="8139" y="8864"/>
                  </a:lnTo>
                  <a:lnTo>
                    <a:pt x="16968" y="2378"/>
                  </a:lnTo>
                  <a:lnTo>
                    <a:pt x="27774" y="0"/>
                  </a:lnTo>
                  <a:lnTo>
                    <a:pt x="38612" y="2378"/>
                  </a:lnTo>
                  <a:lnTo>
                    <a:pt x="47461" y="8864"/>
                  </a:lnTo>
                  <a:lnTo>
                    <a:pt x="53426" y="18484"/>
                  </a:lnTo>
                  <a:lnTo>
                    <a:pt x="55613" y="30264"/>
                  </a:lnTo>
                  <a:lnTo>
                    <a:pt x="55613" y="33286"/>
                  </a:lnTo>
                  <a:lnTo>
                    <a:pt x="54317" y="39039"/>
                  </a:lnTo>
                  <a:lnTo>
                    <a:pt x="29565" y="1155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5886551" y="4519510"/>
              <a:ext cx="55880" cy="115570"/>
            </a:xfrm>
            <a:custGeom>
              <a:avLst/>
              <a:gdLst/>
              <a:ahLst/>
              <a:cxnLst/>
              <a:rect l="l" t="t" r="r" b="b"/>
              <a:pathLst>
                <a:path w="55879" h="115570">
                  <a:moveTo>
                    <a:pt x="29565" y="115544"/>
                  </a:moveTo>
                  <a:lnTo>
                    <a:pt x="26085" y="115544"/>
                  </a:lnTo>
                  <a:lnTo>
                    <a:pt x="25196" y="112864"/>
                  </a:lnTo>
                  <a:lnTo>
                    <a:pt x="1333" y="39039"/>
                  </a:lnTo>
                  <a:lnTo>
                    <a:pt x="546" y="36220"/>
                  </a:lnTo>
                  <a:lnTo>
                    <a:pt x="0" y="33286"/>
                  </a:lnTo>
                  <a:lnTo>
                    <a:pt x="0" y="30264"/>
                  </a:lnTo>
                  <a:lnTo>
                    <a:pt x="2184" y="18484"/>
                  </a:lnTo>
                  <a:lnTo>
                    <a:pt x="8145" y="8864"/>
                  </a:lnTo>
                  <a:lnTo>
                    <a:pt x="16989" y="2378"/>
                  </a:lnTo>
                  <a:lnTo>
                    <a:pt x="27825" y="0"/>
                  </a:lnTo>
                  <a:lnTo>
                    <a:pt x="38634" y="2378"/>
                  </a:lnTo>
                  <a:lnTo>
                    <a:pt x="47467" y="8864"/>
                  </a:lnTo>
                  <a:lnTo>
                    <a:pt x="49474" y="12103"/>
                  </a:lnTo>
                  <a:lnTo>
                    <a:pt x="18605" y="12103"/>
                  </a:lnTo>
                  <a:lnTo>
                    <a:pt x="11112" y="20243"/>
                  </a:lnTo>
                  <a:lnTo>
                    <a:pt x="11112" y="40233"/>
                  </a:lnTo>
                  <a:lnTo>
                    <a:pt x="18605" y="48374"/>
                  </a:lnTo>
                  <a:lnTo>
                    <a:pt x="51300" y="48374"/>
                  </a:lnTo>
                  <a:lnTo>
                    <a:pt x="30454" y="112864"/>
                  </a:lnTo>
                  <a:lnTo>
                    <a:pt x="29565" y="115544"/>
                  </a:lnTo>
                  <a:close/>
                </a:path>
                <a:path w="55879" h="115570">
                  <a:moveTo>
                    <a:pt x="51300" y="48374"/>
                  </a:moveTo>
                  <a:lnTo>
                    <a:pt x="37007" y="48374"/>
                  </a:lnTo>
                  <a:lnTo>
                    <a:pt x="44500" y="40233"/>
                  </a:lnTo>
                  <a:lnTo>
                    <a:pt x="44500" y="20243"/>
                  </a:lnTo>
                  <a:lnTo>
                    <a:pt x="37007" y="12103"/>
                  </a:lnTo>
                  <a:lnTo>
                    <a:pt x="49474" y="12103"/>
                  </a:lnTo>
                  <a:lnTo>
                    <a:pt x="53427" y="18484"/>
                  </a:lnTo>
                  <a:lnTo>
                    <a:pt x="55613" y="30264"/>
                  </a:lnTo>
                  <a:lnTo>
                    <a:pt x="55613" y="33286"/>
                  </a:lnTo>
                  <a:lnTo>
                    <a:pt x="55067" y="36220"/>
                  </a:lnTo>
                  <a:lnTo>
                    <a:pt x="54317" y="39039"/>
                  </a:lnTo>
                  <a:lnTo>
                    <a:pt x="51300" y="48374"/>
                  </a:lnTo>
                  <a:close/>
                </a:path>
              </a:pathLst>
            </a:custGeom>
            <a:solidFill>
              <a:srgbClr val="C540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8450211" y="4693589"/>
              <a:ext cx="55880" cy="115570"/>
            </a:xfrm>
            <a:custGeom>
              <a:avLst/>
              <a:gdLst/>
              <a:ahLst/>
              <a:cxnLst/>
              <a:rect l="l" t="t" r="r" b="b"/>
              <a:pathLst>
                <a:path w="55879" h="115570">
                  <a:moveTo>
                    <a:pt x="29616" y="115544"/>
                  </a:moveTo>
                  <a:lnTo>
                    <a:pt x="26098" y="115544"/>
                  </a:lnTo>
                  <a:lnTo>
                    <a:pt x="546" y="36220"/>
                  </a:lnTo>
                  <a:lnTo>
                    <a:pt x="0" y="33286"/>
                  </a:lnTo>
                  <a:lnTo>
                    <a:pt x="0" y="30213"/>
                  </a:lnTo>
                  <a:lnTo>
                    <a:pt x="2192" y="18463"/>
                  </a:lnTo>
                  <a:lnTo>
                    <a:pt x="8164" y="8858"/>
                  </a:lnTo>
                  <a:lnTo>
                    <a:pt x="17011" y="2377"/>
                  </a:lnTo>
                  <a:lnTo>
                    <a:pt x="27825" y="0"/>
                  </a:lnTo>
                  <a:lnTo>
                    <a:pt x="38663" y="2377"/>
                  </a:lnTo>
                  <a:lnTo>
                    <a:pt x="47512" y="8858"/>
                  </a:lnTo>
                  <a:lnTo>
                    <a:pt x="53477" y="18463"/>
                  </a:lnTo>
                  <a:lnTo>
                    <a:pt x="55664" y="30213"/>
                  </a:lnTo>
                  <a:lnTo>
                    <a:pt x="55664" y="33286"/>
                  </a:lnTo>
                  <a:lnTo>
                    <a:pt x="55118" y="36220"/>
                  </a:lnTo>
                  <a:lnTo>
                    <a:pt x="29616" y="1155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8450211" y="4693589"/>
              <a:ext cx="55880" cy="115570"/>
            </a:xfrm>
            <a:custGeom>
              <a:avLst/>
              <a:gdLst/>
              <a:ahLst/>
              <a:cxnLst/>
              <a:rect l="l" t="t" r="r" b="b"/>
              <a:pathLst>
                <a:path w="55879" h="115570">
                  <a:moveTo>
                    <a:pt x="29565" y="115544"/>
                  </a:moveTo>
                  <a:lnTo>
                    <a:pt x="26098" y="115544"/>
                  </a:lnTo>
                  <a:lnTo>
                    <a:pt x="25196" y="112864"/>
                  </a:lnTo>
                  <a:lnTo>
                    <a:pt x="1346" y="39001"/>
                  </a:lnTo>
                  <a:lnTo>
                    <a:pt x="546" y="36220"/>
                  </a:lnTo>
                  <a:lnTo>
                    <a:pt x="0" y="33286"/>
                  </a:lnTo>
                  <a:lnTo>
                    <a:pt x="0" y="30213"/>
                  </a:lnTo>
                  <a:lnTo>
                    <a:pt x="2186" y="18463"/>
                  </a:lnTo>
                  <a:lnTo>
                    <a:pt x="8150" y="8858"/>
                  </a:lnTo>
                  <a:lnTo>
                    <a:pt x="16994" y="2377"/>
                  </a:lnTo>
                  <a:lnTo>
                    <a:pt x="27825" y="0"/>
                  </a:lnTo>
                  <a:lnTo>
                    <a:pt x="38663" y="2377"/>
                  </a:lnTo>
                  <a:lnTo>
                    <a:pt x="47512" y="8858"/>
                  </a:lnTo>
                  <a:lnTo>
                    <a:pt x="49495" y="12052"/>
                  </a:lnTo>
                  <a:lnTo>
                    <a:pt x="18605" y="12052"/>
                  </a:lnTo>
                  <a:lnTo>
                    <a:pt x="11163" y="20192"/>
                  </a:lnTo>
                  <a:lnTo>
                    <a:pt x="11163" y="40233"/>
                  </a:lnTo>
                  <a:lnTo>
                    <a:pt x="18605" y="48374"/>
                  </a:lnTo>
                  <a:lnTo>
                    <a:pt x="51291" y="48374"/>
                  </a:lnTo>
                  <a:lnTo>
                    <a:pt x="30467" y="112864"/>
                  </a:lnTo>
                  <a:lnTo>
                    <a:pt x="29565" y="115544"/>
                  </a:lnTo>
                  <a:close/>
                </a:path>
                <a:path w="55879" h="115570">
                  <a:moveTo>
                    <a:pt x="51291" y="48374"/>
                  </a:moveTo>
                  <a:lnTo>
                    <a:pt x="37058" y="48374"/>
                  </a:lnTo>
                  <a:lnTo>
                    <a:pt x="44551" y="40233"/>
                  </a:lnTo>
                  <a:lnTo>
                    <a:pt x="44551" y="20192"/>
                  </a:lnTo>
                  <a:lnTo>
                    <a:pt x="37058" y="12052"/>
                  </a:lnTo>
                  <a:lnTo>
                    <a:pt x="49495" y="12052"/>
                  </a:lnTo>
                  <a:lnTo>
                    <a:pt x="53477" y="18463"/>
                  </a:lnTo>
                  <a:lnTo>
                    <a:pt x="55664" y="30213"/>
                  </a:lnTo>
                  <a:lnTo>
                    <a:pt x="55664" y="33286"/>
                  </a:lnTo>
                  <a:lnTo>
                    <a:pt x="55118" y="36220"/>
                  </a:lnTo>
                  <a:lnTo>
                    <a:pt x="54317" y="39001"/>
                  </a:lnTo>
                  <a:lnTo>
                    <a:pt x="51291" y="48374"/>
                  </a:lnTo>
                  <a:close/>
                </a:path>
              </a:pathLst>
            </a:custGeom>
            <a:solidFill>
              <a:srgbClr val="C540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8553551" y="3660381"/>
              <a:ext cx="55880" cy="115570"/>
            </a:xfrm>
            <a:custGeom>
              <a:avLst/>
              <a:gdLst/>
              <a:ahLst/>
              <a:cxnLst/>
              <a:rect l="l" t="t" r="r" b="b"/>
              <a:pathLst>
                <a:path w="55879" h="115570">
                  <a:moveTo>
                    <a:pt x="29565" y="115531"/>
                  </a:moveTo>
                  <a:lnTo>
                    <a:pt x="26085" y="115531"/>
                  </a:lnTo>
                  <a:lnTo>
                    <a:pt x="546" y="36207"/>
                  </a:lnTo>
                  <a:lnTo>
                    <a:pt x="0" y="33286"/>
                  </a:lnTo>
                  <a:lnTo>
                    <a:pt x="0" y="30213"/>
                  </a:lnTo>
                  <a:lnTo>
                    <a:pt x="2184" y="18457"/>
                  </a:lnTo>
                  <a:lnTo>
                    <a:pt x="8145" y="8853"/>
                  </a:lnTo>
                  <a:lnTo>
                    <a:pt x="16989" y="2375"/>
                  </a:lnTo>
                  <a:lnTo>
                    <a:pt x="27825" y="0"/>
                  </a:lnTo>
                  <a:lnTo>
                    <a:pt x="38634" y="2375"/>
                  </a:lnTo>
                  <a:lnTo>
                    <a:pt x="47467" y="8853"/>
                  </a:lnTo>
                  <a:lnTo>
                    <a:pt x="53427" y="18457"/>
                  </a:lnTo>
                  <a:lnTo>
                    <a:pt x="55613" y="30213"/>
                  </a:lnTo>
                  <a:lnTo>
                    <a:pt x="55613" y="33286"/>
                  </a:lnTo>
                  <a:lnTo>
                    <a:pt x="54317" y="38988"/>
                  </a:lnTo>
                  <a:lnTo>
                    <a:pt x="29565" y="1155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8553551" y="3660381"/>
              <a:ext cx="55880" cy="115570"/>
            </a:xfrm>
            <a:custGeom>
              <a:avLst/>
              <a:gdLst/>
              <a:ahLst/>
              <a:cxnLst/>
              <a:rect l="l" t="t" r="r" b="b"/>
              <a:pathLst>
                <a:path w="55879" h="115570">
                  <a:moveTo>
                    <a:pt x="29565" y="115531"/>
                  </a:moveTo>
                  <a:lnTo>
                    <a:pt x="26085" y="115531"/>
                  </a:lnTo>
                  <a:lnTo>
                    <a:pt x="25196" y="112852"/>
                  </a:lnTo>
                  <a:lnTo>
                    <a:pt x="1333" y="38988"/>
                  </a:lnTo>
                  <a:lnTo>
                    <a:pt x="546" y="36207"/>
                  </a:lnTo>
                  <a:lnTo>
                    <a:pt x="0" y="33286"/>
                  </a:lnTo>
                  <a:lnTo>
                    <a:pt x="0" y="30213"/>
                  </a:lnTo>
                  <a:lnTo>
                    <a:pt x="2184" y="18457"/>
                  </a:lnTo>
                  <a:lnTo>
                    <a:pt x="8145" y="8853"/>
                  </a:lnTo>
                  <a:lnTo>
                    <a:pt x="16989" y="2375"/>
                  </a:lnTo>
                  <a:lnTo>
                    <a:pt x="27825" y="0"/>
                  </a:lnTo>
                  <a:lnTo>
                    <a:pt x="38634" y="2375"/>
                  </a:lnTo>
                  <a:lnTo>
                    <a:pt x="47467" y="8853"/>
                  </a:lnTo>
                  <a:lnTo>
                    <a:pt x="49484" y="12103"/>
                  </a:lnTo>
                  <a:lnTo>
                    <a:pt x="18605" y="12103"/>
                  </a:lnTo>
                  <a:lnTo>
                    <a:pt x="11112" y="20193"/>
                  </a:lnTo>
                  <a:lnTo>
                    <a:pt x="11112" y="40233"/>
                  </a:lnTo>
                  <a:lnTo>
                    <a:pt x="18605" y="48361"/>
                  </a:lnTo>
                  <a:lnTo>
                    <a:pt x="51289" y="48361"/>
                  </a:lnTo>
                  <a:lnTo>
                    <a:pt x="30454" y="112852"/>
                  </a:lnTo>
                  <a:lnTo>
                    <a:pt x="29565" y="115531"/>
                  </a:lnTo>
                  <a:close/>
                </a:path>
                <a:path w="55879" h="115570">
                  <a:moveTo>
                    <a:pt x="51289" y="48361"/>
                  </a:moveTo>
                  <a:lnTo>
                    <a:pt x="37007" y="48361"/>
                  </a:lnTo>
                  <a:lnTo>
                    <a:pt x="44500" y="40233"/>
                  </a:lnTo>
                  <a:lnTo>
                    <a:pt x="44500" y="20193"/>
                  </a:lnTo>
                  <a:lnTo>
                    <a:pt x="37007" y="12103"/>
                  </a:lnTo>
                  <a:lnTo>
                    <a:pt x="49484" y="12103"/>
                  </a:lnTo>
                  <a:lnTo>
                    <a:pt x="53427" y="18457"/>
                  </a:lnTo>
                  <a:lnTo>
                    <a:pt x="55613" y="30213"/>
                  </a:lnTo>
                  <a:lnTo>
                    <a:pt x="55613" y="33286"/>
                  </a:lnTo>
                  <a:lnTo>
                    <a:pt x="55067" y="36207"/>
                  </a:lnTo>
                  <a:lnTo>
                    <a:pt x="54317" y="38988"/>
                  </a:lnTo>
                  <a:lnTo>
                    <a:pt x="51289" y="48361"/>
                  </a:lnTo>
                  <a:close/>
                </a:path>
              </a:pathLst>
            </a:custGeom>
            <a:solidFill>
              <a:srgbClr val="C540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8969921" y="3320300"/>
              <a:ext cx="55880" cy="115570"/>
            </a:xfrm>
            <a:custGeom>
              <a:avLst/>
              <a:gdLst/>
              <a:ahLst/>
              <a:cxnLst/>
              <a:rect l="l" t="t" r="r" b="b"/>
              <a:pathLst>
                <a:path w="55879" h="115570">
                  <a:moveTo>
                    <a:pt x="29565" y="115544"/>
                  </a:moveTo>
                  <a:lnTo>
                    <a:pt x="26098" y="115544"/>
                  </a:lnTo>
                  <a:lnTo>
                    <a:pt x="546" y="36220"/>
                  </a:lnTo>
                  <a:lnTo>
                    <a:pt x="0" y="33286"/>
                  </a:lnTo>
                  <a:lnTo>
                    <a:pt x="0" y="30213"/>
                  </a:lnTo>
                  <a:lnTo>
                    <a:pt x="2184" y="18463"/>
                  </a:lnTo>
                  <a:lnTo>
                    <a:pt x="8145" y="8858"/>
                  </a:lnTo>
                  <a:lnTo>
                    <a:pt x="16989" y="2377"/>
                  </a:lnTo>
                  <a:lnTo>
                    <a:pt x="27825" y="0"/>
                  </a:lnTo>
                  <a:lnTo>
                    <a:pt x="38663" y="2377"/>
                  </a:lnTo>
                  <a:lnTo>
                    <a:pt x="47512" y="8858"/>
                  </a:lnTo>
                  <a:lnTo>
                    <a:pt x="53477" y="18463"/>
                  </a:lnTo>
                  <a:lnTo>
                    <a:pt x="55664" y="30213"/>
                  </a:lnTo>
                  <a:lnTo>
                    <a:pt x="55664" y="33286"/>
                  </a:lnTo>
                  <a:lnTo>
                    <a:pt x="55118" y="36220"/>
                  </a:lnTo>
                  <a:lnTo>
                    <a:pt x="29565" y="1155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8969921" y="3320300"/>
              <a:ext cx="55880" cy="115570"/>
            </a:xfrm>
            <a:custGeom>
              <a:avLst/>
              <a:gdLst/>
              <a:ahLst/>
              <a:cxnLst/>
              <a:rect l="l" t="t" r="r" b="b"/>
              <a:pathLst>
                <a:path w="55879" h="115570">
                  <a:moveTo>
                    <a:pt x="29565" y="115544"/>
                  </a:moveTo>
                  <a:lnTo>
                    <a:pt x="26098" y="115544"/>
                  </a:lnTo>
                  <a:lnTo>
                    <a:pt x="25196" y="112864"/>
                  </a:lnTo>
                  <a:lnTo>
                    <a:pt x="1333" y="39001"/>
                  </a:lnTo>
                  <a:lnTo>
                    <a:pt x="546" y="36220"/>
                  </a:lnTo>
                  <a:lnTo>
                    <a:pt x="0" y="33286"/>
                  </a:lnTo>
                  <a:lnTo>
                    <a:pt x="0" y="30213"/>
                  </a:lnTo>
                  <a:lnTo>
                    <a:pt x="2184" y="18463"/>
                  </a:lnTo>
                  <a:lnTo>
                    <a:pt x="8145" y="8858"/>
                  </a:lnTo>
                  <a:lnTo>
                    <a:pt x="16989" y="2377"/>
                  </a:lnTo>
                  <a:lnTo>
                    <a:pt x="27825" y="0"/>
                  </a:lnTo>
                  <a:lnTo>
                    <a:pt x="38663" y="2377"/>
                  </a:lnTo>
                  <a:lnTo>
                    <a:pt x="47512" y="8858"/>
                  </a:lnTo>
                  <a:lnTo>
                    <a:pt x="49503" y="12065"/>
                  </a:lnTo>
                  <a:lnTo>
                    <a:pt x="18605" y="12065"/>
                  </a:lnTo>
                  <a:lnTo>
                    <a:pt x="11163" y="20193"/>
                  </a:lnTo>
                  <a:lnTo>
                    <a:pt x="11163" y="40233"/>
                  </a:lnTo>
                  <a:lnTo>
                    <a:pt x="18605" y="48374"/>
                  </a:lnTo>
                  <a:lnTo>
                    <a:pt x="51289" y="48374"/>
                  </a:lnTo>
                  <a:lnTo>
                    <a:pt x="30454" y="112864"/>
                  </a:lnTo>
                  <a:lnTo>
                    <a:pt x="29565" y="115544"/>
                  </a:lnTo>
                  <a:close/>
                </a:path>
                <a:path w="55879" h="115570">
                  <a:moveTo>
                    <a:pt x="51289" y="48374"/>
                  </a:moveTo>
                  <a:lnTo>
                    <a:pt x="37058" y="48374"/>
                  </a:lnTo>
                  <a:lnTo>
                    <a:pt x="44551" y="40233"/>
                  </a:lnTo>
                  <a:lnTo>
                    <a:pt x="44551" y="20193"/>
                  </a:lnTo>
                  <a:lnTo>
                    <a:pt x="37058" y="12065"/>
                  </a:lnTo>
                  <a:lnTo>
                    <a:pt x="49503" y="12065"/>
                  </a:lnTo>
                  <a:lnTo>
                    <a:pt x="53477" y="18463"/>
                  </a:lnTo>
                  <a:lnTo>
                    <a:pt x="55664" y="30213"/>
                  </a:lnTo>
                  <a:lnTo>
                    <a:pt x="55664" y="33286"/>
                  </a:lnTo>
                  <a:lnTo>
                    <a:pt x="55118" y="36220"/>
                  </a:lnTo>
                  <a:lnTo>
                    <a:pt x="54317" y="39001"/>
                  </a:lnTo>
                  <a:lnTo>
                    <a:pt x="51289" y="48374"/>
                  </a:lnTo>
                  <a:close/>
                </a:path>
              </a:pathLst>
            </a:custGeom>
            <a:solidFill>
              <a:srgbClr val="C5403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9" name="object 39" descr=""/>
          <p:cNvSpPr txBox="1"/>
          <p:nvPr/>
        </p:nvSpPr>
        <p:spPr>
          <a:xfrm>
            <a:off x="260794" y="1863596"/>
            <a:ext cx="2446020" cy="1623060"/>
          </a:xfrm>
          <a:prstGeom prst="rect">
            <a:avLst/>
          </a:prstGeom>
        </p:spPr>
        <p:txBody>
          <a:bodyPr wrap="square" lIns="0" tIns="34290" rIns="0" bIns="0" rtlCol="0" vert="horz">
            <a:spAutoFit/>
          </a:bodyPr>
          <a:lstStyle/>
          <a:p>
            <a:pPr marL="335280" marR="57785">
              <a:lnSpc>
                <a:spcPts val="1550"/>
              </a:lnSpc>
              <a:spcBef>
                <a:spcPts val="270"/>
              </a:spcBef>
            </a:pPr>
            <a:r>
              <a:rPr dirty="0" sz="1400" spc="5">
                <a:solidFill>
                  <a:srgbClr val="C54038"/>
                </a:solidFill>
                <a:latin typeface="Arial Unicode MS"/>
                <a:cs typeface="Arial Unicode MS"/>
              </a:rPr>
              <a:t>Chamery, </a:t>
            </a:r>
            <a:r>
              <a:rPr dirty="0" sz="1400" spc="15">
                <a:solidFill>
                  <a:srgbClr val="C54038"/>
                </a:solidFill>
                <a:latin typeface="Arial Unicode MS"/>
                <a:cs typeface="Arial Unicode MS"/>
              </a:rPr>
              <a:t>PNRMR </a:t>
            </a:r>
            <a:r>
              <a:rPr dirty="0" sz="1400" spc="20">
                <a:solidFill>
                  <a:srgbClr val="C54038"/>
                </a:solidFill>
                <a:latin typeface="Arial Unicode MS"/>
                <a:cs typeface="Arial Unicode MS"/>
              </a:rPr>
              <a:t> Bogny-sur-Meuse,</a:t>
            </a:r>
            <a:r>
              <a:rPr dirty="0" sz="1400" spc="-6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5">
                <a:solidFill>
                  <a:srgbClr val="C54038"/>
                </a:solidFill>
                <a:latin typeface="Arial Unicode MS"/>
                <a:cs typeface="Arial Unicode MS"/>
              </a:rPr>
              <a:t>PNRA </a:t>
            </a:r>
            <a:r>
              <a:rPr dirty="0" sz="1400" spc="-37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400" spc="-4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20">
                <a:solidFill>
                  <a:srgbClr val="C54038"/>
                </a:solidFill>
                <a:latin typeface="Arial Unicode MS"/>
                <a:cs typeface="Arial Unicode MS"/>
              </a:rPr>
              <a:t>Petite-Pierre,</a:t>
            </a:r>
            <a:r>
              <a:rPr dirty="0" sz="1400" spc="-3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15">
                <a:solidFill>
                  <a:srgbClr val="C54038"/>
                </a:solidFill>
                <a:latin typeface="Arial Unicode MS"/>
                <a:cs typeface="Arial Unicode MS"/>
              </a:rPr>
              <a:t>PNRVN</a:t>
            </a:r>
            <a:endParaRPr sz="1400">
              <a:latin typeface="Arial Unicode MS"/>
              <a:cs typeface="Arial Unicode MS"/>
            </a:endParaRPr>
          </a:p>
          <a:p>
            <a:pPr marL="335280" marR="5080">
              <a:lnSpc>
                <a:spcPts val="1550"/>
              </a:lnSpc>
              <a:spcBef>
                <a:spcPts val="15"/>
              </a:spcBef>
            </a:pPr>
            <a:r>
              <a:rPr dirty="0" sz="1400" spc="15">
                <a:solidFill>
                  <a:srgbClr val="C54038"/>
                </a:solidFill>
                <a:latin typeface="Arial Unicode MS"/>
                <a:cs typeface="Arial Unicode MS"/>
              </a:rPr>
              <a:t>Pagny-sur-Moselle,</a:t>
            </a:r>
            <a:r>
              <a:rPr dirty="0" sz="1400" spc="-8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10">
                <a:solidFill>
                  <a:srgbClr val="C54038"/>
                </a:solidFill>
                <a:latin typeface="Arial Unicode MS"/>
                <a:cs typeface="Arial Unicode MS"/>
              </a:rPr>
              <a:t>PNRL </a:t>
            </a:r>
            <a:r>
              <a:rPr dirty="0" sz="1400" spc="-37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-25">
                <a:solidFill>
                  <a:srgbClr val="C54038"/>
                </a:solidFill>
                <a:latin typeface="Arial Unicode MS"/>
                <a:cs typeface="Arial Unicode MS"/>
              </a:rPr>
              <a:t>Piney,</a:t>
            </a:r>
            <a:r>
              <a:rPr dirty="0" sz="14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5">
                <a:solidFill>
                  <a:srgbClr val="C54038"/>
                </a:solidFill>
                <a:latin typeface="Arial Unicode MS"/>
                <a:cs typeface="Arial Unicode MS"/>
              </a:rPr>
              <a:t>PNRFO </a:t>
            </a:r>
            <a:r>
              <a:rPr dirty="0" sz="1400" spc="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20">
                <a:solidFill>
                  <a:srgbClr val="C54038"/>
                </a:solidFill>
                <a:latin typeface="Arial Unicode MS"/>
                <a:cs typeface="Arial Unicode MS"/>
              </a:rPr>
              <a:t>Wildenstein,</a:t>
            </a:r>
            <a:r>
              <a:rPr dirty="0" sz="1400" spc="-2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>
                <a:solidFill>
                  <a:srgbClr val="C54038"/>
                </a:solidFill>
                <a:latin typeface="Arial Unicode MS"/>
                <a:cs typeface="Arial Unicode MS"/>
              </a:rPr>
              <a:t>PNRBV</a:t>
            </a:r>
            <a:endParaRPr sz="1400">
              <a:latin typeface="Arial Unicode MS"/>
              <a:cs typeface="Arial Unicode MS"/>
            </a:endParaRPr>
          </a:p>
          <a:p>
            <a:pPr marL="153035" indent="-140970">
              <a:lnSpc>
                <a:spcPct val="100000"/>
              </a:lnSpc>
              <a:spcBef>
                <a:spcPts val="1410"/>
              </a:spcBef>
              <a:buChar char="•"/>
              <a:tabLst>
                <a:tab pos="153670" algn="l"/>
              </a:tabLst>
            </a:pPr>
            <a:r>
              <a:rPr dirty="0" sz="1400" spc="-60">
                <a:solidFill>
                  <a:srgbClr val="C54038"/>
                </a:solidFill>
                <a:latin typeface="Arial Unicode MS"/>
                <a:cs typeface="Arial Unicode MS"/>
              </a:rPr>
              <a:t>7</a:t>
            </a:r>
            <a:r>
              <a:rPr dirty="0" sz="1400" spc="-2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Résidences</a:t>
            </a:r>
            <a:r>
              <a:rPr dirty="0" sz="14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>
                <a:solidFill>
                  <a:srgbClr val="C54038"/>
                </a:solidFill>
                <a:latin typeface="Arial Unicode MS"/>
                <a:cs typeface="Arial Unicode MS"/>
              </a:rPr>
              <a:t>en</a:t>
            </a:r>
            <a:r>
              <a:rPr dirty="0" sz="14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60">
                <a:solidFill>
                  <a:srgbClr val="C54038"/>
                </a:solidFill>
                <a:latin typeface="Arial Unicode MS"/>
                <a:cs typeface="Arial Unicode MS"/>
              </a:rPr>
              <a:t>2022</a:t>
            </a:r>
            <a:endParaRPr sz="1400">
              <a:latin typeface="Arial Unicode MS"/>
              <a:cs typeface="Arial Unicode MS"/>
            </a:endParaRPr>
          </a:p>
        </p:txBody>
      </p:sp>
      <p:sp>
        <p:nvSpPr>
          <p:cNvPr id="40" name="object 40" descr=""/>
          <p:cNvSpPr txBox="1"/>
          <p:nvPr/>
        </p:nvSpPr>
        <p:spPr>
          <a:xfrm>
            <a:off x="244099" y="6738736"/>
            <a:ext cx="672465" cy="283210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dirty="0" sz="1300" spc="60" b="1">
                <a:solidFill>
                  <a:srgbClr val="C54038"/>
                </a:solidFill>
                <a:latin typeface="Tahoma"/>
                <a:cs typeface="Tahoma"/>
              </a:rPr>
              <a:t>P</a:t>
            </a: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our</a:t>
            </a:r>
            <a:r>
              <a:rPr dirty="0" sz="1300" spc="-180" b="1">
                <a:solidFill>
                  <a:srgbClr val="C54038"/>
                </a:solidFill>
                <a:latin typeface="Tahoma"/>
                <a:cs typeface="Tahoma"/>
              </a:rPr>
              <a:t> </a:t>
            </a: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de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41" name="object 4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68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dirty="0" spc="75"/>
              <a:t>A</a:t>
            </a:r>
            <a:r>
              <a:rPr dirty="0"/>
              <a:t>r</a:t>
            </a:r>
            <a:r>
              <a:rPr dirty="0" spc="75"/>
              <a:t>chi</a:t>
            </a:r>
            <a:r>
              <a:rPr dirty="0" spc="30"/>
              <a:t>t</a:t>
            </a:r>
            <a:r>
              <a:rPr dirty="0" spc="60"/>
              <a:t>ectu</a:t>
            </a:r>
            <a:r>
              <a:rPr dirty="0" spc="10"/>
              <a:t>r</a:t>
            </a:r>
            <a:r>
              <a:rPr dirty="0" spc="-15"/>
              <a:t>es</a:t>
            </a:r>
          </a:p>
        </p:txBody>
      </p:sp>
      <p:sp>
        <p:nvSpPr>
          <p:cNvPr id="42" name="object 42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dirty="0" spc="35" b="1">
                <a:latin typeface="Tahoma"/>
                <a:cs typeface="Tahoma"/>
              </a:rPr>
              <a:t>Nouvelles</a:t>
            </a:r>
            <a:r>
              <a:rPr dirty="0" spc="450" b="1">
                <a:latin typeface="Tahoma"/>
                <a:cs typeface="Tahoma"/>
              </a:rPr>
              <a:t> </a:t>
            </a:r>
            <a:r>
              <a:rPr dirty="0" spc="55"/>
              <a:t>et</a:t>
            </a:r>
            <a:r>
              <a:rPr dirty="0" spc="-25"/>
              <a:t> </a:t>
            </a:r>
            <a:r>
              <a:rPr dirty="0" spc="-15"/>
              <a:t>Paysages</a:t>
            </a:r>
          </a:p>
        </p:txBody>
      </p:sp>
      <p:sp>
        <p:nvSpPr>
          <p:cNvPr id="43" name="object 43" descr=""/>
          <p:cNvSpPr txBox="1"/>
          <p:nvPr/>
        </p:nvSpPr>
        <p:spPr>
          <a:xfrm>
            <a:off x="244099" y="7088740"/>
            <a:ext cx="1986280" cy="283210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  <a:tabLst>
                <a:tab pos="976630" algn="l"/>
              </a:tabLst>
            </a:pP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Ruralités	</a:t>
            </a:r>
            <a:r>
              <a:rPr dirty="0" sz="1300" spc="35">
                <a:solidFill>
                  <a:srgbClr val="C54038"/>
                </a:solidFill>
                <a:latin typeface="Arial Unicode MS"/>
                <a:cs typeface="Arial Unicode MS"/>
              </a:rPr>
              <a:t>du</a:t>
            </a:r>
            <a:r>
              <a:rPr dirty="0" sz="1300" spc="-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300" spc="40">
                <a:solidFill>
                  <a:srgbClr val="C54038"/>
                </a:solidFill>
                <a:latin typeface="Arial Unicode MS"/>
                <a:cs typeface="Arial Unicode MS"/>
              </a:rPr>
              <a:t>Quotidien</a:t>
            </a:r>
            <a:endParaRPr sz="130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0794" y="107079"/>
            <a:ext cx="5223510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</a:t>
            </a:r>
            <a:r>
              <a:rPr dirty="0" spc="55"/>
              <a:t>ésidences</a:t>
            </a:r>
            <a:r>
              <a:rPr dirty="0" spc="-229"/>
              <a:t> </a:t>
            </a:r>
            <a:r>
              <a:rPr dirty="0" spc="290"/>
              <a:t>2021/2022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260794" y="537853"/>
            <a:ext cx="5603875" cy="33362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45">
                <a:solidFill>
                  <a:srgbClr val="C54038"/>
                </a:solidFill>
                <a:latin typeface="Arial Unicode MS"/>
                <a:cs typeface="Arial Unicode MS"/>
              </a:rPr>
              <a:t>Thématiques</a:t>
            </a:r>
            <a:r>
              <a:rPr dirty="0" sz="3600" spc="-22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25">
                <a:solidFill>
                  <a:srgbClr val="C54038"/>
                </a:solidFill>
                <a:latin typeface="Arial Unicode MS"/>
                <a:cs typeface="Arial Unicode MS"/>
              </a:rPr>
              <a:t>transversales</a:t>
            </a:r>
            <a:endParaRPr sz="3600">
              <a:latin typeface="Arial Unicode MS"/>
              <a:cs typeface="Arial Unicode MS"/>
            </a:endParaRPr>
          </a:p>
          <a:p>
            <a:pPr marL="153035" indent="-140970">
              <a:lnSpc>
                <a:spcPct val="100000"/>
              </a:lnSpc>
              <a:spcBef>
                <a:spcPts val="3100"/>
              </a:spcBef>
              <a:buChar char="•"/>
              <a:tabLst>
                <a:tab pos="153670" algn="l"/>
              </a:tabLst>
            </a:pPr>
            <a:r>
              <a:rPr dirty="0" sz="1400" spc="15">
                <a:solidFill>
                  <a:srgbClr val="C54038"/>
                </a:solidFill>
                <a:latin typeface="Arial Unicode MS"/>
                <a:cs typeface="Arial Unicode MS"/>
              </a:rPr>
              <a:t>Réinvestissement</a:t>
            </a:r>
            <a:r>
              <a:rPr dirty="0" sz="14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25">
                <a:solidFill>
                  <a:srgbClr val="C54038"/>
                </a:solidFill>
                <a:latin typeface="Arial Unicode MS"/>
                <a:cs typeface="Arial Unicode MS"/>
              </a:rPr>
              <a:t>du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35">
                <a:solidFill>
                  <a:srgbClr val="C54038"/>
                </a:solidFill>
                <a:latin typeface="Arial Unicode MS"/>
                <a:cs typeface="Arial Unicode MS"/>
              </a:rPr>
              <a:t>patrimoine</a:t>
            </a:r>
            <a:r>
              <a:rPr dirty="0" sz="1400" spc="-3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25">
                <a:solidFill>
                  <a:srgbClr val="C54038"/>
                </a:solidFill>
                <a:latin typeface="Arial Unicode MS"/>
                <a:cs typeface="Arial Unicode MS"/>
              </a:rPr>
              <a:t>vacant</a:t>
            </a:r>
            <a:endParaRPr sz="1400">
              <a:latin typeface="Arial Unicode MS"/>
              <a:cs typeface="Arial Unicode MS"/>
            </a:endParaRPr>
          </a:p>
          <a:p>
            <a:pPr marL="153035" indent="-140970">
              <a:lnSpc>
                <a:spcPct val="100000"/>
              </a:lnSpc>
              <a:spcBef>
                <a:spcPts val="20"/>
              </a:spcBef>
              <a:buChar char="•"/>
              <a:tabLst>
                <a:tab pos="153670" algn="l"/>
              </a:tabLst>
            </a:pPr>
            <a:r>
              <a:rPr dirty="0" sz="1400" spc="25">
                <a:solidFill>
                  <a:srgbClr val="C54038"/>
                </a:solidFill>
                <a:latin typeface="Arial Unicode MS"/>
                <a:cs typeface="Arial Unicode MS"/>
              </a:rPr>
              <a:t>Dynamisation</a:t>
            </a:r>
            <a:r>
              <a:rPr dirty="0" sz="1400" spc="-2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25">
                <a:solidFill>
                  <a:srgbClr val="C54038"/>
                </a:solidFill>
                <a:latin typeface="Arial Unicode MS"/>
                <a:cs typeface="Arial Unicode MS"/>
              </a:rPr>
              <a:t>du</a:t>
            </a:r>
            <a:r>
              <a:rPr dirty="0" sz="1400" spc="-2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35">
                <a:solidFill>
                  <a:srgbClr val="C54038"/>
                </a:solidFill>
                <a:latin typeface="Arial Unicode MS"/>
                <a:cs typeface="Arial Unicode MS"/>
              </a:rPr>
              <a:t>centre-bourg</a:t>
            </a:r>
            <a:endParaRPr sz="1400">
              <a:latin typeface="Arial Unicode MS"/>
              <a:cs typeface="Arial Unicode MS"/>
            </a:endParaRPr>
          </a:p>
          <a:p>
            <a:pPr marL="150495" indent="-138430">
              <a:lnSpc>
                <a:spcPct val="100000"/>
              </a:lnSpc>
              <a:spcBef>
                <a:spcPts val="15"/>
              </a:spcBef>
              <a:buChar char="•"/>
              <a:tabLst>
                <a:tab pos="151130" algn="l"/>
              </a:tabLst>
            </a:pPr>
            <a:r>
              <a:rPr dirty="0" sz="1400" spc="15">
                <a:solidFill>
                  <a:srgbClr val="C54038"/>
                </a:solidFill>
                <a:latin typeface="Arial Unicode MS"/>
                <a:cs typeface="Arial Unicode MS"/>
              </a:rPr>
              <a:t>Valorisation</a:t>
            </a:r>
            <a:r>
              <a:rPr dirty="0" sz="14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des</a:t>
            </a:r>
            <a:r>
              <a:rPr dirty="0" sz="14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espaces</a:t>
            </a:r>
            <a:r>
              <a:rPr dirty="0" sz="14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25">
                <a:solidFill>
                  <a:srgbClr val="C54038"/>
                </a:solidFill>
                <a:latin typeface="Arial Unicode MS"/>
                <a:cs typeface="Arial Unicode MS"/>
              </a:rPr>
              <a:t>publics</a:t>
            </a:r>
            <a:endParaRPr sz="1400">
              <a:latin typeface="Arial Unicode MS"/>
              <a:cs typeface="Arial Unicode MS"/>
            </a:endParaRPr>
          </a:p>
          <a:p>
            <a:pPr marL="153035" indent="-140970">
              <a:lnSpc>
                <a:spcPct val="100000"/>
              </a:lnSpc>
              <a:spcBef>
                <a:spcPts val="15"/>
              </a:spcBef>
              <a:buChar char="•"/>
              <a:tabLst>
                <a:tab pos="153670" algn="l"/>
              </a:tabLst>
            </a:pPr>
            <a:r>
              <a:rPr dirty="0" sz="1400" spc="15">
                <a:solidFill>
                  <a:srgbClr val="C54038"/>
                </a:solidFill>
                <a:latin typeface="Arial Unicode MS"/>
                <a:cs typeface="Arial Unicode MS"/>
              </a:rPr>
              <a:t>Réinvestissement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25">
                <a:solidFill>
                  <a:srgbClr val="C54038"/>
                </a:solidFill>
                <a:latin typeface="Arial Unicode MS"/>
                <a:cs typeface="Arial Unicode MS"/>
              </a:rPr>
              <a:t>du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35">
                <a:solidFill>
                  <a:srgbClr val="C54038"/>
                </a:solidFill>
                <a:latin typeface="Arial Unicode MS"/>
                <a:cs typeface="Arial Unicode MS"/>
              </a:rPr>
              <a:t>patrimoine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35">
                <a:solidFill>
                  <a:srgbClr val="C54038"/>
                </a:solidFill>
                <a:latin typeface="Arial Unicode MS"/>
                <a:cs typeface="Arial Unicode MS"/>
              </a:rPr>
              <a:t>industriel</a:t>
            </a:r>
            <a:endParaRPr sz="1400">
              <a:latin typeface="Arial Unicode MS"/>
              <a:cs typeface="Arial Unicode MS"/>
            </a:endParaRPr>
          </a:p>
          <a:p>
            <a:pPr marL="153035" indent="-140970">
              <a:lnSpc>
                <a:spcPct val="100000"/>
              </a:lnSpc>
              <a:spcBef>
                <a:spcPts val="15"/>
              </a:spcBef>
              <a:buChar char="•"/>
              <a:tabLst>
                <a:tab pos="153670" algn="l"/>
              </a:tabLst>
            </a:pPr>
            <a:r>
              <a:rPr dirty="0" sz="1400" spc="35">
                <a:solidFill>
                  <a:srgbClr val="C54038"/>
                </a:solidFill>
                <a:latin typeface="Arial Unicode MS"/>
                <a:cs typeface="Arial Unicode MS"/>
              </a:rPr>
              <a:t>Mobilités</a:t>
            </a:r>
            <a:r>
              <a:rPr dirty="0" sz="1400" spc="-3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5">
                <a:solidFill>
                  <a:srgbClr val="C54038"/>
                </a:solidFill>
                <a:latin typeface="Arial Unicode MS"/>
                <a:cs typeface="Arial Unicode MS"/>
              </a:rPr>
              <a:t>douces</a:t>
            </a:r>
            <a:endParaRPr sz="1400">
              <a:latin typeface="Arial Unicode MS"/>
              <a:cs typeface="Arial Unicode MS"/>
            </a:endParaRPr>
          </a:p>
          <a:p>
            <a:pPr marL="150495" indent="-138430">
              <a:lnSpc>
                <a:spcPct val="100000"/>
              </a:lnSpc>
              <a:spcBef>
                <a:spcPts val="15"/>
              </a:spcBef>
              <a:buChar char="•"/>
              <a:tabLst>
                <a:tab pos="151130" algn="l"/>
              </a:tabLst>
            </a:pPr>
            <a:r>
              <a:rPr dirty="0" sz="1400" spc="15">
                <a:solidFill>
                  <a:srgbClr val="C54038"/>
                </a:solidFill>
                <a:latin typeface="Arial Unicode MS"/>
                <a:cs typeface="Arial Unicode MS"/>
              </a:rPr>
              <a:t>Valorisation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25">
                <a:solidFill>
                  <a:srgbClr val="C54038"/>
                </a:solidFill>
                <a:latin typeface="Arial Unicode MS"/>
                <a:cs typeface="Arial Unicode MS"/>
              </a:rPr>
              <a:t>du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35">
                <a:solidFill>
                  <a:srgbClr val="C54038"/>
                </a:solidFill>
                <a:latin typeface="Arial Unicode MS"/>
                <a:cs typeface="Arial Unicode MS"/>
              </a:rPr>
              <a:t>patrimoine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>
                <a:solidFill>
                  <a:srgbClr val="C54038"/>
                </a:solidFill>
                <a:latin typeface="Arial Unicode MS"/>
                <a:cs typeface="Arial Unicode MS"/>
              </a:rPr>
              <a:t>de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5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400" spc="-2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15">
                <a:solidFill>
                  <a:srgbClr val="C54038"/>
                </a:solidFill>
                <a:latin typeface="Arial Unicode MS"/>
                <a:cs typeface="Arial Unicode MS"/>
              </a:rPr>
              <a:t>2ème</a:t>
            </a:r>
            <a:endParaRPr sz="1400">
              <a:latin typeface="Arial Unicode MS"/>
              <a:cs typeface="Arial Unicode MS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1400" spc="40">
                <a:solidFill>
                  <a:srgbClr val="C54038"/>
                </a:solidFill>
                <a:latin typeface="Arial Unicode MS"/>
                <a:cs typeface="Arial Unicode MS"/>
              </a:rPr>
              <a:t>reconstruction</a:t>
            </a:r>
            <a:endParaRPr sz="1400">
              <a:latin typeface="Arial Unicode MS"/>
              <a:cs typeface="Arial Unicode MS"/>
            </a:endParaRPr>
          </a:p>
          <a:p>
            <a:pPr marL="139700" indent="-127635">
              <a:lnSpc>
                <a:spcPct val="100000"/>
              </a:lnSpc>
              <a:spcBef>
                <a:spcPts val="20"/>
              </a:spcBef>
              <a:buChar char="•"/>
              <a:tabLst>
                <a:tab pos="140335" algn="l"/>
              </a:tabLst>
            </a:pPr>
            <a:r>
              <a:rPr dirty="0" sz="1400" spc="10">
                <a:solidFill>
                  <a:srgbClr val="C54038"/>
                </a:solidFill>
                <a:latin typeface="Arial Unicode MS"/>
                <a:cs typeface="Arial Unicode MS"/>
              </a:rPr>
              <a:t>Traitement</a:t>
            </a:r>
            <a:r>
              <a:rPr dirty="0" sz="1400" spc="-2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des</a:t>
            </a:r>
            <a:r>
              <a:rPr dirty="0" sz="1400" spc="-2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40">
                <a:solidFill>
                  <a:srgbClr val="C54038"/>
                </a:solidFill>
                <a:latin typeface="Arial Unicode MS"/>
                <a:cs typeface="Arial Unicode MS"/>
              </a:rPr>
              <a:t>limites</a:t>
            </a:r>
            <a:endParaRPr sz="1400">
              <a:latin typeface="Arial Unicode MS"/>
              <a:cs typeface="Arial Unicode MS"/>
            </a:endParaRPr>
          </a:p>
          <a:p>
            <a:pPr marL="153035" indent="-140970">
              <a:lnSpc>
                <a:spcPct val="100000"/>
              </a:lnSpc>
              <a:spcBef>
                <a:spcPts val="15"/>
              </a:spcBef>
              <a:buChar char="•"/>
              <a:tabLst>
                <a:tab pos="153670" algn="l"/>
              </a:tabLst>
            </a:pPr>
            <a:r>
              <a:rPr dirty="0" sz="1400" spc="15">
                <a:solidFill>
                  <a:srgbClr val="C54038"/>
                </a:solidFill>
                <a:latin typeface="Arial Unicode MS"/>
                <a:cs typeface="Arial Unicode MS"/>
              </a:rPr>
              <a:t>Réinvestissement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25">
                <a:solidFill>
                  <a:srgbClr val="C54038"/>
                </a:solidFill>
                <a:latin typeface="Arial Unicode MS"/>
                <a:cs typeface="Arial Unicode MS"/>
              </a:rPr>
              <a:t>du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35">
                <a:solidFill>
                  <a:srgbClr val="C54038"/>
                </a:solidFill>
                <a:latin typeface="Arial Unicode MS"/>
                <a:cs typeface="Arial Unicode MS"/>
              </a:rPr>
              <a:t>patrimoine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20">
                <a:solidFill>
                  <a:srgbClr val="C54038"/>
                </a:solidFill>
                <a:latin typeface="Arial Unicode MS"/>
                <a:cs typeface="Arial Unicode MS"/>
              </a:rPr>
              <a:t>agricole</a:t>
            </a:r>
            <a:endParaRPr sz="1400">
              <a:latin typeface="Arial Unicode MS"/>
              <a:cs typeface="Arial Unicode MS"/>
            </a:endParaRPr>
          </a:p>
          <a:p>
            <a:pPr marL="150495" indent="-138430">
              <a:lnSpc>
                <a:spcPct val="100000"/>
              </a:lnSpc>
              <a:spcBef>
                <a:spcPts val="15"/>
              </a:spcBef>
              <a:buChar char="•"/>
              <a:tabLst>
                <a:tab pos="151130" algn="l"/>
              </a:tabLst>
            </a:pPr>
            <a:r>
              <a:rPr dirty="0" sz="1400" spc="15">
                <a:solidFill>
                  <a:srgbClr val="C54038"/>
                </a:solidFill>
                <a:latin typeface="Arial Unicode MS"/>
                <a:cs typeface="Arial Unicode MS"/>
              </a:rPr>
              <a:t>Valorisation</a:t>
            </a:r>
            <a:r>
              <a:rPr dirty="0" sz="14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des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15">
                <a:solidFill>
                  <a:srgbClr val="C54038"/>
                </a:solidFill>
                <a:latin typeface="Arial Unicode MS"/>
                <a:cs typeface="Arial Unicode MS"/>
              </a:rPr>
              <a:t>coeurs</a:t>
            </a:r>
            <a:r>
              <a:rPr dirty="0" sz="14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35">
                <a:solidFill>
                  <a:srgbClr val="C54038"/>
                </a:solidFill>
                <a:latin typeface="Arial Unicode MS"/>
                <a:cs typeface="Arial Unicode MS"/>
              </a:rPr>
              <a:t>d’Îlot</a:t>
            </a:r>
            <a:endParaRPr sz="1400">
              <a:latin typeface="Arial Unicode MS"/>
              <a:cs typeface="Arial Unicode MS"/>
            </a:endParaRPr>
          </a:p>
          <a:p>
            <a:pPr marL="153035" indent="-140970">
              <a:lnSpc>
                <a:spcPct val="100000"/>
              </a:lnSpc>
              <a:spcBef>
                <a:spcPts val="15"/>
              </a:spcBef>
              <a:buChar char="•"/>
              <a:tabLst>
                <a:tab pos="153670" algn="l"/>
              </a:tabLst>
            </a:pPr>
            <a:r>
              <a:rPr dirty="0" sz="1400" spc="35">
                <a:solidFill>
                  <a:srgbClr val="C54038"/>
                </a:solidFill>
                <a:latin typeface="Arial Unicode MS"/>
                <a:cs typeface="Arial Unicode MS"/>
              </a:rPr>
              <a:t>Cohabitation</a:t>
            </a:r>
            <a:r>
              <a:rPr dirty="0" sz="1400" spc="-4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45">
                <a:solidFill>
                  <a:srgbClr val="C54038"/>
                </a:solidFill>
                <a:latin typeface="Arial Unicode MS"/>
                <a:cs typeface="Arial Unicode MS"/>
              </a:rPr>
              <a:t>habitant-visiteur</a:t>
            </a:r>
            <a:endParaRPr sz="1400">
              <a:latin typeface="Arial Unicode MS"/>
              <a:cs typeface="Arial Unicode MS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24071" y="1583982"/>
            <a:ext cx="1483664" cy="1483664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16095" y="3202533"/>
            <a:ext cx="1483664" cy="1483664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24071" y="4821085"/>
            <a:ext cx="1483664" cy="1483664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44273" y="1583982"/>
            <a:ext cx="1483664" cy="1483664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736285" y="3202533"/>
            <a:ext cx="1483664" cy="1483664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744273" y="4821085"/>
            <a:ext cx="1483664" cy="1483677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339901" y="1583982"/>
            <a:ext cx="1483664" cy="1483664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331912" y="3202533"/>
            <a:ext cx="1483715" cy="1483664"/>
          </a:xfrm>
          <a:prstGeom prst="rect">
            <a:avLst/>
          </a:prstGeom>
        </p:spPr>
      </p:pic>
      <p:pic>
        <p:nvPicPr>
          <p:cNvPr id="12" name="object 12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339901" y="4821085"/>
            <a:ext cx="1483664" cy="1483664"/>
          </a:xfrm>
          <a:prstGeom prst="rect">
            <a:avLst/>
          </a:prstGeom>
        </p:spPr>
      </p:pic>
      <p:pic>
        <p:nvPicPr>
          <p:cNvPr id="13" name="object 13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951023" y="1583982"/>
            <a:ext cx="1481531" cy="1483664"/>
          </a:xfrm>
          <a:prstGeom prst="rect">
            <a:avLst/>
          </a:prstGeom>
        </p:spPr>
      </p:pic>
      <p:pic>
        <p:nvPicPr>
          <p:cNvPr id="14" name="object 14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943060" y="3202533"/>
            <a:ext cx="1481556" cy="1483664"/>
          </a:xfrm>
          <a:prstGeom prst="rect">
            <a:avLst/>
          </a:prstGeom>
        </p:spPr>
      </p:pic>
      <p:pic>
        <p:nvPicPr>
          <p:cNvPr id="15" name="object 15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951023" y="4821085"/>
            <a:ext cx="1481531" cy="1483664"/>
          </a:xfrm>
          <a:prstGeom prst="rect">
            <a:avLst/>
          </a:prstGeom>
        </p:spPr>
      </p:pic>
      <p:sp>
        <p:nvSpPr>
          <p:cNvPr id="16" name="object 16" descr=""/>
          <p:cNvSpPr txBox="1"/>
          <p:nvPr/>
        </p:nvSpPr>
        <p:spPr>
          <a:xfrm>
            <a:off x="244099" y="6738736"/>
            <a:ext cx="672465" cy="283210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dirty="0" sz="1300" spc="60" b="1">
                <a:solidFill>
                  <a:srgbClr val="C54038"/>
                </a:solidFill>
                <a:latin typeface="Tahoma"/>
                <a:cs typeface="Tahoma"/>
              </a:rPr>
              <a:t>P</a:t>
            </a: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our</a:t>
            </a:r>
            <a:r>
              <a:rPr dirty="0" sz="1300" spc="-180" b="1">
                <a:solidFill>
                  <a:srgbClr val="C54038"/>
                </a:solidFill>
                <a:latin typeface="Tahoma"/>
                <a:cs typeface="Tahoma"/>
              </a:rPr>
              <a:t> </a:t>
            </a: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de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17" name="object 17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68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dirty="0" spc="75"/>
              <a:t>A</a:t>
            </a:r>
            <a:r>
              <a:rPr dirty="0"/>
              <a:t>r</a:t>
            </a:r>
            <a:r>
              <a:rPr dirty="0" spc="75"/>
              <a:t>chi</a:t>
            </a:r>
            <a:r>
              <a:rPr dirty="0" spc="30"/>
              <a:t>t</a:t>
            </a:r>
            <a:r>
              <a:rPr dirty="0" spc="60"/>
              <a:t>ectu</a:t>
            </a:r>
            <a:r>
              <a:rPr dirty="0" spc="10"/>
              <a:t>r</a:t>
            </a:r>
            <a:r>
              <a:rPr dirty="0" spc="-15"/>
              <a:t>es</a:t>
            </a:r>
          </a:p>
        </p:txBody>
      </p:sp>
      <p:sp>
        <p:nvSpPr>
          <p:cNvPr id="18" name="object 1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dirty="0" spc="35" b="1">
                <a:latin typeface="Tahoma"/>
                <a:cs typeface="Tahoma"/>
              </a:rPr>
              <a:t>Nouvelles</a:t>
            </a:r>
            <a:r>
              <a:rPr dirty="0" spc="450" b="1">
                <a:latin typeface="Tahoma"/>
                <a:cs typeface="Tahoma"/>
              </a:rPr>
              <a:t> </a:t>
            </a:r>
            <a:r>
              <a:rPr dirty="0" spc="55"/>
              <a:t>et</a:t>
            </a:r>
            <a:r>
              <a:rPr dirty="0" spc="-25"/>
              <a:t> </a:t>
            </a:r>
            <a:r>
              <a:rPr dirty="0" spc="-15"/>
              <a:t>Paysages</a:t>
            </a:r>
          </a:p>
        </p:txBody>
      </p:sp>
      <p:sp>
        <p:nvSpPr>
          <p:cNvPr id="19" name="object 19" descr=""/>
          <p:cNvSpPr txBox="1"/>
          <p:nvPr/>
        </p:nvSpPr>
        <p:spPr>
          <a:xfrm>
            <a:off x="244099" y="7088740"/>
            <a:ext cx="1986280" cy="283210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  <a:tabLst>
                <a:tab pos="976630" algn="l"/>
              </a:tabLst>
            </a:pP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Ruralités	</a:t>
            </a:r>
            <a:r>
              <a:rPr dirty="0" sz="1300" spc="35">
                <a:solidFill>
                  <a:srgbClr val="C54038"/>
                </a:solidFill>
                <a:latin typeface="Arial Unicode MS"/>
                <a:cs typeface="Arial Unicode MS"/>
              </a:rPr>
              <a:t>du</a:t>
            </a:r>
            <a:r>
              <a:rPr dirty="0" sz="1300" spc="-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300" spc="40">
                <a:solidFill>
                  <a:srgbClr val="C54038"/>
                </a:solidFill>
                <a:latin typeface="Arial Unicode MS"/>
                <a:cs typeface="Arial Unicode MS"/>
              </a:rPr>
              <a:t>Quotidien</a:t>
            </a:r>
            <a:endParaRPr sz="130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0794" y="107169"/>
            <a:ext cx="5223510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</a:t>
            </a:r>
            <a:r>
              <a:rPr dirty="0" spc="55"/>
              <a:t>ésidences</a:t>
            </a:r>
            <a:r>
              <a:rPr dirty="0" spc="-229"/>
              <a:t> </a:t>
            </a:r>
            <a:r>
              <a:rPr dirty="0" spc="290"/>
              <a:t>2021/2022</a:t>
            </a:r>
          </a:p>
        </p:txBody>
      </p:sp>
      <p:sp>
        <p:nvSpPr>
          <p:cNvPr id="4" name="object 4" descr=""/>
          <p:cNvSpPr txBox="1"/>
          <p:nvPr/>
        </p:nvSpPr>
        <p:spPr>
          <a:xfrm>
            <a:off x="244099" y="6738736"/>
            <a:ext cx="672465" cy="283210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dirty="0" sz="1300" spc="60" b="1">
                <a:solidFill>
                  <a:srgbClr val="C54038"/>
                </a:solidFill>
                <a:latin typeface="Tahoma"/>
                <a:cs typeface="Tahoma"/>
              </a:rPr>
              <a:t>P</a:t>
            </a: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our</a:t>
            </a:r>
            <a:r>
              <a:rPr dirty="0" sz="1300" spc="-180" b="1">
                <a:solidFill>
                  <a:srgbClr val="C54038"/>
                </a:solidFill>
                <a:latin typeface="Tahoma"/>
                <a:cs typeface="Tahoma"/>
              </a:rPr>
              <a:t> </a:t>
            </a: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de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5" name="object 5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68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dirty="0" spc="75"/>
              <a:t>A</a:t>
            </a:r>
            <a:r>
              <a:rPr dirty="0"/>
              <a:t>r</a:t>
            </a:r>
            <a:r>
              <a:rPr dirty="0" spc="75"/>
              <a:t>chi</a:t>
            </a:r>
            <a:r>
              <a:rPr dirty="0" spc="30"/>
              <a:t>t</a:t>
            </a:r>
            <a:r>
              <a:rPr dirty="0" spc="60"/>
              <a:t>ectu</a:t>
            </a:r>
            <a:r>
              <a:rPr dirty="0" spc="10"/>
              <a:t>r</a:t>
            </a:r>
            <a:r>
              <a:rPr dirty="0" spc="-15"/>
              <a:t>es</a:t>
            </a:r>
          </a:p>
        </p:txBody>
      </p:sp>
      <p:sp>
        <p:nvSpPr>
          <p:cNvPr id="6" name="object 6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dirty="0" spc="35" b="1">
                <a:latin typeface="Tahoma"/>
                <a:cs typeface="Tahoma"/>
              </a:rPr>
              <a:t>Nouvelles</a:t>
            </a:r>
            <a:r>
              <a:rPr dirty="0" spc="450" b="1">
                <a:latin typeface="Tahoma"/>
                <a:cs typeface="Tahoma"/>
              </a:rPr>
              <a:t> </a:t>
            </a:r>
            <a:r>
              <a:rPr dirty="0" spc="55"/>
              <a:t>et</a:t>
            </a:r>
            <a:r>
              <a:rPr dirty="0" spc="-25"/>
              <a:t> </a:t>
            </a:r>
            <a:r>
              <a:rPr dirty="0" spc="-15"/>
              <a:t>Paysages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244099" y="7088740"/>
            <a:ext cx="1986280" cy="283210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  <a:tabLst>
                <a:tab pos="976630" algn="l"/>
              </a:tabLst>
            </a:pP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Ruralités	</a:t>
            </a:r>
            <a:r>
              <a:rPr dirty="0" sz="1300" spc="35">
                <a:solidFill>
                  <a:srgbClr val="C54038"/>
                </a:solidFill>
                <a:latin typeface="Arial Unicode MS"/>
                <a:cs typeface="Arial Unicode MS"/>
              </a:rPr>
              <a:t>du</a:t>
            </a:r>
            <a:r>
              <a:rPr dirty="0" sz="1300" spc="-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300" spc="40">
                <a:solidFill>
                  <a:srgbClr val="C54038"/>
                </a:solidFill>
                <a:latin typeface="Arial Unicode MS"/>
                <a:cs typeface="Arial Unicode MS"/>
              </a:rPr>
              <a:t>Quotidien</a:t>
            </a:r>
            <a:endParaRPr sz="1300">
              <a:latin typeface="Arial Unicode MS"/>
              <a:cs typeface="Arial Unicode MS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260794" y="537943"/>
            <a:ext cx="6279515" cy="2403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40">
                <a:solidFill>
                  <a:srgbClr val="C54038"/>
                </a:solidFill>
                <a:latin typeface="Arial Unicode MS"/>
                <a:cs typeface="Arial Unicode MS"/>
              </a:rPr>
              <a:t>Le</a:t>
            </a:r>
            <a:r>
              <a:rPr dirty="0" sz="3600" spc="-7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55">
                <a:solidFill>
                  <a:srgbClr val="C54038"/>
                </a:solidFill>
                <a:latin typeface="Arial Unicode MS"/>
                <a:cs typeface="Arial Unicode MS"/>
              </a:rPr>
              <a:t>calendrier</a:t>
            </a:r>
            <a:endParaRPr sz="3600">
              <a:latin typeface="Arial Unicode MS"/>
              <a:cs typeface="Arial Unicode MS"/>
            </a:endParaRPr>
          </a:p>
          <a:p>
            <a:pPr marL="12700">
              <a:lnSpc>
                <a:spcPct val="100000"/>
              </a:lnSpc>
              <a:spcBef>
                <a:spcPts val="2435"/>
              </a:spcBef>
            </a:pPr>
            <a:r>
              <a:rPr dirty="0" sz="1400" spc="50" b="1">
                <a:solidFill>
                  <a:srgbClr val="C54038"/>
                </a:solidFill>
                <a:latin typeface="Arial"/>
                <a:cs typeface="Arial"/>
              </a:rPr>
              <a:t>Calendrier</a:t>
            </a:r>
            <a:r>
              <a:rPr dirty="0" sz="1400" spc="-155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1400" spc="5" b="1">
                <a:solidFill>
                  <a:srgbClr val="C54038"/>
                </a:solidFill>
                <a:latin typeface="Arial"/>
                <a:cs typeface="Arial"/>
              </a:rPr>
              <a:t>R</a:t>
            </a:r>
            <a:r>
              <a:rPr dirty="0" sz="1400" spc="25" b="1">
                <a:solidFill>
                  <a:srgbClr val="C54038"/>
                </a:solidFill>
                <a:latin typeface="Arial"/>
                <a:cs typeface="Arial"/>
              </a:rPr>
              <a:t>ésidences</a:t>
            </a:r>
            <a:r>
              <a:rPr dirty="0" sz="1400" spc="-90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1400" spc="120" b="1">
                <a:solidFill>
                  <a:srgbClr val="C54038"/>
                </a:solidFill>
                <a:latin typeface="Arial"/>
                <a:cs typeface="Arial"/>
              </a:rPr>
              <a:t>2021/2022</a:t>
            </a:r>
            <a:endParaRPr sz="1400">
              <a:latin typeface="Arial"/>
              <a:cs typeface="Arial"/>
            </a:endParaRPr>
          </a:p>
          <a:p>
            <a:pPr marL="153035" indent="-140970">
              <a:lnSpc>
                <a:spcPct val="100000"/>
              </a:lnSpc>
              <a:spcBef>
                <a:spcPts val="1714"/>
              </a:spcBef>
              <a:buFont typeface="Arial Unicode MS"/>
              <a:buChar char="•"/>
              <a:tabLst>
                <a:tab pos="153670" algn="l"/>
              </a:tabLst>
            </a:pPr>
            <a:r>
              <a:rPr dirty="0" sz="1400" spc="70" b="1">
                <a:solidFill>
                  <a:srgbClr val="C54038"/>
                </a:solidFill>
                <a:latin typeface="Arial"/>
                <a:cs typeface="Arial"/>
              </a:rPr>
              <a:t>Mi-avril:</a:t>
            </a:r>
            <a:r>
              <a:rPr dirty="0" sz="1400" spc="-90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1400" spc="30">
                <a:solidFill>
                  <a:srgbClr val="C54038"/>
                </a:solidFill>
                <a:latin typeface="Arial Unicode MS"/>
                <a:cs typeface="Arial Unicode MS"/>
              </a:rPr>
              <a:t>Lancement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 des </a:t>
            </a:r>
            <a:r>
              <a:rPr dirty="0" sz="1400">
                <a:solidFill>
                  <a:srgbClr val="C54038"/>
                </a:solidFill>
                <a:latin typeface="Arial Unicode MS"/>
                <a:cs typeface="Arial Unicode MS"/>
              </a:rPr>
              <a:t>appels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10">
                <a:solidFill>
                  <a:srgbClr val="C54038"/>
                </a:solidFill>
                <a:latin typeface="Arial Unicode MS"/>
                <a:cs typeface="Arial Unicode MS"/>
              </a:rPr>
              <a:t>d’offres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35">
                <a:solidFill>
                  <a:srgbClr val="C54038"/>
                </a:solidFill>
                <a:latin typeface="Arial Unicode MS"/>
                <a:cs typeface="Arial Unicode MS"/>
              </a:rPr>
              <a:t>pour</a:t>
            </a:r>
            <a:r>
              <a:rPr dirty="0" sz="1400" spc="-8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les </a:t>
            </a:r>
            <a:r>
              <a:rPr dirty="0" sz="1400" spc="5">
                <a:solidFill>
                  <a:srgbClr val="C54038"/>
                </a:solidFill>
                <a:latin typeface="Arial Unicode MS"/>
                <a:cs typeface="Arial Unicode MS"/>
              </a:rPr>
              <a:t>résidences</a:t>
            </a:r>
            <a:endParaRPr sz="1400">
              <a:latin typeface="Arial Unicode MS"/>
              <a:cs typeface="Arial Unicode MS"/>
            </a:endParaRPr>
          </a:p>
          <a:p>
            <a:pPr marL="143510" indent="-131445">
              <a:lnSpc>
                <a:spcPct val="100000"/>
              </a:lnSpc>
              <a:spcBef>
                <a:spcPts val="615"/>
              </a:spcBef>
              <a:buFont typeface="Arial Unicode MS"/>
              <a:buChar char="•"/>
              <a:tabLst>
                <a:tab pos="144145" algn="l"/>
              </a:tabLst>
            </a:pPr>
            <a:r>
              <a:rPr dirty="0" sz="1400" spc="60" b="1">
                <a:solidFill>
                  <a:srgbClr val="C54038"/>
                </a:solidFill>
                <a:latin typeface="Arial"/>
                <a:cs typeface="Arial"/>
              </a:rPr>
              <a:t>Mi-juin:</a:t>
            </a:r>
            <a:r>
              <a:rPr dirty="0" sz="1400" spc="-15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1400" spc="30">
                <a:solidFill>
                  <a:srgbClr val="C54038"/>
                </a:solidFill>
                <a:latin typeface="Arial Unicode MS"/>
                <a:cs typeface="Arial Unicode MS"/>
              </a:rPr>
              <a:t>Lancement</a:t>
            </a:r>
            <a:r>
              <a:rPr dirty="0" sz="14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des</a:t>
            </a:r>
            <a:r>
              <a:rPr dirty="0" sz="14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5">
                <a:solidFill>
                  <a:srgbClr val="C54038"/>
                </a:solidFill>
                <a:latin typeface="Arial Unicode MS"/>
                <a:cs typeface="Arial Unicode MS"/>
              </a:rPr>
              <a:t>résidences</a:t>
            </a:r>
            <a:endParaRPr sz="1400">
              <a:latin typeface="Arial Unicode MS"/>
              <a:cs typeface="Arial Unicode MS"/>
            </a:endParaRPr>
          </a:p>
          <a:p>
            <a:pPr marL="153035" indent="-140970">
              <a:lnSpc>
                <a:spcPct val="100000"/>
              </a:lnSpc>
              <a:spcBef>
                <a:spcPts val="615"/>
              </a:spcBef>
              <a:buFont typeface="Arial Unicode MS"/>
              <a:buChar char="•"/>
              <a:tabLst>
                <a:tab pos="153670" algn="l"/>
              </a:tabLst>
            </a:pPr>
            <a:r>
              <a:rPr dirty="0" sz="1400" spc="30" b="1">
                <a:solidFill>
                  <a:srgbClr val="C54038"/>
                </a:solidFill>
                <a:latin typeface="Arial"/>
                <a:cs typeface="Arial"/>
              </a:rPr>
              <a:t>Fin</a:t>
            </a:r>
            <a:r>
              <a:rPr dirty="0" sz="1400" spc="-90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1400" spc="85" b="1">
                <a:solidFill>
                  <a:srgbClr val="C54038"/>
                </a:solidFill>
                <a:latin typeface="Arial"/>
                <a:cs typeface="Arial"/>
              </a:rPr>
              <a:t>oc</a:t>
            </a:r>
            <a:r>
              <a:rPr dirty="0" sz="1400" spc="30" b="1">
                <a:solidFill>
                  <a:srgbClr val="C54038"/>
                </a:solidFill>
                <a:latin typeface="Arial"/>
                <a:cs typeface="Arial"/>
              </a:rPr>
              <a:t>t</a:t>
            </a:r>
            <a:r>
              <a:rPr dirty="0" sz="1400" spc="55" b="1">
                <a:solidFill>
                  <a:srgbClr val="C54038"/>
                </a:solidFill>
                <a:latin typeface="Arial"/>
                <a:cs typeface="Arial"/>
              </a:rPr>
              <a:t>ob</a:t>
            </a:r>
            <a:r>
              <a:rPr dirty="0" sz="1400" spc="15" b="1">
                <a:solidFill>
                  <a:srgbClr val="C54038"/>
                </a:solidFill>
                <a:latin typeface="Arial"/>
                <a:cs typeface="Arial"/>
              </a:rPr>
              <a:t>r</a:t>
            </a:r>
            <a:r>
              <a:rPr dirty="0" sz="1400" spc="204" b="1">
                <a:solidFill>
                  <a:srgbClr val="C54038"/>
                </a:solidFill>
                <a:latin typeface="Arial"/>
                <a:cs typeface="Arial"/>
              </a:rPr>
              <a:t>e</a:t>
            </a:r>
            <a:r>
              <a:rPr dirty="0" sz="1400" spc="30" b="1">
                <a:solidFill>
                  <a:srgbClr val="C54038"/>
                </a:solidFill>
                <a:latin typeface="Arial"/>
                <a:cs typeface="Arial"/>
              </a:rPr>
              <a:t>/</a:t>
            </a:r>
            <a:r>
              <a:rPr dirty="0" sz="1400" spc="60" b="1">
                <a:solidFill>
                  <a:srgbClr val="C54038"/>
                </a:solidFill>
                <a:latin typeface="Arial"/>
                <a:cs typeface="Arial"/>
              </a:rPr>
              <a:t>mi-n</a:t>
            </a:r>
            <a:r>
              <a:rPr dirty="0" sz="1400" spc="30" b="1">
                <a:solidFill>
                  <a:srgbClr val="C54038"/>
                </a:solidFill>
                <a:latin typeface="Arial"/>
                <a:cs typeface="Arial"/>
              </a:rPr>
              <a:t>o</a:t>
            </a:r>
            <a:r>
              <a:rPr dirty="0" sz="1400" spc="5" b="1">
                <a:solidFill>
                  <a:srgbClr val="C54038"/>
                </a:solidFill>
                <a:latin typeface="Arial"/>
                <a:cs typeface="Arial"/>
              </a:rPr>
              <a:t>v</a:t>
            </a:r>
            <a:r>
              <a:rPr dirty="0" sz="1400" spc="65" b="1">
                <a:solidFill>
                  <a:srgbClr val="C54038"/>
                </a:solidFill>
                <a:latin typeface="Arial"/>
                <a:cs typeface="Arial"/>
              </a:rPr>
              <a:t>emb</a:t>
            </a:r>
            <a:r>
              <a:rPr dirty="0" sz="1400" spc="15" b="1">
                <a:solidFill>
                  <a:srgbClr val="C54038"/>
                </a:solidFill>
                <a:latin typeface="Arial"/>
                <a:cs typeface="Arial"/>
              </a:rPr>
              <a:t>r</a:t>
            </a:r>
            <a:r>
              <a:rPr dirty="0" sz="1400" b="1">
                <a:solidFill>
                  <a:srgbClr val="C54038"/>
                </a:solidFill>
                <a:latin typeface="Arial"/>
                <a:cs typeface="Arial"/>
              </a:rPr>
              <a:t>e:</a:t>
            </a:r>
            <a:r>
              <a:rPr dirty="0" sz="1400" spc="-90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1400" spc="-80">
                <a:solidFill>
                  <a:srgbClr val="C54038"/>
                </a:solidFill>
                <a:latin typeface="Arial Unicode MS"/>
                <a:cs typeface="Arial Unicode MS"/>
              </a:rPr>
              <a:t>R</a:t>
            </a:r>
            <a:r>
              <a:rPr dirty="0" sz="1400" spc="-25">
                <a:solidFill>
                  <a:srgbClr val="C54038"/>
                </a:solidFill>
                <a:latin typeface="Arial Unicode MS"/>
                <a:cs typeface="Arial Unicode MS"/>
              </a:rPr>
              <a:t>e</a:t>
            </a:r>
            <a:r>
              <a:rPr dirty="0" sz="1400" spc="-45">
                <a:solidFill>
                  <a:srgbClr val="C54038"/>
                </a:solidFill>
                <a:latin typeface="Arial Unicode MS"/>
                <a:cs typeface="Arial Unicode MS"/>
              </a:rPr>
              <a:t>s</a:t>
            </a:r>
            <a:r>
              <a:rPr dirty="0" sz="1400" spc="75">
                <a:solidFill>
                  <a:srgbClr val="C54038"/>
                </a:solidFill>
                <a:latin typeface="Arial Unicode MS"/>
                <a:cs typeface="Arial Unicode MS"/>
              </a:rPr>
              <a:t>titution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des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45">
                <a:solidFill>
                  <a:srgbClr val="C54038"/>
                </a:solidFill>
                <a:latin typeface="Arial Unicode MS"/>
                <a:cs typeface="Arial Unicode MS"/>
              </a:rPr>
              <a:t>r</a:t>
            </a:r>
            <a:r>
              <a:rPr dirty="0" sz="1400">
                <a:solidFill>
                  <a:srgbClr val="C54038"/>
                </a:solidFill>
                <a:latin typeface="Arial Unicode MS"/>
                <a:cs typeface="Arial Unicode MS"/>
              </a:rPr>
              <a:t>ésidences</a:t>
            </a:r>
            <a:endParaRPr sz="1400">
              <a:latin typeface="Arial Unicode MS"/>
              <a:cs typeface="Arial Unicode MS"/>
            </a:endParaRPr>
          </a:p>
          <a:p>
            <a:pPr marL="153035" indent="-140970">
              <a:lnSpc>
                <a:spcPct val="100000"/>
              </a:lnSpc>
              <a:spcBef>
                <a:spcPts val="620"/>
              </a:spcBef>
              <a:buFont typeface="Arial Unicode MS"/>
              <a:buChar char="•"/>
              <a:tabLst>
                <a:tab pos="153670" algn="l"/>
              </a:tabLst>
            </a:pPr>
            <a:r>
              <a:rPr dirty="0" sz="1400" spc="65" b="1">
                <a:solidFill>
                  <a:srgbClr val="C54038"/>
                </a:solidFill>
                <a:latin typeface="Arial"/>
                <a:cs typeface="Arial"/>
              </a:rPr>
              <a:t>Début</a:t>
            </a:r>
            <a:r>
              <a:rPr dirty="0" sz="1400" spc="-90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1400" spc="40" b="1">
                <a:solidFill>
                  <a:srgbClr val="C54038"/>
                </a:solidFill>
                <a:latin typeface="Arial"/>
                <a:cs typeface="Arial"/>
              </a:rPr>
              <a:t>Décembre:</a:t>
            </a:r>
            <a:r>
              <a:rPr dirty="0" sz="1400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1400" spc="40">
                <a:solidFill>
                  <a:srgbClr val="C54038"/>
                </a:solidFill>
                <a:latin typeface="Arial Unicode MS"/>
                <a:cs typeface="Arial Unicode MS"/>
              </a:rPr>
              <a:t>Restitution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5">
                <a:solidFill>
                  <a:srgbClr val="C54038"/>
                </a:solidFill>
                <a:latin typeface="Arial Unicode MS"/>
                <a:cs typeface="Arial Unicode MS"/>
              </a:rPr>
              <a:t>d’une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15">
                <a:solidFill>
                  <a:srgbClr val="C54038"/>
                </a:solidFill>
                <a:latin typeface="Arial Unicode MS"/>
                <a:cs typeface="Arial Unicode MS"/>
              </a:rPr>
              <a:t>synthèse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 des </a:t>
            </a:r>
            <a:r>
              <a:rPr dirty="0" sz="1400" spc="30">
                <a:solidFill>
                  <a:srgbClr val="C54038"/>
                </a:solidFill>
                <a:latin typeface="Arial Unicode MS"/>
                <a:cs typeface="Arial Unicode MS"/>
              </a:rPr>
              <a:t>résultats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 des</a:t>
            </a:r>
            <a:r>
              <a:rPr dirty="0" sz="14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5">
                <a:solidFill>
                  <a:srgbClr val="C54038"/>
                </a:solidFill>
                <a:latin typeface="Arial Unicode MS"/>
                <a:cs typeface="Arial Unicode MS"/>
              </a:rPr>
              <a:t>résidences</a:t>
            </a:r>
            <a:endParaRPr sz="140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0794" y="107079"/>
            <a:ext cx="5223510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</a:t>
            </a:r>
            <a:r>
              <a:rPr dirty="0" spc="55"/>
              <a:t>ésidences</a:t>
            </a:r>
            <a:r>
              <a:rPr dirty="0" spc="-229"/>
              <a:t> </a:t>
            </a:r>
            <a:r>
              <a:rPr dirty="0" spc="290"/>
              <a:t>2021/2022</a:t>
            </a:r>
          </a:p>
        </p:txBody>
      </p:sp>
      <p:sp>
        <p:nvSpPr>
          <p:cNvPr id="4" name="object 4" descr=""/>
          <p:cNvSpPr txBox="1"/>
          <p:nvPr/>
        </p:nvSpPr>
        <p:spPr>
          <a:xfrm>
            <a:off x="244099" y="6738736"/>
            <a:ext cx="672465" cy="283210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dirty="0" sz="1300" spc="60" b="1">
                <a:solidFill>
                  <a:srgbClr val="C54038"/>
                </a:solidFill>
                <a:latin typeface="Tahoma"/>
                <a:cs typeface="Tahoma"/>
              </a:rPr>
              <a:t>P</a:t>
            </a: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our</a:t>
            </a:r>
            <a:r>
              <a:rPr dirty="0" sz="1300" spc="-180" b="1">
                <a:solidFill>
                  <a:srgbClr val="C54038"/>
                </a:solidFill>
                <a:latin typeface="Tahoma"/>
                <a:cs typeface="Tahoma"/>
              </a:rPr>
              <a:t> </a:t>
            </a: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de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5" name="object 5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68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dirty="0" spc="75"/>
              <a:t>A</a:t>
            </a:r>
            <a:r>
              <a:rPr dirty="0"/>
              <a:t>r</a:t>
            </a:r>
            <a:r>
              <a:rPr dirty="0" spc="75"/>
              <a:t>chi</a:t>
            </a:r>
            <a:r>
              <a:rPr dirty="0" spc="30"/>
              <a:t>t</a:t>
            </a:r>
            <a:r>
              <a:rPr dirty="0" spc="60"/>
              <a:t>ectu</a:t>
            </a:r>
            <a:r>
              <a:rPr dirty="0" spc="10"/>
              <a:t>r</a:t>
            </a:r>
            <a:r>
              <a:rPr dirty="0" spc="-15"/>
              <a:t>es</a:t>
            </a:r>
          </a:p>
        </p:txBody>
      </p:sp>
      <p:sp>
        <p:nvSpPr>
          <p:cNvPr id="6" name="object 6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dirty="0" spc="35" b="1">
                <a:latin typeface="Tahoma"/>
                <a:cs typeface="Tahoma"/>
              </a:rPr>
              <a:t>Nouvelles</a:t>
            </a:r>
            <a:r>
              <a:rPr dirty="0" spc="450" b="1">
                <a:latin typeface="Tahoma"/>
                <a:cs typeface="Tahoma"/>
              </a:rPr>
              <a:t> </a:t>
            </a:r>
            <a:r>
              <a:rPr dirty="0" spc="55"/>
              <a:t>et</a:t>
            </a:r>
            <a:r>
              <a:rPr dirty="0" spc="-25"/>
              <a:t> </a:t>
            </a:r>
            <a:r>
              <a:rPr dirty="0" spc="-15"/>
              <a:t>Paysages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244099" y="7088740"/>
            <a:ext cx="1986280" cy="283210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  <a:tabLst>
                <a:tab pos="976630" algn="l"/>
              </a:tabLst>
            </a:pP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Ruralités	</a:t>
            </a:r>
            <a:r>
              <a:rPr dirty="0" sz="1300" spc="35">
                <a:solidFill>
                  <a:srgbClr val="C54038"/>
                </a:solidFill>
                <a:latin typeface="Arial Unicode MS"/>
                <a:cs typeface="Arial Unicode MS"/>
              </a:rPr>
              <a:t>du</a:t>
            </a:r>
            <a:r>
              <a:rPr dirty="0" sz="1300" spc="-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300" spc="40">
                <a:solidFill>
                  <a:srgbClr val="C54038"/>
                </a:solidFill>
                <a:latin typeface="Arial Unicode MS"/>
                <a:cs typeface="Arial Unicode MS"/>
              </a:rPr>
              <a:t>Quotidien</a:t>
            </a:r>
            <a:endParaRPr sz="1300">
              <a:latin typeface="Arial Unicode MS"/>
              <a:cs typeface="Arial Unicode MS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260794" y="537853"/>
            <a:ext cx="8241665" cy="49745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40">
                <a:solidFill>
                  <a:srgbClr val="C54038"/>
                </a:solidFill>
                <a:latin typeface="Arial Unicode MS"/>
                <a:cs typeface="Arial Unicode MS"/>
              </a:rPr>
              <a:t>Le</a:t>
            </a:r>
            <a:r>
              <a:rPr dirty="0" sz="3600" spc="-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5">
                <a:solidFill>
                  <a:srgbClr val="C54038"/>
                </a:solidFill>
                <a:latin typeface="Arial Unicode MS"/>
                <a:cs typeface="Arial Unicode MS"/>
              </a:rPr>
              <a:t>cadrage</a:t>
            </a:r>
            <a:r>
              <a:rPr dirty="0" sz="3600" spc="-4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45">
                <a:solidFill>
                  <a:srgbClr val="C54038"/>
                </a:solidFill>
                <a:latin typeface="Arial Unicode MS"/>
                <a:cs typeface="Arial Unicode MS"/>
              </a:rPr>
              <a:t>budgétaire</a:t>
            </a:r>
            <a:endParaRPr sz="3600">
              <a:latin typeface="Arial Unicode MS"/>
              <a:cs typeface="Arial Unicode MS"/>
            </a:endParaRPr>
          </a:p>
          <a:p>
            <a:pPr marL="12700">
              <a:lnSpc>
                <a:spcPct val="100000"/>
              </a:lnSpc>
              <a:spcBef>
                <a:spcPts val="2435"/>
              </a:spcBef>
            </a:pPr>
            <a:r>
              <a:rPr dirty="0" sz="1400" spc="80" b="1">
                <a:solidFill>
                  <a:srgbClr val="C54038"/>
                </a:solidFill>
                <a:latin typeface="Arial"/>
                <a:cs typeface="Arial"/>
              </a:rPr>
              <a:t>P</a:t>
            </a:r>
            <a:r>
              <a:rPr dirty="0" sz="1400" spc="25" b="1">
                <a:solidFill>
                  <a:srgbClr val="C54038"/>
                </a:solidFill>
                <a:latin typeface="Arial"/>
                <a:cs typeface="Arial"/>
              </a:rPr>
              <a:t>r</a:t>
            </a:r>
            <a:r>
              <a:rPr dirty="0" sz="1400" spc="90" b="1">
                <a:solidFill>
                  <a:srgbClr val="C54038"/>
                </a:solidFill>
                <a:latin typeface="Arial"/>
                <a:cs typeface="Arial"/>
              </a:rPr>
              <a:t>é-cad</a:t>
            </a:r>
            <a:r>
              <a:rPr dirty="0" sz="1400" spc="55" b="1">
                <a:solidFill>
                  <a:srgbClr val="C54038"/>
                </a:solidFill>
                <a:latin typeface="Arial"/>
                <a:cs typeface="Arial"/>
              </a:rPr>
              <a:t>r</a:t>
            </a:r>
            <a:r>
              <a:rPr dirty="0" sz="1400" spc="55" b="1">
                <a:solidFill>
                  <a:srgbClr val="C54038"/>
                </a:solidFill>
                <a:latin typeface="Arial"/>
                <a:cs typeface="Arial"/>
              </a:rPr>
              <a:t>a</a:t>
            </a:r>
            <a:r>
              <a:rPr dirty="0" sz="1400" spc="-10" b="1">
                <a:solidFill>
                  <a:srgbClr val="C54038"/>
                </a:solidFill>
                <a:latin typeface="Arial"/>
                <a:cs typeface="Arial"/>
              </a:rPr>
              <a:t>g</a:t>
            </a:r>
            <a:r>
              <a:rPr dirty="0" sz="1400" spc="45" b="1">
                <a:solidFill>
                  <a:srgbClr val="C54038"/>
                </a:solidFill>
                <a:latin typeface="Arial"/>
                <a:cs typeface="Arial"/>
              </a:rPr>
              <a:t>e</a:t>
            </a:r>
            <a:r>
              <a:rPr dirty="0" sz="1400" spc="-90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1400" spc="35" b="1">
                <a:solidFill>
                  <a:srgbClr val="C54038"/>
                </a:solidFill>
                <a:latin typeface="Arial"/>
                <a:cs typeface="Arial"/>
              </a:rPr>
              <a:t>bud</a:t>
            </a:r>
            <a:r>
              <a:rPr dirty="0" sz="1400" spc="-35" b="1">
                <a:solidFill>
                  <a:srgbClr val="C54038"/>
                </a:solidFill>
                <a:latin typeface="Arial"/>
                <a:cs typeface="Arial"/>
              </a:rPr>
              <a:t>g</a:t>
            </a:r>
            <a:r>
              <a:rPr dirty="0" sz="1400" spc="20" b="1">
                <a:solidFill>
                  <a:srgbClr val="C54038"/>
                </a:solidFill>
                <a:latin typeface="Arial"/>
                <a:cs typeface="Arial"/>
              </a:rPr>
              <a:t>é</a:t>
            </a:r>
            <a:r>
              <a:rPr dirty="0" sz="1400" spc="85" b="1">
                <a:solidFill>
                  <a:srgbClr val="C54038"/>
                </a:solidFill>
                <a:latin typeface="Arial"/>
                <a:cs typeface="Arial"/>
              </a:rPr>
              <a:t>tai</a:t>
            </a:r>
            <a:r>
              <a:rPr dirty="0" sz="1400" spc="65" b="1">
                <a:solidFill>
                  <a:srgbClr val="C54038"/>
                </a:solidFill>
                <a:latin typeface="Arial"/>
                <a:cs typeface="Arial"/>
              </a:rPr>
              <a:t>r</a:t>
            </a:r>
            <a:r>
              <a:rPr dirty="0" sz="1400" spc="45" b="1">
                <a:solidFill>
                  <a:srgbClr val="C54038"/>
                </a:solidFill>
                <a:latin typeface="Arial"/>
                <a:cs typeface="Arial"/>
              </a:rPr>
              <a:t>e</a:t>
            </a:r>
            <a:r>
              <a:rPr dirty="0" sz="1400" spc="-90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1400" spc="120" b="1">
                <a:solidFill>
                  <a:srgbClr val="C54038"/>
                </a:solidFill>
                <a:latin typeface="Arial"/>
                <a:cs typeface="Arial"/>
              </a:rPr>
              <a:t>2021/2022</a:t>
            </a:r>
            <a:endParaRPr sz="1400">
              <a:latin typeface="Arial"/>
              <a:cs typeface="Arial"/>
            </a:endParaRPr>
          </a:p>
          <a:p>
            <a:pPr marL="153035" indent="-140970">
              <a:lnSpc>
                <a:spcPct val="100000"/>
              </a:lnSpc>
              <a:spcBef>
                <a:spcPts val="1714"/>
              </a:spcBef>
              <a:buChar char="•"/>
              <a:tabLst>
                <a:tab pos="153670" algn="l"/>
              </a:tabLst>
            </a:pPr>
            <a:r>
              <a:rPr dirty="0" sz="1400">
                <a:solidFill>
                  <a:srgbClr val="C54038"/>
                </a:solidFill>
                <a:latin typeface="Arial Unicode MS"/>
                <a:cs typeface="Arial Unicode MS"/>
              </a:rPr>
              <a:t>Région</a:t>
            </a:r>
            <a:r>
              <a:rPr dirty="0" sz="1400" spc="-2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95">
                <a:solidFill>
                  <a:srgbClr val="C54038"/>
                </a:solidFill>
                <a:latin typeface="Arial Unicode MS"/>
                <a:cs typeface="Arial Unicode MS"/>
              </a:rPr>
              <a:t>-</a:t>
            </a:r>
            <a:r>
              <a:rPr dirty="0" sz="1400" spc="-2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35">
                <a:solidFill>
                  <a:srgbClr val="C54038"/>
                </a:solidFill>
                <a:latin typeface="Arial Unicode MS"/>
                <a:cs typeface="Arial Unicode MS"/>
              </a:rPr>
              <a:t>Budget</a:t>
            </a:r>
            <a:r>
              <a:rPr dirty="0" sz="1400" spc="-2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20">
                <a:solidFill>
                  <a:srgbClr val="C54038"/>
                </a:solidFill>
                <a:latin typeface="Arial Unicode MS"/>
                <a:cs typeface="Arial Unicode MS"/>
              </a:rPr>
              <a:t>global</a:t>
            </a:r>
            <a:r>
              <a:rPr dirty="0" sz="1400" spc="-2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95">
                <a:solidFill>
                  <a:srgbClr val="C54038"/>
                </a:solidFill>
                <a:latin typeface="Arial Unicode MS"/>
                <a:cs typeface="Arial Unicode MS"/>
              </a:rPr>
              <a:t>76000€/an</a:t>
            </a:r>
            <a:endParaRPr sz="1400">
              <a:latin typeface="Arial Unicode MS"/>
              <a:cs typeface="Arial Unicode MS"/>
            </a:endParaRPr>
          </a:p>
          <a:p>
            <a:pPr marL="153035" indent="-140970">
              <a:lnSpc>
                <a:spcPct val="100000"/>
              </a:lnSpc>
              <a:spcBef>
                <a:spcPts val="15"/>
              </a:spcBef>
              <a:buChar char="•"/>
              <a:tabLst>
                <a:tab pos="153670" algn="l"/>
              </a:tabLst>
            </a:pPr>
            <a:r>
              <a:rPr dirty="0" sz="1400" spc="140">
                <a:solidFill>
                  <a:srgbClr val="C54038"/>
                </a:solidFill>
                <a:latin typeface="Arial Unicode MS"/>
                <a:cs typeface="Arial Unicode MS"/>
              </a:rPr>
              <a:t>28000€</a:t>
            </a:r>
            <a:r>
              <a:rPr dirty="0" sz="1400" spc="-8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30">
                <a:solidFill>
                  <a:srgbClr val="C54038"/>
                </a:solidFill>
                <a:latin typeface="Arial Unicode MS"/>
                <a:cs typeface="Arial Unicode MS"/>
              </a:rPr>
              <a:t>Anim</a:t>
            </a:r>
            <a:r>
              <a:rPr dirty="0" sz="1400">
                <a:solidFill>
                  <a:srgbClr val="C54038"/>
                </a:solidFill>
                <a:latin typeface="Arial Unicode MS"/>
                <a:cs typeface="Arial Unicode MS"/>
              </a:rPr>
              <a:t>a</a:t>
            </a:r>
            <a:r>
              <a:rPr dirty="0" sz="1400" spc="55">
                <a:solidFill>
                  <a:srgbClr val="C54038"/>
                </a:solidFill>
                <a:latin typeface="Arial Unicode MS"/>
                <a:cs typeface="Arial Unicode MS"/>
              </a:rPr>
              <a:t>tion</a:t>
            </a:r>
            <a:endParaRPr sz="1400">
              <a:latin typeface="Arial Unicode MS"/>
              <a:cs typeface="Arial Unicode MS"/>
            </a:endParaRPr>
          </a:p>
          <a:p>
            <a:pPr marL="153035" indent="-140970">
              <a:lnSpc>
                <a:spcPct val="100000"/>
              </a:lnSpc>
              <a:spcBef>
                <a:spcPts val="15"/>
              </a:spcBef>
              <a:buChar char="•"/>
              <a:tabLst>
                <a:tab pos="153670" algn="l"/>
              </a:tabLst>
            </a:pPr>
            <a:r>
              <a:rPr dirty="0" sz="1400" spc="140">
                <a:solidFill>
                  <a:srgbClr val="C54038"/>
                </a:solidFill>
                <a:latin typeface="Arial Unicode MS"/>
                <a:cs typeface="Arial Unicode MS"/>
              </a:rPr>
              <a:t>48000€</a:t>
            </a:r>
            <a:r>
              <a:rPr dirty="0" sz="1400" spc="-3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Résidences</a:t>
            </a:r>
            <a:endParaRPr sz="1400">
              <a:latin typeface="Arial Unicode MS"/>
              <a:cs typeface="Arial Unicode MS"/>
            </a:endParaRPr>
          </a:p>
          <a:p>
            <a:pPr marL="12700">
              <a:lnSpc>
                <a:spcPct val="100000"/>
              </a:lnSpc>
              <a:spcBef>
                <a:spcPts val="1715"/>
              </a:spcBef>
            </a:pPr>
            <a:r>
              <a:rPr dirty="0" sz="1400" spc="15" b="1">
                <a:solidFill>
                  <a:srgbClr val="C54038"/>
                </a:solidFill>
                <a:latin typeface="Arial"/>
                <a:cs typeface="Arial"/>
              </a:rPr>
              <a:t>P</a:t>
            </a:r>
            <a:r>
              <a:rPr dirty="0" sz="1400" spc="35" b="1">
                <a:solidFill>
                  <a:srgbClr val="C54038"/>
                </a:solidFill>
                <a:latin typeface="Arial"/>
                <a:cs typeface="Arial"/>
              </a:rPr>
              <a:t>our</a:t>
            </a:r>
            <a:r>
              <a:rPr dirty="0" sz="1400" spc="-155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1400" spc="35" b="1">
                <a:solidFill>
                  <a:srgbClr val="C54038"/>
                </a:solidFill>
                <a:latin typeface="Arial"/>
                <a:cs typeface="Arial"/>
              </a:rPr>
              <a:t>chaque</a:t>
            </a:r>
            <a:r>
              <a:rPr dirty="0" sz="1400" spc="-90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1400" spc="75" b="1">
                <a:solidFill>
                  <a:srgbClr val="C54038"/>
                </a:solidFill>
                <a:latin typeface="Arial"/>
                <a:cs typeface="Arial"/>
              </a:rPr>
              <a:t>r</a:t>
            </a:r>
            <a:r>
              <a:rPr dirty="0" sz="1400" spc="30" b="1">
                <a:solidFill>
                  <a:srgbClr val="C54038"/>
                </a:solidFill>
                <a:latin typeface="Arial"/>
                <a:cs typeface="Arial"/>
              </a:rPr>
              <a:t>ésidence</a:t>
            </a:r>
            <a:endParaRPr sz="1400">
              <a:latin typeface="Arial"/>
              <a:cs typeface="Arial"/>
            </a:endParaRPr>
          </a:p>
          <a:p>
            <a:pPr marL="153035" indent="-140970">
              <a:lnSpc>
                <a:spcPct val="100000"/>
              </a:lnSpc>
              <a:spcBef>
                <a:spcPts val="1710"/>
              </a:spcBef>
              <a:buChar char="•"/>
              <a:tabLst>
                <a:tab pos="153670" algn="l"/>
              </a:tabLst>
            </a:pPr>
            <a:r>
              <a:rPr dirty="0" sz="1400" spc="120">
                <a:solidFill>
                  <a:srgbClr val="C54038"/>
                </a:solidFill>
                <a:latin typeface="Arial Unicode MS"/>
                <a:cs typeface="Arial Unicode MS"/>
              </a:rPr>
              <a:t>9500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210">
                <a:solidFill>
                  <a:srgbClr val="C54038"/>
                </a:solidFill>
                <a:latin typeface="Arial Unicode MS"/>
                <a:cs typeface="Arial Unicode MS"/>
              </a:rPr>
              <a:t>€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35">
                <a:solidFill>
                  <a:srgbClr val="C54038"/>
                </a:solidFill>
                <a:latin typeface="Arial Unicode MS"/>
                <a:cs typeface="Arial Unicode MS"/>
              </a:rPr>
              <a:t>pour</a:t>
            </a:r>
            <a:r>
              <a:rPr dirty="0" sz="1400" spc="-9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l’équipe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>
                <a:solidFill>
                  <a:srgbClr val="C54038"/>
                </a:solidFill>
                <a:latin typeface="Arial Unicode MS"/>
                <a:cs typeface="Arial Unicode MS"/>
              </a:rPr>
              <a:t>en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5">
                <a:solidFill>
                  <a:srgbClr val="C54038"/>
                </a:solidFill>
                <a:latin typeface="Arial Unicode MS"/>
                <a:cs typeface="Arial Unicode MS"/>
              </a:rPr>
              <a:t>résidence</a:t>
            </a:r>
            <a:endParaRPr sz="1400">
              <a:latin typeface="Arial Unicode MS"/>
              <a:cs typeface="Arial Unicode MS"/>
            </a:endParaRPr>
          </a:p>
          <a:p>
            <a:pPr marL="153035" indent="-140970">
              <a:lnSpc>
                <a:spcPct val="100000"/>
              </a:lnSpc>
              <a:spcBef>
                <a:spcPts val="15"/>
              </a:spcBef>
              <a:buChar char="•"/>
              <a:tabLst>
                <a:tab pos="153670" algn="l"/>
              </a:tabLst>
            </a:pPr>
            <a:r>
              <a:rPr dirty="0" sz="1400" spc="135">
                <a:solidFill>
                  <a:srgbClr val="C54038"/>
                </a:solidFill>
                <a:latin typeface="Arial Unicode MS"/>
                <a:cs typeface="Arial Unicode MS"/>
              </a:rPr>
              <a:t>500</a:t>
            </a:r>
            <a:r>
              <a:rPr dirty="0" sz="14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210">
                <a:solidFill>
                  <a:srgbClr val="C54038"/>
                </a:solidFill>
                <a:latin typeface="Arial Unicode MS"/>
                <a:cs typeface="Arial Unicode MS"/>
              </a:rPr>
              <a:t>€</a:t>
            </a:r>
            <a:r>
              <a:rPr dirty="0" sz="14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35">
                <a:solidFill>
                  <a:srgbClr val="C54038"/>
                </a:solidFill>
                <a:latin typeface="Arial Unicode MS"/>
                <a:cs typeface="Arial Unicode MS"/>
              </a:rPr>
              <a:t>pour</a:t>
            </a:r>
            <a:r>
              <a:rPr dirty="0" sz="1400" spc="-9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25">
                <a:solidFill>
                  <a:srgbClr val="C54038"/>
                </a:solidFill>
                <a:latin typeface="Arial Unicode MS"/>
                <a:cs typeface="Arial Unicode MS"/>
              </a:rPr>
              <a:t>organisation</a:t>
            </a:r>
            <a:r>
              <a:rPr dirty="0" sz="14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5">
                <a:solidFill>
                  <a:srgbClr val="C54038"/>
                </a:solidFill>
                <a:latin typeface="Arial Unicode MS"/>
                <a:cs typeface="Arial Unicode MS"/>
              </a:rPr>
              <a:t>d’une</a:t>
            </a:r>
            <a:r>
              <a:rPr dirty="0" sz="14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25">
                <a:solidFill>
                  <a:srgbClr val="C54038"/>
                </a:solidFill>
                <a:latin typeface="Arial Unicode MS"/>
                <a:cs typeface="Arial Unicode MS"/>
              </a:rPr>
              <a:t>conférence-débat</a:t>
            </a:r>
            <a:endParaRPr sz="1400">
              <a:latin typeface="Arial Unicode MS"/>
              <a:cs typeface="Arial Unicode MS"/>
            </a:endParaRPr>
          </a:p>
          <a:p>
            <a:pPr marL="12700">
              <a:lnSpc>
                <a:spcPct val="100000"/>
              </a:lnSpc>
              <a:spcBef>
                <a:spcPts val="1715"/>
              </a:spcBef>
            </a:pPr>
            <a:r>
              <a:rPr dirty="0" sz="1400" spc="40" b="1">
                <a:solidFill>
                  <a:srgbClr val="C54038"/>
                </a:solidFill>
                <a:latin typeface="Arial"/>
                <a:cs typeface="Arial"/>
              </a:rPr>
              <a:t>Soutiens</a:t>
            </a:r>
            <a:r>
              <a:rPr dirty="0" sz="1400" spc="-90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1400" spc="35" b="1">
                <a:solidFill>
                  <a:srgbClr val="C54038"/>
                </a:solidFill>
                <a:latin typeface="Arial"/>
                <a:cs typeface="Arial"/>
              </a:rPr>
              <a:t>compléme</a:t>
            </a:r>
            <a:r>
              <a:rPr dirty="0" sz="1400" spc="25" b="1">
                <a:solidFill>
                  <a:srgbClr val="C54038"/>
                </a:solidFill>
                <a:latin typeface="Arial"/>
                <a:cs typeface="Arial"/>
              </a:rPr>
              <a:t>n</a:t>
            </a:r>
            <a:r>
              <a:rPr dirty="0" sz="1400" spc="85" b="1">
                <a:solidFill>
                  <a:srgbClr val="C54038"/>
                </a:solidFill>
                <a:latin typeface="Arial"/>
                <a:cs typeface="Arial"/>
              </a:rPr>
              <a:t>tai</a:t>
            </a:r>
            <a:r>
              <a:rPr dirty="0" sz="1400" spc="65" b="1">
                <a:solidFill>
                  <a:srgbClr val="C54038"/>
                </a:solidFill>
                <a:latin typeface="Arial"/>
                <a:cs typeface="Arial"/>
              </a:rPr>
              <a:t>r</a:t>
            </a:r>
            <a:r>
              <a:rPr dirty="0" sz="1400" spc="20" b="1">
                <a:solidFill>
                  <a:srgbClr val="C54038"/>
                </a:solidFill>
                <a:latin typeface="Arial"/>
                <a:cs typeface="Arial"/>
              </a:rPr>
              <a:t>es</a:t>
            </a:r>
            <a:endParaRPr sz="1400">
              <a:latin typeface="Arial"/>
              <a:cs typeface="Arial"/>
            </a:endParaRPr>
          </a:p>
          <a:p>
            <a:pPr marL="152400" indent="-140335">
              <a:lnSpc>
                <a:spcPct val="100000"/>
              </a:lnSpc>
              <a:spcBef>
                <a:spcPts val="1710"/>
              </a:spcBef>
              <a:buFont typeface="Arial"/>
              <a:buChar char="•"/>
              <a:tabLst>
                <a:tab pos="153035" algn="l"/>
              </a:tabLst>
            </a:pPr>
            <a:r>
              <a:rPr dirty="0" sz="1400" spc="35">
                <a:solidFill>
                  <a:srgbClr val="C54038"/>
                </a:solidFill>
                <a:latin typeface="Arial Unicode MS"/>
                <a:cs typeface="Arial Unicode MS"/>
              </a:rPr>
              <a:t>Direction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 Régionale</a:t>
            </a:r>
            <a:r>
              <a:rPr dirty="0" sz="14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des</a:t>
            </a:r>
            <a:r>
              <a:rPr dirty="0" sz="1400" spc="-7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15">
                <a:solidFill>
                  <a:srgbClr val="C54038"/>
                </a:solidFill>
                <a:latin typeface="Arial Unicode MS"/>
                <a:cs typeface="Arial Unicode MS"/>
              </a:rPr>
              <a:t>Affaires</a:t>
            </a:r>
            <a:r>
              <a:rPr dirty="0" sz="14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25">
                <a:solidFill>
                  <a:srgbClr val="C54038"/>
                </a:solidFill>
                <a:latin typeface="Arial Unicode MS"/>
                <a:cs typeface="Arial Unicode MS"/>
              </a:rPr>
              <a:t>Culturelles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95">
                <a:solidFill>
                  <a:srgbClr val="C54038"/>
                </a:solidFill>
                <a:latin typeface="Arial Unicode MS"/>
                <a:cs typeface="Arial Unicode MS"/>
              </a:rPr>
              <a:t>-</a:t>
            </a:r>
            <a:r>
              <a:rPr dirty="0" sz="14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155">
                <a:solidFill>
                  <a:srgbClr val="C54038"/>
                </a:solidFill>
                <a:latin typeface="Arial Unicode MS"/>
                <a:cs typeface="Arial Unicode MS"/>
              </a:rPr>
              <a:t>20000€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35">
                <a:solidFill>
                  <a:srgbClr val="C54038"/>
                </a:solidFill>
                <a:latin typeface="Arial Unicode MS"/>
                <a:cs typeface="Arial Unicode MS"/>
              </a:rPr>
              <a:t>pour</a:t>
            </a:r>
            <a:r>
              <a:rPr dirty="0" sz="1400" spc="-8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5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400" spc="-4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25">
                <a:solidFill>
                  <a:srgbClr val="C54038"/>
                </a:solidFill>
                <a:latin typeface="Arial Unicode MS"/>
                <a:cs typeface="Arial Unicode MS"/>
              </a:rPr>
              <a:t>valorisation</a:t>
            </a:r>
            <a:r>
              <a:rPr dirty="0" sz="14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25">
                <a:solidFill>
                  <a:srgbClr val="C54038"/>
                </a:solidFill>
                <a:latin typeface="Arial Unicode MS"/>
                <a:cs typeface="Arial Unicode MS"/>
              </a:rPr>
              <a:t>du</a:t>
            </a:r>
            <a:r>
              <a:rPr dirty="0" sz="1400" spc="-6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30">
                <a:solidFill>
                  <a:srgbClr val="C54038"/>
                </a:solidFill>
                <a:latin typeface="Arial Unicode MS"/>
                <a:cs typeface="Arial Unicode MS"/>
              </a:rPr>
              <a:t>travail</a:t>
            </a:r>
            <a:r>
              <a:rPr dirty="0" sz="14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des </a:t>
            </a:r>
            <a:r>
              <a:rPr dirty="0" sz="1400">
                <a:solidFill>
                  <a:srgbClr val="C54038"/>
                </a:solidFill>
                <a:latin typeface="Arial Unicode MS"/>
                <a:cs typeface="Arial Unicode MS"/>
              </a:rPr>
              <a:t>résidences:</a:t>
            </a:r>
            <a:endParaRPr sz="1400">
              <a:latin typeface="Arial Unicode MS"/>
              <a:cs typeface="Arial Unicode MS"/>
            </a:endParaRPr>
          </a:p>
          <a:p>
            <a:pPr lvl="1" marL="662305" indent="-141605">
              <a:lnSpc>
                <a:spcPct val="100000"/>
              </a:lnSpc>
              <a:spcBef>
                <a:spcPts val="15"/>
              </a:spcBef>
              <a:buChar char="•"/>
              <a:tabLst>
                <a:tab pos="662940" algn="l"/>
              </a:tabLst>
            </a:pP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Résidence</a:t>
            </a:r>
            <a:r>
              <a:rPr dirty="0" sz="1400" spc="-3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des</a:t>
            </a:r>
            <a:r>
              <a:rPr dirty="0" sz="1400" spc="-3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5">
                <a:solidFill>
                  <a:srgbClr val="C54038"/>
                </a:solidFill>
                <a:latin typeface="Arial Unicode MS"/>
                <a:cs typeface="Arial Unicode MS"/>
              </a:rPr>
              <a:t>résidences</a:t>
            </a:r>
            <a:endParaRPr sz="1400">
              <a:latin typeface="Arial Unicode MS"/>
              <a:cs typeface="Arial Unicode MS"/>
            </a:endParaRPr>
          </a:p>
          <a:p>
            <a:pPr lvl="1" marL="662305" indent="-141605">
              <a:lnSpc>
                <a:spcPct val="100000"/>
              </a:lnSpc>
              <a:spcBef>
                <a:spcPts val="15"/>
              </a:spcBef>
              <a:buChar char="•"/>
              <a:tabLst>
                <a:tab pos="662940" algn="l"/>
              </a:tabLst>
            </a:pPr>
            <a:r>
              <a:rPr dirty="0" sz="1400" spc="5">
                <a:solidFill>
                  <a:srgbClr val="C54038"/>
                </a:solidFill>
                <a:latin typeface="Arial Unicode MS"/>
                <a:cs typeface="Arial Unicode MS"/>
              </a:rPr>
              <a:t>Synthèse</a:t>
            </a:r>
            <a:r>
              <a:rPr dirty="0" sz="1400" spc="-3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des</a:t>
            </a:r>
            <a:r>
              <a:rPr dirty="0" sz="1400" spc="-3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5">
                <a:solidFill>
                  <a:srgbClr val="C54038"/>
                </a:solidFill>
                <a:latin typeface="Arial Unicode MS"/>
                <a:cs typeface="Arial Unicode MS"/>
              </a:rPr>
              <a:t>résidences</a:t>
            </a:r>
            <a:endParaRPr sz="1400">
              <a:latin typeface="Arial Unicode MS"/>
              <a:cs typeface="Arial Unicode MS"/>
            </a:endParaRPr>
          </a:p>
          <a:p>
            <a:pPr lvl="1" marL="682625" indent="-161925">
              <a:lnSpc>
                <a:spcPct val="100000"/>
              </a:lnSpc>
              <a:spcBef>
                <a:spcPts val="20"/>
              </a:spcBef>
              <a:buChar char="•"/>
              <a:tabLst>
                <a:tab pos="683260" algn="l"/>
              </a:tabLst>
            </a:pPr>
            <a:r>
              <a:rPr dirty="0" sz="1400" spc="40">
                <a:solidFill>
                  <a:srgbClr val="C54038"/>
                </a:solidFill>
                <a:latin typeface="Arial Unicode MS"/>
                <a:cs typeface="Arial Unicode MS"/>
              </a:rPr>
              <a:t>Blog/site</a:t>
            </a:r>
            <a:r>
              <a:rPr dirty="0" sz="1400" spc="-9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45">
                <a:solidFill>
                  <a:srgbClr val="C54038"/>
                </a:solidFill>
                <a:latin typeface="Arial Unicode MS"/>
                <a:cs typeface="Arial Unicode MS"/>
              </a:rPr>
              <a:t>web</a:t>
            </a:r>
            <a:endParaRPr sz="1400">
              <a:latin typeface="Arial Unicode MS"/>
              <a:cs typeface="Arial Unicode MS"/>
            </a:endParaRPr>
          </a:p>
          <a:p>
            <a:pPr marL="152400" indent="-140335">
              <a:lnSpc>
                <a:spcPct val="100000"/>
              </a:lnSpc>
              <a:spcBef>
                <a:spcPts val="1710"/>
              </a:spcBef>
              <a:buFont typeface="Arial"/>
              <a:buChar char="•"/>
              <a:tabLst>
                <a:tab pos="153035" algn="l"/>
              </a:tabLst>
            </a:pPr>
            <a:r>
              <a:rPr dirty="0" sz="1400" spc="35">
                <a:solidFill>
                  <a:srgbClr val="C54038"/>
                </a:solidFill>
                <a:latin typeface="Arial Unicode MS"/>
                <a:cs typeface="Arial Unicode MS"/>
              </a:rPr>
              <a:t>Collectivité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>
                <a:solidFill>
                  <a:srgbClr val="C54038"/>
                </a:solidFill>
                <a:latin typeface="Arial Unicode MS"/>
                <a:cs typeface="Arial Unicode MS"/>
              </a:rPr>
              <a:t>Européenne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>
                <a:solidFill>
                  <a:srgbClr val="C54038"/>
                </a:solidFill>
                <a:latin typeface="Arial Unicode MS"/>
                <a:cs typeface="Arial Unicode MS"/>
              </a:rPr>
              <a:t>de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-15">
                <a:solidFill>
                  <a:srgbClr val="C54038"/>
                </a:solidFill>
                <a:latin typeface="Arial Unicode MS"/>
                <a:cs typeface="Arial Unicode MS"/>
              </a:rPr>
              <a:t>l’Alsace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95">
                <a:solidFill>
                  <a:srgbClr val="C54038"/>
                </a:solidFill>
                <a:latin typeface="Arial Unicode MS"/>
                <a:cs typeface="Arial Unicode MS"/>
              </a:rPr>
              <a:t>-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30">
                <a:solidFill>
                  <a:srgbClr val="C54038"/>
                </a:solidFill>
                <a:latin typeface="Arial Unicode MS"/>
                <a:cs typeface="Arial Unicode MS"/>
              </a:rPr>
              <a:t>ﬁnance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10">
                <a:solidFill>
                  <a:srgbClr val="C54038"/>
                </a:solidFill>
                <a:latin typeface="Arial Unicode MS"/>
                <a:cs typeface="Arial Unicode MS"/>
              </a:rPr>
              <a:t>une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5">
                <a:solidFill>
                  <a:srgbClr val="C54038"/>
                </a:solidFill>
                <a:latin typeface="Arial Unicode MS"/>
                <a:cs typeface="Arial Unicode MS"/>
              </a:rPr>
              <a:t>résidence</a:t>
            </a:r>
            <a:endParaRPr sz="140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07021" y="6925271"/>
            <a:ext cx="788250" cy="324027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7873847" y="6780466"/>
            <a:ext cx="2559050" cy="585470"/>
            <a:chOff x="7873847" y="6780466"/>
            <a:chExt cx="2559050" cy="585470"/>
          </a:xfrm>
        </p:grpSpPr>
        <p:sp>
          <p:nvSpPr>
            <p:cNvPr id="4" name="object 4" descr=""/>
            <p:cNvSpPr/>
            <p:nvPr/>
          </p:nvSpPr>
          <p:spPr>
            <a:xfrm>
              <a:off x="7873847" y="6780466"/>
              <a:ext cx="385445" cy="569595"/>
            </a:xfrm>
            <a:custGeom>
              <a:avLst/>
              <a:gdLst/>
              <a:ahLst/>
              <a:cxnLst/>
              <a:rect l="l" t="t" r="r" b="b"/>
              <a:pathLst>
                <a:path w="385445" h="569595">
                  <a:moveTo>
                    <a:pt x="74612" y="40322"/>
                  </a:moveTo>
                  <a:lnTo>
                    <a:pt x="74422" y="40220"/>
                  </a:lnTo>
                  <a:lnTo>
                    <a:pt x="74561" y="39687"/>
                  </a:lnTo>
                  <a:lnTo>
                    <a:pt x="73774" y="39776"/>
                  </a:lnTo>
                  <a:lnTo>
                    <a:pt x="72885" y="39878"/>
                  </a:lnTo>
                  <a:lnTo>
                    <a:pt x="74168" y="40220"/>
                  </a:lnTo>
                  <a:lnTo>
                    <a:pt x="74612" y="40322"/>
                  </a:lnTo>
                  <a:close/>
                </a:path>
                <a:path w="385445" h="569595">
                  <a:moveTo>
                    <a:pt x="77838" y="42811"/>
                  </a:moveTo>
                  <a:lnTo>
                    <a:pt x="77343" y="42811"/>
                  </a:lnTo>
                  <a:lnTo>
                    <a:pt x="77597" y="43357"/>
                  </a:lnTo>
                  <a:lnTo>
                    <a:pt x="77495" y="42951"/>
                  </a:lnTo>
                  <a:lnTo>
                    <a:pt x="77838" y="42811"/>
                  </a:lnTo>
                  <a:close/>
                </a:path>
                <a:path w="385445" h="569595">
                  <a:moveTo>
                    <a:pt x="77889" y="38100"/>
                  </a:moveTo>
                  <a:lnTo>
                    <a:pt x="77698" y="37312"/>
                  </a:lnTo>
                  <a:lnTo>
                    <a:pt x="76847" y="38100"/>
                  </a:lnTo>
                  <a:lnTo>
                    <a:pt x="77889" y="38100"/>
                  </a:lnTo>
                  <a:close/>
                </a:path>
                <a:path w="385445" h="569595">
                  <a:moveTo>
                    <a:pt x="79184" y="442061"/>
                  </a:moveTo>
                  <a:lnTo>
                    <a:pt x="75311" y="442061"/>
                  </a:lnTo>
                  <a:lnTo>
                    <a:pt x="75311" y="465975"/>
                  </a:lnTo>
                  <a:lnTo>
                    <a:pt x="75222" y="480656"/>
                  </a:lnTo>
                  <a:lnTo>
                    <a:pt x="73774" y="486854"/>
                  </a:lnTo>
                  <a:lnTo>
                    <a:pt x="66725" y="486854"/>
                  </a:lnTo>
                  <a:lnTo>
                    <a:pt x="65189" y="480656"/>
                  </a:lnTo>
                  <a:lnTo>
                    <a:pt x="65189" y="467906"/>
                  </a:lnTo>
                  <a:lnTo>
                    <a:pt x="66535" y="461213"/>
                  </a:lnTo>
                  <a:lnTo>
                    <a:pt x="73380" y="461213"/>
                  </a:lnTo>
                  <a:lnTo>
                    <a:pt x="75311" y="465975"/>
                  </a:lnTo>
                  <a:lnTo>
                    <a:pt x="75311" y="442061"/>
                  </a:lnTo>
                  <a:lnTo>
                    <a:pt x="75158" y="442061"/>
                  </a:lnTo>
                  <a:lnTo>
                    <a:pt x="75158" y="460565"/>
                  </a:lnTo>
                  <a:lnTo>
                    <a:pt x="73875" y="456603"/>
                  </a:lnTo>
                  <a:lnTo>
                    <a:pt x="71335" y="454914"/>
                  </a:lnTo>
                  <a:lnTo>
                    <a:pt x="65087" y="454914"/>
                  </a:lnTo>
                  <a:lnTo>
                    <a:pt x="61239" y="460565"/>
                  </a:lnTo>
                  <a:lnTo>
                    <a:pt x="61175" y="484682"/>
                  </a:lnTo>
                  <a:lnTo>
                    <a:pt x="63944" y="493166"/>
                  </a:lnTo>
                  <a:lnTo>
                    <a:pt x="71983" y="493166"/>
                  </a:lnTo>
                  <a:lnTo>
                    <a:pt x="74218" y="491426"/>
                  </a:lnTo>
                  <a:lnTo>
                    <a:pt x="75311" y="487260"/>
                  </a:lnTo>
                  <a:lnTo>
                    <a:pt x="75361" y="492163"/>
                  </a:lnTo>
                  <a:lnTo>
                    <a:pt x="79184" y="492163"/>
                  </a:lnTo>
                  <a:lnTo>
                    <a:pt x="79184" y="487260"/>
                  </a:lnTo>
                  <a:lnTo>
                    <a:pt x="79184" y="486854"/>
                  </a:lnTo>
                  <a:lnTo>
                    <a:pt x="79184" y="461213"/>
                  </a:lnTo>
                  <a:lnTo>
                    <a:pt x="79184" y="460565"/>
                  </a:lnTo>
                  <a:lnTo>
                    <a:pt x="79184" y="442061"/>
                  </a:lnTo>
                  <a:close/>
                </a:path>
                <a:path w="385445" h="569595">
                  <a:moveTo>
                    <a:pt x="79235" y="85471"/>
                  </a:moveTo>
                  <a:lnTo>
                    <a:pt x="78879" y="85471"/>
                  </a:lnTo>
                  <a:lnTo>
                    <a:pt x="78232" y="85572"/>
                  </a:lnTo>
                  <a:lnTo>
                    <a:pt x="77889" y="85471"/>
                  </a:lnTo>
                  <a:lnTo>
                    <a:pt x="77495" y="86271"/>
                  </a:lnTo>
                  <a:lnTo>
                    <a:pt x="77444" y="86715"/>
                  </a:lnTo>
                  <a:lnTo>
                    <a:pt x="77050" y="87655"/>
                  </a:lnTo>
                  <a:lnTo>
                    <a:pt x="77647" y="87503"/>
                  </a:lnTo>
                  <a:lnTo>
                    <a:pt x="77736" y="87261"/>
                  </a:lnTo>
                  <a:lnTo>
                    <a:pt x="78435" y="87350"/>
                  </a:lnTo>
                  <a:lnTo>
                    <a:pt x="78778" y="86614"/>
                  </a:lnTo>
                  <a:lnTo>
                    <a:pt x="78879" y="86220"/>
                  </a:lnTo>
                  <a:lnTo>
                    <a:pt x="79235" y="85471"/>
                  </a:lnTo>
                  <a:close/>
                </a:path>
                <a:path w="385445" h="569595">
                  <a:moveTo>
                    <a:pt x="79781" y="40640"/>
                  </a:moveTo>
                  <a:lnTo>
                    <a:pt x="79552" y="39560"/>
                  </a:lnTo>
                  <a:lnTo>
                    <a:pt x="79476" y="39370"/>
                  </a:lnTo>
                  <a:lnTo>
                    <a:pt x="79781" y="40640"/>
                  </a:lnTo>
                  <a:close/>
                </a:path>
                <a:path w="385445" h="569595">
                  <a:moveTo>
                    <a:pt x="80670" y="44297"/>
                  </a:moveTo>
                  <a:lnTo>
                    <a:pt x="80276" y="43649"/>
                  </a:lnTo>
                  <a:lnTo>
                    <a:pt x="79527" y="43357"/>
                  </a:lnTo>
                  <a:lnTo>
                    <a:pt x="79375" y="43256"/>
                  </a:lnTo>
                  <a:lnTo>
                    <a:pt x="79476" y="42862"/>
                  </a:lnTo>
                  <a:lnTo>
                    <a:pt x="78587" y="43205"/>
                  </a:lnTo>
                  <a:lnTo>
                    <a:pt x="79235" y="44691"/>
                  </a:lnTo>
                  <a:lnTo>
                    <a:pt x="78981" y="44792"/>
                  </a:lnTo>
                  <a:lnTo>
                    <a:pt x="78435" y="44691"/>
                  </a:lnTo>
                  <a:lnTo>
                    <a:pt x="78143" y="44691"/>
                  </a:lnTo>
                  <a:lnTo>
                    <a:pt x="78232" y="45491"/>
                  </a:lnTo>
                  <a:lnTo>
                    <a:pt x="78930" y="46482"/>
                  </a:lnTo>
                  <a:lnTo>
                    <a:pt x="78981" y="46621"/>
                  </a:lnTo>
                  <a:lnTo>
                    <a:pt x="79082" y="46126"/>
                  </a:lnTo>
                  <a:lnTo>
                    <a:pt x="79082" y="46482"/>
                  </a:lnTo>
                  <a:lnTo>
                    <a:pt x="79527" y="46329"/>
                  </a:lnTo>
                  <a:lnTo>
                    <a:pt x="79552" y="46126"/>
                  </a:lnTo>
                  <a:lnTo>
                    <a:pt x="79527" y="44792"/>
                  </a:lnTo>
                  <a:lnTo>
                    <a:pt x="79527" y="44450"/>
                  </a:lnTo>
                  <a:lnTo>
                    <a:pt x="80670" y="44297"/>
                  </a:lnTo>
                  <a:close/>
                </a:path>
                <a:path w="385445" h="569595">
                  <a:moveTo>
                    <a:pt x="81064" y="47523"/>
                  </a:moveTo>
                  <a:lnTo>
                    <a:pt x="81013" y="47117"/>
                  </a:lnTo>
                  <a:lnTo>
                    <a:pt x="80467" y="47167"/>
                  </a:lnTo>
                  <a:lnTo>
                    <a:pt x="79781" y="47713"/>
                  </a:lnTo>
                  <a:lnTo>
                    <a:pt x="81064" y="47523"/>
                  </a:lnTo>
                  <a:close/>
                </a:path>
                <a:path w="385445" h="569595">
                  <a:moveTo>
                    <a:pt x="82804" y="47421"/>
                  </a:moveTo>
                  <a:lnTo>
                    <a:pt x="82257" y="47167"/>
                  </a:lnTo>
                  <a:lnTo>
                    <a:pt x="82016" y="47866"/>
                  </a:lnTo>
                  <a:lnTo>
                    <a:pt x="81915" y="48958"/>
                  </a:lnTo>
                  <a:lnTo>
                    <a:pt x="81711" y="49606"/>
                  </a:lnTo>
                  <a:lnTo>
                    <a:pt x="82054" y="49504"/>
                  </a:lnTo>
                  <a:lnTo>
                    <a:pt x="82003" y="49212"/>
                  </a:lnTo>
                  <a:lnTo>
                    <a:pt x="82550" y="49352"/>
                  </a:lnTo>
                  <a:lnTo>
                    <a:pt x="82575" y="49212"/>
                  </a:lnTo>
                  <a:lnTo>
                    <a:pt x="82626" y="48958"/>
                  </a:lnTo>
                  <a:lnTo>
                    <a:pt x="82804" y="48806"/>
                  </a:lnTo>
                  <a:lnTo>
                    <a:pt x="82804" y="47421"/>
                  </a:lnTo>
                  <a:close/>
                </a:path>
                <a:path w="385445" h="569595">
                  <a:moveTo>
                    <a:pt x="82956" y="46075"/>
                  </a:moveTo>
                  <a:lnTo>
                    <a:pt x="82003" y="46075"/>
                  </a:lnTo>
                  <a:lnTo>
                    <a:pt x="82550" y="46621"/>
                  </a:lnTo>
                  <a:lnTo>
                    <a:pt x="82956" y="46075"/>
                  </a:lnTo>
                  <a:close/>
                </a:path>
                <a:path w="385445" h="569595">
                  <a:moveTo>
                    <a:pt x="84340" y="281978"/>
                  </a:moveTo>
                  <a:lnTo>
                    <a:pt x="68249" y="285381"/>
                  </a:lnTo>
                  <a:lnTo>
                    <a:pt x="46240" y="291160"/>
                  </a:lnTo>
                  <a:lnTo>
                    <a:pt x="25171" y="297116"/>
                  </a:lnTo>
                  <a:lnTo>
                    <a:pt x="11912" y="300977"/>
                  </a:lnTo>
                  <a:lnTo>
                    <a:pt x="14287" y="309156"/>
                  </a:lnTo>
                  <a:lnTo>
                    <a:pt x="42532" y="298818"/>
                  </a:lnTo>
                  <a:lnTo>
                    <a:pt x="59283" y="293103"/>
                  </a:lnTo>
                  <a:lnTo>
                    <a:pt x="71043" y="289763"/>
                  </a:lnTo>
                  <a:lnTo>
                    <a:pt x="84340" y="281978"/>
                  </a:lnTo>
                  <a:close/>
                </a:path>
                <a:path w="385445" h="569595">
                  <a:moveTo>
                    <a:pt x="85229" y="52920"/>
                  </a:moveTo>
                  <a:lnTo>
                    <a:pt x="84734" y="52920"/>
                  </a:lnTo>
                  <a:lnTo>
                    <a:pt x="84988" y="53721"/>
                  </a:lnTo>
                  <a:lnTo>
                    <a:pt x="84937" y="53327"/>
                  </a:lnTo>
                  <a:lnTo>
                    <a:pt x="85229" y="52920"/>
                  </a:lnTo>
                  <a:close/>
                </a:path>
                <a:path w="385445" h="569595">
                  <a:moveTo>
                    <a:pt x="85432" y="48260"/>
                  </a:moveTo>
                  <a:lnTo>
                    <a:pt x="85280" y="48260"/>
                  </a:lnTo>
                  <a:lnTo>
                    <a:pt x="84086" y="46990"/>
                  </a:lnTo>
                  <a:lnTo>
                    <a:pt x="83896" y="48260"/>
                  </a:lnTo>
                  <a:lnTo>
                    <a:pt x="83248" y="48260"/>
                  </a:lnTo>
                  <a:lnTo>
                    <a:pt x="83451" y="49530"/>
                  </a:lnTo>
                  <a:lnTo>
                    <a:pt x="84683" y="49530"/>
                  </a:lnTo>
                  <a:lnTo>
                    <a:pt x="85432" y="48260"/>
                  </a:lnTo>
                  <a:close/>
                </a:path>
                <a:path w="385445" h="569595">
                  <a:moveTo>
                    <a:pt x="87464" y="52070"/>
                  </a:moveTo>
                  <a:lnTo>
                    <a:pt x="87312" y="52070"/>
                  </a:lnTo>
                  <a:lnTo>
                    <a:pt x="87464" y="52070"/>
                  </a:lnTo>
                  <a:close/>
                </a:path>
                <a:path w="385445" h="569595">
                  <a:moveTo>
                    <a:pt x="95846" y="82550"/>
                  </a:moveTo>
                  <a:lnTo>
                    <a:pt x="95783" y="81470"/>
                  </a:lnTo>
                  <a:lnTo>
                    <a:pt x="95656" y="81280"/>
                  </a:lnTo>
                  <a:lnTo>
                    <a:pt x="95846" y="82550"/>
                  </a:lnTo>
                  <a:close/>
                </a:path>
                <a:path w="385445" h="569595">
                  <a:moveTo>
                    <a:pt x="98869" y="43599"/>
                  </a:moveTo>
                  <a:lnTo>
                    <a:pt x="98374" y="43599"/>
                  </a:lnTo>
                  <a:lnTo>
                    <a:pt x="98679" y="44145"/>
                  </a:lnTo>
                  <a:lnTo>
                    <a:pt x="98577" y="43802"/>
                  </a:lnTo>
                  <a:lnTo>
                    <a:pt x="98869" y="43599"/>
                  </a:lnTo>
                  <a:close/>
                </a:path>
                <a:path w="385445" h="569595">
                  <a:moveTo>
                    <a:pt x="98920" y="44399"/>
                  </a:moveTo>
                  <a:lnTo>
                    <a:pt x="98132" y="44450"/>
                  </a:lnTo>
                  <a:lnTo>
                    <a:pt x="97929" y="45034"/>
                  </a:lnTo>
                  <a:lnTo>
                    <a:pt x="97828" y="45237"/>
                  </a:lnTo>
                  <a:lnTo>
                    <a:pt x="98729" y="45135"/>
                  </a:lnTo>
                  <a:lnTo>
                    <a:pt x="98920" y="44399"/>
                  </a:lnTo>
                  <a:close/>
                </a:path>
                <a:path w="385445" h="569595">
                  <a:moveTo>
                    <a:pt x="100012" y="66865"/>
                  </a:moveTo>
                  <a:lnTo>
                    <a:pt x="99466" y="66865"/>
                  </a:lnTo>
                  <a:lnTo>
                    <a:pt x="99771" y="67411"/>
                  </a:lnTo>
                  <a:lnTo>
                    <a:pt x="99669" y="67017"/>
                  </a:lnTo>
                  <a:lnTo>
                    <a:pt x="100012" y="66865"/>
                  </a:lnTo>
                  <a:close/>
                </a:path>
                <a:path w="385445" h="569595">
                  <a:moveTo>
                    <a:pt x="100418" y="42506"/>
                  </a:moveTo>
                  <a:lnTo>
                    <a:pt x="99961" y="41516"/>
                  </a:lnTo>
                  <a:lnTo>
                    <a:pt x="99504" y="41427"/>
                  </a:lnTo>
                  <a:lnTo>
                    <a:pt x="99466" y="42214"/>
                  </a:lnTo>
                  <a:lnTo>
                    <a:pt x="100418" y="42506"/>
                  </a:lnTo>
                  <a:close/>
                </a:path>
                <a:path w="385445" h="569595">
                  <a:moveTo>
                    <a:pt x="102997" y="36461"/>
                  </a:moveTo>
                  <a:lnTo>
                    <a:pt x="102501" y="36207"/>
                  </a:lnTo>
                  <a:lnTo>
                    <a:pt x="102400" y="36957"/>
                  </a:lnTo>
                  <a:lnTo>
                    <a:pt x="102196" y="37998"/>
                  </a:lnTo>
                  <a:lnTo>
                    <a:pt x="102692" y="38239"/>
                  </a:lnTo>
                  <a:lnTo>
                    <a:pt x="102997" y="37693"/>
                  </a:lnTo>
                  <a:lnTo>
                    <a:pt x="102997" y="36461"/>
                  </a:lnTo>
                  <a:close/>
                </a:path>
                <a:path w="385445" h="569595">
                  <a:moveTo>
                    <a:pt x="103047" y="37693"/>
                  </a:moveTo>
                  <a:lnTo>
                    <a:pt x="103047" y="37896"/>
                  </a:lnTo>
                  <a:lnTo>
                    <a:pt x="103047" y="37693"/>
                  </a:lnTo>
                  <a:close/>
                </a:path>
                <a:path w="385445" h="569595">
                  <a:moveTo>
                    <a:pt x="103835" y="33782"/>
                  </a:moveTo>
                  <a:lnTo>
                    <a:pt x="103339" y="33782"/>
                  </a:lnTo>
                  <a:lnTo>
                    <a:pt x="102692" y="33870"/>
                  </a:lnTo>
                  <a:lnTo>
                    <a:pt x="102196" y="33782"/>
                  </a:lnTo>
                  <a:lnTo>
                    <a:pt x="102501" y="34569"/>
                  </a:lnTo>
                  <a:lnTo>
                    <a:pt x="102844" y="34417"/>
                  </a:lnTo>
                  <a:lnTo>
                    <a:pt x="103682" y="34328"/>
                  </a:lnTo>
                  <a:lnTo>
                    <a:pt x="103835" y="34328"/>
                  </a:lnTo>
                  <a:lnTo>
                    <a:pt x="103835" y="33782"/>
                  </a:lnTo>
                  <a:close/>
                </a:path>
                <a:path w="385445" h="569595">
                  <a:moveTo>
                    <a:pt x="104775" y="40640"/>
                  </a:moveTo>
                  <a:lnTo>
                    <a:pt x="104432" y="40640"/>
                  </a:lnTo>
                  <a:lnTo>
                    <a:pt x="104432" y="40779"/>
                  </a:lnTo>
                  <a:lnTo>
                    <a:pt x="104775" y="40640"/>
                  </a:lnTo>
                  <a:close/>
                </a:path>
                <a:path w="385445" h="569595">
                  <a:moveTo>
                    <a:pt x="106311" y="465226"/>
                  </a:moveTo>
                  <a:lnTo>
                    <a:pt x="104940" y="461213"/>
                  </a:lnTo>
                  <a:lnTo>
                    <a:pt x="102793" y="454914"/>
                  </a:lnTo>
                  <a:lnTo>
                    <a:pt x="101600" y="454914"/>
                  </a:lnTo>
                  <a:lnTo>
                    <a:pt x="101600" y="470839"/>
                  </a:lnTo>
                  <a:lnTo>
                    <a:pt x="92278" y="470839"/>
                  </a:lnTo>
                  <a:lnTo>
                    <a:pt x="101600" y="470839"/>
                  </a:lnTo>
                  <a:lnTo>
                    <a:pt x="101600" y="454914"/>
                  </a:lnTo>
                  <a:lnTo>
                    <a:pt x="91630" y="454914"/>
                  </a:lnTo>
                  <a:lnTo>
                    <a:pt x="88265" y="463740"/>
                  </a:lnTo>
                  <a:lnTo>
                    <a:pt x="88265" y="485228"/>
                  </a:lnTo>
                  <a:lnTo>
                    <a:pt x="91478" y="493166"/>
                  </a:lnTo>
                  <a:lnTo>
                    <a:pt x="101104" y="493166"/>
                  </a:lnTo>
                  <a:lnTo>
                    <a:pt x="104482" y="488746"/>
                  </a:lnTo>
                  <a:lnTo>
                    <a:pt x="104686" y="486854"/>
                  </a:lnTo>
                  <a:lnTo>
                    <a:pt x="105371" y="480809"/>
                  </a:lnTo>
                  <a:lnTo>
                    <a:pt x="101600" y="480809"/>
                  </a:lnTo>
                  <a:lnTo>
                    <a:pt x="100863" y="484822"/>
                  </a:lnTo>
                  <a:lnTo>
                    <a:pt x="99466" y="486854"/>
                  </a:lnTo>
                  <a:lnTo>
                    <a:pt x="93814" y="486854"/>
                  </a:lnTo>
                  <a:lnTo>
                    <a:pt x="92278" y="481799"/>
                  </a:lnTo>
                  <a:lnTo>
                    <a:pt x="92278" y="476097"/>
                  </a:lnTo>
                  <a:lnTo>
                    <a:pt x="105625" y="476097"/>
                  </a:lnTo>
                  <a:lnTo>
                    <a:pt x="105956" y="470839"/>
                  </a:lnTo>
                  <a:lnTo>
                    <a:pt x="106311" y="465226"/>
                  </a:lnTo>
                  <a:close/>
                </a:path>
                <a:path w="385445" h="569595">
                  <a:moveTo>
                    <a:pt x="109702" y="80111"/>
                  </a:moveTo>
                  <a:close/>
                </a:path>
                <a:path w="385445" h="569595">
                  <a:moveTo>
                    <a:pt x="111658" y="93129"/>
                  </a:moveTo>
                  <a:lnTo>
                    <a:pt x="111531" y="92710"/>
                  </a:lnTo>
                  <a:lnTo>
                    <a:pt x="111125" y="92710"/>
                  </a:lnTo>
                  <a:lnTo>
                    <a:pt x="111658" y="93129"/>
                  </a:lnTo>
                  <a:close/>
                </a:path>
                <a:path w="385445" h="569595">
                  <a:moveTo>
                    <a:pt x="114249" y="55905"/>
                  </a:moveTo>
                  <a:lnTo>
                    <a:pt x="113411" y="55905"/>
                  </a:lnTo>
                  <a:lnTo>
                    <a:pt x="113411" y="56451"/>
                  </a:lnTo>
                  <a:lnTo>
                    <a:pt x="113957" y="56451"/>
                  </a:lnTo>
                  <a:lnTo>
                    <a:pt x="113563" y="56248"/>
                  </a:lnTo>
                  <a:lnTo>
                    <a:pt x="114249" y="55905"/>
                  </a:lnTo>
                  <a:close/>
                </a:path>
                <a:path w="385445" h="569595">
                  <a:moveTo>
                    <a:pt x="114795" y="86360"/>
                  </a:moveTo>
                  <a:lnTo>
                    <a:pt x="113461" y="86360"/>
                  </a:lnTo>
                  <a:lnTo>
                    <a:pt x="113411" y="87630"/>
                  </a:lnTo>
                  <a:lnTo>
                    <a:pt x="113703" y="87630"/>
                  </a:lnTo>
                  <a:lnTo>
                    <a:pt x="113703" y="88900"/>
                  </a:lnTo>
                  <a:lnTo>
                    <a:pt x="114554" y="88900"/>
                  </a:lnTo>
                  <a:lnTo>
                    <a:pt x="114795" y="86360"/>
                  </a:lnTo>
                  <a:close/>
                </a:path>
                <a:path w="385445" h="569595">
                  <a:moveTo>
                    <a:pt x="121056" y="49453"/>
                  </a:moveTo>
                  <a:lnTo>
                    <a:pt x="120802" y="48666"/>
                  </a:lnTo>
                  <a:lnTo>
                    <a:pt x="120256" y="48514"/>
                  </a:lnTo>
                  <a:lnTo>
                    <a:pt x="120459" y="49352"/>
                  </a:lnTo>
                  <a:lnTo>
                    <a:pt x="121056" y="49453"/>
                  </a:lnTo>
                  <a:close/>
                </a:path>
                <a:path w="385445" h="569595">
                  <a:moveTo>
                    <a:pt x="121894" y="47713"/>
                  </a:moveTo>
                  <a:lnTo>
                    <a:pt x="121691" y="47625"/>
                  </a:lnTo>
                  <a:lnTo>
                    <a:pt x="121399" y="47167"/>
                  </a:lnTo>
                  <a:lnTo>
                    <a:pt x="121145" y="47167"/>
                  </a:lnTo>
                  <a:lnTo>
                    <a:pt x="120865" y="47625"/>
                  </a:lnTo>
                  <a:lnTo>
                    <a:pt x="121056" y="47815"/>
                  </a:lnTo>
                  <a:lnTo>
                    <a:pt x="121246" y="47917"/>
                  </a:lnTo>
                  <a:lnTo>
                    <a:pt x="121894" y="47713"/>
                  </a:lnTo>
                  <a:close/>
                </a:path>
                <a:path w="385445" h="569595">
                  <a:moveTo>
                    <a:pt x="123278" y="46990"/>
                  </a:moveTo>
                  <a:lnTo>
                    <a:pt x="122682" y="46990"/>
                  </a:lnTo>
                  <a:lnTo>
                    <a:pt x="122186" y="48260"/>
                  </a:lnTo>
                  <a:lnTo>
                    <a:pt x="122440" y="48260"/>
                  </a:lnTo>
                  <a:lnTo>
                    <a:pt x="122732" y="48260"/>
                  </a:lnTo>
                  <a:lnTo>
                    <a:pt x="123278" y="46990"/>
                  </a:lnTo>
                  <a:close/>
                </a:path>
                <a:path w="385445" h="569595">
                  <a:moveTo>
                    <a:pt x="123812" y="69596"/>
                  </a:moveTo>
                  <a:lnTo>
                    <a:pt x="123685" y="69596"/>
                  </a:lnTo>
                  <a:lnTo>
                    <a:pt x="123812" y="69596"/>
                  </a:lnTo>
                  <a:close/>
                </a:path>
                <a:path w="385445" h="569595">
                  <a:moveTo>
                    <a:pt x="126504" y="71234"/>
                  </a:moveTo>
                  <a:lnTo>
                    <a:pt x="126009" y="71234"/>
                  </a:lnTo>
                  <a:lnTo>
                    <a:pt x="126314" y="71780"/>
                  </a:lnTo>
                  <a:lnTo>
                    <a:pt x="126161" y="71386"/>
                  </a:lnTo>
                  <a:lnTo>
                    <a:pt x="126504" y="71234"/>
                  </a:lnTo>
                  <a:close/>
                </a:path>
                <a:path w="385445" h="569595">
                  <a:moveTo>
                    <a:pt x="133794" y="442061"/>
                  </a:moveTo>
                  <a:lnTo>
                    <a:pt x="129781" y="442061"/>
                  </a:lnTo>
                  <a:lnTo>
                    <a:pt x="129781" y="492163"/>
                  </a:lnTo>
                  <a:lnTo>
                    <a:pt x="133794" y="492163"/>
                  </a:lnTo>
                  <a:lnTo>
                    <a:pt x="133794" y="442061"/>
                  </a:lnTo>
                  <a:close/>
                </a:path>
                <a:path w="385445" h="569595">
                  <a:moveTo>
                    <a:pt x="160934" y="486714"/>
                  </a:moveTo>
                  <a:lnTo>
                    <a:pt x="160489" y="486854"/>
                  </a:lnTo>
                  <a:lnTo>
                    <a:pt x="159194" y="486854"/>
                  </a:lnTo>
                  <a:lnTo>
                    <a:pt x="159004" y="486067"/>
                  </a:lnTo>
                  <a:lnTo>
                    <a:pt x="159004" y="474014"/>
                  </a:lnTo>
                  <a:lnTo>
                    <a:pt x="159004" y="470839"/>
                  </a:lnTo>
                  <a:lnTo>
                    <a:pt x="159004" y="461213"/>
                  </a:lnTo>
                  <a:lnTo>
                    <a:pt x="159004" y="457784"/>
                  </a:lnTo>
                  <a:lnTo>
                    <a:pt x="155282" y="454914"/>
                  </a:lnTo>
                  <a:lnTo>
                    <a:pt x="147739" y="454914"/>
                  </a:lnTo>
                  <a:lnTo>
                    <a:pt x="143725" y="457644"/>
                  </a:lnTo>
                  <a:lnTo>
                    <a:pt x="143471" y="466966"/>
                  </a:lnTo>
                  <a:lnTo>
                    <a:pt x="147497" y="466966"/>
                  </a:lnTo>
                  <a:lnTo>
                    <a:pt x="147637" y="463042"/>
                  </a:lnTo>
                  <a:lnTo>
                    <a:pt x="149225" y="461213"/>
                  </a:lnTo>
                  <a:lnTo>
                    <a:pt x="153098" y="461213"/>
                  </a:lnTo>
                  <a:lnTo>
                    <a:pt x="155232" y="462000"/>
                  </a:lnTo>
                  <a:lnTo>
                    <a:pt x="155232" y="470839"/>
                  </a:lnTo>
                  <a:lnTo>
                    <a:pt x="154978" y="470776"/>
                  </a:lnTo>
                  <a:lnTo>
                    <a:pt x="154978" y="474014"/>
                  </a:lnTo>
                  <a:lnTo>
                    <a:pt x="154978" y="485025"/>
                  </a:lnTo>
                  <a:lnTo>
                    <a:pt x="152260" y="486854"/>
                  </a:lnTo>
                  <a:lnTo>
                    <a:pt x="149085" y="486854"/>
                  </a:lnTo>
                  <a:lnTo>
                    <a:pt x="146799" y="485813"/>
                  </a:lnTo>
                  <a:lnTo>
                    <a:pt x="146799" y="477977"/>
                  </a:lnTo>
                  <a:lnTo>
                    <a:pt x="148336" y="476745"/>
                  </a:lnTo>
                  <a:lnTo>
                    <a:pt x="150075" y="476199"/>
                  </a:lnTo>
                  <a:lnTo>
                    <a:pt x="151803" y="475551"/>
                  </a:lnTo>
                  <a:lnTo>
                    <a:pt x="153797" y="475602"/>
                  </a:lnTo>
                  <a:lnTo>
                    <a:pt x="154978" y="474014"/>
                  </a:lnTo>
                  <a:lnTo>
                    <a:pt x="154978" y="470776"/>
                  </a:lnTo>
                  <a:lnTo>
                    <a:pt x="152654" y="470192"/>
                  </a:lnTo>
                  <a:lnTo>
                    <a:pt x="149771" y="471284"/>
                  </a:lnTo>
                  <a:lnTo>
                    <a:pt x="146405" y="472020"/>
                  </a:lnTo>
                  <a:lnTo>
                    <a:pt x="142824" y="473519"/>
                  </a:lnTo>
                  <a:lnTo>
                    <a:pt x="142824" y="489635"/>
                  </a:lnTo>
                  <a:lnTo>
                    <a:pt x="145757" y="493166"/>
                  </a:lnTo>
                  <a:lnTo>
                    <a:pt x="151168" y="493166"/>
                  </a:lnTo>
                  <a:lnTo>
                    <a:pt x="153746" y="491820"/>
                  </a:lnTo>
                  <a:lnTo>
                    <a:pt x="155333" y="488746"/>
                  </a:lnTo>
                  <a:lnTo>
                    <a:pt x="155625" y="492074"/>
                  </a:lnTo>
                  <a:lnTo>
                    <a:pt x="156768" y="493166"/>
                  </a:lnTo>
                  <a:lnTo>
                    <a:pt x="159054" y="493166"/>
                  </a:lnTo>
                  <a:lnTo>
                    <a:pt x="160337" y="492671"/>
                  </a:lnTo>
                  <a:lnTo>
                    <a:pt x="160934" y="492264"/>
                  </a:lnTo>
                  <a:lnTo>
                    <a:pt x="160934" y="488746"/>
                  </a:lnTo>
                  <a:lnTo>
                    <a:pt x="160934" y="486854"/>
                  </a:lnTo>
                  <a:lnTo>
                    <a:pt x="160934" y="486714"/>
                  </a:lnTo>
                  <a:close/>
                </a:path>
                <a:path w="385445" h="569595">
                  <a:moveTo>
                    <a:pt x="210896" y="442061"/>
                  </a:moveTo>
                  <a:lnTo>
                    <a:pt x="204736" y="442061"/>
                  </a:lnTo>
                  <a:lnTo>
                    <a:pt x="197993" y="481304"/>
                  </a:lnTo>
                  <a:lnTo>
                    <a:pt x="193014" y="453478"/>
                  </a:lnTo>
                  <a:lnTo>
                    <a:pt x="190995" y="442061"/>
                  </a:lnTo>
                  <a:lnTo>
                    <a:pt x="184848" y="442061"/>
                  </a:lnTo>
                  <a:lnTo>
                    <a:pt x="184848" y="492163"/>
                  </a:lnTo>
                  <a:lnTo>
                    <a:pt x="189014" y="492163"/>
                  </a:lnTo>
                  <a:lnTo>
                    <a:pt x="189014" y="453478"/>
                  </a:lnTo>
                  <a:lnTo>
                    <a:pt x="196062" y="492163"/>
                  </a:lnTo>
                  <a:lnTo>
                    <a:pt x="199682" y="492163"/>
                  </a:lnTo>
                  <a:lnTo>
                    <a:pt x="201625" y="481304"/>
                  </a:lnTo>
                  <a:lnTo>
                    <a:pt x="206629" y="453478"/>
                  </a:lnTo>
                  <a:lnTo>
                    <a:pt x="206679" y="492163"/>
                  </a:lnTo>
                  <a:lnTo>
                    <a:pt x="210896" y="492163"/>
                  </a:lnTo>
                  <a:lnTo>
                    <a:pt x="210896" y="453478"/>
                  </a:lnTo>
                  <a:lnTo>
                    <a:pt x="210896" y="442061"/>
                  </a:lnTo>
                  <a:close/>
                </a:path>
                <a:path w="385445" h="569595">
                  <a:moveTo>
                    <a:pt x="213169" y="518363"/>
                  </a:moveTo>
                  <a:lnTo>
                    <a:pt x="209308" y="518363"/>
                  </a:lnTo>
                  <a:lnTo>
                    <a:pt x="209308" y="542277"/>
                  </a:lnTo>
                  <a:lnTo>
                    <a:pt x="209219" y="556958"/>
                  </a:lnTo>
                  <a:lnTo>
                    <a:pt x="207772" y="563156"/>
                  </a:lnTo>
                  <a:lnTo>
                    <a:pt x="200723" y="563156"/>
                  </a:lnTo>
                  <a:lnTo>
                    <a:pt x="199186" y="556958"/>
                  </a:lnTo>
                  <a:lnTo>
                    <a:pt x="199186" y="544207"/>
                  </a:lnTo>
                  <a:lnTo>
                    <a:pt x="200520" y="537514"/>
                  </a:lnTo>
                  <a:lnTo>
                    <a:pt x="207365" y="537514"/>
                  </a:lnTo>
                  <a:lnTo>
                    <a:pt x="209308" y="542277"/>
                  </a:lnTo>
                  <a:lnTo>
                    <a:pt x="209308" y="518363"/>
                  </a:lnTo>
                  <a:lnTo>
                    <a:pt x="209156" y="518363"/>
                  </a:lnTo>
                  <a:lnTo>
                    <a:pt x="209156" y="536867"/>
                  </a:lnTo>
                  <a:lnTo>
                    <a:pt x="207860" y="532892"/>
                  </a:lnTo>
                  <a:lnTo>
                    <a:pt x="205333" y="531215"/>
                  </a:lnTo>
                  <a:lnTo>
                    <a:pt x="199085" y="531215"/>
                  </a:lnTo>
                  <a:lnTo>
                    <a:pt x="195224" y="536867"/>
                  </a:lnTo>
                  <a:lnTo>
                    <a:pt x="195160" y="560971"/>
                  </a:lnTo>
                  <a:lnTo>
                    <a:pt x="197942" y="569455"/>
                  </a:lnTo>
                  <a:lnTo>
                    <a:pt x="205930" y="569455"/>
                  </a:lnTo>
                  <a:lnTo>
                    <a:pt x="208216" y="567728"/>
                  </a:lnTo>
                  <a:lnTo>
                    <a:pt x="209308" y="563562"/>
                  </a:lnTo>
                  <a:lnTo>
                    <a:pt x="209359" y="568464"/>
                  </a:lnTo>
                  <a:lnTo>
                    <a:pt x="213169" y="568464"/>
                  </a:lnTo>
                  <a:lnTo>
                    <a:pt x="213169" y="563562"/>
                  </a:lnTo>
                  <a:lnTo>
                    <a:pt x="213169" y="563156"/>
                  </a:lnTo>
                  <a:lnTo>
                    <a:pt x="213169" y="537514"/>
                  </a:lnTo>
                  <a:lnTo>
                    <a:pt x="213169" y="536867"/>
                  </a:lnTo>
                  <a:lnTo>
                    <a:pt x="213169" y="518363"/>
                  </a:lnTo>
                  <a:close/>
                </a:path>
                <a:path w="385445" h="569595">
                  <a:moveTo>
                    <a:pt x="226275" y="380796"/>
                  </a:moveTo>
                  <a:lnTo>
                    <a:pt x="225869" y="380746"/>
                  </a:lnTo>
                  <a:lnTo>
                    <a:pt x="225628" y="380593"/>
                  </a:lnTo>
                  <a:lnTo>
                    <a:pt x="222148" y="380593"/>
                  </a:lnTo>
                  <a:lnTo>
                    <a:pt x="219722" y="384314"/>
                  </a:lnTo>
                  <a:lnTo>
                    <a:pt x="219278" y="387743"/>
                  </a:lnTo>
                  <a:lnTo>
                    <a:pt x="219176" y="381495"/>
                  </a:lnTo>
                  <a:lnTo>
                    <a:pt x="215303" y="381495"/>
                  </a:lnTo>
                  <a:lnTo>
                    <a:pt x="215303" y="413829"/>
                  </a:lnTo>
                  <a:lnTo>
                    <a:pt x="219430" y="413829"/>
                  </a:lnTo>
                  <a:lnTo>
                    <a:pt x="219430" y="391312"/>
                  </a:lnTo>
                  <a:lnTo>
                    <a:pt x="221653" y="387388"/>
                  </a:lnTo>
                  <a:lnTo>
                    <a:pt x="224485" y="387388"/>
                  </a:lnTo>
                  <a:lnTo>
                    <a:pt x="225082" y="387388"/>
                  </a:lnTo>
                  <a:lnTo>
                    <a:pt x="226275" y="387692"/>
                  </a:lnTo>
                  <a:lnTo>
                    <a:pt x="226275" y="380796"/>
                  </a:lnTo>
                  <a:close/>
                </a:path>
                <a:path w="385445" h="569595">
                  <a:moveTo>
                    <a:pt x="238721" y="462902"/>
                  </a:moveTo>
                  <a:lnTo>
                    <a:pt x="237998" y="461213"/>
                  </a:lnTo>
                  <a:lnTo>
                    <a:pt x="235356" y="454914"/>
                  </a:lnTo>
                  <a:lnTo>
                    <a:pt x="234708" y="454914"/>
                  </a:lnTo>
                  <a:lnTo>
                    <a:pt x="234708" y="467766"/>
                  </a:lnTo>
                  <a:lnTo>
                    <a:pt x="234708" y="480314"/>
                  </a:lnTo>
                  <a:lnTo>
                    <a:pt x="233121" y="486854"/>
                  </a:lnTo>
                  <a:lnTo>
                    <a:pt x="225971" y="486854"/>
                  </a:lnTo>
                  <a:lnTo>
                    <a:pt x="224383" y="480314"/>
                  </a:lnTo>
                  <a:lnTo>
                    <a:pt x="224383" y="467766"/>
                  </a:lnTo>
                  <a:lnTo>
                    <a:pt x="225971" y="461213"/>
                  </a:lnTo>
                  <a:lnTo>
                    <a:pt x="233121" y="461213"/>
                  </a:lnTo>
                  <a:lnTo>
                    <a:pt x="234708" y="467766"/>
                  </a:lnTo>
                  <a:lnTo>
                    <a:pt x="234708" y="454914"/>
                  </a:lnTo>
                  <a:lnTo>
                    <a:pt x="223697" y="454914"/>
                  </a:lnTo>
                  <a:lnTo>
                    <a:pt x="220370" y="462902"/>
                  </a:lnTo>
                  <a:lnTo>
                    <a:pt x="220370" y="485178"/>
                  </a:lnTo>
                  <a:lnTo>
                    <a:pt x="223697" y="493166"/>
                  </a:lnTo>
                  <a:lnTo>
                    <a:pt x="235356" y="493166"/>
                  </a:lnTo>
                  <a:lnTo>
                    <a:pt x="238010" y="486854"/>
                  </a:lnTo>
                  <a:lnTo>
                    <a:pt x="238721" y="485178"/>
                  </a:lnTo>
                  <a:lnTo>
                    <a:pt x="238721" y="462902"/>
                  </a:lnTo>
                  <a:close/>
                </a:path>
                <a:path w="385445" h="569595">
                  <a:moveTo>
                    <a:pt x="240258" y="541528"/>
                  </a:moveTo>
                  <a:lnTo>
                    <a:pt x="238899" y="537514"/>
                  </a:lnTo>
                  <a:lnTo>
                    <a:pt x="236791" y="531215"/>
                  </a:lnTo>
                  <a:lnTo>
                    <a:pt x="235597" y="531215"/>
                  </a:lnTo>
                  <a:lnTo>
                    <a:pt x="235597" y="547141"/>
                  </a:lnTo>
                  <a:lnTo>
                    <a:pt x="226275" y="547141"/>
                  </a:lnTo>
                  <a:lnTo>
                    <a:pt x="235597" y="547141"/>
                  </a:lnTo>
                  <a:lnTo>
                    <a:pt x="235597" y="531215"/>
                  </a:lnTo>
                  <a:lnTo>
                    <a:pt x="225628" y="531215"/>
                  </a:lnTo>
                  <a:lnTo>
                    <a:pt x="222250" y="540042"/>
                  </a:lnTo>
                  <a:lnTo>
                    <a:pt x="222250" y="561517"/>
                  </a:lnTo>
                  <a:lnTo>
                    <a:pt x="225425" y="569455"/>
                  </a:lnTo>
                  <a:lnTo>
                    <a:pt x="235102" y="569455"/>
                  </a:lnTo>
                  <a:lnTo>
                    <a:pt x="238480" y="565048"/>
                  </a:lnTo>
                  <a:lnTo>
                    <a:pt x="238683" y="563156"/>
                  </a:lnTo>
                  <a:lnTo>
                    <a:pt x="239369" y="557110"/>
                  </a:lnTo>
                  <a:lnTo>
                    <a:pt x="235546" y="557110"/>
                  </a:lnTo>
                  <a:lnTo>
                    <a:pt x="234848" y="561124"/>
                  </a:lnTo>
                  <a:lnTo>
                    <a:pt x="233464" y="563156"/>
                  </a:lnTo>
                  <a:lnTo>
                    <a:pt x="227812" y="563156"/>
                  </a:lnTo>
                  <a:lnTo>
                    <a:pt x="226275" y="558101"/>
                  </a:lnTo>
                  <a:lnTo>
                    <a:pt x="226275" y="552399"/>
                  </a:lnTo>
                  <a:lnTo>
                    <a:pt x="239610" y="552399"/>
                  </a:lnTo>
                  <a:lnTo>
                    <a:pt x="239915" y="547141"/>
                  </a:lnTo>
                  <a:lnTo>
                    <a:pt x="240258" y="541528"/>
                  </a:lnTo>
                  <a:close/>
                </a:path>
                <a:path w="385445" h="569595">
                  <a:moveTo>
                    <a:pt x="243192" y="209550"/>
                  </a:moveTo>
                  <a:lnTo>
                    <a:pt x="238848" y="153670"/>
                  </a:lnTo>
                  <a:lnTo>
                    <a:pt x="236397" y="143510"/>
                  </a:lnTo>
                  <a:lnTo>
                    <a:pt x="226593" y="102870"/>
                  </a:lnTo>
                  <a:lnTo>
                    <a:pt x="222554" y="93980"/>
                  </a:lnTo>
                  <a:lnTo>
                    <a:pt x="212763" y="72390"/>
                  </a:lnTo>
                  <a:lnTo>
                    <a:pt x="207581" y="60960"/>
                  </a:lnTo>
                  <a:lnTo>
                    <a:pt x="192430" y="40640"/>
                  </a:lnTo>
                  <a:lnTo>
                    <a:pt x="185813" y="31750"/>
                  </a:lnTo>
                  <a:lnTo>
                    <a:pt x="182968" y="27940"/>
                  </a:lnTo>
                  <a:lnTo>
                    <a:pt x="169062" y="17614"/>
                  </a:lnTo>
                  <a:lnTo>
                    <a:pt x="169062" y="190500"/>
                  </a:lnTo>
                  <a:lnTo>
                    <a:pt x="168833" y="199390"/>
                  </a:lnTo>
                  <a:lnTo>
                    <a:pt x="162471" y="210820"/>
                  </a:lnTo>
                  <a:lnTo>
                    <a:pt x="156273" y="218440"/>
                  </a:lnTo>
                  <a:lnTo>
                    <a:pt x="146697" y="215900"/>
                  </a:lnTo>
                  <a:lnTo>
                    <a:pt x="141986" y="215900"/>
                  </a:lnTo>
                  <a:lnTo>
                    <a:pt x="130873" y="226060"/>
                  </a:lnTo>
                  <a:lnTo>
                    <a:pt x="130873" y="250190"/>
                  </a:lnTo>
                  <a:lnTo>
                    <a:pt x="115049" y="250190"/>
                  </a:lnTo>
                  <a:lnTo>
                    <a:pt x="115049" y="224790"/>
                  </a:lnTo>
                  <a:lnTo>
                    <a:pt x="104330" y="218440"/>
                  </a:lnTo>
                  <a:lnTo>
                    <a:pt x="102196" y="217170"/>
                  </a:lnTo>
                  <a:lnTo>
                    <a:pt x="99314" y="218440"/>
                  </a:lnTo>
                  <a:lnTo>
                    <a:pt x="92214" y="218440"/>
                  </a:lnTo>
                  <a:lnTo>
                    <a:pt x="83146" y="215900"/>
                  </a:lnTo>
                  <a:lnTo>
                    <a:pt x="74422" y="205740"/>
                  </a:lnTo>
                  <a:lnTo>
                    <a:pt x="70154" y="196850"/>
                  </a:lnTo>
                  <a:lnTo>
                    <a:pt x="74866" y="185420"/>
                  </a:lnTo>
                  <a:lnTo>
                    <a:pt x="78282" y="184150"/>
                  </a:lnTo>
                  <a:lnTo>
                    <a:pt x="79311" y="181610"/>
                  </a:lnTo>
                  <a:lnTo>
                    <a:pt x="79146" y="177800"/>
                  </a:lnTo>
                  <a:lnTo>
                    <a:pt x="80467" y="171450"/>
                  </a:lnTo>
                  <a:lnTo>
                    <a:pt x="85979" y="165100"/>
                  </a:lnTo>
                  <a:lnTo>
                    <a:pt x="93662" y="160020"/>
                  </a:lnTo>
                  <a:lnTo>
                    <a:pt x="96240" y="161290"/>
                  </a:lnTo>
                  <a:lnTo>
                    <a:pt x="96964" y="160020"/>
                  </a:lnTo>
                  <a:lnTo>
                    <a:pt x="97701" y="158750"/>
                  </a:lnTo>
                  <a:lnTo>
                    <a:pt x="102171" y="152400"/>
                  </a:lnTo>
                  <a:lnTo>
                    <a:pt x="109753" y="146050"/>
                  </a:lnTo>
                  <a:lnTo>
                    <a:pt x="120599" y="143510"/>
                  </a:lnTo>
                  <a:lnTo>
                    <a:pt x="131711" y="144780"/>
                  </a:lnTo>
                  <a:lnTo>
                    <a:pt x="139890" y="149860"/>
                  </a:lnTo>
                  <a:lnTo>
                    <a:pt x="144957" y="154940"/>
                  </a:lnTo>
                  <a:lnTo>
                    <a:pt x="146697" y="158750"/>
                  </a:lnTo>
                  <a:lnTo>
                    <a:pt x="161239" y="158750"/>
                  </a:lnTo>
                  <a:lnTo>
                    <a:pt x="167043" y="177800"/>
                  </a:lnTo>
                  <a:lnTo>
                    <a:pt x="166344" y="182880"/>
                  </a:lnTo>
                  <a:lnTo>
                    <a:pt x="165049" y="184150"/>
                  </a:lnTo>
                  <a:lnTo>
                    <a:pt x="166624" y="185420"/>
                  </a:lnTo>
                  <a:lnTo>
                    <a:pt x="169062" y="190500"/>
                  </a:lnTo>
                  <a:lnTo>
                    <a:pt x="169062" y="17614"/>
                  </a:lnTo>
                  <a:lnTo>
                    <a:pt x="153924" y="6350"/>
                  </a:lnTo>
                  <a:lnTo>
                    <a:pt x="134099" y="2463"/>
                  </a:lnTo>
                  <a:lnTo>
                    <a:pt x="134099" y="68580"/>
                  </a:lnTo>
                  <a:lnTo>
                    <a:pt x="133400" y="71120"/>
                  </a:lnTo>
                  <a:lnTo>
                    <a:pt x="132905" y="71120"/>
                  </a:lnTo>
                  <a:lnTo>
                    <a:pt x="133248" y="72390"/>
                  </a:lnTo>
                  <a:lnTo>
                    <a:pt x="132562" y="71120"/>
                  </a:lnTo>
                  <a:lnTo>
                    <a:pt x="130924" y="71120"/>
                  </a:lnTo>
                  <a:lnTo>
                    <a:pt x="130721" y="72390"/>
                  </a:lnTo>
                  <a:lnTo>
                    <a:pt x="130124" y="71120"/>
                  </a:lnTo>
                  <a:lnTo>
                    <a:pt x="129286" y="71120"/>
                  </a:lnTo>
                  <a:lnTo>
                    <a:pt x="129082" y="71043"/>
                  </a:lnTo>
                  <a:lnTo>
                    <a:pt x="129082" y="72390"/>
                  </a:lnTo>
                  <a:lnTo>
                    <a:pt x="128536" y="72390"/>
                  </a:lnTo>
                  <a:lnTo>
                    <a:pt x="128244" y="71120"/>
                  </a:lnTo>
                  <a:lnTo>
                    <a:pt x="129082" y="71120"/>
                  </a:lnTo>
                  <a:lnTo>
                    <a:pt x="126809" y="70040"/>
                  </a:lnTo>
                  <a:lnTo>
                    <a:pt x="127050" y="69748"/>
                  </a:lnTo>
                  <a:lnTo>
                    <a:pt x="126555" y="69850"/>
                  </a:lnTo>
                  <a:lnTo>
                    <a:pt x="126403" y="69850"/>
                  </a:lnTo>
                  <a:lnTo>
                    <a:pt x="126212" y="69938"/>
                  </a:lnTo>
                  <a:lnTo>
                    <a:pt x="126212" y="70345"/>
                  </a:lnTo>
                  <a:lnTo>
                    <a:pt x="126809" y="70396"/>
                  </a:lnTo>
                  <a:lnTo>
                    <a:pt x="126771" y="70205"/>
                  </a:lnTo>
                  <a:lnTo>
                    <a:pt x="127749" y="71120"/>
                  </a:lnTo>
                  <a:lnTo>
                    <a:pt x="126657" y="72390"/>
                  </a:lnTo>
                  <a:lnTo>
                    <a:pt x="125120" y="71120"/>
                  </a:lnTo>
                  <a:lnTo>
                    <a:pt x="124815" y="71120"/>
                  </a:lnTo>
                  <a:lnTo>
                    <a:pt x="125463" y="69850"/>
                  </a:lnTo>
                  <a:lnTo>
                    <a:pt x="124625" y="69850"/>
                  </a:lnTo>
                  <a:lnTo>
                    <a:pt x="124574" y="69710"/>
                  </a:lnTo>
                  <a:lnTo>
                    <a:pt x="124574" y="69850"/>
                  </a:lnTo>
                  <a:lnTo>
                    <a:pt x="124371" y="71120"/>
                  </a:lnTo>
                  <a:lnTo>
                    <a:pt x="123825" y="71120"/>
                  </a:lnTo>
                  <a:lnTo>
                    <a:pt x="124574" y="69850"/>
                  </a:lnTo>
                  <a:lnTo>
                    <a:pt x="124574" y="69710"/>
                  </a:lnTo>
                  <a:lnTo>
                    <a:pt x="124371" y="69126"/>
                  </a:lnTo>
                  <a:lnTo>
                    <a:pt x="124371" y="68757"/>
                  </a:lnTo>
                  <a:lnTo>
                    <a:pt x="124180" y="68592"/>
                  </a:lnTo>
                  <a:lnTo>
                    <a:pt x="124371" y="68503"/>
                  </a:lnTo>
                  <a:lnTo>
                    <a:pt x="124167" y="68567"/>
                  </a:lnTo>
                  <a:lnTo>
                    <a:pt x="123990" y="69075"/>
                  </a:lnTo>
                  <a:lnTo>
                    <a:pt x="123825" y="69049"/>
                  </a:lnTo>
                  <a:lnTo>
                    <a:pt x="123380" y="68948"/>
                  </a:lnTo>
                  <a:lnTo>
                    <a:pt x="124167" y="68592"/>
                  </a:lnTo>
                  <a:lnTo>
                    <a:pt x="123228" y="68846"/>
                  </a:lnTo>
                  <a:lnTo>
                    <a:pt x="123774" y="69494"/>
                  </a:lnTo>
                  <a:lnTo>
                    <a:pt x="123723" y="69850"/>
                  </a:lnTo>
                  <a:lnTo>
                    <a:pt x="122186" y="69850"/>
                  </a:lnTo>
                  <a:lnTo>
                    <a:pt x="121945" y="68580"/>
                  </a:lnTo>
                  <a:lnTo>
                    <a:pt x="119011" y="68580"/>
                  </a:lnTo>
                  <a:lnTo>
                    <a:pt x="117525" y="67310"/>
                  </a:lnTo>
                  <a:lnTo>
                    <a:pt x="117830" y="67310"/>
                  </a:lnTo>
                  <a:lnTo>
                    <a:pt x="118173" y="66040"/>
                  </a:lnTo>
                  <a:lnTo>
                    <a:pt x="114896" y="66040"/>
                  </a:lnTo>
                  <a:lnTo>
                    <a:pt x="115239" y="67310"/>
                  </a:lnTo>
                  <a:lnTo>
                    <a:pt x="114249" y="67310"/>
                  </a:lnTo>
                  <a:lnTo>
                    <a:pt x="114350" y="66040"/>
                  </a:lnTo>
                  <a:lnTo>
                    <a:pt x="114503" y="64770"/>
                  </a:lnTo>
                  <a:lnTo>
                    <a:pt x="113309" y="64770"/>
                  </a:lnTo>
                  <a:lnTo>
                    <a:pt x="111531" y="66040"/>
                  </a:lnTo>
                  <a:lnTo>
                    <a:pt x="110134" y="66040"/>
                  </a:lnTo>
                  <a:lnTo>
                    <a:pt x="109893" y="64770"/>
                  </a:lnTo>
                  <a:lnTo>
                    <a:pt x="105765" y="64770"/>
                  </a:lnTo>
                  <a:lnTo>
                    <a:pt x="105765" y="74930"/>
                  </a:lnTo>
                  <a:lnTo>
                    <a:pt x="104978" y="74930"/>
                  </a:lnTo>
                  <a:lnTo>
                    <a:pt x="104724" y="73660"/>
                  </a:lnTo>
                  <a:lnTo>
                    <a:pt x="105625" y="73660"/>
                  </a:lnTo>
                  <a:lnTo>
                    <a:pt x="105765" y="74930"/>
                  </a:lnTo>
                  <a:lnTo>
                    <a:pt x="105765" y="64770"/>
                  </a:lnTo>
                  <a:lnTo>
                    <a:pt x="102946" y="64770"/>
                  </a:lnTo>
                  <a:lnTo>
                    <a:pt x="102501" y="66040"/>
                  </a:lnTo>
                  <a:lnTo>
                    <a:pt x="101206" y="66040"/>
                  </a:lnTo>
                  <a:lnTo>
                    <a:pt x="100317" y="67310"/>
                  </a:lnTo>
                  <a:lnTo>
                    <a:pt x="100215" y="68580"/>
                  </a:lnTo>
                  <a:lnTo>
                    <a:pt x="101409" y="69850"/>
                  </a:lnTo>
                  <a:lnTo>
                    <a:pt x="101955" y="69850"/>
                  </a:lnTo>
                  <a:lnTo>
                    <a:pt x="101206" y="71120"/>
                  </a:lnTo>
                  <a:lnTo>
                    <a:pt x="100863" y="71120"/>
                  </a:lnTo>
                  <a:lnTo>
                    <a:pt x="101409" y="72390"/>
                  </a:lnTo>
                  <a:lnTo>
                    <a:pt x="101206" y="73660"/>
                  </a:lnTo>
                  <a:lnTo>
                    <a:pt x="103047" y="73660"/>
                  </a:lnTo>
                  <a:lnTo>
                    <a:pt x="103047" y="74930"/>
                  </a:lnTo>
                  <a:lnTo>
                    <a:pt x="104673" y="74930"/>
                  </a:lnTo>
                  <a:lnTo>
                    <a:pt x="104432" y="76200"/>
                  </a:lnTo>
                  <a:lnTo>
                    <a:pt x="106667" y="76200"/>
                  </a:lnTo>
                  <a:lnTo>
                    <a:pt x="106667" y="77470"/>
                  </a:lnTo>
                  <a:lnTo>
                    <a:pt x="107708" y="77470"/>
                  </a:lnTo>
                  <a:lnTo>
                    <a:pt x="107759" y="78740"/>
                  </a:lnTo>
                  <a:lnTo>
                    <a:pt x="108204" y="80010"/>
                  </a:lnTo>
                  <a:lnTo>
                    <a:pt x="109347" y="80010"/>
                  </a:lnTo>
                  <a:lnTo>
                    <a:pt x="109347" y="78740"/>
                  </a:lnTo>
                  <a:lnTo>
                    <a:pt x="109588" y="78740"/>
                  </a:lnTo>
                  <a:lnTo>
                    <a:pt x="109740" y="80010"/>
                  </a:lnTo>
                  <a:lnTo>
                    <a:pt x="110629" y="80010"/>
                  </a:lnTo>
                  <a:lnTo>
                    <a:pt x="110985" y="81280"/>
                  </a:lnTo>
                  <a:lnTo>
                    <a:pt x="111328" y="80010"/>
                  </a:lnTo>
                  <a:lnTo>
                    <a:pt x="111531" y="81280"/>
                  </a:lnTo>
                  <a:lnTo>
                    <a:pt x="110985" y="81280"/>
                  </a:lnTo>
                  <a:lnTo>
                    <a:pt x="110528" y="81280"/>
                  </a:lnTo>
                  <a:lnTo>
                    <a:pt x="109702" y="80111"/>
                  </a:lnTo>
                  <a:lnTo>
                    <a:pt x="109893" y="81280"/>
                  </a:lnTo>
                  <a:lnTo>
                    <a:pt x="109397" y="81280"/>
                  </a:lnTo>
                  <a:lnTo>
                    <a:pt x="109347" y="82550"/>
                  </a:lnTo>
                  <a:lnTo>
                    <a:pt x="110083" y="82550"/>
                  </a:lnTo>
                  <a:lnTo>
                    <a:pt x="110832" y="85090"/>
                  </a:lnTo>
                  <a:lnTo>
                    <a:pt x="111277" y="85090"/>
                  </a:lnTo>
                  <a:lnTo>
                    <a:pt x="111874" y="83820"/>
                  </a:lnTo>
                  <a:lnTo>
                    <a:pt x="111531" y="83820"/>
                  </a:lnTo>
                  <a:lnTo>
                    <a:pt x="112115" y="82550"/>
                  </a:lnTo>
                  <a:lnTo>
                    <a:pt x="112610" y="82550"/>
                  </a:lnTo>
                  <a:lnTo>
                    <a:pt x="112864" y="83820"/>
                  </a:lnTo>
                  <a:lnTo>
                    <a:pt x="112610" y="83820"/>
                  </a:lnTo>
                  <a:lnTo>
                    <a:pt x="111277" y="85090"/>
                  </a:lnTo>
                  <a:lnTo>
                    <a:pt x="114795" y="85090"/>
                  </a:lnTo>
                  <a:lnTo>
                    <a:pt x="114947" y="86360"/>
                  </a:lnTo>
                  <a:lnTo>
                    <a:pt x="114795" y="86360"/>
                  </a:lnTo>
                  <a:lnTo>
                    <a:pt x="115290" y="87630"/>
                  </a:lnTo>
                  <a:lnTo>
                    <a:pt x="116535" y="87630"/>
                  </a:lnTo>
                  <a:lnTo>
                    <a:pt x="115049" y="88900"/>
                  </a:lnTo>
                  <a:lnTo>
                    <a:pt x="115595" y="88900"/>
                  </a:lnTo>
                  <a:lnTo>
                    <a:pt x="116192" y="90170"/>
                  </a:lnTo>
                  <a:lnTo>
                    <a:pt x="116484" y="88900"/>
                  </a:lnTo>
                  <a:lnTo>
                    <a:pt x="116979" y="88900"/>
                  </a:lnTo>
                  <a:lnTo>
                    <a:pt x="116636" y="90170"/>
                  </a:lnTo>
                  <a:lnTo>
                    <a:pt x="116332" y="91440"/>
                  </a:lnTo>
                  <a:lnTo>
                    <a:pt x="115049" y="92710"/>
                  </a:lnTo>
                  <a:lnTo>
                    <a:pt x="114744" y="92710"/>
                  </a:lnTo>
                  <a:lnTo>
                    <a:pt x="114249" y="91440"/>
                  </a:lnTo>
                  <a:lnTo>
                    <a:pt x="113855" y="92710"/>
                  </a:lnTo>
                  <a:lnTo>
                    <a:pt x="113411" y="92710"/>
                  </a:lnTo>
                  <a:lnTo>
                    <a:pt x="112763" y="93980"/>
                  </a:lnTo>
                  <a:lnTo>
                    <a:pt x="111658" y="93129"/>
                  </a:lnTo>
                  <a:lnTo>
                    <a:pt x="111925" y="93980"/>
                  </a:lnTo>
                  <a:lnTo>
                    <a:pt x="111277" y="93980"/>
                  </a:lnTo>
                  <a:lnTo>
                    <a:pt x="111074" y="92710"/>
                  </a:lnTo>
                  <a:lnTo>
                    <a:pt x="110388" y="92710"/>
                  </a:lnTo>
                  <a:lnTo>
                    <a:pt x="110134" y="91440"/>
                  </a:lnTo>
                  <a:lnTo>
                    <a:pt x="108597" y="91440"/>
                  </a:lnTo>
                  <a:lnTo>
                    <a:pt x="109042" y="90170"/>
                  </a:lnTo>
                  <a:lnTo>
                    <a:pt x="107950" y="90170"/>
                  </a:lnTo>
                  <a:lnTo>
                    <a:pt x="106857" y="87630"/>
                  </a:lnTo>
                  <a:lnTo>
                    <a:pt x="106857" y="86360"/>
                  </a:lnTo>
                  <a:lnTo>
                    <a:pt x="104140" y="86360"/>
                  </a:lnTo>
                  <a:lnTo>
                    <a:pt x="104178" y="85090"/>
                  </a:lnTo>
                  <a:lnTo>
                    <a:pt x="104432" y="83820"/>
                  </a:lnTo>
                  <a:lnTo>
                    <a:pt x="102743" y="83820"/>
                  </a:lnTo>
                  <a:lnTo>
                    <a:pt x="102743" y="82550"/>
                  </a:lnTo>
                  <a:lnTo>
                    <a:pt x="101650" y="82550"/>
                  </a:lnTo>
                  <a:lnTo>
                    <a:pt x="101701" y="81280"/>
                  </a:lnTo>
                  <a:lnTo>
                    <a:pt x="101409" y="81280"/>
                  </a:lnTo>
                  <a:lnTo>
                    <a:pt x="99326" y="80010"/>
                  </a:lnTo>
                  <a:lnTo>
                    <a:pt x="99225" y="78740"/>
                  </a:lnTo>
                  <a:lnTo>
                    <a:pt x="97142" y="78740"/>
                  </a:lnTo>
                  <a:lnTo>
                    <a:pt x="96939" y="77470"/>
                  </a:lnTo>
                  <a:lnTo>
                    <a:pt x="95656" y="77470"/>
                  </a:lnTo>
                  <a:lnTo>
                    <a:pt x="95783" y="81470"/>
                  </a:lnTo>
                  <a:lnTo>
                    <a:pt x="96596" y="82550"/>
                  </a:lnTo>
                  <a:lnTo>
                    <a:pt x="95846" y="82550"/>
                  </a:lnTo>
                  <a:lnTo>
                    <a:pt x="95504" y="82550"/>
                  </a:lnTo>
                  <a:lnTo>
                    <a:pt x="94703" y="81280"/>
                  </a:lnTo>
                  <a:lnTo>
                    <a:pt x="93065" y="81280"/>
                  </a:lnTo>
                  <a:lnTo>
                    <a:pt x="92925" y="82550"/>
                  </a:lnTo>
                  <a:lnTo>
                    <a:pt x="94310" y="82550"/>
                  </a:lnTo>
                  <a:lnTo>
                    <a:pt x="94259" y="85090"/>
                  </a:lnTo>
                  <a:lnTo>
                    <a:pt x="94703" y="86360"/>
                  </a:lnTo>
                  <a:lnTo>
                    <a:pt x="95897" y="87630"/>
                  </a:lnTo>
                  <a:lnTo>
                    <a:pt x="95402" y="88900"/>
                  </a:lnTo>
                  <a:lnTo>
                    <a:pt x="95110" y="88900"/>
                  </a:lnTo>
                  <a:lnTo>
                    <a:pt x="95402" y="90170"/>
                  </a:lnTo>
                  <a:lnTo>
                    <a:pt x="95250" y="91440"/>
                  </a:lnTo>
                  <a:lnTo>
                    <a:pt x="95745" y="92710"/>
                  </a:lnTo>
                  <a:lnTo>
                    <a:pt x="94564" y="92710"/>
                  </a:lnTo>
                  <a:lnTo>
                    <a:pt x="94310" y="93980"/>
                  </a:lnTo>
                  <a:lnTo>
                    <a:pt x="90195" y="93980"/>
                  </a:lnTo>
                  <a:lnTo>
                    <a:pt x="89992" y="91440"/>
                  </a:lnTo>
                  <a:lnTo>
                    <a:pt x="89547" y="90170"/>
                  </a:lnTo>
                  <a:lnTo>
                    <a:pt x="89344" y="88900"/>
                  </a:lnTo>
                  <a:lnTo>
                    <a:pt x="89204" y="87630"/>
                  </a:lnTo>
                  <a:lnTo>
                    <a:pt x="89750" y="86360"/>
                  </a:lnTo>
                  <a:lnTo>
                    <a:pt x="89598" y="85090"/>
                  </a:lnTo>
                  <a:lnTo>
                    <a:pt x="88950" y="83820"/>
                  </a:lnTo>
                  <a:lnTo>
                    <a:pt x="89154" y="83820"/>
                  </a:lnTo>
                  <a:lnTo>
                    <a:pt x="89649" y="82550"/>
                  </a:lnTo>
                  <a:lnTo>
                    <a:pt x="90690" y="82550"/>
                  </a:lnTo>
                  <a:lnTo>
                    <a:pt x="90792" y="81280"/>
                  </a:lnTo>
                  <a:lnTo>
                    <a:pt x="90043" y="80010"/>
                  </a:lnTo>
                  <a:lnTo>
                    <a:pt x="89750" y="78740"/>
                  </a:lnTo>
                  <a:lnTo>
                    <a:pt x="90385" y="78740"/>
                  </a:lnTo>
                  <a:lnTo>
                    <a:pt x="89890" y="77470"/>
                  </a:lnTo>
                  <a:lnTo>
                    <a:pt x="88785" y="77470"/>
                  </a:lnTo>
                  <a:lnTo>
                    <a:pt x="88709" y="76974"/>
                  </a:lnTo>
                  <a:lnTo>
                    <a:pt x="88709" y="77470"/>
                  </a:lnTo>
                  <a:lnTo>
                    <a:pt x="88226" y="77470"/>
                  </a:lnTo>
                  <a:lnTo>
                    <a:pt x="88607" y="77381"/>
                  </a:lnTo>
                  <a:lnTo>
                    <a:pt x="88709" y="76974"/>
                  </a:lnTo>
                  <a:lnTo>
                    <a:pt x="88658" y="76644"/>
                  </a:lnTo>
                  <a:lnTo>
                    <a:pt x="88607" y="76098"/>
                  </a:lnTo>
                  <a:lnTo>
                    <a:pt x="88557" y="75349"/>
                  </a:lnTo>
                  <a:lnTo>
                    <a:pt x="88011" y="75349"/>
                  </a:lnTo>
                  <a:lnTo>
                    <a:pt x="88265" y="75793"/>
                  </a:lnTo>
                  <a:lnTo>
                    <a:pt x="87718" y="75349"/>
                  </a:lnTo>
                  <a:lnTo>
                    <a:pt x="87668" y="76047"/>
                  </a:lnTo>
                  <a:lnTo>
                    <a:pt x="87515" y="76238"/>
                  </a:lnTo>
                  <a:lnTo>
                    <a:pt x="87464" y="76695"/>
                  </a:lnTo>
                  <a:lnTo>
                    <a:pt x="87693" y="77470"/>
                  </a:lnTo>
                  <a:lnTo>
                    <a:pt x="86918" y="77470"/>
                  </a:lnTo>
                  <a:lnTo>
                    <a:pt x="87122" y="76200"/>
                  </a:lnTo>
                  <a:lnTo>
                    <a:pt x="87172" y="74930"/>
                  </a:lnTo>
                  <a:lnTo>
                    <a:pt x="86131" y="74930"/>
                  </a:lnTo>
                  <a:lnTo>
                    <a:pt x="86271" y="76200"/>
                  </a:lnTo>
                  <a:lnTo>
                    <a:pt x="86372" y="77470"/>
                  </a:lnTo>
                  <a:lnTo>
                    <a:pt x="86372" y="81280"/>
                  </a:lnTo>
                  <a:lnTo>
                    <a:pt x="85826" y="81280"/>
                  </a:lnTo>
                  <a:lnTo>
                    <a:pt x="85826" y="80010"/>
                  </a:lnTo>
                  <a:lnTo>
                    <a:pt x="86080" y="78740"/>
                  </a:lnTo>
                  <a:lnTo>
                    <a:pt x="86321" y="80010"/>
                  </a:lnTo>
                  <a:lnTo>
                    <a:pt x="86372" y="81280"/>
                  </a:lnTo>
                  <a:lnTo>
                    <a:pt x="86372" y="77470"/>
                  </a:lnTo>
                  <a:lnTo>
                    <a:pt x="85979" y="78740"/>
                  </a:lnTo>
                  <a:lnTo>
                    <a:pt x="85090" y="77470"/>
                  </a:lnTo>
                  <a:lnTo>
                    <a:pt x="84734" y="78740"/>
                  </a:lnTo>
                  <a:lnTo>
                    <a:pt x="83845" y="78740"/>
                  </a:lnTo>
                  <a:lnTo>
                    <a:pt x="85331" y="81280"/>
                  </a:lnTo>
                  <a:lnTo>
                    <a:pt x="83769" y="81280"/>
                  </a:lnTo>
                  <a:lnTo>
                    <a:pt x="83743" y="81051"/>
                  </a:lnTo>
                  <a:lnTo>
                    <a:pt x="84289" y="80365"/>
                  </a:lnTo>
                  <a:lnTo>
                    <a:pt x="82854" y="80213"/>
                  </a:lnTo>
                  <a:lnTo>
                    <a:pt x="82550" y="81051"/>
                  </a:lnTo>
                  <a:lnTo>
                    <a:pt x="81864" y="81305"/>
                  </a:lnTo>
                  <a:lnTo>
                    <a:pt x="81953" y="80860"/>
                  </a:lnTo>
                  <a:lnTo>
                    <a:pt x="81165" y="81051"/>
                  </a:lnTo>
                  <a:lnTo>
                    <a:pt x="81064" y="81648"/>
                  </a:lnTo>
                  <a:lnTo>
                    <a:pt x="80962" y="82143"/>
                  </a:lnTo>
                  <a:lnTo>
                    <a:pt x="81407" y="81902"/>
                  </a:lnTo>
                  <a:lnTo>
                    <a:pt x="81521" y="82092"/>
                  </a:lnTo>
                  <a:lnTo>
                    <a:pt x="81711" y="82448"/>
                  </a:lnTo>
                  <a:lnTo>
                    <a:pt x="82448" y="82550"/>
                  </a:lnTo>
                  <a:lnTo>
                    <a:pt x="82550" y="81902"/>
                  </a:lnTo>
                  <a:lnTo>
                    <a:pt x="82600" y="81648"/>
                  </a:lnTo>
                  <a:lnTo>
                    <a:pt x="83388" y="81572"/>
                  </a:lnTo>
                  <a:lnTo>
                    <a:pt x="83375" y="81851"/>
                  </a:lnTo>
                  <a:lnTo>
                    <a:pt x="83197" y="82092"/>
                  </a:lnTo>
                  <a:lnTo>
                    <a:pt x="83362" y="82054"/>
                  </a:lnTo>
                  <a:lnTo>
                    <a:pt x="83350" y="82550"/>
                  </a:lnTo>
                  <a:lnTo>
                    <a:pt x="83096" y="82550"/>
                  </a:lnTo>
                  <a:lnTo>
                    <a:pt x="83096" y="85090"/>
                  </a:lnTo>
                  <a:lnTo>
                    <a:pt x="82550" y="85090"/>
                  </a:lnTo>
                  <a:lnTo>
                    <a:pt x="81508" y="83820"/>
                  </a:lnTo>
                  <a:lnTo>
                    <a:pt x="82854" y="83820"/>
                  </a:lnTo>
                  <a:lnTo>
                    <a:pt x="83096" y="85090"/>
                  </a:lnTo>
                  <a:lnTo>
                    <a:pt x="83096" y="82550"/>
                  </a:lnTo>
                  <a:lnTo>
                    <a:pt x="82448" y="82550"/>
                  </a:lnTo>
                  <a:lnTo>
                    <a:pt x="80619" y="82550"/>
                  </a:lnTo>
                  <a:lnTo>
                    <a:pt x="81013" y="83820"/>
                  </a:lnTo>
                  <a:lnTo>
                    <a:pt x="81407" y="85090"/>
                  </a:lnTo>
                  <a:lnTo>
                    <a:pt x="80721" y="85090"/>
                  </a:lnTo>
                  <a:lnTo>
                    <a:pt x="79730" y="86360"/>
                  </a:lnTo>
                  <a:lnTo>
                    <a:pt x="78092" y="87630"/>
                  </a:lnTo>
                  <a:lnTo>
                    <a:pt x="78536" y="87630"/>
                  </a:lnTo>
                  <a:lnTo>
                    <a:pt x="78689" y="88900"/>
                  </a:lnTo>
                  <a:lnTo>
                    <a:pt x="75514" y="88900"/>
                  </a:lnTo>
                  <a:lnTo>
                    <a:pt x="74815" y="87630"/>
                  </a:lnTo>
                  <a:lnTo>
                    <a:pt x="71589" y="87630"/>
                  </a:lnTo>
                  <a:lnTo>
                    <a:pt x="71297" y="86360"/>
                  </a:lnTo>
                  <a:lnTo>
                    <a:pt x="69456" y="86360"/>
                  </a:lnTo>
                  <a:lnTo>
                    <a:pt x="68567" y="85090"/>
                  </a:lnTo>
                  <a:lnTo>
                    <a:pt x="68211" y="85090"/>
                  </a:lnTo>
                  <a:lnTo>
                    <a:pt x="68313" y="83820"/>
                  </a:lnTo>
                  <a:lnTo>
                    <a:pt x="69951" y="82550"/>
                  </a:lnTo>
                  <a:lnTo>
                    <a:pt x="70345" y="81280"/>
                  </a:lnTo>
                  <a:lnTo>
                    <a:pt x="70751" y="82550"/>
                  </a:lnTo>
                  <a:lnTo>
                    <a:pt x="71145" y="81280"/>
                  </a:lnTo>
                  <a:lnTo>
                    <a:pt x="72339" y="80010"/>
                  </a:lnTo>
                  <a:lnTo>
                    <a:pt x="72834" y="78740"/>
                  </a:lnTo>
                  <a:lnTo>
                    <a:pt x="75514" y="76200"/>
                  </a:lnTo>
                  <a:lnTo>
                    <a:pt x="76250" y="76200"/>
                  </a:lnTo>
                  <a:lnTo>
                    <a:pt x="76250" y="74930"/>
                  </a:lnTo>
                  <a:lnTo>
                    <a:pt x="77343" y="74930"/>
                  </a:lnTo>
                  <a:lnTo>
                    <a:pt x="77343" y="73660"/>
                  </a:lnTo>
                  <a:lnTo>
                    <a:pt x="78041" y="73660"/>
                  </a:lnTo>
                  <a:lnTo>
                    <a:pt x="79184" y="72390"/>
                  </a:lnTo>
                  <a:lnTo>
                    <a:pt x="79730" y="72390"/>
                  </a:lnTo>
                  <a:lnTo>
                    <a:pt x="79527" y="71120"/>
                  </a:lnTo>
                  <a:lnTo>
                    <a:pt x="81165" y="71120"/>
                  </a:lnTo>
                  <a:lnTo>
                    <a:pt x="82054" y="69850"/>
                  </a:lnTo>
                  <a:lnTo>
                    <a:pt x="82448" y="68580"/>
                  </a:lnTo>
                  <a:lnTo>
                    <a:pt x="84086" y="68580"/>
                  </a:lnTo>
                  <a:lnTo>
                    <a:pt x="84836" y="67310"/>
                  </a:lnTo>
                  <a:lnTo>
                    <a:pt x="84683" y="66040"/>
                  </a:lnTo>
                  <a:lnTo>
                    <a:pt x="85623" y="66040"/>
                  </a:lnTo>
                  <a:lnTo>
                    <a:pt x="84848" y="64770"/>
                  </a:lnTo>
                  <a:lnTo>
                    <a:pt x="84086" y="63500"/>
                  </a:lnTo>
                  <a:lnTo>
                    <a:pt x="83350" y="63500"/>
                  </a:lnTo>
                  <a:lnTo>
                    <a:pt x="83045" y="64770"/>
                  </a:lnTo>
                  <a:lnTo>
                    <a:pt x="82257" y="63500"/>
                  </a:lnTo>
                  <a:lnTo>
                    <a:pt x="81407" y="62230"/>
                  </a:lnTo>
                  <a:lnTo>
                    <a:pt x="81165" y="62230"/>
                  </a:lnTo>
                  <a:lnTo>
                    <a:pt x="81013" y="63500"/>
                  </a:lnTo>
                  <a:lnTo>
                    <a:pt x="79870" y="63500"/>
                  </a:lnTo>
                  <a:lnTo>
                    <a:pt x="78333" y="62230"/>
                  </a:lnTo>
                  <a:lnTo>
                    <a:pt x="72478" y="62230"/>
                  </a:lnTo>
                  <a:lnTo>
                    <a:pt x="71945" y="63360"/>
                  </a:lnTo>
                  <a:lnTo>
                    <a:pt x="71335" y="62230"/>
                  </a:lnTo>
                  <a:lnTo>
                    <a:pt x="64744" y="62230"/>
                  </a:lnTo>
                  <a:lnTo>
                    <a:pt x="63398" y="63500"/>
                  </a:lnTo>
                  <a:lnTo>
                    <a:pt x="62357" y="64770"/>
                  </a:lnTo>
                  <a:lnTo>
                    <a:pt x="60680" y="63500"/>
                  </a:lnTo>
                  <a:lnTo>
                    <a:pt x="60477" y="62230"/>
                  </a:lnTo>
                  <a:lnTo>
                    <a:pt x="59639" y="62230"/>
                  </a:lnTo>
                  <a:lnTo>
                    <a:pt x="59931" y="60960"/>
                  </a:lnTo>
                  <a:lnTo>
                    <a:pt x="59690" y="60960"/>
                  </a:lnTo>
                  <a:lnTo>
                    <a:pt x="59042" y="58420"/>
                  </a:lnTo>
                  <a:lnTo>
                    <a:pt x="58889" y="58420"/>
                  </a:lnTo>
                  <a:lnTo>
                    <a:pt x="58737" y="57150"/>
                  </a:lnTo>
                  <a:lnTo>
                    <a:pt x="60871" y="57150"/>
                  </a:lnTo>
                  <a:lnTo>
                    <a:pt x="63804" y="55880"/>
                  </a:lnTo>
                  <a:lnTo>
                    <a:pt x="70053" y="55880"/>
                  </a:lnTo>
                  <a:lnTo>
                    <a:pt x="73621" y="57150"/>
                  </a:lnTo>
                  <a:lnTo>
                    <a:pt x="77889" y="55880"/>
                  </a:lnTo>
                  <a:lnTo>
                    <a:pt x="77647" y="54610"/>
                  </a:lnTo>
                  <a:lnTo>
                    <a:pt x="77139" y="53340"/>
                  </a:lnTo>
                  <a:lnTo>
                    <a:pt x="76098" y="52070"/>
                  </a:lnTo>
                  <a:lnTo>
                    <a:pt x="75907" y="52070"/>
                  </a:lnTo>
                  <a:lnTo>
                    <a:pt x="76098" y="50800"/>
                  </a:lnTo>
                  <a:lnTo>
                    <a:pt x="74764" y="50800"/>
                  </a:lnTo>
                  <a:lnTo>
                    <a:pt x="74612" y="49530"/>
                  </a:lnTo>
                  <a:lnTo>
                    <a:pt x="74066" y="49530"/>
                  </a:lnTo>
                  <a:lnTo>
                    <a:pt x="73469" y="48260"/>
                  </a:lnTo>
                  <a:lnTo>
                    <a:pt x="72682" y="48260"/>
                  </a:lnTo>
                  <a:lnTo>
                    <a:pt x="72834" y="46990"/>
                  </a:lnTo>
                  <a:lnTo>
                    <a:pt x="73469" y="46990"/>
                  </a:lnTo>
                  <a:lnTo>
                    <a:pt x="73025" y="45720"/>
                  </a:lnTo>
                  <a:lnTo>
                    <a:pt x="71335" y="45720"/>
                  </a:lnTo>
                  <a:lnTo>
                    <a:pt x="70942" y="44450"/>
                  </a:lnTo>
                  <a:lnTo>
                    <a:pt x="71247" y="43180"/>
                  </a:lnTo>
                  <a:lnTo>
                    <a:pt x="70599" y="41910"/>
                  </a:lnTo>
                  <a:lnTo>
                    <a:pt x="69951" y="43180"/>
                  </a:lnTo>
                  <a:lnTo>
                    <a:pt x="69507" y="41910"/>
                  </a:lnTo>
                  <a:lnTo>
                    <a:pt x="68707" y="40640"/>
                  </a:lnTo>
                  <a:lnTo>
                    <a:pt x="71335" y="40640"/>
                  </a:lnTo>
                  <a:lnTo>
                    <a:pt x="73469" y="38100"/>
                  </a:lnTo>
                  <a:lnTo>
                    <a:pt x="74066" y="39370"/>
                  </a:lnTo>
                  <a:lnTo>
                    <a:pt x="74612" y="38100"/>
                  </a:lnTo>
                  <a:lnTo>
                    <a:pt x="76504" y="38100"/>
                  </a:lnTo>
                  <a:lnTo>
                    <a:pt x="76796" y="36830"/>
                  </a:lnTo>
                  <a:lnTo>
                    <a:pt x="77597" y="36830"/>
                  </a:lnTo>
                  <a:lnTo>
                    <a:pt x="77698" y="37312"/>
                  </a:lnTo>
                  <a:lnTo>
                    <a:pt x="78206" y="36830"/>
                  </a:lnTo>
                  <a:lnTo>
                    <a:pt x="79578" y="35560"/>
                  </a:lnTo>
                  <a:lnTo>
                    <a:pt x="80962" y="35560"/>
                  </a:lnTo>
                  <a:lnTo>
                    <a:pt x="80314" y="38100"/>
                  </a:lnTo>
                  <a:lnTo>
                    <a:pt x="77889" y="38100"/>
                  </a:lnTo>
                  <a:lnTo>
                    <a:pt x="78193" y="39370"/>
                  </a:lnTo>
                  <a:lnTo>
                    <a:pt x="76746" y="39370"/>
                  </a:lnTo>
                  <a:lnTo>
                    <a:pt x="77939" y="40640"/>
                  </a:lnTo>
                  <a:lnTo>
                    <a:pt x="78981" y="40640"/>
                  </a:lnTo>
                  <a:lnTo>
                    <a:pt x="79273" y="39370"/>
                  </a:lnTo>
                  <a:lnTo>
                    <a:pt x="79476" y="39370"/>
                  </a:lnTo>
                  <a:lnTo>
                    <a:pt x="79552" y="39560"/>
                  </a:lnTo>
                  <a:lnTo>
                    <a:pt x="80073" y="40640"/>
                  </a:lnTo>
                  <a:lnTo>
                    <a:pt x="79781" y="40640"/>
                  </a:lnTo>
                  <a:lnTo>
                    <a:pt x="79781" y="41910"/>
                  </a:lnTo>
                  <a:lnTo>
                    <a:pt x="83642" y="41910"/>
                  </a:lnTo>
                  <a:lnTo>
                    <a:pt x="81407" y="44450"/>
                  </a:lnTo>
                  <a:lnTo>
                    <a:pt x="82905" y="43180"/>
                  </a:lnTo>
                  <a:lnTo>
                    <a:pt x="83451" y="44450"/>
                  </a:lnTo>
                  <a:lnTo>
                    <a:pt x="83197" y="44450"/>
                  </a:lnTo>
                  <a:lnTo>
                    <a:pt x="83350" y="45720"/>
                  </a:lnTo>
                  <a:lnTo>
                    <a:pt x="84086" y="44450"/>
                  </a:lnTo>
                  <a:lnTo>
                    <a:pt x="84988" y="44450"/>
                  </a:lnTo>
                  <a:lnTo>
                    <a:pt x="84391" y="45720"/>
                  </a:lnTo>
                  <a:lnTo>
                    <a:pt x="84086" y="46990"/>
                  </a:lnTo>
                  <a:lnTo>
                    <a:pt x="86474" y="46990"/>
                  </a:lnTo>
                  <a:lnTo>
                    <a:pt x="86918" y="48260"/>
                  </a:lnTo>
                  <a:lnTo>
                    <a:pt x="87210" y="48260"/>
                  </a:lnTo>
                  <a:lnTo>
                    <a:pt x="86918" y="49530"/>
                  </a:lnTo>
                  <a:lnTo>
                    <a:pt x="87172" y="49530"/>
                  </a:lnTo>
                  <a:lnTo>
                    <a:pt x="84836" y="50800"/>
                  </a:lnTo>
                  <a:lnTo>
                    <a:pt x="87515" y="50800"/>
                  </a:lnTo>
                  <a:lnTo>
                    <a:pt x="88950" y="52070"/>
                  </a:lnTo>
                  <a:lnTo>
                    <a:pt x="89344" y="52070"/>
                  </a:lnTo>
                  <a:lnTo>
                    <a:pt x="89344" y="53340"/>
                  </a:lnTo>
                  <a:lnTo>
                    <a:pt x="87388" y="52120"/>
                  </a:lnTo>
                  <a:lnTo>
                    <a:pt x="85534" y="53340"/>
                  </a:lnTo>
                  <a:lnTo>
                    <a:pt x="86715" y="53340"/>
                  </a:lnTo>
                  <a:lnTo>
                    <a:pt x="86868" y="54610"/>
                  </a:lnTo>
                  <a:lnTo>
                    <a:pt x="87566" y="54610"/>
                  </a:lnTo>
                  <a:lnTo>
                    <a:pt x="87718" y="55880"/>
                  </a:lnTo>
                  <a:lnTo>
                    <a:pt x="88798" y="54610"/>
                  </a:lnTo>
                  <a:lnTo>
                    <a:pt x="89649" y="55880"/>
                  </a:lnTo>
                  <a:lnTo>
                    <a:pt x="90487" y="55880"/>
                  </a:lnTo>
                  <a:lnTo>
                    <a:pt x="90690" y="55880"/>
                  </a:lnTo>
                  <a:lnTo>
                    <a:pt x="90932" y="54610"/>
                  </a:lnTo>
                  <a:lnTo>
                    <a:pt x="89941" y="54610"/>
                  </a:lnTo>
                  <a:lnTo>
                    <a:pt x="89890" y="53340"/>
                  </a:lnTo>
                  <a:lnTo>
                    <a:pt x="91287" y="53340"/>
                  </a:lnTo>
                  <a:lnTo>
                    <a:pt x="91732" y="54610"/>
                  </a:lnTo>
                  <a:lnTo>
                    <a:pt x="92075" y="54610"/>
                  </a:lnTo>
                  <a:lnTo>
                    <a:pt x="92570" y="50800"/>
                  </a:lnTo>
                  <a:lnTo>
                    <a:pt x="92671" y="49530"/>
                  </a:lnTo>
                  <a:lnTo>
                    <a:pt x="94856" y="46990"/>
                  </a:lnTo>
                  <a:lnTo>
                    <a:pt x="94310" y="46990"/>
                  </a:lnTo>
                  <a:lnTo>
                    <a:pt x="94310" y="45720"/>
                  </a:lnTo>
                  <a:lnTo>
                    <a:pt x="94703" y="43180"/>
                  </a:lnTo>
                  <a:lnTo>
                    <a:pt x="95110" y="40640"/>
                  </a:lnTo>
                  <a:lnTo>
                    <a:pt x="95351" y="40640"/>
                  </a:lnTo>
                  <a:lnTo>
                    <a:pt x="95745" y="39370"/>
                  </a:lnTo>
                  <a:lnTo>
                    <a:pt x="96596" y="39370"/>
                  </a:lnTo>
                  <a:lnTo>
                    <a:pt x="96837" y="38100"/>
                  </a:lnTo>
                  <a:lnTo>
                    <a:pt x="97282" y="36830"/>
                  </a:lnTo>
                  <a:lnTo>
                    <a:pt x="97091" y="36830"/>
                  </a:lnTo>
                  <a:lnTo>
                    <a:pt x="97586" y="35560"/>
                  </a:lnTo>
                  <a:lnTo>
                    <a:pt x="97282" y="35560"/>
                  </a:lnTo>
                  <a:lnTo>
                    <a:pt x="97040" y="34290"/>
                  </a:lnTo>
                  <a:lnTo>
                    <a:pt x="98920" y="34290"/>
                  </a:lnTo>
                  <a:lnTo>
                    <a:pt x="98780" y="33020"/>
                  </a:lnTo>
                  <a:lnTo>
                    <a:pt x="97878" y="33020"/>
                  </a:lnTo>
                  <a:lnTo>
                    <a:pt x="97637" y="31750"/>
                  </a:lnTo>
                  <a:lnTo>
                    <a:pt x="105524" y="31750"/>
                  </a:lnTo>
                  <a:lnTo>
                    <a:pt x="106514" y="33020"/>
                  </a:lnTo>
                  <a:lnTo>
                    <a:pt x="105918" y="33020"/>
                  </a:lnTo>
                  <a:lnTo>
                    <a:pt x="106121" y="34290"/>
                  </a:lnTo>
                  <a:lnTo>
                    <a:pt x="105524" y="34290"/>
                  </a:lnTo>
                  <a:lnTo>
                    <a:pt x="105524" y="33020"/>
                  </a:lnTo>
                  <a:lnTo>
                    <a:pt x="104140" y="33020"/>
                  </a:lnTo>
                  <a:lnTo>
                    <a:pt x="104228" y="34290"/>
                  </a:lnTo>
                  <a:lnTo>
                    <a:pt x="105473" y="34290"/>
                  </a:lnTo>
                  <a:lnTo>
                    <a:pt x="105422" y="35560"/>
                  </a:lnTo>
                  <a:lnTo>
                    <a:pt x="106070" y="35560"/>
                  </a:lnTo>
                  <a:lnTo>
                    <a:pt x="106172" y="36830"/>
                  </a:lnTo>
                  <a:lnTo>
                    <a:pt x="104978" y="36830"/>
                  </a:lnTo>
                  <a:lnTo>
                    <a:pt x="104673" y="35560"/>
                  </a:lnTo>
                  <a:lnTo>
                    <a:pt x="104178" y="35560"/>
                  </a:lnTo>
                  <a:lnTo>
                    <a:pt x="104482" y="36830"/>
                  </a:lnTo>
                  <a:lnTo>
                    <a:pt x="104775" y="36830"/>
                  </a:lnTo>
                  <a:lnTo>
                    <a:pt x="104140" y="38100"/>
                  </a:lnTo>
                  <a:lnTo>
                    <a:pt x="104673" y="38100"/>
                  </a:lnTo>
                  <a:lnTo>
                    <a:pt x="104584" y="39370"/>
                  </a:lnTo>
                  <a:lnTo>
                    <a:pt x="102501" y="39370"/>
                  </a:lnTo>
                  <a:lnTo>
                    <a:pt x="104775" y="40640"/>
                  </a:lnTo>
                  <a:lnTo>
                    <a:pt x="105130" y="40640"/>
                  </a:lnTo>
                  <a:lnTo>
                    <a:pt x="105219" y="39370"/>
                  </a:lnTo>
                  <a:lnTo>
                    <a:pt x="105194" y="40640"/>
                  </a:lnTo>
                  <a:lnTo>
                    <a:pt x="105194" y="40779"/>
                  </a:lnTo>
                  <a:lnTo>
                    <a:pt x="105816" y="41910"/>
                  </a:lnTo>
                  <a:lnTo>
                    <a:pt x="104432" y="41910"/>
                  </a:lnTo>
                  <a:lnTo>
                    <a:pt x="104432" y="40779"/>
                  </a:lnTo>
                  <a:lnTo>
                    <a:pt x="103390" y="41211"/>
                  </a:lnTo>
                  <a:lnTo>
                    <a:pt x="103390" y="46990"/>
                  </a:lnTo>
                  <a:lnTo>
                    <a:pt x="102501" y="48260"/>
                  </a:lnTo>
                  <a:lnTo>
                    <a:pt x="101701" y="48260"/>
                  </a:lnTo>
                  <a:lnTo>
                    <a:pt x="101701" y="46990"/>
                  </a:lnTo>
                  <a:lnTo>
                    <a:pt x="103390" y="46990"/>
                  </a:lnTo>
                  <a:lnTo>
                    <a:pt x="103390" y="41211"/>
                  </a:lnTo>
                  <a:lnTo>
                    <a:pt x="101650" y="41910"/>
                  </a:lnTo>
                  <a:lnTo>
                    <a:pt x="101650" y="44450"/>
                  </a:lnTo>
                  <a:lnTo>
                    <a:pt x="102044" y="44450"/>
                  </a:lnTo>
                  <a:lnTo>
                    <a:pt x="102196" y="45720"/>
                  </a:lnTo>
                  <a:lnTo>
                    <a:pt x="101854" y="45720"/>
                  </a:lnTo>
                  <a:lnTo>
                    <a:pt x="101701" y="44450"/>
                  </a:lnTo>
                  <a:lnTo>
                    <a:pt x="100368" y="45720"/>
                  </a:lnTo>
                  <a:lnTo>
                    <a:pt x="99961" y="45720"/>
                  </a:lnTo>
                  <a:lnTo>
                    <a:pt x="99466" y="46990"/>
                  </a:lnTo>
                  <a:lnTo>
                    <a:pt x="99415" y="45720"/>
                  </a:lnTo>
                  <a:lnTo>
                    <a:pt x="99225" y="45720"/>
                  </a:lnTo>
                  <a:lnTo>
                    <a:pt x="98971" y="44450"/>
                  </a:lnTo>
                  <a:lnTo>
                    <a:pt x="98628" y="45720"/>
                  </a:lnTo>
                  <a:lnTo>
                    <a:pt x="98234" y="45720"/>
                  </a:lnTo>
                  <a:lnTo>
                    <a:pt x="98132" y="46990"/>
                  </a:lnTo>
                  <a:lnTo>
                    <a:pt x="99669" y="48260"/>
                  </a:lnTo>
                  <a:lnTo>
                    <a:pt x="100012" y="48260"/>
                  </a:lnTo>
                  <a:lnTo>
                    <a:pt x="98374" y="49530"/>
                  </a:lnTo>
                  <a:lnTo>
                    <a:pt x="99326" y="49530"/>
                  </a:lnTo>
                  <a:lnTo>
                    <a:pt x="99568" y="50800"/>
                  </a:lnTo>
                  <a:lnTo>
                    <a:pt x="97282" y="52070"/>
                  </a:lnTo>
                  <a:lnTo>
                    <a:pt x="98425" y="54610"/>
                  </a:lnTo>
                  <a:lnTo>
                    <a:pt x="98971" y="54610"/>
                  </a:lnTo>
                  <a:lnTo>
                    <a:pt x="96189" y="55880"/>
                  </a:lnTo>
                  <a:lnTo>
                    <a:pt x="98183" y="55880"/>
                  </a:lnTo>
                  <a:lnTo>
                    <a:pt x="99771" y="54610"/>
                  </a:lnTo>
                  <a:lnTo>
                    <a:pt x="100012" y="53340"/>
                  </a:lnTo>
                  <a:lnTo>
                    <a:pt x="100114" y="54610"/>
                  </a:lnTo>
                  <a:lnTo>
                    <a:pt x="100558" y="53340"/>
                  </a:lnTo>
                  <a:lnTo>
                    <a:pt x="100418" y="53340"/>
                  </a:lnTo>
                  <a:lnTo>
                    <a:pt x="100558" y="52070"/>
                  </a:lnTo>
                  <a:lnTo>
                    <a:pt x="101003" y="52070"/>
                  </a:lnTo>
                  <a:lnTo>
                    <a:pt x="101358" y="53340"/>
                  </a:lnTo>
                  <a:lnTo>
                    <a:pt x="102146" y="52070"/>
                  </a:lnTo>
                  <a:lnTo>
                    <a:pt x="102590" y="52070"/>
                  </a:lnTo>
                  <a:lnTo>
                    <a:pt x="102501" y="50800"/>
                  </a:lnTo>
                  <a:lnTo>
                    <a:pt x="105816" y="50800"/>
                  </a:lnTo>
                  <a:lnTo>
                    <a:pt x="106311" y="49530"/>
                  </a:lnTo>
                  <a:lnTo>
                    <a:pt x="107708" y="49530"/>
                  </a:lnTo>
                  <a:lnTo>
                    <a:pt x="108699" y="48260"/>
                  </a:lnTo>
                  <a:lnTo>
                    <a:pt x="109093" y="46990"/>
                  </a:lnTo>
                  <a:lnTo>
                    <a:pt x="111925" y="46990"/>
                  </a:lnTo>
                  <a:lnTo>
                    <a:pt x="113068" y="45720"/>
                  </a:lnTo>
                  <a:lnTo>
                    <a:pt x="113753" y="44450"/>
                  </a:lnTo>
                  <a:lnTo>
                    <a:pt x="115049" y="43180"/>
                  </a:lnTo>
                  <a:lnTo>
                    <a:pt x="116039" y="44450"/>
                  </a:lnTo>
                  <a:lnTo>
                    <a:pt x="117525" y="43180"/>
                  </a:lnTo>
                  <a:lnTo>
                    <a:pt x="117284" y="41910"/>
                  </a:lnTo>
                  <a:lnTo>
                    <a:pt x="121094" y="41910"/>
                  </a:lnTo>
                  <a:lnTo>
                    <a:pt x="122732" y="45720"/>
                  </a:lnTo>
                  <a:lnTo>
                    <a:pt x="123532" y="46990"/>
                  </a:lnTo>
                  <a:lnTo>
                    <a:pt x="123278" y="46990"/>
                  </a:lnTo>
                  <a:lnTo>
                    <a:pt x="123139" y="48260"/>
                  </a:lnTo>
                  <a:lnTo>
                    <a:pt x="123278" y="48260"/>
                  </a:lnTo>
                  <a:lnTo>
                    <a:pt x="122682" y="49530"/>
                  </a:lnTo>
                  <a:lnTo>
                    <a:pt x="122440" y="48260"/>
                  </a:lnTo>
                  <a:lnTo>
                    <a:pt x="121894" y="49530"/>
                  </a:lnTo>
                  <a:lnTo>
                    <a:pt x="122047" y="49530"/>
                  </a:lnTo>
                  <a:lnTo>
                    <a:pt x="121793" y="50800"/>
                  </a:lnTo>
                  <a:lnTo>
                    <a:pt x="120751" y="50800"/>
                  </a:lnTo>
                  <a:lnTo>
                    <a:pt x="121056" y="52070"/>
                  </a:lnTo>
                  <a:lnTo>
                    <a:pt x="120015" y="52070"/>
                  </a:lnTo>
                  <a:lnTo>
                    <a:pt x="120015" y="50800"/>
                  </a:lnTo>
                  <a:lnTo>
                    <a:pt x="118275" y="50800"/>
                  </a:lnTo>
                  <a:lnTo>
                    <a:pt x="119062" y="52070"/>
                  </a:lnTo>
                  <a:lnTo>
                    <a:pt x="118224" y="52070"/>
                  </a:lnTo>
                  <a:lnTo>
                    <a:pt x="118021" y="53340"/>
                  </a:lnTo>
                  <a:lnTo>
                    <a:pt x="117284" y="53340"/>
                  </a:lnTo>
                  <a:lnTo>
                    <a:pt x="117132" y="52070"/>
                  </a:lnTo>
                  <a:lnTo>
                    <a:pt x="116586" y="52070"/>
                  </a:lnTo>
                  <a:lnTo>
                    <a:pt x="115938" y="53340"/>
                  </a:lnTo>
                  <a:lnTo>
                    <a:pt x="116243" y="53340"/>
                  </a:lnTo>
                  <a:lnTo>
                    <a:pt x="116090" y="54610"/>
                  </a:lnTo>
                  <a:lnTo>
                    <a:pt x="114706" y="57150"/>
                  </a:lnTo>
                  <a:lnTo>
                    <a:pt x="112115" y="57150"/>
                  </a:lnTo>
                  <a:lnTo>
                    <a:pt x="111772" y="58420"/>
                  </a:lnTo>
                  <a:lnTo>
                    <a:pt x="114846" y="58420"/>
                  </a:lnTo>
                  <a:lnTo>
                    <a:pt x="115049" y="59690"/>
                  </a:lnTo>
                  <a:lnTo>
                    <a:pt x="120015" y="59690"/>
                  </a:lnTo>
                  <a:lnTo>
                    <a:pt x="120408" y="60960"/>
                  </a:lnTo>
                  <a:lnTo>
                    <a:pt x="121297" y="60960"/>
                  </a:lnTo>
                  <a:lnTo>
                    <a:pt x="122936" y="62230"/>
                  </a:lnTo>
                  <a:lnTo>
                    <a:pt x="123532" y="60960"/>
                  </a:lnTo>
                  <a:lnTo>
                    <a:pt x="124917" y="62230"/>
                  </a:lnTo>
                  <a:lnTo>
                    <a:pt x="127406" y="62230"/>
                  </a:lnTo>
                  <a:lnTo>
                    <a:pt x="127901" y="63500"/>
                  </a:lnTo>
                  <a:lnTo>
                    <a:pt x="130378" y="63500"/>
                  </a:lnTo>
                  <a:lnTo>
                    <a:pt x="130670" y="64770"/>
                  </a:lnTo>
                  <a:lnTo>
                    <a:pt x="133400" y="64770"/>
                  </a:lnTo>
                  <a:lnTo>
                    <a:pt x="133451" y="66040"/>
                  </a:lnTo>
                  <a:lnTo>
                    <a:pt x="133108" y="66040"/>
                  </a:lnTo>
                  <a:lnTo>
                    <a:pt x="133946" y="67310"/>
                  </a:lnTo>
                  <a:lnTo>
                    <a:pt x="133451" y="68580"/>
                  </a:lnTo>
                  <a:lnTo>
                    <a:pt x="134099" y="68580"/>
                  </a:lnTo>
                  <a:lnTo>
                    <a:pt x="134099" y="2463"/>
                  </a:lnTo>
                  <a:lnTo>
                    <a:pt x="121589" y="0"/>
                  </a:lnTo>
                  <a:lnTo>
                    <a:pt x="89255" y="6350"/>
                  </a:lnTo>
                  <a:lnTo>
                    <a:pt x="82410" y="11442"/>
                  </a:lnTo>
                  <a:lnTo>
                    <a:pt x="82410" y="38100"/>
                  </a:lnTo>
                  <a:lnTo>
                    <a:pt x="82359" y="39370"/>
                  </a:lnTo>
                  <a:lnTo>
                    <a:pt x="81559" y="39370"/>
                  </a:lnTo>
                  <a:lnTo>
                    <a:pt x="81114" y="38100"/>
                  </a:lnTo>
                  <a:lnTo>
                    <a:pt x="82410" y="38100"/>
                  </a:lnTo>
                  <a:lnTo>
                    <a:pt x="82410" y="11442"/>
                  </a:lnTo>
                  <a:lnTo>
                    <a:pt x="35598" y="60960"/>
                  </a:lnTo>
                  <a:lnTo>
                    <a:pt x="16586" y="102870"/>
                  </a:lnTo>
                  <a:lnTo>
                    <a:pt x="4330" y="153670"/>
                  </a:lnTo>
                  <a:lnTo>
                    <a:pt x="0" y="209550"/>
                  </a:lnTo>
                  <a:lnTo>
                    <a:pt x="444" y="227330"/>
                  </a:lnTo>
                  <a:lnTo>
                    <a:pt x="1765" y="245110"/>
                  </a:lnTo>
                  <a:lnTo>
                    <a:pt x="3937" y="262890"/>
                  </a:lnTo>
                  <a:lnTo>
                    <a:pt x="6896" y="279400"/>
                  </a:lnTo>
                  <a:lnTo>
                    <a:pt x="53543" y="269240"/>
                  </a:lnTo>
                  <a:lnTo>
                    <a:pt x="87503" y="264160"/>
                  </a:lnTo>
                  <a:lnTo>
                    <a:pt x="120408" y="261620"/>
                  </a:lnTo>
                  <a:lnTo>
                    <a:pt x="141465" y="251460"/>
                  </a:lnTo>
                  <a:lnTo>
                    <a:pt x="144907" y="250190"/>
                  </a:lnTo>
                  <a:lnTo>
                    <a:pt x="172466" y="240030"/>
                  </a:lnTo>
                  <a:lnTo>
                    <a:pt x="208026" y="229870"/>
                  </a:lnTo>
                  <a:lnTo>
                    <a:pt x="242747" y="227330"/>
                  </a:lnTo>
                  <a:lnTo>
                    <a:pt x="243039" y="222250"/>
                  </a:lnTo>
                  <a:lnTo>
                    <a:pt x="243128" y="218440"/>
                  </a:lnTo>
                  <a:lnTo>
                    <a:pt x="243192" y="209550"/>
                  </a:lnTo>
                  <a:close/>
                </a:path>
                <a:path w="385445" h="569595">
                  <a:moveTo>
                    <a:pt x="247053" y="368096"/>
                  </a:moveTo>
                  <a:lnTo>
                    <a:pt x="242201" y="368096"/>
                  </a:lnTo>
                  <a:lnTo>
                    <a:pt x="238925" y="377075"/>
                  </a:lnTo>
                  <a:lnTo>
                    <a:pt x="241947" y="377075"/>
                  </a:lnTo>
                  <a:lnTo>
                    <a:pt x="247053" y="368096"/>
                  </a:lnTo>
                  <a:close/>
                </a:path>
                <a:path w="385445" h="569595">
                  <a:moveTo>
                    <a:pt x="251371" y="389826"/>
                  </a:moveTo>
                  <a:lnTo>
                    <a:pt x="249961" y="386257"/>
                  </a:lnTo>
                  <a:lnTo>
                    <a:pt x="247751" y="380593"/>
                  </a:lnTo>
                  <a:lnTo>
                    <a:pt x="246557" y="380593"/>
                  </a:lnTo>
                  <a:lnTo>
                    <a:pt x="246557" y="394830"/>
                  </a:lnTo>
                  <a:lnTo>
                    <a:pt x="236982" y="394830"/>
                  </a:lnTo>
                  <a:lnTo>
                    <a:pt x="246557" y="394830"/>
                  </a:lnTo>
                  <a:lnTo>
                    <a:pt x="246557" y="380593"/>
                  </a:lnTo>
                  <a:lnTo>
                    <a:pt x="236347" y="380593"/>
                  </a:lnTo>
                  <a:lnTo>
                    <a:pt x="232867" y="388480"/>
                  </a:lnTo>
                  <a:lnTo>
                    <a:pt x="232867" y="407631"/>
                  </a:lnTo>
                  <a:lnTo>
                    <a:pt x="236143" y="414731"/>
                  </a:lnTo>
                  <a:lnTo>
                    <a:pt x="246062" y="414731"/>
                  </a:lnTo>
                  <a:lnTo>
                    <a:pt x="249542" y="410756"/>
                  </a:lnTo>
                  <a:lnTo>
                    <a:pt x="249745" y="409067"/>
                  </a:lnTo>
                  <a:lnTo>
                    <a:pt x="250431" y="403720"/>
                  </a:lnTo>
                  <a:lnTo>
                    <a:pt x="246557" y="403720"/>
                  </a:lnTo>
                  <a:lnTo>
                    <a:pt x="245821" y="407289"/>
                  </a:lnTo>
                  <a:lnTo>
                    <a:pt x="244373" y="409067"/>
                  </a:lnTo>
                  <a:lnTo>
                    <a:pt x="238569" y="409067"/>
                  </a:lnTo>
                  <a:lnTo>
                    <a:pt x="236982" y="404609"/>
                  </a:lnTo>
                  <a:lnTo>
                    <a:pt x="236982" y="399503"/>
                  </a:lnTo>
                  <a:lnTo>
                    <a:pt x="250685" y="399503"/>
                  </a:lnTo>
                  <a:lnTo>
                    <a:pt x="251015" y="394830"/>
                  </a:lnTo>
                  <a:lnTo>
                    <a:pt x="251371" y="389826"/>
                  </a:lnTo>
                  <a:close/>
                </a:path>
                <a:path w="385445" h="569595">
                  <a:moveTo>
                    <a:pt x="256832" y="330644"/>
                  </a:moveTo>
                  <a:lnTo>
                    <a:pt x="254304" y="326872"/>
                  </a:lnTo>
                  <a:lnTo>
                    <a:pt x="247802" y="326872"/>
                  </a:lnTo>
                  <a:lnTo>
                    <a:pt x="245668" y="329057"/>
                  </a:lnTo>
                  <a:lnTo>
                    <a:pt x="244424" y="332625"/>
                  </a:lnTo>
                  <a:lnTo>
                    <a:pt x="244373" y="327761"/>
                  </a:lnTo>
                  <a:lnTo>
                    <a:pt x="240461" y="327761"/>
                  </a:lnTo>
                  <a:lnTo>
                    <a:pt x="240461" y="360108"/>
                  </a:lnTo>
                  <a:lnTo>
                    <a:pt x="244576" y="360108"/>
                  </a:lnTo>
                  <a:lnTo>
                    <a:pt x="244576" y="336245"/>
                  </a:lnTo>
                  <a:lnTo>
                    <a:pt x="246316" y="332625"/>
                  </a:lnTo>
                  <a:lnTo>
                    <a:pt x="251523" y="332524"/>
                  </a:lnTo>
                  <a:lnTo>
                    <a:pt x="252666" y="334708"/>
                  </a:lnTo>
                  <a:lnTo>
                    <a:pt x="252768" y="360108"/>
                  </a:lnTo>
                  <a:lnTo>
                    <a:pt x="256832" y="360108"/>
                  </a:lnTo>
                  <a:lnTo>
                    <a:pt x="256832" y="332524"/>
                  </a:lnTo>
                  <a:lnTo>
                    <a:pt x="256832" y="330644"/>
                  </a:lnTo>
                  <a:close/>
                </a:path>
                <a:path w="385445" h="569595">
                  <a:moveTo>
                    <a:pt x="263626" y="459130"/>
                  </a:moveTo>
                  <a:lnTo>
                    <a:pt x="261150" y="454914"/>
                  </a:lnTo>
                  <a:lnTo>
                    <a:pt x="257175" y="454914"/>
                  </a:lnTo>
                  <a:lnTo>
                    <a:pt x="254800" y="454914"/>
                  </a:lnTo>
                  <a:lnTo>
                    <a:pt x="252717" y="457339"/>
                  </a:lnTo>
                  <a:lnTo>
                    <a:pt x="251523" y="461365"/>
                  </a:lnTo>
                  <a:lnTo>
                    <a:pt x="251472" y="461213"/>
                  </a:lnTo>
                  <a:lnTo>
                    <a:pt x="251472" y="455904"/>
                  </a:lnTo>
                  <a:lnTo>
                    <a:pt x="247650" y="455904"/>
                  </a:lnTo>
                  <a:lnTo>
                    <a:pt x="247650" y="492163"/>
                  </a:lnTo>
                  <a:lnTo>
                    <a:pt x="251675" y="492163"/>
                  </a:lnTo>
                  <a:lnTo>
                    <a:pt x="251675" y="465429"/>
                  </a:lnTo>
                  <a:lnTo>
                    <a:pt x="253403" y="461213"/>
                  </a:lnTo>
                  <a:lnTo>
                    <a:pt x="258419" y="461213"/>
                  </a:lnTo>
                  <a:lnTo>
                    <a:pt x="259562" y="463689"/>
                  </a:lnTo>
                  <a:lnTo>
                    <a:pt x="259613" y="469353"/>
                  </a:lnTo>
                  <a:lnTo>
                    <a:pt x="259613" y="492163"/>
                  </a:lnTo>
                  <a:lnTo>
                    <a:pt x="263626" y="492163"/>
                  </a:lnTo>
                  <a:lnTo>
                    <a:pt x="263626" y="459130"/>
                  </a:lnTo>
                  <a:close/>
                </a:path>
                <a:path w="385445" h="569595">
                  <a:moveTo>
                    <a:pt x="276821" y="381495"/>
                  </a:moveTo>
                  <a:lnTo>
                    <a:pt x="272707" y="381495"/>
                  </a:lnTo>
                  <a:lnTo>
                    <a:pt x="272707" y="385953"/>
                  </a:lnTo>
                  <a:lnTo>
                    <a:pt x="272707" y="391363"/>
                  </a:lnTo>
                  <a:lnTo>
                    <a:pt x="272618" y="402818"/>
                  </a:lnTo>
                  <a:lnTo>
                    <a:pt x="271360" y="408228"/>
                  </a:lnTo>
                  <a:lnTo>
                    <a:pt x="264274" y="408228"/>
                  </a:lnTo>
                  <a:lnTo>
                    <a:pt x="262788" y="402818"/>
                  </a:lnTo>
                  <a:lnTo>
                    <a:pt x="262788" y="392112"/>
                  </a:lnTo>
                  <a:lnTo>
                    <a:pt x="264071" y="386257"/>
                  </a:lnTo>
                  <a:lnTo>
                    <a:pt x="271272" y="386257"/>
                  </a:lnTo>
                  <a:lnTo>
                    <a:pt x="272707" y="391363"/>
                  </a:lnTo>
                  <a:lnTo>
                    <a:pt x="272707" y="385953"/>
                  </a:lnTo>
                  <a:lnTo>
                    <a:pt x="271614" y="382282"/>
                  </a:lnTo>
                  <a:lnTo>
                    <a:pt x="269481" y="380593"/>
                  </a:lnTo>
                  <a:lnTo>
                    <a:pt x="261835" y="380593"/>
                  </a:lnTo>
                  <a:lnTo>
                    <a:pt x="258711" y="388137"/>
                  </a:lnTo>
                  <a:lnTo>
                    <a:pt x="258711" y="406095"/>
                  </a:lnTo>
                  <a:lnTo>
                    <a:pt x="261150" y="413829"/>
                  </a:lnTo>
                  <a:lnTo>
                    <a:pt x="269379" y="413829"/>
                  </a:lnTo>
                  <a:lnTo>
                    <a:pt x="271513" y="411695"/>
                  </a:lnTo>
                  <a:lnTo>
                    <a:pt x="272618" y="408228"/>
                  </a:lnTo>
                  <a:lnTo>
                    <a:pt x="272707" y="418401"/>
                  </a:lnTo>
                  <a:lnTo>
                    <a:pt x="271221" y="421322"/>
                  </a:lnTo>
                  <a:lnTo>
                    <a:pt x="265861" y="421322"/>
                  </a:lnTo>
                  <a:lnTo>
                    <a:pt x="263969" y="420687"/>
                  </a:lnTo>
                  <a:lnTo>
                    <a:pt x="263423" y="416610"/>
                  </a:lnTo>
                  <a:lnTo>
                    <a:pt x="259359" y="416610"/>
                  </a:lnTo>
                  <a:lnTo>
                    <a:pt x="259715" y="424154"/>
                  </a:lnTo>
                  <a:lnTo>
                    <a:pt x="263931" y="426681"/>
                  </a:lnTo>
                  <a:lnTo>
                    <a:pt x="273545" y="426681"/>
                  </a:lnTo>
                  <a:lnTo>
                    <a:pt x="276821" y="421868"/>
                  </a:lnTo>
                  <a:lnTo>
                    <a:pt x="276821" y="421322"/>
                  </a:lnTo>
                  <a:lnTo>
                    <a:pt x="276821" y="408127"/>
                  </a:lnTo>
                  <a:lnTo>
                    <a:pt x="276821" y="386257"/>
                  </a:lnTo>
                  <a:lnTo>
                    <a:pt x="276821" y="385953"/>
                  </a:lnTo>
                  <a:lnTo>
                    <a:pt x="276821" y="381495"/>
                  </a:lnTo>
                  <a:close/>
                </a:path>
                <a:path w="385445" h="569595">
                  <a:moveTo>
                    <a:pt x="282282" y="455904"/>
                  </a:moveTo>
                  <a:lnTo>
                    <a:pt x="278663" y="455904"/>
                  </a:lnTo>
                  <a:lnTo>
                    <a:pt x="278663" y="444995"/>
                  </a:lnTo>
                  <a:lnTo>
                    <a:pt x="274637" y="444995"/>
                  </a:lnTo>
                  <a:lnTo>
                    <a:pt x="274637" y="455904"/>
                  </a:lnTo>
                  <a:lnTo>
                    <a:pt x="271614" y="455904"/>
                  </a:lnTo>
                  <a:lnTo>
                    <a:pt x="271614" y="461860"/>
                  </a:lnTo>
                  <a:lnTo>
                    <a:pt x="274637" y="461860"/>
                  </a:lnTo>
                  <a:lnTo>
                    <a:pt x="274739" y="489292"/>
                  </a:lnTo>
                  <a:lnTo>
                    <a:pt x="275488" y="492518"/>
                  </a:lnTo>
                  <a:lnTo>
                    <a:pt x="280543" y="492518"/>
                  </a:lnTo>
                  <a:lnTo>
                    <a:pt x="281393" y="492264"/>
                  </a:lnTo>
                  <a:lnTo>
                    <a:pt x="282282" y="492125"/>
                  </a:lnTo>
                  <a:lnTo>
                    <a:pt x="282282" y="486219"/>
                  </a:lnTo>
                  <a:lnTo>
                    <a:pt x="282282" y="485914"/>
                  </a:lnTo>
                  <a:lnTo>
                    <a:pt x="281736" y="486219"/>
                  </a:lnTo>
                  <a:lnTo>
                    <a:pt x="278803" y="486219"/>
                  </a:lnTo>
                  <a:lnTo>
                    <a:pt x="278777" y="485914"/>
                  </a:lnTo>
                  <a:lnTo>
                    <a:pt x="278663" y="461860"/>
                  </a:lnTo>
                  <a:lnTo>
                    <a:pt x="282282" y="461860"/>
                  </a:lnTo>
                  <a:lnTo>
                    <a:pt x="282282" y="455904"/>
                  </a:lnTo>
                  <a:close/>
                </a:path>
                <a:path w="385445" h="569595">
                  <a:moveTo>
                    <a:pt x="284568" y="355244"/>
                  </a:moveTo>
                  <a:lnTo>
                    <a:pt x="284111" y="355346"/>
                  </a:lnTo>
                  <a:lnTo>
                    <a:pt x="282778" y="355346"/>
                  </a:lnTo>
                  <a:lnTo>
                    <a:pt x="282575" y="354647"/>
                  </a:lnTo>
                  <a:lnTo>
                    <a:pt x="282575" y="343890"/>
                  </a:lnTo>
                  <a:lnTo>
                    <a:pt x="282575" y="341109"/>
                  </a:lnTo>
                  <a:lnTo>
                    <a:pt x="282575" y="332524"/>
                  </a:lnTo>
                  <a:lnTo>
                    <a:pt x="282575" y="329450"/>
                  </a:lnTo>
                  <a:lnTo>
                    <a:pt x="278765" y="326872"/>
                  </a:lnTo>
                  <a:lnTo>
                    <a:pt x="270967" y="326872"/>
                  </a:lnTo>
                  <a:lnTo>
                    <a:pt x="266903" y="329298"/>
                  </a:lnTo>
                  <a:lnTo>
                    <a:pt x="266598" y="337629"/>
                  </a:lnTo>
                  <a:lnTo>
                    <a:pt x="270725" y="337629"/>
                  </a:lnTo>
                  <a:lnTo>
                    <a:pt x="270916" y="334162"/>
                  </a:lnTo>
                  <a:lnTo>
                    <a:pt x="272554" y="332524"/>
                  </a:lnTo>
                  <a:lnTo>
                    <a:pt x="276529" y="332524"/>
                  </a:lnTo>
                  <a:lnTo>
                    <a:pt x="278714" y="333222"/>
                  </a:lnTo>
                  <a:lnTo>
                    <a:pt x="278714" y="341109"/>
                  </a:lnTo>
                  <a:lnTo>
                    <a:pt x="278460" y="341058"/>
                  </a:lnTo>
                  <a:lnTo>
                    <a:pt x="278460" y="343890"/>
                  </a:lnTo>
                  <a:lnTo>
                    <a:pt x="278460" y="353707"/>
                  </a:lnTo>
                  <a:lnTo>
                    <a:pt x="275628" y="355346"/>
                  </a:lnTo>
                  <a:lnTo>
                    <a:pt x="272415" y="355346"/>
                  </a:lnTo>
                  <a:lnTo>
                    <a:pt x="270078" y="354406"/>
                  </a:lnTo>
                  <a:lnTo>
                    <a:pt x="270078" y="347459"/>
                  </a:lnTo>
                  <a:lnTo>
                    <a:pt x="271614" y="346367"/>
                  </a:lnTo>
                  <a:lnTo>
                    <a:pt x="275183" y="345274"/>
                  </a:lnTo>
                  <a:lnTo>
                    <a:pt x="277164" y="345325"/>
                  </a:lnTo>
                  <a:lnTo>
                    <a:pt x="278460" y="343890"/>
                  </a:lnTo>
                  <a:lnTo>
                    <a:pt x="278460" y="341058"/>
                  </a:lnTo>
                  <a:lnTo>
                    <a:pt x="276085" y="340512"/>
                  </a:lnTo>
                  <a:lnTo>
                    <a:pt x="273100" y="341452"/>
                  </a:lnTo>
                  <a:lnTo>
                    <a:pt x="269633" y="342150"/>
                  </a:lnTo>
                  <a:lnTo>
                    <a:pt x="265912" y="343484"/>
                  </a:lnTo>
                  <a:lnTo>
                    <a:pt x="265912" y="357873"/>
                  </a:lnTo>
                  <a:lnTo>
                    <a:pt x="268986" y="360997"/>
                  </a:lnTo>
                  <a:lnTo>
                    <a:pt x="274535" y="360997"/>
                  </a:lnTo>
                  <a:lnTo>
                    <a:pt x="277164" y="359816"/>
                  </a:lnTo>
                  <a:lnTo>
                    <a:pt x="278765" y="357035"/>
                  </a:lnTo>
                  <a:lnTo>
                    <a:pt x="279107" y="360006"/>
                  </a:lnTo>
                  <a:lnTo>
                    <a:pt x="280301" y="360997"/>
                  </a:lnTo>
                  <a:lnTo>
                    <a:pt x="282625" y="360997"/>
                  </a:lnTo>
                  <a:lnTo>
                    <a:pt x="283921" y="360553"/>
                  </a:lnTo>
                  <a:lnTo>
                    <a:pt x="284568" y="360159"/>
                  </a:lnTo>
                  <a:lnTo>
                    <a:pt x="284568" y="357035"/>
                  </a:lnTo>
                  <a:lnTo>
                    <a:pt x="284568" y="355346"/>
                  </a:lnTo>
                  <a:close/>
                </a:path>
                <a:path w="385445" h="569595">
                  <a:moveTo>
                    <a:pt x="285457" y="568464"/>
                  </a:moveTo>
                  <a:lnTo>
                    <a:pt x="284518" y="566432"/>
                  </a:lnTo>
                  <a:lnTo>
                    <a:pt x="284111" y="561124"/>
                  </a:lnTo>
                  <a:lnTo>
                    <a:pt x="284111" y="547827"/>
                  </a:lnTo>
                  <a:lnTo>
                    <a:pt x="284111" y="547331"/>
                  </a:lnTo>
                  <a:lnTo>
                    <a:pt x="281889" y="545096"/>
                  </a:lnTo>
                  <a:lnTo>
                    <a:pt x="280390" y="544652"/>
                  </a:lnTo>
                  <a:lnTo>
                    <a:pt x="284518" y="541528"/>
                  </a:lnTo>
                  <a:lnTo>
                    <a:pt x="284518" y="541185"/>
                  </a:lnTo>
                  <a:lnTo>
                    <a:pt x="284518" y="525500"/>
                  </a:lnTo>
                  <a:lnTo>
                    <a:pt x="284518" y="523367"/>
                  </a:lnTo>
                  <a:lnTo>
                    <a:pt x="281736" y="518363"/>
                  </a:lnTo>
                  <a:lnTo>
                    <a:pt x="280149" y="518363"/>
                  </a:lnTo>
                  <a:lnTo>
                    <a:pt x="280149" y="526796"/>
                  </a:lnTo>
                  <a:lnTo>
                    <a:pt x="280149" y="538403"/>
                  </a:lnTo>
                  <a:lnTo>
                    <a:pt x="278612" y="541185"/>
                  </a:lnTo>
                  <a:lnTo>
                    <a:pt x="268643" y="541185"/>
                  </a:lnTo>
                  <a:lnTo>
                    <a:pt x="268643" y="525500"/>
                  </a:lnTo>
                  <a:lnTo>
                    <a:pt x="278066" y="525500"/>
                  </a:lnTo>
                  <a:lnTo>
                    <a:pt x="280149" y="526796"/>
                  </a:lnTo>
                  <a:lnTo>
                    <a:pt x="280149" y="518363"/>
                  </a:lnTo>
                  <a:lnTo>
                    <a:pt x="264274" y="518363"/>
                  </a:lnTo>
                  <a:lnTo>
                    <a:pt x="264274" y="568464"/>
                  </a:lnTo>
                  <a:lnTo>
                    <a:pt x="268643" y="568464"/>
                  </a:lnTo>
                  <a:lnTo>
                    <a:pt x="268643" y="547827"/>
                  </a:lnTo>
                  <a:lnTo>
                    <a:pt x="279158" y="547827"/>
                  </a:lnTo>
                  <a:lnTo>
                    <a:pt x="280098" y="551903"/>
                  </a:lnTo>
                  <a:lnTo>
                    <a:pt x="280136" y="566432"/>
                  </a:lnTo>
                  <a:lnTo>
                    <a:pt x="280746" y="568464"/>
                  </a:lnTo>
                  <a:lnTo>
                    <a:pt x="285457" y="568464"/>
                  </a:lnTo>
                  <a:close/>
                </a:path>
                <a:path w="385445" h="569595">
                  <a:moveTo>
                    <a:pt x="286664" y="269875"/>
                  </a:moveTo>
                  <a:lnTo>
                    <a:pt x="286600" y="253644"/>
                  </a:lnTo>
                  <a:lnTo>
                    <a:pt x="286232" y="251510"/>
                  </a:lnTo>
                  <a:lnTo>
                    <a:pt x="284708" y="242481"/>
                  </a:lnTo>
                  <a:lnTo>
                    <a:pt x="280339" y="242481"/>
                  </a:lnTo>
                  <a:lnTo>
                    <a:pt x="280339" y="253644"/>
                  </a:lnTo>
                  <a:lnTo>
                    <a:pt x="280339" y="269875"/>
                  </a:lnTo>
                  <a:lnTo>
                    <a:pt x="276821" y="272351"/>
                  </a:lnTo>
                  <a:lnTo>
                    <a:pt x="264668" y="272351"/>
                  </a:lnTo>
                  <a:lnTo>
                    <a:pt x="264668" y="251510"/>
                  </a:lnTo>
                  <a:lnTo>
                    <a:pt x="277418" y="251510"/>
                  </a:lnTo>
                  <a:lnTo>
                    <a:pt x="280339" y="253644"/>
                  </a:lnTo>
                  <a:lnTo>
                    <a:pt x="280339" y="242481"/>
                  </a:lnTo>
                  <a:lnTo>
                    <a:pt x="258318" y="242481"/>
                  </a:lnTo>
                  <a:lnTo>
                    <a:pt x="258318" y="305536"/>
                  </a:lnTo>
                  <a:lnTo>
                    <a:pt x="264668" y="305536"/>
                  </a:lnTo>
                  <a:lnTo>
                    <a:pt x="264668" y="281330"/>
                  </a:lnTo>
                  <a:lnTo>
                    <a:pt x="274345" y="281330"/>
                  </a:lnTo>
                  <a:lnTo>
                    <a:pt x="284708" y="281432"/>
                  </a:lnTo>
                  <a:lnTo>
                    <a:pt x="286245" y="272351"/>
                  </a:lnTo>
                  <a:lnTo>
                    <a:pt x="286664" y="269875"/>
                  </a:lnTo>
                  <a:close/>
                </a:path>
                <a:path w="385445" h="569595">
                  <a:moveTo>
                    <a:pt x="290944" y="381495"/>
                  </a:moveTo>
                  <a:lnTo>
                    <a:pt x="286842" y="381495"/>
                  </a:lnTo>
                  <a:lnTo>
                    <a:pt x="286842" y="413842"/>
                  </a:lnTo>
                  <a:lnTo>
                    <a:pt x="290944" y="413842"/>
                  </a:lnTo>
                  <a:lnTo>
                    <a:pt x="290944" y="381495"/>
                  </a:lnTo>
                  <a:close/>
                </a:path>
                <a:path w="385445" h="569595">
                  <a:moveTo>
                    <a:pt x="290944" y="369189"/>
                  </a:moveTo>
                  <a:lnTo>
                    <a:pt x="286842" y="369189"/>
                  </a:lnTo>
                  <a:lnTo>
                    <a:pt x="286842" y="375932"/>
                  </a:lnTo>
                  <a:lnTo>
                    <a:pt x="290944" y="375932"/>
                  </a:lnTo>
                  <a:lnTo>
                    <a:pt x="290944" y="369189"/>
                  </a:lnTo>
                  <a:close/>
                </a:path>
                <a:path w="385445" h="569595">
                  <a:moveTo>
                    <a:pt x="301828" y="327761"/>
                  </a:moveTo>
                  <a:lnTo>
                    <a:pt x="298107" y="327761"/>
                  </a:lnTo>
                  <a:lnTo>
                    <a:pt x="298107" y="318046"/>
                  </a:lnTo>
                  <a:lnTo>
                    <a:pt x="293992" y="318046"/>
                  </a:lnTo>
                  <a:lnTo>
                    <a:pt x="293992" y="327761"/>
                  </a:lnTo>
                  <a:lnTo>
                    <a:pt x="290868" y="327761"/>
                  </a:lnTo>
                  <a:lnTo>
                    <a:pt x="290868" y="333070"/>
                  </a:lnTo>
                  <a:lnTo>
                    <a:pt x="293992" y="333070"/>
                  </a:lnTo>
                  <a:lnTo>
                    <a:pt x="294043" y="357530"/>
                  </a:lnTo>
                  <a:lnTo>
                    <a:pt x="294830" y="360400"/>
                  </a:lnTo>
                  <a:lnTo>
                    <a:pt x="300037" y="360400"/>
                  </a:lnTo>
                  <a:lnTo>
                    <a:pt x="300888" y="360159"/>
                  </a:lnTo>
                  <a:lnTo>
                    <a:pt x="301828" y="360057"/>
                  </a:lnTo>
                  <a:lnTo>
                    <a:pt x="301828" y="354799"/>
                  </a:lnTo>
                  <a:lnTo>
                    <a:pt x="301828" y="354545"/>
                  </a:lnTo>
                  <a:lnTo>
                    <a:pt x="301231" y="354799"/>
                  </a:lnTo>
                  <a:lnTo>
                    <a:pt x="298259" y="354799"/>
                  </a:lnTo>
                  <a:lnTo>
                    <a:pt x="298107" y="353263"/>
                  </a:lnTo>
                  <a:lnTo>
                    <a:pt x="298107" y="333070"/>
                  </a:lnTo>
                  <a:lnTo>
                    <a:pt x="301828" y="333070"/>
                  </a:lnTo>
                  <a:lnTo>
                    <a:pt x="301828" y="327761"/>
                  </a:lnTo>
                  <a:close/>
                </a:path>
                <a:path w="385445" h="569595">
                  <a:moveTo>
                    <a:pt x="307924" y="486714"/>
                  </a:moveTo>
                  <a:lnTo>
                    <a:pt x="307530" y="486854"/>
                  </a:lnTo>
                  <a:lnTo>
                    <a:pt x="306197" y="486854"/>
                  </a:lnTo>
                  <a:lnTo>
                    <a:pt x="305993" y="486067"/>
                  </a:lnTo>
                  <a:lnTo>
                    <a:pt x="305993" y="474014"/>
                  </a:lnTo>
                  <a:lnTo>
                    <a:pt x="305993" y="470839"/>
                  </a:lnTo>
                  <a:lnTo>
                    <a:pt x="305993" y="461213"/>
                  </a:lnTo>
                  <a:lnTo>
                    <a:pt x="305993" y="457784"/>
                  </a:lnTo>
                  <a:lnTo>
                    <a:pt x="302272" y="454914"/>
                  </a:lnTo>
                  <a:lnTo>
                    <a:pt x="294728" y="454914"/>
                  </a:lnTo>
                  <a:lnTo>
                    <a:pt x="290766" y="457644"/>
                  </a:lnTo>
                  <a:lnTo>
                    <a:pt x="290461" y="466966"/>
                  </a:lnTo>
                  <a:lnTo>
                    <a:pt x="294487" y="466966"/>
                  </a:lnTo>
                  <a:lnTo>
                    <a:pt x="294640" y="463042"/>
                  </a:lnTo>
                  <a:lnTo>
                    <a:pt x="296214" y="461213"/>
                  </a:lnTo>
                  <a:lnTo>
                    <a:pt x="300088" y="461213"/>
                  </a:lnTo>
                  <a:lnTo>
                    <a:pt x="302221" y="462000"/>
                  </a:lnTo>
                  <a:lnTo>
                    <a:pt x="302221" y="470839"/>
                  </a:lnTo>
                  <a:lnTo>
                    <a:pt x="301980" y="470789"/>
                  </a:lnTo>
                  <a:lnTo>
                    <a:pt x="301980" y="474014"/>
                  </a:lnTo>
                  <a:lnTo>
                    <a:pt x="301980" y="485025"/>
                  </a:lnTo>
                  <a:lnTo>
                    <a:pt x="299250" y="486854"/>
                  </a:lnTo>
                  <a:lnTo>
                    <a:pt x="296075" y="486854"/>
                  </a:lnTo>
                  <a:lnTo>
                    <a:pt x="293789" y="485775"/>
                  </a:lnTo>
                  <a:lnTo>
                    <a:pt x="293789" y="477977"/>
                  </a:lnTo>
                  <a:lnTo>
                    <a:pt x="295325" y="476745"/>
                  </a:lnTo>
                  <a:lnTo>
                    <a:pt x="297065" y="476199"/>
                  </a:lnTo>
                  <a:lnTo>
                    <a:pt x="298805" y="475551"/>
                  </a:lnTo>
                  <a:lnTo>
                    <a:pt x="300786" y="475602"/>
                  </a:lnTo>
                  <a:lnTo>
                    <a:pt x="301980" y="474014"/>
                  </a:lnTo>
                  <a:lnTo>
                    <a:pt x="301980" y="470789"/>
                  </a:lnTo>
                  <a:lnTo>
                    <a:pt x="299643" y="470192"/>
                  </a:lnTo>
                  <a:lnTo>
                    <a:pt x="296760" y="471284"/>
                  </a:lnTo>
                  <a:lnTo>
                    <a:pt x="293395" y="472020"/>
                  </a:lnTo>
                  <a:lnTo>
                    <a:pt x="289775" y="473519"/>
                  </a:lnTo>
                  <a:lnTo>
                    <a:pt x="289775" y="489635"/>
                  </a:lnTo>
                  <a:lnTo>
                    <a:pt x="292747" y="493166"/>
                  </a:lnTo>
                  <a:lnTo>
                    <a:pt x="298157" y="493166"/>
                  </a:lnTo>
                  <a:lnTo>
                    <a:pt x="300736" y="491820"/>
                  </a:lnTo>
                  <a:lnTo>
                    <a:pt x="302323" y="488746"/>
                  </a:lnTo>
                  <a:lnTo>
                    <a:pt x="302615" y="492074"/>
                  </a:lnTo>
                  <a:lnTo>
                    <a:pt x="303758" y="493166"/>
                  </a:lnTo>
                  <a:lnTo>
                    <a:pt x="306044" y="493166"/>
                  </a:lnTo>
                  <a:lnTo>
                    <a:pt x="307340" y="492671"/>
                  </a:lnTo>
                  <a:lnTo>
                    <a:pt x="307924" y="492264"/>
                  </a:lnTo>
                  <a:lnTo>
                    <a:pt x="307924" y="488746"/>
                  </a:lnTo>
                  <a:lnTo>
                    <a:pt x="307924" y="486854"/>
                  </a:lnTo>
                  <a:lnTo>
                    <a:pt x="307924" y="486714"/>
                  </a:lnTo>
                  <a:close/>
                </a:path>
                <a:path w="385445" h="569595">
                  <a:moveTo>
                    <a:pt x="311200" y="541528"/>
                  </a:moveTo>
                  <a:lnTo>
                    <a:pt x="309829" y="537514"/>
                  </a:lnTo>
                  <a:lnTo>
                    <a:pt x="307682" y="531215"/>
                  </a:lnTo>
                  <a:lnTo>
                    <a:pt x="306539" y="531215"/>
                  </a:lnTo>
                  <a:lnTo>
                    <a:pt x="306539" y="547141"/>
                  </a:lnTo>
                  <a:lnTo>
                    <a:pt x="297167" y="547141"/>
                  </a:lnTo>
                  <a:lnTo>
                    <a:pt x="306539" y="547141"/>
                  </a:lnTo>
                  <a:lnTo>
                    <a:pt x="306539" y="531215"/>
                  </a:lnTo>
                  <a:lnTo>
                    <a:pt x="296519" y="531215"/>
                  </a:lnTo>
                  <a:lnTo>
                    <a:pt x="293141" y="540042"/>
                  </a:lnTo>
                  <a:lnTo>
                    <a:pt x="293141" y="561517"/>
                  </a:lnTo>
                  <a:lnTo>
                    <a:pt x="296367" y="569455"/>
                  </a:lnTo>
                  <a:lnTo>
                    <a:pt x="306044" y="569455"/>
                  </a:lnTo>
                  <a:lnTo>
                    <a:pt x="309422" y="565048"/>
                  </a:lnTo>
                  <a:lnTo>
                    <a:pt x="309613" y="563156"/>
                  </a:lnTo>
                  <a:lnTo>
                    <a:pt x="310261" y="557110"/>
                  </a:lnTo>
                  <a:lnTo>
                    <a:pt x="306489" y="557110"/>
                  </a:lnTo>
                  <a:lnTo>
                    <a:pt x="305790" y="561124"/>
                  </a:lnTo>
                  <a:lnTo>
                    <a:pt x="304355" y="563156"/>
                  </a:lnTo>
                  <a:lnTo>
                    <a:pt x="298704" y="563156"/>
                  </a:lnTo>
                  <a:lnTo>
                    <a:pt x="297167" y="558101"/>
                  </a:lnTo>
                  <a:lnTo>
                    <a:pt x="297167" y="552399"/>
                  </a:lnTo>
                  <a:lnTo>
                    <a:pt x="310553" y="552399"/>
                  </a:lnTo>
                  <a:lnTo>
                    <a:pt x="310857" y="547141"/>
                  </a:lnTo>
                  <a:lnTo>
                    <a:pt x="311200" y="541528"/>
                  </a:lnTo>
                  <a:close/>
                </a:path>
                <a:path w="385445" h="569595">
                  <a:moveTo>
                    <a:pt x="319138" y="387743"/>
                  </a:moveTo>
                  <a:lnTo>
                    <a:pt x="318427" y="386257"/>
                  </a:lnTo>
                  <a:lnTo>
                    <a:pt x="315722" y="380593"/>
                  </a:lnTo>
                  <a:lnTo>
                    <a:pt x="315074" y="380593"/>
                  </a:lnTo>
                  <a:lnTo>
                    <a:pt x="315074" y="392061"/>
                  </a:lnTo>
                  <a:lnTo>
                    <a:pt x="315074" y="403263"/>
                  </a:lnTo>
                  <a:lnTo>
                    <a:pt x="313436" y="409067"/>
                  </a:lnTo>
                  <a:lnTo>
                    <a:pt x="306044" y="409067"/>
                  </a:lnTo>
                  <a:lnTo>
                    <a:pt x="304457" y="403263"/>
                  </a:lnTo>
                  <a:lnTo>
                    <a:pt x="304457" y="392061"/>
                  </a:lnTo>
                  <a:lnTo>
                    <a:pt x="306044" y="386257"/>
                  </a:lnTo>
                  <a:lnTo>
                    <a:pt x="313436" y="386257"/>
                  </a:lnTo>
                  <a:lnTo>
                    <a:pt x="315074" y="392061"/>
                  </a:lnTo>
                  <a:lnTo>
                    <a:pt x="315074" y="380593"/>
                  </a:lnTo>
                  <a:lnTo>
                    <a:pt x="303758" y="380593"/>
                  </a:lnTo>
                  <a:lnTo>
                    <a:pt x="300342" y="387743"/>
                  </a:lnTo>
                  <a:lnTo>
                    <a:pt x="300342" y="407581"/>
                  </a:lnTo>
                  <a:lnTo>
                    <a:pt x="303758" y="414731"/>
                  </a:lnTo>
                  <a:lnTo>
                    <a:pt x="315722" y="414731"/>
                  </a:lnTo>
                  <a:lnTo>
                    <a:pt x="318427" y="409067"/>
                  </a:lnTo>
                  <a:lnTo>
                    <a:pt x="319138" y="407581"/>
                  </a:lnTo>
                  <a:lnTo>
                    <a:pt x="319138" y="387743"/>
                  </a:lnTo>
                  <a:close/>
                </a:path>
                <a:path w="385445" h="569595">
                  <a:moveTo>
                    <a:pt x="323303" y="532206"/>
                  </a:moveTo>
                  <a:lnTo>
                    <a:pt x="319290" y="532206"/>
                  </a:lnTo>
                  <a:lnTo>
                    <a:pt x="319290" y="568477"/>
                  </a:lnTo>
                  <a:lnTo>
                    <a:pt x="323303" y="568477"/>
                  </a:lnTo>
                  <a:lnTo>
                    <a:pt x="323303" y="532206"/>
                  </a:lnTo>
                  <a:close/>
                </a:path>
                <a:path w="385445" h="569595">
                  <a:moveTo>
                    <a:pt x="323303" y="518363"/>
                  </a:moveTo>
                  <a:lnTo>
                    <a:pt x="319290" y="518363"/>
                  </a:lnTo>
                  <a:lnTo>
                    <a:pt x="319290" y="525919"/>
                  </a:lnTo>
                  <a:lnTo>
                    <a:pt x="323303" y="525919"/>
                  </a:lnTo>
                  <a:lnTo>
                    <a:pt x="323303" y="518363"/>
                  </a:lnTo>
                  <a:close/>
                </a:path>
                <a:path w="385445" h="569595">
                  <a:moveTo>
                    <a:pt x="324345" y="298640"/>
                  </a:moveTo>
                  <a:lnTo>
                    <a:pt x="323748" y="298792"/>
                  </a:lnTo>
                  <a:lnTo>
                    <a:pt x="321868" y="298792"/>
                  </a:lnTo>
                  <a:lnTo>
                    <a:pt x="321576" y="297853"/>
                  </a:lnTo>
                  <a:lnTo>
                    <a:pt x="321576" y="282663"/>
                  </a:lnTo>
                  <a:lnTo>
                    <a:pt x="321576" y="278701"/>
                  </a:lnTo>
                  <a:lnTo>
                    <a:pt x="321576" y="266598"/>
                  </a:lnTo>
                  <a:lnTo>
                    <a:pt x="321576" y="262280"/>
                  </a:lnTo>
                  <a:lnTo>
                    <a:pt x="316166" y="258660"/>
                  </a:lnTo>
                  <a:lnTo>
                    <a:pt x="305244" y="258660"/>
                  </a:lnTo>
                  <a:lnTo>
                    <a:pt x="299491" y="262077"/>
                  </a:lnTo>
                  <a:lnTo>
                    <a:pt x="299097" y="273837"/>
                  </a:lnTo>
                  <a:lnTo>
                    <a:pt x="304901" y="273837"/>
                  </a:lnTo>
                  <a:lnTo>
                    <a:pt x="305155" y="268871"/>
                  </a:lnTo>
                  <a:lnTo>
                    <a:pt x="307428" y="266598"/>
                  </a:lnTo>
                  <a:lnTo>
                    <a:pt x="313042" y="266598"/>
                  </a:lnTo>
                  <a:lnTo>
                    <a:pt x="316115" y="267589"/>
                  </a:lnTo>
                  <a:lnTo>
                    <a:pt x="316115" y="278701"/>
                  </a:lnTo>
                  <a:lnTo>
                    <a:pt x="315772" y="278638"/>
                  </a:lnTo>
                  <a:lnTo>
                    <a:pt x="315772" y="282663"/>
                  </a:lnTo>
                  <a:lnTo>
                    <a:pt x="315772" y="296506"/>
                  </a:lnTo>
                  <a:lnTo>
                    <a:pt x="311797" y="298792"/>
                  </a:lnTo>
                  <a:lnTo>
                    <a:pt x="307238" y="298792"/>
                  </a:lnTo>
                  <a:lnTo>
                    <a:pt x="303911" y="297497"/>
                  </a:lnTo>
                  <a:lnTo>
                    <a:pt x="303911" y="287680"/>
                  </a:lnTo>
                  <a:lnTo>
                    <a:pt x="306146" y="286092"/>
                  </a:lnTo>
                  <a:lnTo>
                    <a:pt x="308622" y="285394"/>
                  </a:lnTo>
                  <a:lnTo>
                    <a:pt x="311200" y="284607"/>
                  </a:lnTo>
                  <a:lnTo>
                    <a:pt x="313982" y="284695"/>
                  </a:lnTo>
                  <a:lnTo>
                    <a:pt x="315772" y="282663"/>
                  </a:lnTo>
                  <a:lnTo>
                    <a:pt x="315772" y="278638"/>
                  </a:lnTo>
                  <a:lnTo>
                    <a:pt x="312394" y="277901"/>
                  </a:lnTo>
                  <a:lnTo>
                    <a:pt x="308229" y="279196"/>
                  </a:lnTo>
                  <a:lnTo>
                    <a:pt x="303364" y="280187"/>
                  </a:lnTo>
                  <a:lnTo>
                    <a:pt x="298107" y="282028"/>
                  </a:lnTo>
                  <a:lnTo>
                    <a:pt x="298107" y="302310"/>
                  </a:lnTo>
                  <a:lnTo>
                    <a:pt x="302374" y="306730"/>
                  </a:lnTo>
                  <a:lnTo>
                    <a:pt x="310210" y="306730"/>
                  </a:lnTo>
                  <a:lnTo>
                    <a:pt x="313931" y="305092"/>
                  </a:lnTo>
                  <a:lnTo>
                    <a:pt x="316217" y="301167"/>
                  </a:lnTo>
                  <a:lnTo>
                    <a:pt x="316712" y="305346"/>
                  </a:lnTo>
                  <a:lnTo>
                    <a:pt x="318350" y="306730"/>
                  </a:lnTo>
                  <a:lnTo>
                    <a:pt x="321665" y="306730"/>
                  </a:lnTo>
                  <a:lnTo>
                    <a:pt x="323507" y="306133"/>
                  </a:lnTo>
                  <a:lnTo>
                    <a:pt x="324345" y="305587"/>
                  </a:lnTo>
                  <a:lnTo>
                    <a:pt x="324345" y="301167"/>
                  </a:lnTo>
                  <a:lnTo>
                    <a:pt x="324345" y="298792"/>
                  </a:lnTo>
                  <a:lnTo>
                    <a:pt x="324345" y="298640"/>
                  </a:lnTo>
                  <a:close/>
                </a:path>
                <a:path w="385445" h="569595">
                  <a:moveTo>
                    <a:pt x="326885" y="327761"/>
                  </a:moveTo>
                  <a:lnTo>
                    <a:pt x="322808" y="327761"/>
                  </a:lnTo>
                  <a:lnTo>
                    <a:pt x="322808" y="351523"/>
                  </a:lnTo>
                  <a:lnTo>
                    <a:pt x="321614" y="355346"/>
                  </a:lnTo>
                  <a:lnTo>
                    <a:pt x="315963" y="355346"/>
                  </a:lnTo>
                  <a:lnTo>
                    <a:pt x="314629" y="353314"/>
                  </a:lnTo>
                  <a:lnTo>
                    <a:pt x="314629" y="327761"/>
                  </a:lnTo>
                  <a:lnTo>
                    <a:pt x="310515" y="327761"/>
                  </a:lnTo>
                  <a:lnTo>
                    <a:pt x="310515" y="356730"/>
                  </a:lnTo>
                  <a:lnTo>
                    <a:pt x="312635" y="360997"/>
                  </a:lnTo>
                  <a:lnTo>
                    <a:pt x="319532" y="360997"/>
                  </a:lnTo>
                  <a:lnTo>
                    <a:pt x="321767" y="358863"/>
                  </a:lnTo>
                  <a:lnTo>
                    <a:pt x="322808" y="355600"/>
                  </a:lnTo>
                  <a:lnTo>
                    <a:pt x="322859" y="360108"/>
                  </a:lnTo>
                  <a:lnTo>
                    <a:pt x="326885" y="360108"/>
                  </a:lnTo>
                  <a:lnTo>
                    <a:pt x="326885" y="355600"/>
                  </a:lnTo>
                  <a:lnTo>
                    <a:pt x="326885" y="355346"/>
                  </a:lnTo>
                  <a:lnTo>
                    <a:pt x="326885" y="327761"/>
                  </a:lnTo>
                  <a:close/>
                </a:path>
                <a:path w="385445" h="569595">
                  <a:moveTo>
                    <a:pt x="332740" y="455904"/>
                  </a:moveTo>
                  <a:lnTo>
                    <a:pt x="328714" y="455904"/>
                  </a:lnTo>
                  <a:lnTo>
                    <a:pt x="328714" y="460870"/>
                  </a:lnTo>
                  <a:lnTo>
                    <a:pt x="328714" y="466966"/>
                  </a:lnTo>
                  <a:lnTo>
                    <a:pt x="328625" y="479818"/>
                  </a:lnTo>
                  <a:lnTo>
                    <a:pt x="327380" y="485863"/>
                  </a:lnTo>
                  <a:lnTo>
                    <a:pt x="320535" y="485863"/>
                  </a:lnTo>
                  <a:lnTo>
                    <a:pt x="319087" y="479818"/>
                  </a:lnTo>
                  <a:lnTo>
                    <a:pt x="319087" y="467804"/>
                  </a:lnTo>
                  <a:lnTo>
                    <a:pt x="320281" y="461213"/>
                  </a:lnTo>
                  <a:lnTo>
                    <a:pt x="327329" y="461213"/>
                  </a:lnTo>
                  <a:lnTo>
                    <a:pt x="328714" y="466966"/>
                  </a:lnTo>
                  <a:lnTo>
                    <a:pt x="328714" y="460870"/>
                  </a:lnTo>
                  <a:lnTo>
                    <a:pt x="327621" y="456793"/>
                  </a:lnTo>
                  <a:lnTo>
                    <a:pt x="325589" y="454914"/>
                  </a:lnTo>
                  <a:lnTo>
                    <a:pt x="318096" y="454914"/>
                  </a:lnTo>
                  <a:lnTo>
                    <a:pt x="315074" y="463346"/>
                  </a:lnTo>
                  <a:lnTo>
                    <a:pt x="315074" y="483489"/>
                  </a:lnTo>
                  <a:lnTo>
                    <a:pt x="317449" y="492163"/>
                  </a:lnTo>
                  <a:lnTo>
                    <a:pt x="325437" y="492163"/>
                  </a:lnTo>
                  <a:lnTo>
                    <a:pt x="327520" y="489788"/>
                  </a:lnTo>
                  <a:lnTo>
                    <a:pt x="328637" y="485863"/>
                  </a:lnTo>
                  <a:lnTo>
                    <a:pt x="328714" y="497332"/>
                  </a:lnTo>
                  <a:lnTo>
                    <a:pt x="327279" y="500595"/>
                  </a:lnTo>
                  <a:lnTo>
                    <a:pt x="322021" y="500595"/>
                  </a:lnTo>
                  <a:lnTo>
                    <a:pt x="320179" y="499859"/>
                  </a:lnTo>
                  <a:lnTo>
                    <a:pt x="319684" y="495300"/>
                  </a:lnTo>
                  <a:lnTo>
                    <a:pt x="315671" y="495300"/>
                  </a:lnTo>
                  <a:lnTo>
                    <a:pt x="316064" y="503770"/>
                  </a:lnTo>
                  <a:lnTo>
                    <a:pt x="320128" y="506552"/>
                  </a:lnTo>
                  <a:lnTo>
                    <a:pt x="329565" y="506552"/>
                  </a:lnTo>
                  <a:lnTo>
                    <a:pt x="332740" y="501192"/>
                  </a:lnTo>
                  <a:lnTo>
                    <a:pt x="332740" y="500595"/>
                  </a:lnTo>
                  <a:lnTo>
                    <a:pt x="332740" y="485775"/>
                  </a:lnTo>
                  <a:lnTo>
                    <a:pt x="332740" y="461213"/>
                  </a:lnTo>
                  <a:lnTo>
                    <a:pt x="332740" y="460870"/>
                  </a:lnTo>
                  <a:lnTo>
                    <a:pt x="332740" y="455904"/>
                  </a:lnTo>
                  <a:close/>
                </a:path>
                <a:path w="385445" h="569595">
                  <a:moveTo>
                    <a:pt x="344690" y="384365"/>
                  </a:moveTo>
                  <a:lnTo>
                    <a:pt x="342163" y="380593"/>
                  </a:lnTo>
                  <a:lnTo>
                    <a:pt x="335661" y="380593"/>
                  </a:lnTo>
                  <a:lnTo>
                    <a:pt x="333527" y="382778"/>
                  </a:lnTo>
                  <a:lnTo>
                    <a:pt x="332282" y="386346"/>
                  </a:lnTo>
                  <a:lnTo>
                    <a:pt x="332232" y="381495"/>
                  </a:lnTo>
                  <a:lnTo>
                    <a:pt x="328371" y="381495"/>
                  </a:lnTo>
                  <a:lnTo>
                    <a:pt x="328371" y="413829"/>
                  </a:lnTo>
                  <a:lnTo>
                    <a:pt x="332435" y="413829"/>
                  </a:lnTo>
                  <a:lnTo>
                    <a:pt x="332435" y="390017"/>
                  </a:lnTo>
                  <a:lnTo>
                    <a:pt x="334175" y="386346"/>
                  </a:lnTo>
                  <a:lnTo>
                    <a:pt x="339382" y="386257"/>
                  </a:lnTo>
                  <a:lnTo>
                    <a:pt x="340525" y="388429"/>
                  </a:lnTo>
                  <a:lnTo>
                    <a:pt x="340626" y="413829"/>
                  </a:lnTo>
                  <a:lnTo>
                    <a:pt x="344690" y="413829"/>
                  </a:lnTo>
                  <a:lnTo>
                    <a:pt x="344690" y="386257"/>
                  </a:lnTo>
                  <a:lnTo>
                    <a:pt x="344690" y="384365"/>
                  </a:lnTo>
                  <a:close/>
                </a:path>
                <a:path w="385445" h="569595">
                  <a:moveTo>
                    <a:pt x="347916" y="327063"/>
                  </a:moveTo>
                  <a:lnTo>
                    <a:pt x="347560" y="327025"/>
                  </a:lnTo>
                  <a:lnTo>
                    <a:pt x="347319" y="326872"/>
                  </a:lnTo>
                  <a:lnTo>
                    <a:pt x="343839" y="326872"/>
                  </a:lnTo>
                  <a:lnTo>
                    <a:pt x="341414" y="330593"/>
                  </a:lnTo>
                  <a:lnTo>
                    <a:pt x="340918" y="334010"/>
                  </a:lnTo>
                  <a:lnTo>
                    <a:pt x="340868" y="327761"/>
                  </a:lnTo>
                  <a:lnTo>
                    <a:pt x="336994" y="327761"/>
                  </a:lnTo>
                  <a:lnTo>
                    <a:pt x="336994" y="360108"/>
                  </a:lnTo>
                  <a:lnTo>
                    <a:pt x="341122" y="360108"/>
                  </a:lnTo>
                  <a:lnTo>
                    <a:pt x="341122" y="337591"/>
                  </a:lnTo>
                  <a:lnTo>
                    <a:pt x="343115" y="334010"/>
                  </a:lnTo>
                  <a:lnTo>
                    <a:pt x="343344" y="333616"/>
                  </a:lnTo>
                  <a:lnTo>
                    <a:pt x="346722" y="333616"/>
                  </a:lnTo>
                  <a:lnTo>
                    <a:pt x="347370" y="333819"/>
                  </a:lnTo>
                  <a:lnTo>
                    <a:pt x="347916" y="333959"/>
                  </a:lnTo>
                  <a:lnTo>
                    <a:pt x="347916" y="333616"/>
                  </a:lnTo>
                  <a:lnTo>
                    <a:pt x="347916" y="327063"/>
                  </a:lnTo>
                  <a:close/>
                </a:path>
                <a:path w="385445" h="569595">
                  <a:moveTo>
                    <a:pt x="351383" y="258902"/>
                  </a:moveTo>
                  <a:lnTo>
                    <a:pt x="350837" y="258800"/>
                  </a:lnTo>
                  <a:lnTo>
                    <a:pt x="350494" y="258660"/>
                  </a:lnTo>
                  <a:lnTo>
                    <a:pt x="345630" y="258660"/>
                  </a:lnTo>
                  <a:lnTo>
                    <a:pt x="342163" y="263867"/>
                  </a:lnTo>
                  <a:lnTo>
                    <a:pt x="341515" y="268732"/>
                  </a:lnTo>
                  <a:lnTo>
                    <a:pt x="341414" y="259892"/>
                  </a:lnTo>
                  <a:lnTo>
                    <a:pt x="335953" y="259892"/>
                  </a:lnTo>
                  <a:lnTo>
                    <a:pt x="335953" y="305536"/>
                  </a:lnTo>
                  <a:lnTo>
                    <a:pt x="341757" y="305536"/>
                  </a:lnTo>
                  <a:lnTo>
                    <a:pt x="341757" y="273735"/>
                  </a:lnTo>
                  <a:lnTo>
                    <a:pt x="344576" y="268732"/>
                  </a:lnTo>
                  <a:lnTo>
                    <a:pt x="344893" y="268185"/>
                  </a:lnTo>
                  <a:lnTo>
                    <a:pt x="349694" y="268185"/>
                  </a:lnTo>
                  <a:lnTo>
                    <a:pt x="350545" y="268427"/>
                  </a:lnTo>
                  <a:lnTo>
                    <a:pt x="351383" y="268630"/>
                  </a:lnTo>
                  <a:lnTo>
                    <a:pt x="351383" y="268185"/>
                  </a:lnTo>
                  <a:lnTo>
                    <a:pt x="351383" y="258902"/>
                  </a:lnTo>
                  <a:close/>
                </a:path>
                <a:path w="385445" h="569595">
                  <a:moveTo>
                    <a:pt x="358330" y="459130"/>
                  </a:moveTo>
                  <a:lnTo>
                    <a:pt x="355854" y="454914"/>
                  </a:lnTo>
                  <a:lnTo>
                    <a:pt x="349554" y="454914"/>
                  </a:lnTo>
                  <a:lnTo>
                    <a:pt x="347472" y="457339"/>
                  </a:lnTo>
                  <a:lnTo>
                    <a:pt x="346278" y="461365"/>
                  </a:lnTo>
                  <a:lnTo>
                    <a:pt x="346176" y="455904"/>
                  </a:lnTo>
                  <a:lnTo>
                    <a:pt x="342404" y="455904"/>
                  </a:lnTo>
                  <a:lnTo>
                    <a:pt x="342404" y="492163"/>
                  </a:lnTo>
                  <a:lnTo>
                    <a:pt x="346430" y="492163"/>
                  </a:lnTo>
                  <a:lnTo>
                    <a:pt x="346430" y="465429"/>
                  </a:lnTo>
                  <a:lnTo>
                    <a:pt x="348043" y="461365"/>
                  </a:lnTo>
                  <a:lnTo>
                    <a:pt x="348107" y="461213"/>
                  </a:lnTo>
                  <a:lnTo>
                    <a:pt x="353123" y="461213"/>
                  </a:lnTo>
                  <a:lnTo>
                    <a:pt x="354266" y="463689"/>
                  </a:lnTo>
                  <a:lnTo>
                    <a:pt x="354368" y="492163"/>
                  </a:lnTo>
                  <a:lnTo>
                    <a:pt x="358330" y="492163"/>
                  </a:lnTo>
                  <a:lnTo>
                    <a:pt x="358330" y="461213"/>
                  </a:lnTo>
                  <a:lnTo>
                    <a:pt x="358330" y="459130"/>
                  </a:lnTo>
                  <a:close/>
                </a:path>
                <a:path w="385445" h="569595">
                  <a:moveTo>
                    <a:pt x="359676" y="534581"/>
                  </a:moveTo>
                  <a:lnTo>
                    <a:pt x="357390" y="531215"/>
                  </a:lnTo>
                  <a:lnTo>
                    <a:pt x="353568" y="531215"/>
                  </a:lnTo>
                  <a:lnTo>
                    <a:pt x="350939" y="531215"/>
                  </a:lnTo>
                  <a:lnTo>
                    <a:pt x="349199" y="533488"/>
                  </a:lnTo>
                  <a:lnTo>
                    <a:pt x="347916" y="537210"/>
                  </a:lnTo>
                  <a:lnTo>
                    <a:pt x="347065" y="533095"/>
                  </a:lnTo>
                  <a:lnTo>
                    <a:pt x="344982" y="531215"/>
                  </a:lnTo>
                  <a:lnTo>
                    <a:pt x="339928" y="531215"/>
                  </a:lnTo>
                  <a:lnTo>
                    <a:pt x="338391" y="533641"/>
                  </a:lnTo>
                  <a:lnTo>
                    <a:pt x="337197" y="537210"/>
                  </a:lnTo>
                  <a:lnTo>
                    <a:pt x="337096" y="532206"/>
                  </a:lnTo>
                  <a:lnTo>
                    <a:pt x="333273" y="532206"/>
                  </a:lnTo>
                  <a:lnTo>
                    <a:pt x="333273" y="568464"/>
                  </a:lnTo>
                  <a:lnTo>
                    <a:pt x="337299" y="568464"/>
                  </a:lnTo>
                  <a:lnTo>
                    <a:pt x="337299" y="540880"/>
                  </a:lnTo>
                  <a:lnTo>
                    <a:pt x="339178" y="537514"/>
                  </a:lnTo>
                  <a:lnTo>
                    <a:pt x="343700" y="537514"/>
                  </a:lnTo>
                  <a:lnTo>
                    <a:pt x="344487" y="540194"/>
                  </a:lnTo>
                  <a:lnTo>
                    <a:pt x="344487" y="568464"/>
                  </a:lnTo>
                  <a:lnTo>
                    <a:pt x="348462" y="568464"/>
                  </a:lnTo>
                  <a:lnTo>
                    <a:pt x="348462" y="541083"/>
                  </a:lnTo>
                  <a:lnTo>
                    <a:pt x="349656" y="537514"/>
                  </a:lnTo>
                  <a:lnTo>
                    <a:pt x="355460" y="537514"/>
                  </a:lnTo>
                  <a:lnTo>
                    <a:pt x="355650" y="541528"/>
                  </a:lnTo>
                  <a:lnTo>
                    <a:pt x="355650" y="568464"/>
                  </a:lnTo>
                  <a:lnTo>
                    <a:pt x="359676" y="568464"/>
                  </a:lnTo>
                  <a:lnTo>
                    <a:pt x="359676" y="534581"/>
                  </a:lnTo>
                  <a:close/>
                </a:path>
                <a:path w="385445" h="569595">
                  <a:moveTo>
                    <a:pt x="372414" y="408978"/>
                  </a:moveTo>
                  <a:lnTo>
                    <a:pt x="371970" y="409067"/>
                  </a:lnTo>
                  <a:lnTo>
                    <a:pt x="370636" y="409067"/>
                  </a:lnTo>
                  <a:lnTo>
                    <a:pt x="370433" y="408381"/>
                  </a:lnTo>
                  <a:lnTo>
                    <a:pt x="370433" y="397662"/>
                  </a:lnTo>
                  <a:lnTo>
                    <a:pt x="370433" y="394830"/>
                  </a:lnTo>
                  <a:lnTo>
                    <a:pt x="370433" y="386257"/>
                  </a:lnTo>
                  <a:lnTo>
                    <a:pt x="370433" y="383171"/>
                  </a:lnTo>
                  <a:lnTo>
                    <a:pt x="366610" y="380593"/>
                  </a:lnTo>
                  <a:lnTo>
                    <a:pt x="358825" y="380593"/>
                  </a:lnTo>
                  <a:lnTo>
                    <a:pt x="354761" y="383082"/>
                  </a:lnTo>
                  <a:lnTo>
                    <a:pt x="354457" y="391363"/>
                  </a:lnTo>
                  <a:lnTo>
                    <a:pt x="358584" y="391363"/>
                  </a:lnTo>
                  <a:lnTo>
                    <a:pt x="358775" y="387896"/>
                  </a:lnTo>
                  <a:lnTo>
                    <a:pt x="360413" y="386257"/>
                  </a:lnTo>
                  <a:lnTo>
                    <a:pt x="364388" y="386257"/>
                  </a:lnTo>
                  <a:lnTo>
                    <a:pt x="366572" y="386943"/>
                  </a:lnTo>
                  <a:lnTo>
                    <a:pt x="366572" y="394830"/>
                  </a:lnTo>
                  <a:lnTo>
                    <a:pt x="366318" y="394779"/>
                  </a:lnTo>
                  <a:lnTo>
                    <a:pt x="366318" y="397662"/>
                  </a:lnTo>
                  <a:lnTo>
                    <a:pt x="366318" y="407441"/>
                  </a:lnTo>
                  <a:lnTo>
                    <a:pt x="363486" y="409067"/>
                  </a:lnTo>
                  <a:lnTo>
                    <a:pt x="360260" y="409067"/>
                  </a:lnTo>
                  <a:lnTo>
                    <a:pt x="357886" y="408127"/>
                  </a:lnTo>
                  <a:lnTo>
                    <a:pt x="357886" y="401180"/>
                  </a:lnTo>
                  <a:lnTo>
                    <a:pt x="359473" y="400088"/>
                  </a:lnTo>
                  <a:lnTo>
                    <a:pt x="361264" y="399592"/>
                  </a:lnTo>
                  <a:lnTo>
                    <a:pt x="363042" y="398995"/>
                  </a:lnTo>
                  <a:lnTo>
                    <a:pt x="365023" y="399097"/>
                  </a:lnTo>
                  <a:lnTo>
                    <a:pt x="366318" y="397662"/>
                  </a:lnTo>
                  <a:lnTo>
                    <a:pt x="366318" y="394779"/>
                  </a:lnTo>
                  <a:lnTo>
                    <a:pt x="363943" y="394246"/>
                  </a:lnTo>
                  <a:lnTo>
                    <a:pt x="360959" y="395185"/>
                  </a:lnTo>
                  <a:lnTo>
                    <a:pt x="357543" y="395871"/>
                  </a:lnTo>
                  <a:lnTo>
                    <a:pt x="353822" y="397217"/>
                  </a:lnTo>
                  <a:lnTo>
                    <a:pt x="353822" y="411607"/>
                  </a:lnTo>
                  <a:lnTo>
                    <a:pt x="356844" y="414731"/>
                  </a:lnTo>
                  <a:lnTo>
                    <a:pt x="362394" y="414731"/>
                  </a:lnTo>
                  <a:lnTo>
                    <a:pt x="365023" y="413537"/>
                  </a:lnTo>
                  <a:lnTo>
                    <a:pt x="366610" y="410756"/>
                  </a:lnTo>
                  <a:lnTo>
                    <a:pt x="366966" y="413740"/>
                  </a:lnTo>
                  <a:lnTo>
                    <a:pt x="368160" y="414731"/>
                  </a:lnTo>
                  <a:lnTo>
                    <a:pt x="370484" y="414731"/>
                  </a:lnTo>
                  <a:lnTo>
                    <a:pt x="371779" y="414286"/>
                  </a:lnTo>
                  <a:lnTo>
                    <a:pt x="372414" y="413880"/>
                  </a:lnTo>
                  <a:lnTo>
                    <a:pt x="372414" y="410756"/>
                  </a:lnTo>
                  <a:lnTo>
                    <a:pt x="372414" y="409067"/>
                  </a:lnTo>
                  <a:close/>
                </a:path>
                <a:path w="385445" h="569595">
                  <a:moveTo>
                    <a:pt x="372414" y="336092"/>
                  </a:moveTo>
                  <a:lnTo>
                    <a:pt x="371005" y="332524"/>
                  </a:lnTo>
                  <a:lnTo>
                    <a:pt x="368795" y="326872"/>
                  </a:lnTo>
                  <a:lnTo>
                    <a:pt x="367614" y="326872"/>
                  </a:lnTo>
                  <a:lnTo>
                    <a:pt x="367614" y="341109"/>
                  </a:lnTo>
                  <a:lnTo>
                    <a:pt x="358038" y="341109"/>
                  </a:lnTo>
                  <a:lnTo>
                    <a:pt x="367614" y="341109"/>
                  </a:lnTo>
                  <a:lnTo>
                    <a:pt x="367614" y="326872"/>
                  </a:lnTo>
                  <a:lnTo>
                    <a:pt x="357390" y="326872"/>
                  </a:lnTo>
                  <a:lnTo>
                    <a:pt x="353910" y="334759"/>
                  </a:lnTo>
                  <a:lnTo>
                    <a:pt x="353910" y="353910"/>
                  </a:lnTo>
                  <a:lnTo>
                    <a:pt x="357187" y="360997"/>
                  </a:lnTo>
                  <a:lnTo>
                    <a:pt x="367118" y="360997"/>
                  </a:lnTo>
                  <a:lnTo>
                    <a:pt x="370586" y="357035"/>
                  </a:lnTo>
                  <a:lnTo>
                    <a:pt x="370789" y="355346"/>
                  </a:lnTo>
                  <a:lnTo>
                    <a:pt x="371475" y="349986"/>
                  </a:lnTo>
                  <a:lnTo>
                    <a:pt x="367563" y="349986"/>
                  </a:lnTo>
                  <a:lnTo>
                    <a:pt x="366864" y="353555"/>
                  </a:lnTo>
                  <a:lnTo>
                    <a:pt x="365429" y="355346"/>
                  </a:lnTo>
                  <a:lnTo>
                    <a:pt x="359625" y="355346"/>
                  </a:lnTo>
                  <a:lnTo>
                    <a:pt x="358038" y="350837"/>
                  </a:lnTo>
                  <a:lnTo>
                    <a:pt x="358038" y="345770"/>
                  </a:lnTo>
                  <a:lnTo>
                    <a:pt x="371729" y="345770"/>
                  </a:lnTo>
                  <a:lnTo>
                    <a:pt x="372059" y="341109"/>
                  </a:lnTo>
                  <a:lnTo>
                    <a:pt x="372414" y="336092"/>
                  </a:lnTo>
                  <a:close/>
                </a:path>
                <a:path w="385445" h="569595">
                  <a:moveTo>
                    <a:pt x="384619" y="275170"/>
                  </a:moveTo>
                  <a:lnTo>
                    <a:pt x="384073" y="263969"/>
                  </a:lnTo>
                  <a:lnTo>
                    <a:pt x="378866" y="258660"/>
                  </a:lnTo>
                  <a:lnTo>
                    <a:pt x="372770" y="258660"/>
                  </a:lnTo>
                  <a:lnTo>
                    <a:pt x="367093" y="260565"/>
                  </a:lnTo>
                  <a:lnTo>
                    <a:pt x="363042" y="265772"/>
                  </a:lnTo>
                  <a:lnTo>
                    <a:pt x="360616" y="273558"/>
                  </a:lnTo>
                  <a:lnTo>
                    <a:pt x="359816" y="283210"/>
                  </a:lnTo>
                  <a:lnTo>
                    <a:pt x="360641" y="292544"/>
                  </a:lnTo>
                  <a:lnTo>
                    <a:pt x="363105" y="299999"/>
                  </a:lnTo>
                  <a:lnTo>
                    <a:pt x="367093" y="304939"/>
                  </a:lnTo>
                  <a:lnTo>
                    <a:pt x="372567" y="306730"/>
                  </a:lnTo>
                  <a:lnTo>
                    <a:pt x="379310" y="306730"/>
                  </a:lnTo>
                  <a:lnTo>
                    <a:pt x="383540" y="300228"/>
                  </a:lnTo>
                  <a:lnTo>
                    <a:pt x="384619" y="288378"/>
                  </a:lnTo>
                  <a:lnTo>
                    <a:pt x="378815" y="288378"/>
                  </a:lnTo>
                  <a:lnTo>
                    <a:pt x="378269" y="294919"/>
                  </a:lnTo>
                  <a:lnTo>
                    <a:pt x="375945" y="298792"/>
                  </a:lnTo>
                  <a:lnTo>
                    <a:pt x="367563" y="298792"/>
                  </a:lnTo>
                  <a:lnTo>
                    <a:pt x="365620" y="290753"/>
                  </a:lnTo>
                  <a:lnTo>
                    <a:pt x="365620" y="269328"/>
                  </a:lnTo>
                  <a:lnTo>
                    <a:pt x="369836" y="266598"/>
                  </a:lnTo>
                  <a:lnTo>
                    <a:pt x="376047" y="266598"/>
                  </a:lnTo>
                  <a:lnTo>
                    <a:pt x="378371" y="269570"/>
                  </a:lnTo>
                  <a:lnTo>
                    <a:pt x="378815" y="275170"/>
                  </a:lnTo>
                  <a:lnTo>
                    <a:pt x="384619" y="275170"/>
                  </a:lnTo>
                  <a:close/>
                </a:path>
                <a:path w="385445" h="569595">
                  <a:moveTo>
                    <a:pt x="384670" y="550506"/>
                  </a:moveTo>
                  <a:lnTo>
                    <a:pt x="381749" y="548373"/>
                  </a:lnTo>
                  <a:lnTo>
                    <a:pt x="378815" y="547090"/>
                  </a:lnTo>
                  <a:lnTo>
                    <a:pt x="375843" y="545744"/>
                  </a:lnTo>
                  <a:lnTo>
                    <a:pt x="372922" y="545147"/>
                  </a:lnTo>
                  <a:lnTo>
                    <a:pt x="372922" y="538060"/>
                  </a:lnTo>
                  <a:lnTo>
                    <a:pt x="375056" y="537514"/>
                  </a:lnTo>
                  <a:lnTo>
                    <a:pt x="377977" y="537514"/>
                  </a:lnTo>
                  <a:lnTo>
                    <a:pt x="379564" y="538556"/>
                  </a:lnTo>
                  <a:lnTo>
                    <a:pt x="379907" y="542378"/>
                  </a:lnTo>
                  <a:lnTo>
                    <a:pt x="384073" y="542378"/>
                  </a:lnTo>
                  <a:lnTo>
                    <a:pt x="383578" y="534289"/>
                  </a:lnTo>
                  <a:lnTo>
                    <a:pt x="380212" y="531215"/>
                  </a:lnTo>
                  <a:lnTo>
                    <a:pt x="373164" y="531215"/>
                  </a:lnTo>
                  <a:lnTo>
                    <a:pt x="368896" y="533641"/>
                  </a:lnTo>
                  <a:lnTo>
                    <a:pt x="368896" y="548970"/>
                  </a:lnTo>
                  <a:lnTo>
                    <a:pt x="371779" y="551053"/>
                  </a:lnTo>
                  <a:lnTo>
                    <a:pt x="377634" y="553631"/>
                  </a:lnTo>
                  <a:lnTo>
                    <a:pt x="380555" y="554126"/>
                  </a:lnTo>
                  <a:lnTo>
                    <a:pt x="380758" y="562521"/>
                  </a:lnTo>
                  <a:lnTo>
                    <a:pt x="378129" y="563156"/>
                  </a:lnTo>
                  <a:lnTo>
                    <a:pt x="374510" y="563156"/>
                  </a:lnTo>
                  <a:lnTo>
                    <a:pt x="372719" y="561467"/>
                  </a:lnTo>
                  <a:lnTo>
                    <a:pt x="372516" y="556806"/>
                  </a:lnTo>
                  <a:lnTo>
                    <a:pt x="368503" y="556806"/>
                  </a:lnTo>
                  <a:lnTo>
                    <a:pt x="368604" y="565391"/>
                  </a:lnTo>
                  <a:lnTo>
                    <a:pt x="371970" y="569455"/>
                  </a:lnTo>
                  <a:lnTo>
                    <a:pt x="380314" y="569455"/>
                  </a:lnTo>
                  <a:lnTo>
                    <a:pt x="384670" y="566280"/>
                  </a:lnTo>
                  <a:lnTo>
                    <a:pt x="384670" y="550506"/>
                  </a:lnTo>
                  <a:close/>
                </a:path>
                <a:path w="385445" h="569595">
                  <a:moveTo>
                    <a:pt x="384822" y="369189"/>
                  </a:moveTo>
                  <a:lnTo>
                    <a:pt x="380758" y="369189"/>
                  </a:lnTo>
                  <a:lnTo>
                    <a:pt x="380758" y="413842"/>
                  </a:lnTo>
                  <a:lnTo>
                    <a:pt x="384822" y="413842"/>
                  </a:lnTo>
                  <a:lnTo>
                    <a:pt x="384822" y="369189"/>
                  </a:lnTo>
                  <a:close/>
                </a:path>
                <a:path w="385445" h="569595">
                  <a:moveTo>
                    <a:pt x="384822" y="315455"/>
                  </a:moveTo>
                  <a:lnTo>
                    <a:pt x="380758" y="315455"/>
                  </a:lnTo>
                  <a:lnTo>
                    <a:pt x="380758" y="360108"/>
                  </a:lnTo>
                  <a:lnTo>
                    <a:pt x="384822" y="360108"/>
                  </a:lnTo>
                  <a:lnTo>
                    <a:pt x="384822" y="315455"/>
                  </a:lnTo>
                  <a:close/>
                </a:path>
                <a:path w="385445" h="569595">
                  <a:moveTo>
                    <a:pt x="385368" y="465226"/>
                  </a:moveTo>
                  <a:lnTo>
                    <a:pt x="383997" y="461213"/>
                  </a:lnTo>
                  <a:lnTo>
                    <a:pt x="381850" y="454914"/>
                  </a:lnTo>
                  <a:lnTo>
                    <a:pt x="380657" y="454914"/>
                  </a:lnTo>
                  <a:lnTo>
                    <a:pt x="380657" y="470839"/>
                  </a:lnTo>
                  <a:lnTo>
                    <a:pt x="371335" y="470839"/>
                  </a:lnTo>
                  <a:lnTo>
                    <a:pt x="380657" y="470839"/>
                  </a:lnTo>
                  <a:lnTo>
                    <a:pt x="380657" y="454914"/>
                  </a:lnTo>
                  <a:lnTo>
                    <a:pt x="370687" y="454914"/>
                  </a:lnTo>
                  <a:lnTo>
                    <a:pt x="367309" y="463740"/>
                  </a:lnTo>
                  <a:lnTo>
                    <a:pt x="367309" y="485228"/>
                  </a:lnTo>
                  <a:lnTo>
                    <a:pt x="370484" y="493166"/>
                  </a:lnTo>
                  <a:lnTo>
                    <a:pt x="380161" y="493166"/>
                  </a:lnTo>
                  <a:lnTo>
                    <a:pt x="383540" y="488746"/>
                  </a:lnTo>
                  <a:lnTo>
                    <a:pt x="383743" y="486854"/>
                  </a:lnTo>
                  <a:lnTo>
                    <a:pt x="384429" y="480809"/>
                  </a:lnTo>
                  <a:lnTo>
                    <a:pt x="380657" y="480809"/>
                  </a:lnTo>
                  <a:lnTo>
                    <a:pt x="379907" y="484822"/>
                  </a:lnTo>
                  <a:lnTo>
                    <a:pt x="378523" y="486854"/>
                  </a:lnTo>
                  <a:lnTo>
                    <a:pt x="372872" y="486854"/>
                  </a:lnTo>
                  <a:lnTo>
                    <a:pt x="371335" y="481799"/>
                  </a:lnTo>
                  <a:lnTo>
                    <a:pt x="371335" y="476097"/>
                  </a:lnTo>
                  <a:lnTo>
                    <a:pt x="384670" y="476097"/>
                  </a:lnTo>
                  <a:lnTo>
                    <a:pt x="385000" y="470839"/>
                  </a:lnTo>
                  <a:lnTo>
                    <a:pt x="385368" y="465226"/>
                  </a:lnTo>
                  <a:close/>
                </a:path>
              </a:pathLst>
            </a:custGeom>
            <a:solidFill>
              <a:srgbClr val="C5403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81784" y="6990702"/>
              <a:ext cx="234353" cy="210197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8299970" y="6780466"/>
              <a:ext cx="591185" cy="491490"/>
            </a:xfrm>
            <a:custGeom>
              <a:avLst/>
              <a:gdLst/>
              <a:ahLst/>
              <a:cxnLst/>
              <a:rect l="l" t="t" r="r" b="b"/>
              <a:pathLst>
                <a:path w="591184" h="491490">
                  <a:moveTo>
                    <a:pt x="23088" y="434022"/>
                  </a:moveTo>
                  <a:lnTo>
                    <a:pt x="19138" y="434022"/>
                  </a:lnTo>
                  <a:lnTo>
                    <a:pt x="19138" y="467017"/>
                  </a:lnTo>
                  <a:lnTo>
                    <a:pt x="19024" y="474154"/>
                  </a:lnTo>
                  <a:lnTo>
                    <a:pt x="13119" y="485470"/>
                  </a:lnTo>
                  <a:lnTo>
                    <a:pt x="10439" y="485470"/>
                  </a:lnTo>
                  <a:lnTo>
                    <a:pt x="9347" y="485076"/>
                  </a:lnTo>
                  <a:lnTo>
                    <a:pt x="7416" y="483387"/>
                  </a:lnTo>
                  <a:lnTo>
                    <a:pt x="6616" y="482244"/>
                  </a:lnTo>
                  <a:lnTo>
                    <a:pt x="6032" y="480809"/>
                  </a:lnTo>
                  <a:lnTo>
                    <a:pt x="5384" y="479425"/>
                  </a:lnTo>
                  <a:lnTo>
                    <a:pt x="4940" y="477786"/>
                  </a:lnTo>
                  <a:lnTo>
                    <a:pt x="4343" y="474154"/>
                  </a:lnTo>
                  <a:lnTo>
                    <a:pt x="4292" y="467017"/>
                  </a:lnTo>
                  <a:lnTo>
                    <a:pt x="4381" y="466128"/>
                  </a:lnTo>
                  <a:lnTo>
                    <a:pt x="10147" y="454609"/>
                  </a:lnTo>
                  <a:lnTo>
                    <a:pt x="12928" y="454609"/>
                  </a:lnTo>
                  <a:lnTo>
                    <a:pt x="14109" y="455015"/>
                  </a:lnTo>
                  <a:lnTo>
                    <a:pt x="15062" y="455904"/>
                  </a:lnTo>
                  <a:lnTo>
                    <a:pt x="16052" y="456742"/>
                  </a:lnTo>
                  <a:lnTo>
                    <a:pt x="19138" y="467017"/>
                  </a:lnTo>
                  <a:lnTo>
                    <a:pt x="19138" y="434022"/>
                  </a:lnTo>
                  <a:lnTo>
                    <a:pt x="19075" y="455066"/>
                  </a:lnTo>
                  <a:lnTo>
                    <a:pt x="18808" y="454609"/>
                  </a:lnTo>
                  <a:lnTo>
                    <a:pt x="18529" y="453821"/>
                  </a:lnTo>
                  <a:lnTo>
                    <a:pt x="17983" y="452831"/>
                  </a:lnTo>
                  <a:lnTo>
                    <a:pt x="11684" y="448665"/>
                  </a:lnTo>
                  <a:lnTo>
                    <a:pt x="9207" y="448665"/>
                  </a:lnTo>
                  <a:lnTo>
                    <a:pt x="0" y="466128"/>
                  </a:lnTo>
                  <a:lnTo>
                    <a:pt x="38" y="474154"/>
                  </a:lnTo>
                  <a:lnTo>
                    <a:pt x="6223" y="489534"/>
                  </a:lnTo>
                  <a:lnTo>
                    <a:pt x="7620" y="490728"/>
                  </a:lnTo>
                  <a:lnTo>
                    <a:pt x="9296" y="491324"/>
                  </a:lnTo>
                  <a:lnTo>
                    <a:pt x="12877" y="491324"/>
                  </a:lnTo>
                  <a:lnTo>
                    <a:pt x="14414" y="490778"/>
                  </a:lnTo>
                  <a:lnTo>
                    <a:pt x="17284" y="488797"/>
                  </a:lnTo>
                  <a:lnTo>
                    <a:pt x="18275" y="487159"/>
                  </a:lnTo>
                  <a:lnTo>
                    <a:pt x="18796" y="485470"/>
                  </a:lnTo>
                  <a:lnTo>
                    <a:pt x="18973" y="484924"/>
                  </a:lnTo>
                  <a:lnTo>
                    <a:pt x="19075" y="490435"/>
                  </a:lnTo>
                  <a:lnTo>
                    <a:pt x="23088" y="490435"/>
                  </a:lnTo>
                  <a:lnTo>
                    <a:pt x="23088" y="484924"/>
                  </a:lnTo>
                  <a:lnTo>
                    <a:pt x="23088" y="455066"/>
                  </a:lnTo>
                  <a:lnTo>
                    <a:pt x="23088" y="434022"/>
                  </a:lnTo>
                  <a:close/>
                </a:path>
                <a:path w="591184" h="491490">
                  <a:moveTo>
                    <a:pt x="24257" y="331470"/>
                  </a:moveTo>
                  <a:lnTo>
                    <a:pt x="21920" y="326351"/>
                  </a:lnTo>
                  <a:lnTo>
                    <a:pt x="21310" y="326390"/>
                  </a:lnTo>
                  <a:lnTo>
                    <a:pt x="23241" y="331470"/>
                  </a:lnTo>
                  <a:lnTo>
                    <a:pt x="24257" y="331470"/>
                  </a:lnTo>
                  <a:close/>
                </a:path>
                <a:path w="591184" h="491490">
                  <a:moveTo>
                    <a:pt x="50076" y="284949"/>
                  </a:moveTo>
                  <a:lnTo>
                    <a:pt x="49733" y="285203"/>
                  </a:lnTo>
                  <a:lnTo>
                    <a:pt x="49682" y="285394"/>
                  </a:lnTo>
                  <a:lnTo>
                    <a:pt x="49936" y="285648"/>
                  </a:lnTo>
                  <a:lnTo>
                    <a:pt x="50076" y="284949"/>
                  </a:lnTo>
                  <a:close/>
                </a:path>
                <a:path w="591184" h="491490">
                  <a:moveTo>
                    <a:pt x="53555" y="239407"/>
                  </a:moveTo>
                  <a:lnTo>
                    <a:pt x="53301" y="234594"/>
                  </a:lnTo>
                  <a:lnTo>
                    <a:pt x="50177" y="233311"/>
                  </a:lnTo>
                  <a:lnTo>
                    <a:pt x="47548" y="232016"/>
                  </a:lnTo>
                  <a:lnTo>
                    <a:pt x="44526" y="234200"/>
                  </a:lnTo>
                  <a:lnTo>
                    <a:pt x="34150" y="241744"/>
                  </a:lnTo>
                  <a:lnTo>
                    <a:pt x="33616" y="243230"/>
                  </a:lnTo>
                  <a:lnTo>
                    <a:pt x="41300" y="251409"/>
                  </a:lnTo>
                  <a:lnTo>
                    <a:pt x="45808" y="249377"/>
                  </a:lnTo>
                  <a:lnTo>
                    <a:pt x="50076" y="257365"/>
                  </a:lnTo>
                  <a:lnTo>
                    <a:pt x="52070" y="251117"/>
                  </a:lnTo>
                  <a:lnTo>
                    <a:pt x="49288" y="249478"/>
                  </a:lnTo>
                  <a:lnTo>
                    <a:pt x="45123" y="245516"/>
                  </a:lnTo>
                  <a:lnTo>
                    <a:pt x="46507" y="241096"/>
                  </a:lnTo>
                  <a:lnTo>
                    <a:pt x="48983" y="247294"/>
                  </a:lnTo>
                  <a:lnTo>
                    <a:pt x="51968" y="246062"/>
                  </a:lnTo>
                  <a:lnTo>
                    <a:pt x="53200" y="241490"/>
                  </a:lnTo>
                  <a:lnTo>
                    <a:pt x="53555" y="239407"/>
                  </a:lnTo>
                  <a:close/>
                </a:path>
                <a:path w="591184" h="491490">
                  <a:moveTo>
                    <a:pt x="60147" y="469595"/>
                  </a:moveTo>
                  <a:lnTo>
                    <a:pt x="60007" y="466966"/>
                  </a:lnTo>
                  <a:lnTo>
                    <a:pt x="59905" y="466128"/>
                  </a:lnTo>
                  <a:lnTo>
                    <a:pt x="59728" y="464540"/>
                  </a:lnTo>
                  <a:lnTo>
                    <a:pt x="59372" y="461606"/>
                  </a:lnTo>
                  <a:lnTo>
                    <a:pt x="58762" y="459028"/>
                  </a:lnTo>
                  <a:lnTo>
                    <a:pt x="57975" y="456946"/>
                  </a:lnTo>
                  <a:lnTo>
                    <a:pt x="57111" y="454571"/>
                  </a:lnTo>
                  <a:lnTo>
                    <a:pt x="57023" y="454317"/>
                  </a:lnTo>
                  <a:lnTo>
                    <a:pt x="55880" y="452437"/>
                  </a:lnTo>
                  <a:lnTo>
                    <a:pt x="55841" y="466128"/>
                  </a:lnTo>
                  <a:lnTo>
                    <a:pt x="41744" y="466128"/>
                  </a:lnTo>
                  <a:lnTo>
                    <a:pt x="47752" y="454571"/>
                  </a:lnTo>
                  <a:lnTo>
                    <a:pt x="49784" y="454571"/>
                  </a:lnTo>
                  <a:lnTo>
                    <a:pt x="53708" y="457936"/>
                  </a:lnTo>
                  <a:lnTo>
                    <a:pt x="54343" y="458978"/>
                  </a:lnTo>
                  <a:lnTo>
                    <a:pt x="54838" y="460222"/>
                  </a:lnTo>
                  <a:lnTo>
                    <a:pt x="55537" y="463042"/>
                  </a:lnTo>
                  <a:lnTo>
                    <a:pt x="55791" y="464540"/>
                  </a:lnTo>
                  <a:lnTo>
                    <a:pt x="55841" y="466128"/>
                  </a:lnTo>
                  <a:lnTo>
                    <a:pt x="55841" y="452399"/>
                  </a:lnTo>
                  <a:lnTo>
                    <a:pt x="54444" y="450888"/>
                  </a:lnTo>
                  <a:lnTo>
                    <a:pt x="53009" y="449402"/>
                  </a:lnTo>
                  <a:lnTo>
                    <a:pt x="51168" y="448665"/>
                  </a:lnTo>
                  <a:lnTo>
                    <a:pt x="47358" y="448665"/>
                  </a:lnTo>
                  <a:lnTo>
                    <a:pt x="37541" y="466128"/>
                  </a:lnTo>
                  <a:lnTo>
                    <a:pt x="37642" y="473862"/>
                  </a:lnTo>
                  <a:lnTo>
                    <a:pt x="47307" y="491324"/>
                  </a:lnTo>
                  <a:lnTo>
                    <a:pt x="52019" y="491324"/>
                  </a:lnTo>
                  <a:lnTo>
                    <a:pt x="54292" y="490131"/>
                  </a:lnTo>
                  <a:lnTo>
                    <a:pt x="56134" y="487857"/>
                  </a:lnTo>
                  <a:lnTo>
                    <a:pt x="57962" y="485521"/>
                  </a:lnTo>
                  <a:lnTo>
                    <a:pt x="59156" y="482053"/>
                  </a:lnTo>
                  <a:lnTo>
                    <a:pt x="59702" y="477481"/>
                  </a:lnTo>
                  <a:lnTo>
                    <a:pt x="55740" y="477481"/>
                  </a:lnTo>
                  <a:lnTo>
                    <a:pt x="55384" y="480161"/>
                  </a:lnTo>
                  <a:lnTo>
                    <a:pt x="54648" y="482193"/>
                  </a:lnTo>
                  <a:lnTo>
                    <a:pt x="52463" y="484822"/>
                  </a:lnTo>
                  <a:lnTo>
                    <a:pt x="51066" y="485470"/>
                  </a:lnTo>
                  <a:lnTo>
                    <a:pt x="48044" y="485470"/>
                  </a:lnTo>
                  <a:lnTo>
                    <a:pt x="46901" y="485127"/>
                  </a:lnTo>
                  <a:lnTo>
                    <a:pt x="44970" y="483641"/>
                  </a:lnTo>
                  <a:lnTo>
                    <a:pt x="44132" y="482638"/>
                  </a:lnTo>
                  <a:lnTo>
                    <a:pt x="43535" y="481406"/>
                  </a:lnTo>
                  <a:lnTo>
                    <a:pt x="42887" y="480161"/>
                  </a:lnTo>
                  <a:lnTo>
                    <a:pt x="42443" y="478777"/>
                  </a:lnTo>
                  <a:lnTo>
                    <a:pt x="41846" y="475551"/>
                  </a:lnTo>
                  <a:lnTo>
                    <a:pt x="41744" y="472071"/>
                  </a:lnTo>
                  <a:lnTo>
                    <a:pt x="60096" y="472071"/>
                  </a:lnTo>
                  <a:lnTo>
                    <a:pt x="60147" y="469595"/>
                  </a:lnTo>
                  <a:close/>
                </a:path>
                <a:path w="591184" h="491490">
                  <a:moveTo>
                    <a:pt x="72212" y="46990"/>
                  </a:moveTo>
                  <a:lnTo>
                    <a:pt x="71907" y="46990"/>
                  </a:lnTo>
                  <a:lnTo>
                    <a:pt x="71958" y="47117"/>
                  </a:lnTo>
                  <a:lnTo>
                    <a:pt x="72212" y="46990"/>
                  </a:lnTo>
                  <a:close/>
                </a:path>
                <a:path w="591184" h="491490">
                  <a:moveTo>
                    <a:pt x="72555" y="48260"/>
                  </a:moveTo>
                  <a:lnTo>
                    <a:pt x="71958" y="47117"/>
                  </a:lnTo>
                  <a:lnTo>
                    <a:pt x="69723" y="48260"/>
                  </a:lnTo>
                  <a:lnTo>
                    <a:pt x="72555" y="48260"/>
                  </a:lnTo>
                  <a:close/>
                </a:path>
                <a:path w="591184" h="491490">
                  <a:moveTo>
                    <a:pt x="75679" y="66040"/>
                  </a:moveTo>
                  <a:lnTo>
                    <a:pt x="75272" y="65722"/>
                  </a:lnTo>
                  <a:lnTo>
                    <a:pt x="75234" y="66040"/>
                  </a:lnTo>
                  <a:lnTo>
                    <a:pt x="75679" y="66040"/>
                  </a:lnTo>
                  <a:close/>
                </a:path>
                <a:path w="591184" h="491490">
                  <a:moveTo>
                    <a:pt x="76123" y="67310"/>
                  </a:moveTo>
                  <a:lnTo>
                    <a:pt x="75831" y="66040"/>
                  </a:lnTo>
                  <a:lnTo>
                    <a:pt x="75679" y="67310"/>
                  </a:lnTo>
                  <a:lnTo>
                    <a:pt x="76123" y="67310"/>
                  </a:lnTo>
                  <a:close/>
                </a:path>
                <a:path w="591184" h="491490">
                  <a:moveTo>
                    <a:pt x="76974" y="67310"/>
                  </a:moveTo>
                  <a:lnTo>
                    <a:pt x="76923" y="66040"/>
                  </a:lnTo>
                  <a:lnTo>
                    <a:pt x="76327" y="66040"/>
                  </a:lnTo>
                  <a:lnTo>
                    <a:pt x="76123" y="67310"/>
                  </a:lnTo>
                  <a:lnTo>
                    <a:pt x="76974" y="67310"/>
                  </a:lnTo>
                  <a:close/>
                </a:path>
                <a:path w="591184" h="491490">
                  <a:moveTo>
                    <a:pt x="78016" y="45720"/>
                  </a:moveTo>
                  <a:lnTo>
                    <a:pt x="78016" y="46570"/>
                  </a:lnTo>
                  <a:lnTo>
                    <a:pt x="78016" y="45720"/>
                  </a:lnTo>
                  <a:close/>
                </a:path>
                <a:path w="591184" h="491490">
                  <a:moveTo>
                    <a:pt x="80289" y="96520"/>
                  </a:moveTo>
                  <a:lnTo>
                    <a:pt x="80098" y="95250"/>
                  </a:lnTo>
                  <a:lnTo>
                    <a:pt x="79844" y="95250"/>
                  </a:lnTo>
                  <a:lnTo>
                    <a:pt x="80289" y="96520"/>
                  </a:lnTo>
                  <a:close/>
                </a:path>
                <a:path w="591184" h="491490">
                  <a:moveTo>
                    <a:pt x="81089" y="235737"/>
                  </a:moveTo>
                  <a:lnTo>
                    <a:pt x="75857" y="232321"/>
                  </a:lnTo>
                  <a:lnTo>
                    <a:pt x="70446" y="232981"/>
                  </a:lnTo>
                  <a:lnTo>
                    <a:pt x="64909" y="235140"/>
                  </a:lnTo>
                  <a:lnTo>
                    <a:pt x="59258" y="236232"/>
                  </a:lnTo>
                  <a:lnTo>
                    <a:pt x="57873" y="236080"/>
                  </a:lnTo>
                  <a:lnTo>
                    <a:pt x="57175" y="235940"/>
                  </a:lnTo>
                  <a:lnTo>
                    <a:pt x="56146" y="242455"/>
                  </a:lnTo>
                  <a:lnTo>
                    <a:pt x="55118" y="248246"/>
                  </a:lnTo>
                  <a:lnTo>
                    <a:pt x="56210" y="253149"/>
                  </a:lnTo>
                  <a:lnTo>
                    <a:pt x="61493" y="256971"/>
                  </a:lnTo>
                  <a:lnTo>
                    <a:pt x="65811" y="254241"/>
                  </a:lnTo>
                  <a:lnTo>
                    <a:pt x="59905" y="240753"/>
                  </a:lnTo>
                  <a:lnTo>
                    <a:pt x="64465" y="238264"/>
                  </a:lnTo>
                  <a:lnTo>
                    <a:pt x="66103" y="244970"/>
                  </a:lnTo>
                  <a:lnTo>
                    <a:pt x="70662" y="244360"/>
                  </a:lnTo>
                  <a:lnTo>
                    <a:pt x="76288" y="240068"/>
                  </a:lnTo>
                  <a:lnTo>
                    <a:pt x="81089" y="235737"/>
                  </a:lnTo>
                  <a:close/>
                </a:path>
                <a:path w="591184" h="491490">
                  <a:moveTo>
                    <a:pt x="81191" y="97790"/>
                  </a:moveTo>
                  <a:lnTo>
                    <a:pt x="80492" y="96520"/>
                  </a:lnTo>
                  <a:lnTo>
                    <a:pt x="80289" y="96520"/>
                  </a:lnTo>
                  <a:lnTo>
                    <a:pt x="79844" y="96520"/>
                  </a:lnTo>
                  <a:lnTo>
                    <a:pt x="78905" y="97790"/>
                  </a:lnTo>
                  <a:lnTo>
                    <a:pt x="80492" y="97790"/>
                  </a:lnTo>
                  <a:lnTo>
                    <a:pt x="81191" y="97790"/>
                  </a:lnTo>
                  <a:close/>
                </a:path>
                <a:path w="591184" h="491490">
                  <a:moveTo>
                    <a:pt x="82473" y="54610"/>
                  </a:moveTo>
                  <a:close/>
                </a:path>
                <a:path w="591184" h="491490">
                  <a:moveTo>
                    <a:pt x="85496" y="57150"/>
                  </a:moveTo>
                  <a:lnTo>
                    <a:pt x="85255" y="58420"/>
                  </a:lnTo>
                  <a:lnTo>
                    <a:pt x="85420" y="57670"/>
                  </a:lnTo>
                  <a:lnTo>
                    <a:pt x="85496" y="57150"/>
                  </a:lnTo>
                  <a:close/>
                </a:path>
                <a:path w="591184" h="491490">
                  <a:moveTo>
                    <a:pt x="85547" y="63500"/>
                  </a:moveTo>
                  <a:lnTo>
                    <a:pt x="85102" y="62230"/>
                  </a:lnTo>
                  <a:lnTo>
                    <a:pt x="84912" y="62230"/>
                  </a:lnTo>
                  <a:lnTo>
                    <a:pt x="84658" y="63500"/>
                  </a:lnTo>
                  <a:lnTo>
                    <a:pt x="85547" y="63500"/>
                  </a:lnTo>
                  <a:close/>
                </a:path>
                <a:path w="591184" h="491490">
                  <a:moveTo>
                    <a:pt x="86690" y="59690"/>
                  </a:moveTo>
                  <a:lnTo>
                    <a:pt x="85801" y="60960"/>
                  </a:lnTo>
                  <a:lnTo>
                    <a:pt x="85991" y="62230"/>
                  </a:lnTo>
                  <a:lnTo>
                    <a:pt x="86690" y="59690"/>
                  </a:lnTo>
                  <a:close/>
                </a:path>
                <a:path w="591184" h="491490">
                  <a:moveTo>
                    <a:pt x="90665" y="93306"/>
                  </a:moveTo>
                  <a:lnTo>
                    <a:pt x="90297" y="93865"/>
                  </a:lnTo>
                  <a:lnTo>
                    <a:pt x="90512" y="93980"/>
                  </a:lnTo>
                  <a:lnTo>
                    <a:pt x="90665" y="93306"/>
                  </a:lnTo>
                  <a:close/>
                </a:path>
                <a:path w="591184" h="491490">
                  <a:moveTo>
                    <a:pt x="91059" y="92710"/>
                  </a:moveTo>
                  <a:lnTo>
                    <a:pt x="90805" y="92710"/>
                  </a:lnTo>
                  <a:lnTo>
                    <a:pt x="90665" y="93306"/>
                  </a:lnTo>
                  <a:lnTo>
                    <a:pt x="91059" y="92710"/>
                  </a:lnTo>
                  <a:close/>
                </a:path>
                <a:path w="591184" h="491490">
                  <a:moveTo>
                    <a:pt x="91452" y="66040"/>
                  </a:moveTo>
                  <a:lnTo>
                    <a:pt x="91211" y="64770"/>
                  </a:lnTo>
                  <a:lnTo>
                    <a:pt x="91059" y="63500"/>
                  </a:lnTo>
                  <a:lnTo>
                    <a:pt x="90830" y="64452"/>
                  </a:lnTo>
                  <a:lnTo>
                    <a:pt x="90855" y="64770"/>
                  </a:lnTo>
                  <a:lnTo>
                    <a:pt x="90957" y="66040"/>
                  </a:lnTo>
                  <a:lnTo>
                    <a:pt x="90614" y="66040"/>
                  </a:lnTo>
                  <a:lnTo>
                    <a:pt x="89522" y="67310"/>
                  </a:lnTo>
                  <a:lnTo>
                    <a:pt x="90563" y="67310"/>
                  </a:lnTo>
                  <a:lnTo>
                    <a:pt x="91452" y="66040"/>
                  </a:lnTo>
                  <a:close/>
                </a:path>
                <a:path w="591184" h="491490">
                  <a:moveTo>
                    <a:pt x="92938" y="476542"/>
                  </a:moveTo>
                  <a:lnTo>
                    <a:pt x="81140" y="465480"/>
                  </a:lnTo>
                  <a:lnTo>
                    <a:pt x="80289" y="465086"/>
                  </a:lnTo>
                  <a:lnTo>
                    <a:pt x="78803" y="464096"/>
                  </a:lnTo>
                  <a:lnTo>
                    <a:pt x="78155" y="463448"/>
                  </a:lnTo>
                  <a:lnTo>
                    <a:pt x="77216" y="461911"/>
                  </a:lnTo>
                  <a:lnTo>
                    <a:pt x="76923" y="460959"/>
                  </a:lnTo>
                  <a:lnTo>
                    <a:pt x="76923" y="458736"/>
                  </a:lnTo>
                  <a:lnTo>
                    <a:pt x="81534" y="454571"/>
                  </a:lnTo>
                  <a:lnTo>
                    <a:pt x="82816" y="454571"/>
                  </a:lnTo>
                  <a:lnTo>
                    <a:pt x="87833" y="461416"/>
                  </a:lnTo>
                  <a:lnTo>
                    <a:pt x="91897" y="461416"/>
                  </a:lnTo>
                  <a:lnTo>
                    <a:pt x="83223" y="448665"/>
                  </a:lnTo>
                  <a:lnTo>
                    <a:pt x="80733" y="448665"/>
                  </a:lnTo>
                  <a:lnTo>
                    <a:pt x="72707" y="458241"/>
                  </a:lnTo>
                  <a:lnTo>
                    <a:pt x="72707" y="462902"/>
                  </a:lnTo>
                  <a:lnTo>
                    <a:pt x="83362" y="472719"/>
                  </a:lnTo>
                  <a:lnTo>
                    <a:pt x="85750" y="473811"/>
                  </a:lnTo>
                  <a:lnTo>
                    <a:pt x="86741" y="474560"/>
                  </a:lnTo>
                  <a:lnTo>
                    <a:pt x="88277" y="476338"/>
                  </a:lnTo>
                  <a:lnTo>
                    <a:pt x="88671" y="477634"/>
                  </a:lnTo>
                  <a:lnTo>
                    <a:pt x="88671" y="480656"/>
                  </a:lnTo>
                  <a:lnTo>
                    <a:pt x="81978" y="485470"/>
                  </a:lnTo>
                  <a:lnTo>
                    <a:pt x="81140" y="485368"/>
                  </a:lnTo>
                  <a:lnTo>
                    <a:pt x="76822" y="481304"/>
                  </a:lnTo>
                  <a:lnTo>
                    <a:pt x="76428" y="480263"/>
                  </a:lnTo>
                  <a:lnTo>
                    <a:pt x="76225" y="479018"/>
                  </a:lnTo>
                  <a:lnTo>
                    <a:pt x="76174" y="477532"/>
                  </a:lnTo>
                  <a:lnTo>
                    <a:pt x="72161" y="477532"/>
                  </a:lnTo>
                  <a:lnTo>
                    <a:pt x="81191" y="491274"/>
                  </a:lnTo>
                  <a:lnTo>
                    <a:pt x="83769" y="491274"/>
                  </a:lnTo>
                  <a:lnTo>
                    <a:pt x="92938" y="481012"/>
                  </a:lnTo>
                  <a:lnTo>
                    <a:pt x="92938" y="476542"/>
                  </a:lnTo>
                  <a:close/>
                </a:path>
                <a:path w="591184" h="491490">
                  <a:moveTo>
                    <a:pt x="93586" y="95250"/>
                  </a:moveTo>
                  <a:lnTo>
                    <a:pt x="92938" y="95250"/>
                  </a:lnTo>
                  <a:lnTo>
                    <a:pt x="93395" y="96520"/>
                  </a:lnTo>
                  <a:lnTo>
                    <a:pt x="93586" y="96520"/>
                  </a:lnTo>
                  <a:lnTo>
                    <a:pt x="93586" y="95250"/>
                  </a:lnTo>
                  <a:close/>
                </a:path>
                <a:path w="591184" h="491490">
                  <a:moveTo>
                    <a:pt x="94932" y="93980"/>
                  </a:moveTo>
                  <a:close/>
                </a:path>
                <a:path w="591184" h="491490">
                  <a:moveTo>
                    <a:pt x="95377" y="91440"/>
                  </a:moveTo>
                  <a:lnTo>
                    <a:pt x="94881" y="91440"/>
                  </a:lnTo>
                  <a:lnTo>
                    <a:pt x="94932" y="92710"/>
                  </a:lnTo>
                  <a:lnTo>
                    <a:pt x="95377" y="91440"/>
                  </a:lnTo>
                  <a:close/>
                </a:path>
                <a:path w="591184" h="491490">
                  <a:moveTo>
                    <a:pt x="96367" y="55880"/>
                  </a:moveTo>
                  <a:lnTo>
                    <a:pt x="95224" y="54610"/>
                  </a:lnTo>
                  <a:lnTo>
                    <a:pt x="95123" y="55880"/>
                  </a:lnTo>
                  <a:lnTo>
                    <a:pt x="96367" y="55880"/>
                  </a:lnTo>
                  <a:close/>
                </a:path>
                <a:path w="591184" h="491490">
                  <a:moveTo>
                    <a:pt x="98298" y="62230"/>
                  </a:moveTo>
                  <a:lnTo>
                    <a:pt x="97853" y="62230"/>
                  </a:lnTo>
                  <a:lnTo>
                    <a:pt x="97751" y="63500"/>
                  </a:lnTo>
                  <a:lnTo>
                    <a:pt x="98298" y="63500"/>
                  </a:lnTo>
                  <a:lnTo>
                    <a:pt x="98298" y="62230"/>
                  </a:lnTo>
                  <a:close/>
                </a:path>
                <a:path w="591184" h="491490">
                  <a:moveTo>
                    <a:pt x="99606" y="64998"/>
                  </a:moveTo>
                  <a:lnTo>
                    <a:pt x="99555" y="64770"/>
                  </a:lnTo>
                  <a:lnTo>
                    <a:pt x="99339" y="64770"/>
                  </a:lnTo>
                  <a:lnTo>
                    <a:pt x="99606" y="64998"/>
                  </a:lnTo>
                  <a:close/>
                </a:path>
                <a:path w="591184" h="491490">
                  <a:moveTo>
                    <a:pt x="99834" y="40640"/>
                  </a:moveTo>
                  <a:lnTo>
                    <a:pt x="99390" y="40640"/>
                  </a:lnTo>
                  <a:lnTo>
                    <a:pt x="99504" y="41783"/>
                  </a:lnTo>
                  <a:lnTo>
                    <a:pt x="99834" y="40640"/>
                  </a:lnTo>
                  <a:close/>
                </a:path>
                <a:path w="591184" h="491490">
                  <a:moveTo>
                    <a:pt x="100634" y="57150"/>
                  </a:moveTo>
                  <a:lnTo>
                    <a:pt x="99745" y="58191"/>
                  </a:lnTo>
                  <a:lnTo>
                    <a:pt x="99745" y="57150"/>
                  </a:lnTo>
                  <a:lnTo>
                    <a:pt x="99542" y="57150"/>
                  </a:lnTo>
                  <a:lnTo>
                    <a:pt x="98742" y="58420"/>
                  </a:lnTo>
                  <a:lnTo>
                    <a:pt x="99542" y="58420"/>
                  </a:lnTo>
                  <a:lnTo>
                    <a:pt x="99834" y="59690"/>
                  </a:lnTo>
                  <a:lnTo>
                    <a:pt x="100190" y="58420"/>
                  </a:lnTo>
                  <a:lnTo>
                    <a:pt x="100634" y="58420"/>
                  </a:lnTo>
                  <a:lnTo>
                    <a:pt x="100634" y="57150"/>
                  </a:lnTo>
                  <a:close/>
                </a:path>
                <a:path w="591184" h="491490">
                  <a:moveTo>
                    <a:pt x="100685" y="41910"/>
                  </a:moveTo>
                  <a:lnTo>
                    <a:pt x="99834" y="41910"/>
                  </a:lnTo>
                  <a:lnTo>
                    <a:pt x="100037" y="43180"/>
                  </a:lnTo>
                  <a:lnTo>
                    <a:pt x="100685" y="41910"/>
                  </a:lnTo>
                  <a:close/>
                </a:path>
                <a:path w="591184" h="491490">
                  <a:moveTo>
                    <a:pt x="100876" y="66040"/>
                  </a:moveTo>
                  <a:lnTo>
                    <a:pt x="99606" y="64998"/>
                  </a:lnTo>
                  <a:lnTo>
                    <a:pt x="99834" y="66040"/>
                  </a:lnTo>
                  <a:lnTo>
                    <a:pt x="100876" y="66040"/>
                  </a:lnTo>
                  <a:close/>
                </a:path>
                <a:path w="591184" h="491490">
                  <a:moveTo>
                    <a:pt x="103212" y="85090"/>
                  </a:moveTo>
                  <a:lnTo>
                    <a:pt x="102666" y="83820"/>
                  </a:lnTo>
                  <a:lnTo>
                    <a:pt x="102463" y="85090"/>
                  </a:lnTo>
                  <a:lnTo>
                    <a:pt x="103212" y="85090"/>
                  </a:lnTo>
                  <a:close/>
                </a:path>
                <a:path w="591184" h="491490">
                  <a:moveTo>
                    <a:pt x="105295" y="74930"/>
                  </a:moveTo>
                  <a:lnTo>
                    <a:pt x="104597" y="73660"/>
                  </a:lnTo>
                  <a:lnTo>
                    <a:pt x="104648" y="74930"/>
                  </a:lnTo>
                  <a:lnTo>
                    <a:pt x="104800" y="74930"/>
                  </a:lnTo>
                  <a:lnTo>
                    <a:pt x="105295" y="74930"/>
                  </a:lnTo>
                  <a:close/>
                </a:path>
                <a:path w="591184" h="491490">
                  <a:moveTo>
                    <a:pt x="106133" y="39370"/>
                  </a:moveTo>
                  <a:lnTo>
                    <a:pt x="105549" y="39370"/>
                  </a:lnTo>
                  <a:lnTo>
                    <a:pt x="105689" y="40640"/>
                  </a:lnTo>
                  <a:lnTo>
                    <a:pt x="106133" y="39370"/>
                  </a:lnTo>
                  <a:close/>
                </a:path>
                <a:path w="591184" h="491490">
                  <a:moveTo>
                    <a:pt x="106184" y="96520"/>
                  </a:moveTo>
                  <a:lnTo>
                    <a:pt x="105994" y="96520"/>
                  </a:lnTo>
                  <a:lnTo>
                    <a:pt x="106045" y="96647"/>
                  </a:lnTo>
                  <a:lnTo>
                    <a:pt x="106184" y="96520"/>
                  </a:lnTo>
                  <a:close/>
                </a:path>
                <a:path w="591184" h="491490">
                  <a:moveTo>
                    <a:pt x="106184" y="39370"/>
                  </a:moveTo>
                  <a:close/>
                </a:path>
                <a:path w="591184" h="491490">
                  <a:moveTo>
                    <a:pt x="110312" y="74930"/>
                  </a:moveTo>
                  <a:lnTo>
                    <a:pt x="110159" y="74930"/>
                  </a:lnTo>
                  <a:lnTo>
                    <a:pt x="110286" y="75057"/>
                  </a:lnTo>
                  <a:lnTo>
                    <a:pt x="110312" y="74930"/>
                  </a:lnTo>
                  <a:close/>
                </a:path>
                <a:path w="591184" h="491490">
                  <a:moveTo>
                    <a:pt x="110604" y="102870"/>
                  </a:moveTo>
                  <a:lnTo>
                    <a:pt x="109715" y="102870"/>
                  </a:lnTo>
                  <a:lnTo>
                    <a:pt x="110007" y="104140"/>
                  </a:lnTo>
                  <a:lnTo>
                    <a:pt x="110312" y="104140"/>
                  </a:lnTo>
                  <a:lnTo>
                    <a:pt x="110604" y="102870"/>
                  </a:lnTo>
                  <a:close/>
                </a:path>
                <a:path w="591184" h="491490">
                  <a:moveTo>
                    <a:pt x="113741" y="95618"/>
                  </a:moveTo>
                  <a:lnTo>
                    <a:pt x="113601" y="95719"/>
                  </a:lnTo>
                  <a:lnTo>
                    <a:pt x="113741" y="95618"/>
                  </a:lnTo>
                  <a:close/>
                </a:path>
                <a:path w="591184" h="491490">
                  <a:moveTo>
                    <a:pt x="114617" y="106680"/>
                  </a:moveTo>
                  <a:lnTo>
                    <a:pt x="114211" y="107099"/>
                  </a:lnTo>
                  <a:lnTo>
                    <a:pt x="114617" y="106680"/>
                  </a:lnTo>
                  <a:close/>
                </a:path>
                <a:path w="591184" h="491490">
                  <a:moveTo>
                    <a:pt x="116014" y="66040"/>
                  </a:moveTo>
                  <a:lnTo>
                    <a:pt x="115265" y="66040"/>
                  </a:lnTo>
                  <a:lnTo>
                    <a:pt x="115481" y="67170"/>
                  </a:lnTo>
                  <a:lnTo>
                    <a:pt x="116014" y="66040"/>
                  </a:lnTo>
                  <a:close/>
                </a:path>
                <a:path w="591184" h="491490">
                  <a:moveTo>
                    <a:pt x="116459" y="54610"/>
                  </a:moveTo>
                  <a:lnTo>
                    <a:pt x="116065" y="54610"/>
                  </a:lnTo>
                  <a:lnTo>
                    <a:pt x="115862" y="55880"/>
                  </a:lnTo>
                  <a:lnTo>
                    <a:pt x="116408" y="55880"/>
                  </a:lnTo>
                  <a:lnTo>
                    <a:pt x="116459" y="54610"/>
                  </a:lnTo>
                  <a:close/>
                </a:path>
                <a:path w="591184" h="491490">
                  <a:moveTo>
                    <a:pt x="117741" y="78740"/>
                  </a:moveTo>
                  <a:lnTo>
                    <a:pt x="117602" y="77470"/>
                  </a:lnTo>
                  <a:lnTo>
                    <a:pt x="117551" y="78740"/>
                  </a:lnTo>
                  <a:lnTo>
                    <a:pt x="117741" y="78740"/>
                  </a:lnTo>
                  <a:close/>
                </a:path>
                <a:path w="591184" h="491490">
                  <a:moveTo>
                    <a:pt x="117995" y="100330"/>
                  </a:moveTo>
                  <a:lnTo>
                    <a:pt x="117348" y="99060"/>
                  </a:lnTo>
                  <a:lnTo>
                    <a:pt x="117449" y="100330"/>
                  </a:lnTo>
                  <a:lnTo>
                    <a:pt x="116954" y="100330"/>
                  </a:lnTo>
                  <a:lnTo>
                    <a:pt x="116903" y="101600"/>
                  </a:lnTo>
                  <a:lnTo>
                    <a:pt x="117449" y="101600"/>
                  </a:lnTo>
                  <a:lnTo>
                    <a:pt x="117995" y="100330"/>
                  </a:lnTo>
                  <a:close/>
                </a:path>
                <a:path w="591184" h="491490">
                  <a:moveTo>
                    <a:pt x="118833" y="101600"/>
                  </a:moveTo>
                  <a:lnTo>
                    <a:pt x="117551" y="101600"/>
                  </a:lnTo>
                  <a:lnTo>
                    <a:pt x="118427" y="102628"/>
                  </a:lnTo>
                  <a:lnTo>
                    <a:pt x="118833" y="101600"/>
                  </a:lnTo>
                  <a:close/>
                </a:path>
                <a:path w="591184" h="491490">
                  <a:moveTo>
                    <a:pt x="119037" y="76200"/>
                  </a:moveTo>
                  <a:lnTo>
                    <a:pt x="118567" y="77279"/>
                  </a:lnTo>
                  <a:lnTo>
                    <a:pt x="118491" y="77470"/>
                  </a:lnTo>
                  <a:lnTo>
                    <a:pt x="118643" y="77470"/>
                  </a:lnTo>
                  <a:lnTo>
                    <a:pt x="118935" y="77470"/>
                  </a:lnTo>
                  <a:lnTo>
                    <a:pt x="119037" y="76200"/>
                  </a:lnTo>
                  <a:close/>
                </a:path>
                <a:path w="591184" h="491490">
                  <a:moveTo>
                    <a:pt x="119291" y="102870"/>
                  </a:moveTo>
                  <a:lnTo>
                    <a:pt x="119037" y="102870"/>
                  </a:lnTo>
                  <a:lnTo>
                    <a:pt x="118694" y="102870"/>
                  </a:lnTo>
                  <a:lnTo>
                    <a:pt x="118427" y="102628"/>
                  </a:lnTo>
                  <a:lnTo>
                    <a:pt x="118338" y="102870"/>
                  </a:lnTo>
                  <a:lnTo>
                    <a:pt x="116408" y="102870"/>
                  </a:lnTo>
                  <a:lnTo>
                    <a:pt x="117995" y="104140"/>
                  </a:lnTo>
                  <a:lnTo>
                    <a:pt x="118668" y="103314"/>
                  </a:lnTo>
                  <a:lnTo>
                    <a:pt x="118643" y="104140"/>
                  </a:lnTo>
                  <a:lnTo>
                    <a:pt x="118833" y="104140"/>
                  </a:lnTo>
                  <a:lnTo>
                    <a:pt x="119291" y="102870"/>
                  </a:lnTo>
                  <a:close/>
                </a:path>
                <a:path w="591184" h="491490">
                  <a:moveTo>
                    <a:pt x="119875" y="62230"/>
                  </a:moveTo>
                  <a:lnTo>
                    <a:pt x="119291" y="62230"/>
                  </a:lnTo>
                  <a:lnTo>
                    <a:pt x="119430" y="63500"/>
                  </a:lnTo>
                  <a:lnTo>
                    <a:pt x="119875" y="62230"/>
                  </a:lnTo>
                  <a:close/>
                </a:path>
                <a:path w="591184" h="491490">
                  <a:moveTo>
                    <a:pt x="122555" y="60960"/>
                  </a:moveTo>
                  <a:lnTo>
                    <a:pt x="122161" y="60960"/>
                  </a:lnTo>
                  <a:lnTo>
                    <a:pt x="122161" y="62230"/>
                  </a:lnTo>
                  <a:lnTo>
                    <a:pt x="122555" y="60960"/>
                  </a:lnTo>
                  <a:close/>
                </a:path>
                <a:path w="591184" h="491490">
                  <a:moveTo>
                    <a:pt x="125234" y="78740"/>
                  </a:moveTo>
                  <a:lnTo>
                    <a:pt x="124688" y="77470"/>
                  </a:lnTo>
                  <a:lnTo>
                    <a:pt x="123952" y="77470"/>
                  </a:lnTo>
                  <a:lnTo>
                    <a:pt x="124841" y="78740"/>
                  </a:lnTo>
                  <a:lnTo>
                    <a:pt x="125234" y="78740"/>
                  </a:lnTo>
                  <a:close/>
                </a:path>
                <a:path w="591184" h="491490">
                  <a:moveTo>
                    <a:pt x="128765" y="78740"/>
                  </a:moveTo>
                  <a:lnTo>
                    <a:pt x="128016" y="78740"/>
                  </a:lnTo>
                  <a:lnTo>
                    <a:pt x="127774" y="80010"/>
                  </a:lnTo>
                  <a:lnTo>
                    <a:pt x="128511" y="80010"/>
                  </a:lnTo>
                  <a:lnTo>
                    <a:pt x="128765" y="78740"/>
                  </a:lnTo>
                  <a:close/>
                </a:path>
                <a:path w="591184" h="491490">
                  <a:moveTo>
                    <a:pt x="157581" y="490435"/>
                  </a:moveTo>
                  <a:lnTo>
                    <a:pt x="153593" y="473468"/>
                  </a:lnTo>
                  <a:lnTo>
                    <a:pt x="152107" y="467169"/>
                  </a:lnTo>
                  <a:lnTo>
                    <a:pt x="147459" y="447370"/>
                  </a:lnTo>
                  <a:lnTo>
                    <a:pt x="147459" y="467169"/>
                  </a:lnTo>
                  <a:lnTo>
                    <a:pt x="136004" y="467169"/>
                  </a:lnTo>
                  <a:lnTo>
                    <a:pt x="141757" y="440817"/>
                  </a:lnTo>
                  <a:lnTo>
                    <a:pt x="147459" y="467169"/>
                  </a:lnTo>
                  <a:lnTo>
                    <a:pt x="147459" y="447370"/>
                  </a:lnTo>
                  <a:lnTo>
                    <a:pt x="145923" y="440817"/>
                  </a:lnTo>
                  <a:lnTo>
                    <a:pt x="144335" y="434022"/>
                  </a:lnTo>
                  <a:lnTo>
                    <a:pt x="139382" y="434022"/>
                  </a:lnTo>
                  <a:lnTo>
                    <a:pt x="126225" y="490435"/>
                  </a:lnTo>
                  <a:lnTo>
                    <a:pt x="130797" y="490435"/>
                  </a:lnTo>
                  <a:lnTo>
                    <a:pt x="134620" y="473468"/>
                  </a:lnTo>
                  <a:lnTo>
                    <a:pt x="148907" y="473468"/>
                  </a:lnTo>
                  <a:lnTo>
                    <a:pt x="152628" y="490435"/>
                  </a:lnTo>
                  <a:lnTo>
                    <a:pt x="157581" y="490435"/>
                  </a:lnTo>
                  <a:close/>
                </a:path>
                <a:path w="591184" h="491490">
                  <a:moveTo>
                    <a:pt x="182435" y="448665"/>
                  </a:moveTo>
                  <a:lnTo>
                    <a:pt x="173456" y="458190"/>
                  </a:lnTo>
                  <a:lnTo>
                    <a:pt x="173355" y="449605"/>
                  </a:lnTo>
                  <a:lnTo>
                    <a:pt x="169545" y="449605"/>
                  </a:lnTo>
                  <a:lnTo>
                    <a:pt x="169545" y="490435"/>
                  </a:lnTo>
                  <a:lnTo>
                    <a:pt x="173558" y="490435"/>
                  </a:lnTo>
                  <a:lnTo>
                    <a:pt x="173558" y="469646"/>
                  </a:lnTo>
                  <a:lnTo>
                    <a:pt x="173761" y="467309"/>
                  </a:lnTo>
                  <a:lnTo>
                    <a:pt x="180797" y="455752"/>
                  </a:lnTo>
                  <a:lnTo>
                    <a:pt x="182435" y="455752"/>
                  </a:lnTo>
                  <a:lnTo>
                    <a:pt x="182435" y="448665"/>
                  </a:lnTo>
                  <a:close/>
                </a:path>
                <a:path w="591184" h="491490">
                  <a:moveTo>
                    <a:pt x="215976" y="434022"/>
                  </a:moveTo>
                  <a:lnTo>
                    <a:pt x="212013" y="434022"/>
                  </a:lnTo>
                  <a:lnTo>
                    <a:pt x="212013" y="467017"/>
                  </a:lnTo>
                  <a:lnTo>
                    <a:pt x="211899" y="474154"/>
                  </a:lnTo>
                  <a:lnTo>
                    <a:pt x="206006" y="485470"/>
                  </a:lnTo>
                  <a:lnTo>
                    <a:pt x="203327" y="485470"/>
                  </a:lnTo>
                  <a:lnTo>
                    <a:pt x="197091" y="468058"/>
                  </a:lnTo>
                  <a:lnTo>
                    <a:pt x="197205" y="466128"/>
                  </a:lnTo>
                  <a:lnTo>
                    <a:pt x="203022" y="454609"/>
                  </a:lnTo>
                  <a:lnTo>
                    <a:pt x="205752" y="454609"/>
                  </a:lnTo>
                  <a:lnTo>
                    <a:pt x="206946" y="455015"/>
                  </a:lnTo>
                  <a:lnTo>
                    <a:pt x="207937" y="455904"/>
                  </a:lnTo>
                  <a:lnTo>
                    <a:pt x="208927" y="456742"/>
                  </a:lnTo>
                  <a:lnTo>
                    <a:pt x="209727" y="457885"/>
                  </a:lnTo>
                  <a:lnTo>
                    <a:pt x="210959" y="460768"/>
                  </a:lnTo>
                  <a:lnTo>
                    <a:pt x="211416" y="462407"/>
                  </a:lnTo>
                  <a:lnTo>
                    <a:pt x="211658" y="464286"/>
                  </a:lnTo>
                  <a:lnTo>
                    <a:pt x="211950" y="466128"/>
                  </a:lnTo>
                  <a:lnTo>
                    <a:pt x="212013" y="467017"/>
                  </a:lnTo>
                  <a:lnTo>
                    <a:pt x="212013" y="434022"/>
                  </a:lnTo>
                  <a:lnTo>
                    <a:pt x="211950" y="455066"/>
                  </a:lnTo>
                  <a:lnTo>
                    <a:pt x="211810" y="455066"/>
                  </a:lnTo>
                  <a:lnTo>
                    <a:pt x="211658" y="454609"/>
                  </a:lnTo>
                  <a:lnTo>
                    <a:pt x="211416" y="453821"/>
                  </a:lnTo>
                  <a:lnTo>
                    <a:pt x="210870" y="452831"/>
                  </a:lnTo>
                  <a:lnTo>
                    <a:pt x="204558" y="448665"/>
                  </a:lnTo>
                  <a:lnTo>
                    <a:pt x="202082" y="448665"/>
                  </a:lnTo>
                  <a:lnTo>
                    <a:pt x="193649" y="460768"/>
                  </a:lnTo>
                  <a:lnTo>
                    <a:pt x="193001" y="464286"/>
                  </a:lnTo>
                  <a:lnTo>
                    <a:pt x="192862" y="466128"/>
                  </a:lnTo>
                  <a:lnTo>
                    <a:pt x="192925" y="474154"/>
                  </a:lnTo>
                  <a:lnTo>
                    <a:pt x="193052" y="475551"/>
                  </a:lnTo>
                  <a:lnTo>
                    <a:pt x="199110" y="489534"/>
                  </a:lnTo>
                  <a:lnTo>
                    <a:pt x="200494" y="490728"/>
                  </a:lnTo>
                  <a:lnTo>
                    <a:pt x="202133" y="491324"/>
                  </a:lnTo>
                  <a:lnTo>
                    <a:pt x="205752" y="491324"/>
                  </a:lnTo>
                  <a:lnTo>
                    <a:pt x="211645" y="485470"/>
                  </a:lnTo>
                  <a:lnTo>
                    <a:pt x="211810" y="484924"/>
                  </a:lnTo>
                  <a:lnTo>
                    <a:pt x="211950" y="484924"/>
                  </a:lnTo>
                  <a:lnTo>
                    <a:pt x="211950" y="490435"/>
                  </a:lnTo>
                  <a:lnTo>
                    <a:pt x="215976" y="490435"/>
                  </a:lnTo>
                  <a:lnTo>
                    <a:pt x="215976" y="484924"/>
                  </a:lnTo>
                  <a:lnTo>
                    <a:pt x="215976" y="455066"/>
                  </a:lnTo>
                  <a:lnTo>
                    <a:pt x="215976" y="434022"/>
                  </a:lnTo>
                  <a:close/>
                </a:path>
                <a:path w="591184" h="491490">
                  <a:moveTo>
                    <a:pt x="223964" y="380949"/>
                  </a:moveTo>
                  <a:lnTo>
                    <a:pt x="222427" y="380847"/>
                  </a:lnTo>
                  <a:lnTo>
                    <a:pt x="221081" y="381393"/>
                  </a:lnTo>
                  <a:lnTo>
                    <a:pt x="220091" y="382536"/>
                  </a:lnTo>
                  <a:lnTo>
                    <a:pt x="219049" y="383667"/>
                  </a:lnTo>
                  <a:lnTo>
                    <a:pt x="218211" y="385457"/>
                  </a:lnTo>
                  <a:lnTo>
                    <a:pt x="217512" y="387845"/>
                  </a:lnTo>
                  <a:lnTo>
                    <a:pt x="217411" y="381635"/>
                  </a:lnTo>
                  <a:lnTo>
                    <a:pt x="214680" y="381635"/>
                  </a:lnTo>
                  <a:lnTo>
                    <a:pt x="214680" y="411060"/>
                  </a:lnTo>
                  <a:lnTo>
                    <a:pt x="217614" y="411060"/>
                  </a:lnTo>
                  <a:lnTo>
                    <a:pt x="217716" y="394385"/>
                  </a:lnTo>
                  <a:lnTo>
                    <a:pt x="217906" y="392950"/>
                  </a:lnTo>
                  <a:lnTo>
                    <a:pt x="222821" y="386054"/>
                  </a:lnTo>
                  <a:lnTo>
                    <a:pt x="223964" y="386054"/>
                  </a:lnTo>
                  <a:lnTo>
                    <a:pt x="223964" y="380949"/>
                  </a:lnTo>
                  <a:close/>
                </a:path>
                <a:path w="591184" h="491490">
                  <a:moveTo>
                    <a:pt x="245046" y="205740"/>
                  </a:moveTo>
                  <a:lnTo>
                    <a:pt x="241617" y="158750"/>
                  </a:lnTo>
                  <a:lnTo>
                    <a:pt x="238988" y="143510"/>
                  </a:lnTo>
                  <a:lnTo>
                    <a:pt x="227380" y="145554"/>
                  </a:lnTo>
                  <a:lnTo>
                    <a:pt x="227380" y="298450"/>
                  </a:lnTo>
                  <a:lnTo>
                    <a:pt x="226834" y="299720"/>
                  </a:lnTo>
                  <a:lnTo>
                    <a:pt x="226745" y="300990"/>
                  </a:lnTo>
                  <a:lnTo>
                    <a:pt x="226339" y="302260"/>
                  </a:lnTo>
                  <a:lnTo>
                    <a:pt x="225793" y="303530"/>
                  </a:lnTo>
                  <a:lnTo>
                    <a:pt x="225945" y="299720"/>
                  </a:lnTo>
                  <a:lnTo>
                    <a:pt x="224205" y="298450"/>
                  </a:lnTo>
                  <a:lnTo>
                    <a:pt x="223113" y="299720"/>
                  </a:lnTo>
                  <a:lnTo>
                    <a:pt x="216027" y="307340"/>
                  </a:lnTo>
                  <a:lnTo>
                    <a:pt x="221830" y="304800"/>
                  </a:lnTo>
                  <a:lnTo>
                    <a:pt x="218109" y="314960"/>
                  </a:lnTo>
                  <a:lnTo>
                    <a:pt x="219544" y="314960"/>
                  </a:lnTo>
                  <a:lnTo>
                    <a:pt x="221386" y="313690"/>
                  </a:lnTo>
                  <a:lnTo>
                    <a:pt x="219494" y="316230"/>
                  </a:lnTo>
                  <a:lnTo>
                    <a:pt x="217411" y="317500"/>
                  </a:lnTo>
                  <a:lnTo>
                    <a:pt x="215773" y="314960"/>
                  </a:lnTo>
                  <a:lnTo>
                    <a:pt x="214287" y="312420"/>
                  </a:lnTo>
                  <a:lnTo>
                    <a:pt x="216369" y="306070"/>
                  </a:lnTo>
                  <a:lnTo>
                    <a:pt x="216966" y="304800"/>
                  </a:lnTo>
                  <a:lnTo>
                    <a:pt x="218757" y="300990"/>
                  </a:lnTo>
                  <a:lnTo>
                    <a:pt x="218554" y="300990"/>
                  </a:lnTo>
                  <a:lnTo>
                    <a:pt x="216712" y="294640"/>
                  </a:lnTo>
                  <a:lnTo>
                    <a:pt x="214134" y="292100"/>
                  </a:lnTo>
                  <a:lnTo>
                    <a:pt x="219595" y="295910"/>
                  </a:lnTo>
                  <a:lnTo>
                    <a:pt x="224701" y="295910"/>
                  </a:lnTo>
                  <a:lnTo>
                    <a:pt x="227380" y="298450"/>
                  </a:lnTo>
                  <a:lnTo>
                    <a:pt x="227380" y="145554"/>
                  </a:lnTo>
                  <a:lnTo>
                    <a:pt x="213372" y="148031"/>
                  </a:lnTo>
                  <a:lnTo>
                    <a:pt x="213372" y="297180"/>
                  </a:lnTo>
                  <a:lnTo>
                    <a:pt x="207492" y="304800"/>
                  </a:lnTo>
                  <a:lnTo>
                    <a:pt x="209867" y="300990"/>
                  </a:lnTo>
                  <a:lnTo>
                    <a:pt x="212255" y="297180"/>
                  </a:lnTo>
                  <a:lnTo>
                    <a:pt x="213283" y="296760"/>
                  </a:lnTo>
                  <a:lnTo>
                    <a:pt x="213372" y="297180"/>
                  </a:lnTo>
                  <a:lnTo>
                    <a:pt x="213372" y="148031"/>
                  </a:lnTo>
                  <a:lnTo>
                    <a:pt x="212775" y="148132"/>
                  </a:lnTo>
                  <a:lnTo>
                    <a:pt x="212775" y="294157"/>
                  </a:lnTo>
                  <a:lnTo>
                    <a:pt x="206146" y="289560"/>
                  </a:lnTo>
                  <a:lnTo>
                    <a:pt x="204812" y="288290"/>
                  </a:lnTo>
                  <a:lnTo>
                    <a:pt x="205892" y="292100"/>
                  </a:lnTo>
                  <a:lnTo>
                    <a:pt x="205384" y="294474"/>
                  </a:lnTo>
                  <a:lnTo>
                    <a:pt x="205384" y="320624"/>
                  </a:lnTo>
                  <a:lnTo>
                    <a:pt x="202145" y="321310"/>
                  </a:lnTo>
                  <a:lnTo>
                    <a:pt x="195580" y="320040"/>
                  </a:lnTo>
                  <a:lnTo>
                    <a:pt x="181991" y="320040"/>
                  </a:lnTo>
                  <a:lnTo>
                    <a:pt x="173659" y="326390"/>
                  </a:lnTo>
                  <a:lnTo>
                    <a:pt x="170726" y="332740"/>
                  </a:lnTo>
                  <a:lnTo>
                    <a:pt x="172123" y="321310"/>
                  </a:lnTo>
                  <a:lnTo>
                    <a:pt x="173659" y="318770"/>
                  </a:lnTo>
                  <a:lnTo>
                    <a:pt x="176085" y="316230"/>
                  </a:lnTo>
                  <a:lnTo>
                    <a:pt x="174802" y="323850"/>
                  </a:lnTo>
                  <a:lnTo>
                    <a:pt x="181432" y="316230"/>
                  </a:lnTo>
                  <a:lnTo>
                    <a:pt x="182537" y="314960"/>
                  </a:lnTo>
                  <a:lnTo>
                    <a:pt x="191566" y="316230"/>
                  </a:lnTo>
                  <a:lnTo>
                    <a:pt x="195491" y="316230"/>
                  </a:lnTo>
                  <a:lnTo>
                    <a:pt x="205384" y="320624"/>
                  </a:lnTo>
                  <a:lnTo>
                    <a:pt x="205384" y="294474"/>
                  </a:lnTo>
                  <a:lnTo>
                    <a:pt x="204800" y="297180"/>
                  </a:lnTo>
                  <a:lnTo>
                    <a:pt x="196977" y="300990"/>
                  </a:lnTo>
                  <a:lnTo>
                    <a:pt x="204470" y="297180"/>
                  </a:lnTo>
                  <a:lnTo>
                    <a:pt x="203327" y="289560"/>
                  </a:lnTo>
                  <a:lnTo>
                    <a:pt x="203873" y="285750"/>
                  </a:lnTo>
                  <a:lnTo>
                    <a:pt x="207264" y="285750"/>
                  </a:lnTo>
                  <a:lnTo>
                    <a:pt x="211874" y="289560"/>
                  </a:lnTo>
                  <a:lnTo>
                    <a:pt x="212775" y="294157"/>
                  </a:lnTo>
                  <a:lnTo>
                    <a:pt x="212775" y="148132"/>
                  </a:lnTo>
                  <a:lnTo>
                    <a:pt x="200037" y="150368"/>
                  </a:lnTo>
                  <a:lnTo>
                    <a:pt x="200037" y="280581"/>
                  </a:lnTo>
                  <a:lnTo>
                    <a:pt x="194398" y="275590"/>
                  </a:lnTo>
                  <a:lnTo>
                    <a:pt x="189979" y="271780"/>
                  </a:lnTo>
                  <a:lnTo>
                    <a:pt x="187032" y="269240"/>
                  </a:lnTo>
                  <a:lnTo>
                    <a:pt x="183438" y="266700"/>
                  </a:lnTo>
                  <a:lnTo>
                    <a:pt x="179857" y="264160"/>
                  </a:lnTo>
                  <a:lnTo>
                    <a:pt x="179260" y="261620"/>
                  </a:lnTo>
                  <a:lnTo>
                    <a:pt x="178968" y="260350"/>
                  </a:lnTo>
                  <a:lnTo>
                    <a:pt x="176923" y="251460"/>
                  </a:lnTo>
                  <a:lnTo>
                    <a:pt x="176631" y="250190"/>
                  </a:lnTo>
                  <a:lnTo>
                    <a:pt x="175641" y="251460"/>
                  </a:lnTo>
                  <a:lnTo>
                    <a:pt x="172720" y="243840"/>
                  </a:lnTo>
                  <a:lnTo>
                    <a:pt x="175298" y="247650"/>
                  </a:lnTo>
                  <a:lnTo>
                    <a:pt x="176288" y="248920"/>
                  </a:lnTo>
                  <a:lnTo>
                    <a:pt x="177825" y="252730"/>
                  </a:lnTo>
                  <a:lnTo>
                    <a:pt x="179070" y="251460"/>
                  </a:lnTo>
                  <a:lnTo>
                    <a:pt x="179120" y="250190"/>
                  </a:lnTo>
                  <a:lnTo>
                    <a:pt x="180009" y="252730"/>
                  </a:lnTo>
                  <a:lnTo>
                    <a:pt x="182587" y="261620"/>
                  </a:lnTo>
                  <a:lnTo>
                    <a:pt x="200037" y="280581"/>
                  </a:lnTo>
                  <a:lnTo>
                    <a:pt x="200037" y="150368"/>
                  </a:lnTo>
                  <a:lnTo>
                    <a:pt x="188493" y="152400"/>
                  </a:lnTo>
                  <a:lnTo>
                    <a:pt x="175196" y="158750"/>
                  </a:lnTo>
                  <a:lnTo>
                    <a:pt x="175196" y="232410"/>
                  </a:lnTo>
                  <a:lnTo>
                    <a:pt x="171627" y="243840"/>
                  </a:lnTo>
                  <a:lnTo>
                    <a:pt x="170281" y="241439"/>
                  </a:lnTo>
                  <a:lnTo>
                    <a:pt x="170281" y="271780"/>
                  </a:lnTo>
                  <a:lnTo>
                    <a:pt x="164426" y="271780"/>
                  </a:lnTo>
                  <a:lnTo>
                    <a:pt x="158978" y="269240"/>
                  </a:lnTo>
                  <a:lnTo>
                    <a:pt x="162242" y="269240"/>
                  </a:lnTo>
                  <a:lnTo>
                    <a:pt x="166712" y="268109"/>
                  </a:lnTo>
                  <a:lnTo>
                    <a:pt x="165912" y="270510"/>
                  </a:lnTo>
                  <a:lnTo>
                    <a:pt x="170281" y="271780"/>
                  </a:lnTo>
                  <a:lnTo>
                    <a:pt x="170281" y="241439"/>
                  </a:lnTo>
                  <a:lnTo>
                    <a:pt x="169494" y="240030"/>
                  </a:lnTo>
                  <a:lnTo>
                    <a:pt x="168795" y="238760"/>
                  </a:lnTo>
                  <a:lnTo>
                    <a:pt x="168097" y="233680"/>
                  </a:lnTo>
                  <a:lnTo>
                    <a:pt x="161950" y="240030"/>
                  </a:lnTo>
                  <a:lnTo>
                    <a:pt x="159969" y="237490"/>
                  </a:lnTo>
                  <a:lnTo>
                    <a:pt x="169087" y="226060"/>
                  </a:lnTo>
                  <a:lnTo>
                    <a:pt x="172072" y="226060"/>
                  </a:lnTo>
                  <a:lnTo>
                    <a:pt x="175196" y="232410"/>
                  </a:lnTo>
                  <a:lnTo>
                    <a:pt x="175196" y="158750"/>
                  </a:lnTo>
                  <a:lnTo>
                    <a:pt x="156984" y="167424"/>
                  </a:lnTo>
                  <a:lnTo>
                    <a:pt x="156984" y="236220"/>
                  </a:lnTo>
                  <a:lnTo>
                    <a:pt x="151384" y="234950"/>
                  </a:lnTo>
                  <a:lnTo>
                    <a:pt x="150088" y="240030"/>
                  </a:lnTo>
                  <a:lnTo>
                    <a:pt x="143243" y="236220"/>
                  </a:lnTo>
                  <a:lnTo>
                    <a:pt x="137629" y="237490"/>
                  </a:lnTo>
                  <a:lnTo>
                    <a:pt x="137515" y="243840"/>
                  </a:lnTo>
                  <a:lnTo>
                    <a:pt x="137604" y="250190"/>
                  </a:lnTo>
                  <a:lnTo>
                    <a:pt x="138874" y="259080"/>
                  </a:lnTo>
                  <a:lnTo>
                    <a:pt x="138239" y="260350"/>
                  </a:lnTo>
                  <a:lnTo>
                    <a:pt x="135890" y="251460"/>
                  </a:lnTo>
                  <a:lnTo>
                    <a:pt x="135940" y="246380"/>
                  </a:lnTo>
                  <a:lnTo>
                    <a:pt x="135991" y="241300"/>
                  </a:lnTo>
                  <a:lnTo>
                    <a:pt x="137744" y="232410"/>
                  </a:lnTo>
                  <a:lnTo>
                    <a:pt x="140373" y="227330"/>
                  </a:lnTo>
                  <a:lnTo>
                    <a:pt x="143052" y="224790"/>
                  </a:lnTo>
                  <a:lnTo>
                    <a:pt x="152527" y="233680"/>
                  </a:lnTo>
                  <a:lnTo>
                    <a:pt x="156984" y="236220"/>
                  </a:lnTo>
                  <a:lnTo>
                    <a:pt x="156984" y="167424"/>
                  </a:lnTo>
                  <a:lnTo>
                    <a:pt x="156527" y="167640"/>
                  </a:lnTo>
                  <a:lnTo>
                    <a:pt x="134912" y="184150"/>
                  </a:lnTo>
                  <a:lnTo>
                    <a:pt x="115519" y="189230"/>
                  </a:lnTo>
                  <a:lnTo>
                    <a:pt x="130124" y="176530"/>
                  </a:lnTo>
                  <a:lnTo>
                    <a:pt x="140347" y="167640"/>
                  </a:lnTo>
                  <a:lnTo>
                    <a:pt x="146189" y="162560"/>
                  </a:lnTo>
                  <a:lnTo>
                    <a:pt x="177368" y="148590"/>
                  </a:lnTo>
                  <a:lnTo>
                    <a:pt x="208470" y="143510"/>
                  </a:lnTo>
                  <a:lnTo>
                    <a:pt x="238937" y="143510"/>
                  </a:lnTo>
                  <a:lnTo>
                    <a:pt x="234035" y="127000"/>
                  </a:lnTo>
                  <a:lnTo>
                    <a:pt x="228765" y="109220"/>
                  </a:lnTo>
                  <a:lnTo>
                    <a:pt x="226885" y="102870"/>
                  </a:lnTo>
                  <a:lnTo>
                    <a:pt x="224243" y="93980"/>
                  </a:lnTo>
                  <a:lnTo>
                    <a:pt x="221983" y="86360"/>
                  </a:lnTo>
                  <a:lnTo>
                    <a:pt x="221602" y="85090"/>
                  </a:lnTo>
                  <a:lnTo>
                    <a:pt x="214045" y="72390"/>
                  </a:lnTo>
                  <a:lnTo>
                    <a:pt x="210273" y="66040"/>
                  </a:lnTo>
                  <a:lnTo>
                    <a:pt x="205740" y="58420"/>
                  </a:lnTo>
                  <a:lnTo>
                    <a:pt x="202717" y="53340"/>
                  </a:lnTo>
                  <a:lnTo>
                    <a:pt x="201955" y="52070"/>
                  </a:lnTo>
                  <a:lnTo>
                    <a:pt x="201206" y="50800"/>
                  </a:lnTo>
                  <a:lnTo>
                    <a:pt x="198932" y="46990"/>
                  </a:lnTo>
                  <a:lnTo>
                    <a:pt x="195148" y="40640"/>
                  </a:lnTo>
                  <a:lnTo>
                    <a:pt x="192354" y="38100"/>
                  </a:lnTo>
                  <a:lnTo>
                    <a:pt x="161582" y="10160"/>
                  </a:lnTo>
                  <a:lnTo>
                    <a:pt x="140373" y="4597"/>
                  </a:lnTo>
                  <a:lnTo>
                    <a:pt x="140373" y="78740"/>
                  </a:lnTo>
                  <a:lnTo>
                    <a:pt x="140169" y="78740"/>
                  </a:lnTo>
                  <a:lnTo>
                    <a:pt x="139827" y="80010"/>
                  </a:lnTo>
                  <a:lnTo>
                    <a:pt x="139522" y="80010"/>
                  </a:lnTo>
                  <a:lnTo>
                    <a:pt x="139725" y="81280"/>
                  </a:lnTo>
                  <a:lnTo>
                    <a:pt x="139471" y="81280"/>
                  </a:lnTo>
                  <a:lnTo>
                    <a:pt x="139522" y="82550"/>
                  </a:lnTo>
                  <a:lnTo>
                    <a:pt x="139280" y="83820"/>
                  </a:lnTo>
                  <a:lnTo>
                    <a:pt x="138341" y="83820"/>
                  </a:lnTo>
                  <a:lnTo>
                    <a:pt x="137541" y="82550"/>
                  </a:lnTo>
                  <a:lnTo>
                    <a:pt x="137985" y="82550"/>
                  </a:lnTo>
                  <a:lnTo>
                    <a:pt x="137439" y="81280"/>
                  </a:lnTo>
                  <a:lnTo>
                    <a:pt x="136994" y="82550"/>
                  </a:lnTo>
                  <a:lnTo>
                    <a:pt x="137337" y="82550"/>
                  </a:lnTo>
                  <a:lnTo>
                    <a:pt x="137096" y="83820"/>
                  </a:lnTo>
                  <a:lnTo>
                    <a:pt x="136652" y="83820"/>
                  </a:lnTo>
                  <a:lnTo>
                    <a:pt x="136601" y="85090"/>
                  </a:lnTo>
                  <a:lnTo>
                    <a:pt x="136156" y="83820"/>
                  </a:lnTo>
                  <a:lnTo>
                    <a:pt x="135902" y="83820"/>
                  </a:lnTo>
                  <a:lnTo>
                    <a:pt x="135458" y="82550"/>
                  </a:lnTo>
                  <a:lnTo>
                    <a:pt x="134912" y="82550"/>
                  </a:lnTo>
                  <a:lnTo>
                    <a:pt x="134912" y="83820"/>
                  </a:lnTo>
                  <a:lnTo>
                    <a:pt x="134912" y="82550"/>
                  </a:lnTo>
                  <a:lnTo>
                    <a:pt x="134073" y="82550"/>
                  </a:lnTo>
                  <a:lnTo>
                    <a:pt x="134073" y="83820"/>
                  </a:lnTo>
                  <a:lnTo>
                    <a:pt x="133946" y="83527"/>
                  </a:lnTo>
                  <a:lnTo>
                    <a:pt x="133578" y="82550"/>
                  </a:lnTo>
                  <a:lnTo>
                    <a:pt x="134023" y="82550"/>
                  </a:lnTo>
                  <a:lnTo>
                    <a:pt x="133718" y="81280"/>
                  </a:lnTo>
                  <a:lnTo>
                    <a:pt x="133324" y="82550"/>
                  </a:lnTo>
                  <a:lnTo>
                    <a:pt x="132930" y="81280"/>
                  </a:lnTo>
                  <a:lnTo>
                    <a:pt x="131991" y="82550"/>
                  </a:lnTo>
                  <a:lnTo>
                    <a:pt x="133121" y="82550"/>
                  </a:lnTo>
                  <a:lnTo>
                    <a:pt x="132384" y="83820"/>
                  </a:lnTo>
                  <a:lnTo>
                    <a:pt x="131838" y="82550"/>
                  </a:lnTo>
                  <a:lnTo>
                    <a:pt x="130695" y="83820"/>
                  </a:lnTo>
                  <a:lnTo>
                    <a:pt x="128905" y="83820"/>
                  </a:lnTo>
                  <a:lnTo>
                    <a:pt x="128765" y="82550"/>
                  </a:lnTo>
                  <a:lnTo>
                    <a:pt x="128905" y="82550"/>
                  </a:lnTo>
                  <a:lnTo>
                    <a:pt x="128612" y="81280"/>
                  </a:lnTo>
                  <a:lnTo>
                    <a:pt x="128905" y="81280"/>
                  </a:lnTo>
                  <a:lnTo>
                    <a:pt x="128955" y="82550"/>
                  </a:lnTo>
                  <a:lnTo>
                    <a:pt x="130200" y="82550"/>
                  </a:lnTo>
                  <a:lnTo>
                    <a:pt x="130251" y="81280"/>
                  </a:lnTo>
                  <a:lnTo>
                    <a:pt x="128955" y="81280"/>
                  </a:lnTo>
                  <a:lnTo>
                    <a:pt x="128955" y="80010"/>
                  </a:lnTo>
                  <a:lnTo>
                    <a:pt x="128714" y="80010"/>
                  </a:lnTo>
                  <a:lnTo>
                    <a:pt x="128219" y="81280"/>
                  </a:lnTo>
                  <a:lnTo>
                    <a:pt x="127812" y="81280"/>
                  </a:lnTo>
                  <a:lnTo>
                    <a:pt x="127317" y="82550"/>
                  </a:lnTo>
                  <a:lnTo>
                    <a:pt x="126974" y="81280"/>
                  </a:lnTo>
                  <a:lnTo>
                    <a:pt x="126326" y="81280"/>
                  </a:lnTo>
                  <a:lnTo>
                    <a:pt x="126682" y="80010"/>
                  </a:lnTo>
                  <a:lnTo>
                    <a:pt x="124993" y="80010"/>
                  </a:lnTo>
                  <a:lnTo>
                    <a:pt x="124790" y="78740"/>
                  </a:lnTo>
                  <a:lnTo>
                    <a:pt x="124294" y="78740"/>
                  </a:lnTo>
                  <a:lnTo>
                    <a:pt x="124294" y="80010"/>
                  </a:lnTo>
                  <a:lnTo>
                    <a:pt x="124142" y="80010"/>
                  </a:lnTo>
                  <a:lnTo>
                    <a:pt x="124079" y="79667"/>
                  </a:lnTo>
                  <a:lnTo>
                    <a:pt x="124294" y="80010"/>
                  </a:lnTo>
                  <a:lnTo>
                    <a:pt x="124294" y="78740"/>
                  </a:lnTo>
                  <a:lnTo>
                    <a:pt x="123952" y="78740"/>
                  </a:lnTo>
                  <a:lnTo>
                    <a:pt x="123558" y="78740"/>
                  </a:lnTo>
                  <a:lnTo>
                    <a:pt x="123850" y="79248"/>
                  </a:lnTo>
                  <a:lnTo>
                    <a:pt x="123698" y="80010"/>
                  </a:lnTo>
                  <a:lnTo>
                    <a:pt x="122466" y="80010"/>
                  </a:lnTo>
                  <a:lnTo>
                    <a:pt x="122466" y="104140"/>
                  </a:lnTo>
                  <a:lnTo>
                    <a:pt x="122110" y="104140"/>
                  </a:lnTo>
                  <a:lnTo>
                    <a:pt x="122072" y="103327"/>
                  </a:lnTo>
                  <a:lnTo>
                    <a:pt x="122161" y="103505"/>
                  </a:lnTo>
                  <a:lnTo>
                    <a:pt x="122466" y="104140"/>
                  </a:lnTo>
                  <a:lnTo>
                    <a:pt x="122466" y="80010"/>
                  </a:lnTo>
                  <a:lnTo>
                    <a:pt x="122364" y="101600"/>
                  </a:lnTo>
                  <a:lnTo>
                    <a:pt x="122059" y="101600"/>
                  </a:lnTo>
                  <a:lnTo>
                    <a:pt x="121869" y="100330"/>
                  </a:lnTo>
                  <a:lnTo>
                    <a:pt x="122364" y="101600"/>
                  </a:lnTo>
                  <a:lnTo>
                    <a:pt x="122364" y="80010"/>
                  </a:lnTo>
                  <a:lnTo>
                    <a:pt x="122059" y="80010"/>
                  </a:lnTo>
                  <a:lnTo>
                    <a:pt x="121869" y="78740"/>
                  </a:lnTo>
                  <a:lnTo>
                    <a:pt x="121424" y="78740"/>
                  </a:lnTo>
                  <a:lnTo>
                    <a:pt x="121424" y="77470"/>
                  </a:lnTo>
                  <a:lnTo>
                    <a:pt x="120624" y="77470"/>
                  </a:lnTo>
                  <a:lnTo>
                    <a:pt x="120624" y="101600"/>
                  </a:lnTo>
                  <a:lnTo>
                    <a:pt x="120078" y="102870"/>
                  </a:lnTo>
                  <a:lnTo>
                    <a:pt x="120332" y="101600"/>
                  </a:lnTo>
                  <a:lnTo>
                    <a:pt x="120624" y="101600"/>
                  </a:lnTo>
                  <a:lnTo>
                    <a:pt x="120624" y="77470"/>
                  </a:lnTo>
                  <a:lnTo>
                    <a:pt x="120332" y="78041"/>
                  </a:lnTo>
                  <a:lnTo>
                    <a:pt x="120332" y="78740"/>
                  </a:lnTo>
                  <a:lnTo>
                    <a:pt x="120281" y="80010"/>
                  </a:lnTo>
                  <a:lnTo>
                    <a:pt x="120332" y="78740"/>
                  </a:lnTo>
                  <a:lnTo>
                    <a:pt x="120332" y="78041"/>
                  </a:lnTo>
                  <a:lnTo>
                    <a:pt x="120027" y="78740"/>
                  </a:lnTo>
                  <a:lnTo>
                    <a:pt x="119875" y="77470"/>
                  </a:lnTo>
                  <a:lnTo>
                    <a:pt x="118935" y="77470"/>
                  </a:lnTo>
                  <a:lnTo>
                    <a:pt x="118745" y="78740"/>
                  </a:lnTo>
                  <a:lnTo>
                    <a:pt x="118389" y="78740"/>
                  </a:lnTo>
                  <a:lnTo>
                    <a:pt x="117741" y="80010"/>
                  </a:lnTo>
                  <a:lnTo>
                    <a:pt x="117551" y="78740"/>
                  </a:lnTo>
                  <a:lnTo>
                    <a:pt x="117551" y="77470"/>
                  </a:lnTo>
                  <a:lnTo>
                    <a:pt x="118491" y="77470"/>
                  </a:lnTo>
                  <a:lnTo>
                    <a:pt x="118452" y="76936"/>
                  </a:lnTo>
                  <a:lnTo>
                    <a:pt x="118198" y="76200"/>
                  </a:lnTo>
                  <a:lnTo>
                    <a:pt x="117246" y="76200"/>
                  </a:lnTo>
                  <a:lnTo>
                    <a:pt x="117157" y="77470"/>
                  </a:lnTo>
                  <a:lnTo>
                    <a:pt x="117132" y="76936"/>
                  </a:lnTo>
                  <a:lnTo>
                    <a:pt x="117055" y="77470"/>
                  </a:lnTo>
                  <a:lnTo>
                    <a:pt x="117106" y="76200"/>
                  </a:lnTo>
                  <a:lnTo>
                    <a:pt x="116357" y="76200"/>
                  </a:lnTo>
                  <a:lnTo>
                    <a:pt x="116357" y="97790"/>
                  </a:lnTo>
                  <a:lnTo>
                    <a:pt x="115951" y="96774"/>
                  </a:lnTo>
                  <a:lnTo>
                    <a:pt x="115912" y="96939"/>
                  </a:lnTo>
                  <a:lnTo>
                    <a:pt x="115862" y="96520"/>
                  </a:lnTo>
                  <a:lnTo>
                    <a:pt x="115951" y="96774"/>
                  </a:lnTo>
                  <a:lnTo>
                    <a:pt x="116014" y="96520"/>
                  </a:lnTo>
                  <a:lnTo>
                    <a:pt x="116306" y="96520"/>
                  </a:lnTo>
                  <a:lnTo>
                    <a:pt x="116357" y="97790"/>
                  </a:lnTo>
                  <a:lnTo>
                    <a:pt x="116357" y="76200"/>
                  </a:lnTo>
                  <a:lnTo>
                    <a:pt x="115265" y="76200"/>
                  </a:lnTo>
                  <a:lnTo>
                    <a:pt x="114427" y="77470"/>
                  </a:lnTo>
                  <a:lnTo>
                    <a:pt x="114325" y="77152"/>
                  </a:lnTo>
                  <a:lnTo>
                    <a:pt x="114325" y="91440"/>
                  </a:lnTo>
                  <a:lnTo>
                    <a:pt x="114173" y="92710"/>
                  </a:lnTo>
                  <a:lnTo>
                    <a:pt x="114173" y="91440"/>
                  </a:lnTo>
                  <a:lnTo>
                    <a:pt x="114325" y="91440"/>
                  </a:lnTo>
                  <a:lnTo>
                    <a:pt x="114325" y="77152"/>
                  </a:lnTo>
                  <a:lnTo>
                    <a:pt x="114033" y="76200"/>
                  </a:lnTo>
                  <a:lnTo>
                    <a:pt x="113880" y="76200"/>
                  </a:lnTo>
                  <a:lnTo>
                    <a:pt x="113880" y="90170"/>
                  </a:lnTo>
                  <a:lnTo>
                    <a:pt x="113576" y="90170"/>
                  </a:lnTo>
                  <a:lnTo>
                    <a:pt x="113576" y="91440"/>
                  </a:lnTo>
                  <a:lnTo>
                    <a:pt x="113131" y="91440"/>
                  </a:lnTo>
                  <a:lnTo>
                    <a:pt x="112839" y="91655"/>
                  </a:lnTo>
                  <a:lnTo>
                    <a:pt x="112839" y="93980"/>
                  </a:lnTo>
                  <a:lnTo>
                    <a:pt x="112039" y="93980"/>
                  </a:lnTo>
                  <a:lnTo>
                    <a:pt x="112483" y="92710"/>
                  </a:lnTo>
                  <a:lnTo>
                    <a:pt x="112636" y="92710"/>
                  </a:lnTo>
                  <a:lnTo>
                    <a:pt x="112839" y="93980"/>
                  </a:lnTo>
                  <a:lnTo>
                    <a:pt x="112839" y="91655"/>
                  </a:lnTo>
                  <a:lnTo>
                    <a:pt x="111620" y="92544"/>
                  </a:lnTo>
                  <a:lnTo>
                    <a:pt x="111848" y="91440"/>
                  </a:lnTo>
                  <a:lnTo>
                    <a:pt x="113131" y="91440"/>
                  </a:lnTo>
                  <a:lnTo>
                    <a:pt x="113576" y="90170"/>
                  </a:lnTo>
                  <a:lnTo>
                    <a:pt x="113436" y="90170"/>
                  </a:lnTo>
                  <a:lnTo>
                    <a:pt x="111696" y="87782"/>
                  </a:lnTo>
                  <a:lnTo>
                    <a:pt x="111696" y="90170"/>
                  </a:lnTo>
                  <a:lnTo>
                    <a:pt x="111391" y="90170"/>
                  </a:lnTo>
                  <a:lnTo>
                    <a:pt x="111048" y="90170"/>
                  </a:lnTo>
                  <a:lnTo>
                    <a:pt x="110807" y="89395"/>
                  </a:lnTo>
                  <a:lnTo>
                    <a:pt x="110807" y="90170"/>
                  </a:lnTo>
                  <a:lnTo>
                    <a:pt x="110312" y="90170"/>
                  </a:lnTo>
                  <a:lnTo>
                    <a:pt x="109855" y="88900"/>
                  </a:lnTo>
                  <a:lnTo>
                    <a:pt x="109905" y="87630"/>
                  </a:lnTo>
                  <a:lnTo>
                    <a:pt x="110159" y="87630"/>
                  </a:lnTo>
                  <a:lnTo>
                    <a:pt x="110159" y="88900"/>
                  </a:lnTo>
                  <a:lnTo>
                    <a:pt x="109855" y="88900"/>
                  </a:lnTo>
                  <a:lnTo>
                    <a:pt x="110807" y="90170"/>
                  </a:lnTo>
                  <a:lnTo>
                    <a:pt x="110807" y="89395"/>
                  </a:lnTo>
                  <a:lnTo>
                    <a:pt x="110655" y="88900"/>
                  </a:lnTo>
                  <a:lnTo>
                    <a:pt x="111391" y="90170"/>
                  </a:lnTo>
                  <a:lnTo>
                    <a:pt x="111252" y="88900"/>
                  </a:lnTo>
                  <a:lnTo>
                    <a:pt x="111442" y="88900"/>
                  </a:lnTo>
                  <a:lnTo>
                    <a:pt x="111696" y="90170"/>
                  </a:lnTo>
                  <a:lnTo>
                    <a:pt x="111696" y="87782"/>
                  </a:lnTo>
                  <a:lnTo>
                    <a:pt x="111594" y="87630"/>
                  </a:lnTo>
                  <a:lnTo>
                    <a:pt x="113385" y="87630"/>
                  </a:lnTo>
                  <a:lnTo>
                    <a:pt x="113182" y="88900"/>
                  </a:lnTo>
                  <a:lnTo>
                    <a:pt x="113525" y="88900"/>
                  </a:lnTo>
                  <a:lnTo>
                    <a:pt x="113880" y="90170"/>
                  </a:lnTo>
                  <a:lnTo>
                    <a:pt x="113880" y="76200"/>
                  </a:lnTo>
                  <a:lnTo>
                    <a:pt x="113576" y="76200"/>
                  </a:lnTo>
                  <a:lnTo>
                    <a:pt x="113576" y="77470"/>
                  </a:lnTo>
                  <a:lnTo>
                    <a:pt x="112890" y="77470"/>
                  </a:lnTo>
                  <a:lnTo>
                    <a:pt x="112636" y="76200"/>
                  </a:lnTo>
                  <a:lnTo>
                    <a:pt x="111493" y="76200"/>
                  </a:lnTo>
                  <a:lnTo>
                    <a:pt x="110286" y="75057"/>
                  </a:lnTo>
                  <a:lnTo>
                    <a:pt x="110058" y="76200"/>
                  </a:lnTo>
                  <a:lnTo>
                    <a:pt x="110058" y="74930"/>
                  </a:lnTo>
                  <a:lnTo>
                    <a:pt x="108521" y="76200"/>
                  </a:lnTo>
                  <a:lnTo>
                    <a:pt x="108216" y="75082"/>
                  </a:lnTo>
                  <a:lnTo>
                    <a:pt x="108216" y="87630"/>
                  </a:lnTo>
                  <a:lnTo>
                    <a:pt x="108026" y="86360"/>
                  </a:lnTo>
                  <a:lnTo>
                    <a:pt x="107530" y="87630"/>
                  </a:lnTo>
                  <a:lnTo>
                    <a:pt x="106641" y="87630"/>
                  </a:lnTo>
                  <a:lnTo>
                    <a:pt x="106730" y="88900"/>
                  </a:lnTo>
                  <a:lnTo>
                    <a:pt x="106438" y="88900"/>
                  </a:lnTo>
                  <a:lnTo>
                    <a:pt x="106641" y="87630"/>
                  </a:lnTo>
                  <a:lnTo>
                    <a:pt x="107035" y="86360"/>
                  </a:lnTo>
                  <a:lnTo>
                    <a:pt x="107924" y="85090"/>
                  </a:lnTo>
                  <a:lnTo>
                    <a:pt x="108026" y="86360"/>
                  </a:lnTo>
                  <a:lnTo>
                    <a:pt x="108216" y="87630"/>
                  </a:lnTo>
                  <a:lnTo>
                    <a:pt x="108216" y="75082"/>
                  </a:lnTo>
                  <a:lnTo>
                    <a:pt x="108178" y="74930"/>
                  </a:lnTo>
                  <a:lnTo>
                    <a:pt x="107873" y="74930"/>
                  </a:lnTo>
                  <a:lnTo>
                    <a:pt x="107721" y="74930"/>
                  </a:lnTo>
                  <a:lnTo>
                    <a:pt x="107226" y="74269"/>
                  </a:lnTo>
                  <a:lnTo>
                    <a:pt x="107226" y="85090"/>
                  </a:lnTo>
                  <a:lnTo>
                    <a:pt x="106438" y="86360"/>
                  </a:lnTo>
                  <a:lnTo>
                    <a:pt x="106235" y="85090"/>
                  </a:lnTo>
                  <a:lnTo>
                    <a:pt x="107226" y="85090"/>
                  </a:lnTo>
                  <a:lnTo>
                    <a:pt x="107226" y="74269"/>
                  </a:lnTo>
                  <a:lnTo>
                    <a:pt x="106781" y="73660"/>
                  </a:lnTo>
                  <a:lnTo>
                    <a:pt x="106832" y="76200"/>
                  </a:lnTo>
                  <a:lnTo>
                    <a:pt x="106337" y="75450"/>
                  </a:lnTo>
                  <a:lnTo>
                    <a:pt x="106337" y="81280"/>
                  </a:lnTo>
                  <a:lnTo>
                    <a:pt x="106337" y="82550"/>
                  </a:lnTo>
                  <a:lnTo>
                    <a:pt x="106184" y="82550"/>
                  </a:lnTo>
                  <a:lnTo>
                    <a:pt x="106184" y="81280"/>
                  </a:lnTo>
                  <a:lnTo>
                    <a:pt x="106337" y="81280"/>
                  </a:lnTo>
                  <a:lnTo>
                    <a:pt x="106337" y="75450"/>
                  </a:lnTo>
                  <a:lnTo>
                    <a:pt x="105994" y="74930"/>
                  </a:lnTo>
                  <a:lnTo>
                    <a:pt x="105994" y="86360"/>
                  </a:lnTo>
                  <a:lnTo>
                    <a:pt x="105689" y="87071"/>
                  </a:lnTo>
                  <a:lnTo>
                    <a:pt x="105689" y="86360"/>
                  </a:lnTo>
                  <a:lnTo>
                    <a:pt x="105994" y="86360"/>
                  </a:lnTo>
                  <a:lnTo>
                    <a:pt x="105994" y="74930"/>
                  </a:lnTo>
                  <a:lnTo>
                    <a:pt x="105689" y="74930"/>
                  </a:lnTo>
                  <a:lnTo>
                    <a:pt x="105689" y="81280"/>
                  </a:lnTo>
                  <a:lnTo>
                    <a:pt x="105549" y="82550"/>
                  </a:lnTo>
                  <a:lnTo>
                    <a:pt x="105448" y="82130"/>
                  </a:lnTo>
                  <a:lnTo>
                    <a:pt x="105448" y="83820"/>
                  </a:lnTo>
                  <a:lnTo>
                    <a:pt x="105448" y="85090"/>
                  </a:lnTo>
                  <a:lnTo>
                    <a:pt x="105194" y="84201"/>
                  </a:lnTo>
                  <a:lnTo>
                    <a:pt x="105092" y="85090"/>
                  </a:lnTo>
                  <a:lnTo>
                    <a:pt x="105092" y="83820"/>
                  </a:lnTo>
                  <a:lnTo>
                    <a:pt x="105194" y="84201"/>
                  </a:lnTo>
                  <a:lnTo>
                    <a:pt x="105244" y="83820"/>
                  </a:lnTo>
                  <a:lnTo>
                    <a:pt x="105448" y="83820"/>
                  </a:lnTo>
                  <a:lnTo>
                    <a:pt x="105448" y="82130"/>
                  </a:lnTo>
                  <a:lnTo>
                    <a:pt x="105244" y="81280"/>
                  </a:lnTo>
                  <a:lnTo>
                    <a:pt x="105689" y="81280"/>
                  </a:lnTo>
                  <a:lnTo>
                    <a:pt x="105689" y="74930"/>
                  </a:lnTo>
                  <a:lnTo>
                    <a:pt x="105092" y="76200"/>
                  </a:lnTo>
                  <a:lnTo>
                    <a:pt x="104902" y="75374"/>
                  </a:lnTo>
                  <a:lnTo>
                    <a:pt x="104902" y="81280"/>
                  </a:lnTo>
                  <a:lnTo>
                    <a:pt x="104902" y="82550"/>
                  </a:lnTo>
                  <a:lnTo>
                    <a:pt x="104800" y="81280"/>
                  </a:lnTo>
                  <a:lnTo>
                    <a:pt x="104902" y="75374"/>
                  </a:lnTo>
                  <a:lnTo>
                    <a:pt x="104800" y="74930"/>
                  </a:lnTo>
                  <a:lnTo>
                    <a:pt x="104698" y="76200"/>
                  </a:lnTo>
                  <a:lnTo>
                    <a:pt x="104648" y="83820"/>
                  </a:lnTo>
                  <a:lnTo>
                    <a:pt x="104457" y="85090"/>
                  </a:lnTo>
                  <a:lnTo>
                    <a:pt x="104000" y="85090"/>
                  </a:lnTo>
                  <a:lnTo>
                    <a:pt x="104457" y="83820"/>
                  </a:lnTo>
                  <a:lnTo>
                    <a:pt x="104648" y="83820"/>
                  </a:lnTo>
                  <a:lnTo>
                    <a:pt x="104648" y="76200"/>
                  </a:lnTo>
                  <a:lnTo>
                    <a:pt x="104355" y="76200"/>
                  </a:lnTo>
                  <a:lnTo>
                    <a:pt x="104355" y="78740"/>
                  </a:lnTo>
                  <a:lnTo>
                    <a:pt x="103911" y="78740"/>
                  </a:lnTo>
                  <a:lnTo>
                    <a:pt x="103911" y="82550"/>
                  </a:lnTo>
                  <a:lnTo>
                    <a:pt x="103009" y="82550"/>
                  </a:lnTo>
                  <a:lnTo>
                    <a:pt x="103365" y="81280"/>
                  </a:lnTo>
                  <a:lnTo>
                    <a:pt x="103505" y="81280"/>
                  </a:lnTo>
                  <a:lnTo>
                    <a:pt x="103911" y="82550"/>
                  </a:lnTo>
                  <a:lnTo>
                    <a:pt x="103911" y="78740"/>
                  </a:lnTo>
                  <a:lnTo>
                    <a:pt x="102920" y="78740"/>
                  </a:lnTo>
                  <a:lnTo>
                    <a:pt x="103314" y="77470"/>
                  </a:lnTo>
                  <a:lnTo>
                    <a:pt x="104355" y="78740"/>
                  </a:lnTo>
                  <a:lnTo>
                    <a:pt x="104355" y="76200"/>
                  </a:lnTo>
                  <a:lnTo>
                    <a:pt x="104000" y="76200"/>
                  </a:lnTo>
                  <a:lnTo>
                    <a:pt x="104000" y="77470"/>
                  </a:lnTo>
                  <a:lnTo>
                    <a:pt x="103860" y="77470"/>
                  </a:lnTo>
                  <a:lnTo>
                    <a:pt x="103911" y="76200"/>
                  </a:lnTo>
                  <a:lnTo>
                    <a:pt x="102819" y="76200"/>
                  </a:lnTo>
                  <a:lnTo>
                    <a:pt x="102222" y="77470"/>
                  </a:lnTo>
                  <a:lnTo>
                    <a:pt x="102374" y="77470"/>
                  </a:lnTo>
                  <a:lnTo>
                    <a:pt x="101574" y="78740"/>
                  </a:lnTo>
                  <a:lnTo>
                    <a:pt x="102222" y="80010"/>
                  </a:lnTo>
                  <a:lnTo>
                    <a:pt x="102374" y="80010"/>
                  </a:lnTo>
                  <a:lnTo>
                    <a:pt x="102616" y="81280"/>
                  </a:lnTo>
                  <a:lnTo>
                    <a:pt x="102412" y="81280"/>
                  </a:lnTo>
                  <a:lnTo>
                    <a:pt x="102222" y="82550"/>
                  </a:lnTo>
                  <a:lnTo>
                    <a:pt x="102920" y="83820"/>
                  </a:lnTo>
                  <a:lnTo>
                    <a:pt x="103263" y="83820"/>
                  </a:lnTo>
                  <a:lnTo>
                    <a:pt x="103212" y="85090"/>
                  </a:lnTo>
                  <a:lnTo>
                    <a:pt x="103263" y="86360"/>
                  </a:lnTo>
                  <a:lnTo>
                    <a:pt x="104648" y="86360"/>
                  </a:lnTo>
                  <a:lnTo>
                    <a:pt x="104800" y="85090"/>
                  </a:lnTo>
                  <a:lnTo>
                    <a:pt x="104952" y="85090"/>
                  </a:lnTo>
                  <a:lnTo>
                    <a:pt x="105448" y="86360"/>
                  </a:lnTo>
                  <a:lnTo>
                    <a:pt x="104800" y="86360"/>
                  </a:lnTo>
                  <a:lnTo>
                    <a:pt x="104457" y="87630"/>
                  </a:lnTo>
                  <a:lnTo>
                    <a:pt x="105448" y="87630"/>
                  </a:lnTo>
                  <a:lnTo>
                    <a:pt x="105689" y="87630"/>
                  </a:lnTo>
                  <a:lnTo>
                    <a:pt x="105994" y="87630"/>
                  </a:lnTo>
                  <a:lnTo>
                    <a:pt x="105194" y="88900"/>
                  </a:lnTo>
                  <a:lnTo>
                    <a:pt x="106387" y="88900"/>
                  </a:lnTo>
                  <a:lnTo>
                    <a:pt x="106832" y="90170"/>
                  </a:lnTo>
                  <a:lnTo>
                    <a:pt x="106984" y="88900"/>
                  </a:lnTo>
                  <a:lnTo>
                    <a:pt x="108521" y="88900"/>
                  </a:lnTo>
                  <a:lnTo>
                    <a:pt x="108419" y="87630"/>
                  </a:lnTo>
                  <a:lnTo>
                    <a:pt x="108762" y="87630"/>
                  </a:lnTo>
                  <a:lnTo>
                    <a:pt x="109410" y="86360"/>
                  </a:lnTo>
                  <a:lnTo>
                    <a:pt x="109613" y="86360"/>
                  </a:lnTo>
                  <a:lnTo>
                    <a:pt x="109562" y="87630"/>
                  </a:lnTo>
                  <a:lnTo>
                    <a:pt x="108762" y="87630"/>
                  </a:lnTo>
                  <a:lnTo>
                    <a:pt x="108623" y="88900"/>
                  </a:lnTo>
                  <a:lnTo>
                    <a:pt x="109461" y="88900"/>
                  </a:lnTo>
                  <a:lnTo>
                    <a:pt x="108762" y="90170"/>
                  </a:lnTo>
                  <a:lnTo>
                    <a:pt x="109562" y="91440"/>
                  </a:lnTo>
                  <a:lnTo>
                    <a:pt x="109562" y="90170"/>
                  </a:lnTo>
                  <a:lnTo>
                    <a:pt x="110502" y="91440"/>
                  </a:lnTo>
                  <a:lnTo>
                    <a:pt x="110312" y="92710"/>
                  </a:lnTo>
                  <a:lnTo>
                    <a:pt x="110998" y="92710"/>
                  </a:lnTo>
                  <a:lnTo>
                    <a:pt x="111252" y="93980"/>
                  </a:lnTo>
                  <a:lnTo>
                    <a:pt x="111391" y="92710"/>
                  </a:lnTo>
                  <a:lnTo>
                    <a:pt x="111594" y="92710"/>
                  </a:lnTo>
                  <a:lnTo>
                    <a:pt x="111848" y="92710"/>
                  </a:lnTo>
                  <a:lnTo>
                    <a:pt x="111594" y="93980"/>
                  </a:lnTo>
                  <a:lnTo>
                    <a:pt x="111442" y="93980"/>
                  </a:lnTo>
                  <a:lnTo>
                    <a:pt x="111696" y="95250"/>
                  </a:lnTo>
                  <a:lnTo>
                    <a:pt x="112039" y="95250"/>
                  </a:lnTo>
                  <a:lnTo>
                    <a:pt x="112687" y="96304"/>
                  </a:lnTo>
                  <a:lnTo>
                    <a:pt x="112445" y="96520"/>
                  </a:lnTo>
                  <a:lnTo>
                    <a:pt x="112712" y="96342"/>
                  </a:lnTo>
                  <a:lnTo>
                    <a:pt x="112839" y="96520"/>
                  </a:lnTo>
                  <a:lnTo>
                    <a:pt x="113131" y="96520"/>
                  </a:lnTo>
                  <a:lnTo>
                    <a:pt x="113601" y="95719"/>
                  </a:lnTo>
                  <a:lnTo>
                    <a:pt x="113665" y="95440"/>
                  </a:lnTo>
                  <a:lnTo>
                    <a:pt x="113461" y="95618"/>
                  </a:lnTo>
                  <a:lnTo>
                    <a:pt x="113576" y="95250"/>
                  </a:lnTo>
                  <a:lnTo>
                    <a:pt x="113665" y="95440"/>
                  </a:lnTo>
                  <a:lnTo>
                    <a:pt x="113741" y="95618"/>
                  </a:lnTo>
                  <a:lnTo>
                    <a:pt x="114173" y="96520"/>
                  </a:lnTo>
                  <a:lnTo>
                    <a:pt x="114477" y="96520"/>
                  </a:lnTo>
                  <a:lnTo>
                    <a:pt x="114325" y="95250"/>
                  </a:lnTo>
                  <a:lnTo>
                    <a:pt x="113385" y="93980"/>
                  </a:lnTo>
                  <a:lnTo>
                    <a:pt x="112941" y="95250"/>
                  </a:lnTo>
                  <a:lnTo>
                    <a:pt x="113233" y="93980"/>
                  </a:lnTo>
                  <a:lnTo>
                    <a:pt x="113385" y="93980"/>
                  </a:lnTo>
                  <a:lnTo>
                    <a:pt x="113982" y="92710"/>
                  </a:lnTo>
                  <a:lnTo>
                    <a:pt x="114173" y="94043"/>
                  </a:lnTo>
                  <a:lnTo>
                    <a:pt x="114477" y="95250"/>
                  </a:lnTo>
                  <a:lnTo>
                    <a:pt x="114668" y="95250"/>
                  </a:lnTo>
                  <a:lnTo>
                    <a:pt x="114477" y="96520"/>
                  </a:lnTo>
                  <a:lnTo>
                    <a:pt x="114617" y="96520"/>
                  </a:lnTo>
                  <a:lnTo>
                    <a:pt x="114477" y="97790"/>
                  </a:lnTo>
                  <a:lnTo>
                    <a:pt x="115100" y="96939"/>
                  </a:lnTo>
                  <a:lnTo>
                    <a:pt x="115112" y="96520"/>
                  </a:lnTo>
                  <a:lnTo>
                    <a:pt x="114719" y="96520"/>
                  </a:lnTo>
                  <a:lnTo>
                    <a:pt x="114922" y="95250"/>
                  </a:lnTo>
                  <a:lnTo>
                    <a:pt x="115112" y="95250"/>
                  </a:lnTo>
                  <a:lnTo>
                    <a:pt x="115265" y="93980"/>
                  </a:lnTo>
                  <a:lnTo>
                    <a:pt x="115392" y="94653"/>
                  </a:lnTo>
                  <a:lnTo>
                    <a:pt x="115417" y="95250"/>
                  </a:lnTo>
                  <a:lnTo>
                    <a:pt x="115316" y="96520"/>
                  </a:lnTo>
                  <a:lnTo>
                    <a:pt x="115112" y="96520"/>
                  </a:lnTo>
                  <a:lnTo>
                    <a:pt x="115227" y="96774"/>
                  </a:lnTo>
                  <a:lnTo>
                    <a:pt x="115303" y="96939"/>
                  </a:lnTo>
                  <a:lnTo>
                    <a:pt x="115709" y="97790"/>
                  </a:lnTo>
                  <a:lnTo>
                    <a:pt x="114477" y="97790"/>
                  </a:lnTo>
                  <a:lnTo>
                    <a:pt x="114173" y="97790"/>
                  </a:lnTo>
                  <a:lnTo>
                    <a:pt x="113677" y="96520"/>
                  </a:lnTo>
                  <a:lnTo>
                    <a:pt x="113334" y="96520"/>
                  </a:lnTo>
                  <a:lnTo>
                    <a:pt x="112636" y="97790"/>
                  </a:lnTo>
                  <a:lnTo>
                    <a:pt x="113436" y="97790"/>
                  </a:lnTo>
                  <a:lnTo>
                    <a:pt x="113525" y="99060"/>
                  </a:lnTo>
                  <a:lnTo>
                    <a:pt x="114668" y="99060"/>
                  </a:lnTo>
                  <a:lnTo>
                    <a:pt x="115366" y="100330"/>
                  </a:lnTo>
                  <a:lnTo>
                    <a:pt x="115417" y="99060"/>
                  </a:lnTo>
                  <a:lnTo>
                    <a:pt x="116306" y="99060"/>
                  </a:lnTo>
                  <a:lnTo>
                    <a:pt x="116382" y="99580"/>
                  </a:lnTo>
                  <a:lnTo>
                    <a:pt x="116509" y="101600"/>
                  </a:lnTo>
                  <a:lnTo>
                    <a:pt x="116954" y="100330"/>
                  </a:lnTo>
                  <a:lnTo>
                    <a:pt x="116801" y="100330"/>
                  </a:lnTo>
                  <a:lnTo>
                    <a:pt x="116801" y="99060"/>
                  </a:lnTo>
                  <a:lnTo>
                    <a:pt x="117348" y="99060"/>
                  </a:lnTo>
                  <a:lnTo>
                    <a:pt x="118491" y="99060"/>
                  </a:lnTo>
                  <a:lnTo>
                    <a:pt x="117995" y="100330"/>
                  </a:lnTo>
                  <a:lnTo>
                    <a:pt x="118592" y="100330"/>
                  </a:lnTo>
                  <a:lnTo>
                    <a:pt x="119176" y="99580"/>
                  </a:lnTo>
                  <a:lnTo>
                    <a:pt x="119126" y="99326"/>
                  </a:lnTo>
                  <a:lnTo>
                    <a:pt x="119214" y="99529"/>
                  </a:lnTo>
                  <a:lnTo>
                    <a:pt x="119341" y="99060"/>
                  </a:lnTo>
                  <a:lnTo>
                    <a:pt x="119380" y="99326"/>
                  </a:lnTo>
                  <a:lnTo>
                    <a:pt x="119253" y="99479"/>
                  </a:lnTo>
                  <a:lnTo>
                    <a:pt x="119087" y="100330"/>
                  </a:lnTo>
                  <a:lnTo>
                    <a:pt x="118884" y="101600"/>
                  </a:lnTo>
                  <a:lnTo>
                    <a:pt x="119291" y="101600"/>
                  </a:lnTo>
                  <a:lnTo>
                    <a:pt x="119481" y="102870"/>
                  </a:lnTo>
                  <a:lnTo>
                    <a:pt x="119341" y="104140"/>
                  </a:lnTo>
                  <a:lnTo>
                    <a:pt x="119735" y="104140"/>
                  </a:lnTo>
                  <a:lnTo>
                    <a:pt x="120180" y="102870"/>
                  </a:lnTo>
                  <a:lnTo>
                    <a:pt x="120777" y="104140"/>
                  </a:lnTo>
                  <a:lnTo>
                    <a:pt x="120675" y="102870"/>
                  </a:lnTo>
                  <a:lnTo>
                    <a:pt x="121272" y="101600"/>
                  </a:lnTo>
                  <a:lnTo>
                    <a:pt x="121437" y="101968"/>
                  </a:lnTo>
                  <a:lnTo>
                    <a:pt x="121856" y="102870"/>
                  </a:lnTo>
                  <a:lnTo>
                    <a:pt x="120675" y="102870"/>
                  </a:lnTo>
                  <a:lnTo>
                    <a:pt x="121272" y="104140"/>
                  </a:lnTo>
                  <a:lnTo>
                    <a:pt x="121069" y="104140"/>
                  </a:lnTo>
                  <a:lnTo>
                    <a:pt x="121069" y="167640"/>
                  </a:lnTo>
                  <a:lnTo>
                    <a:pt x="103378" y="152400"/>
                  </a:lnTo>
                  <a:lnTo>
                    <a:pt x="84518" y="140970"/>
                  </a:lnTo>
                  <a:lnTo>
                    <a:pt x="61391" y="134620"/>
                  </a:lnTo>
                  <a:lnTo>
                    <a:pt x="30835" y="129540"/>
                  </a:lnTo>
                  <a:lnTo>
                    <a:pt x="50482" y="127000"/>
                  </a:lnTo>
                  <a:lnTo>
                    <a:pt x="72898" y="128270"/>
                  </a:lnTo>
                  <a:lnTo>
                    <a:pt x="96837" y="140970"/>
                  </a:lnTo>
                  <a:lnTo>
                    <a:pt x="121069" y="167640"/>
                  </a:lnTo>
                  <a:lnTo>
                    <a:pt x="121069" y="104140"/>
                  </a:lnTo>
                  <a:lnTo>
                    <a:pt x="120777" y="104140"/>
                  </a:lnTo>
                  <a:lnTo>
                    <a:pt x="120523" y="104140"/>
                  </a:lnTo>
                  <a:lnTo>
                    <a:pt x="120777" y="105410"/>
                  </a:lnTo>
                  <a:lnTo>
                    <a:pt x="119430" y="105410"/>
                  </a:lnTo>
                  <a:lnTo>
                    <a:pt x="118795" y="106680"/>
                  </a:lnTo>
                  <a:lnTo>
                    <a:pt x="119430" y="106680"/>
                  </a:lnTo>
                  <a:lnTo>
                    <a:pt x="118935" y="107950"/>
                  </a:lnTo>
                  <a:lnTo>
                    <a:pt x="118389" y="105410"/>
                  </a:lnTo>
                  <a:lnTo>
                    <a:pt x="118198" y="106680"/>
                  </a:lnTo>
                  <a:lnTo>
                    <a:pt x="117741" y="106680"/>
                  </a:lnTo>
                  <a:lnTo>
                    <a:pt x="117944" y="107950"/>
                  </a:lnTo>
                  <a:lnTo>
                    <a:pt x="117348" y="106680"/>
                  </a:lnTo>
                  <a:lnTo>
                    <a:pt x="116459" y="106680"/>
                  </a:lnTo>
                  <a:lnTo>
                    <a:pt x="116700" y="107950"/>
                  </a:lnTo>
                  <a:lnTo>
                    <a:pt x="114528" y="107950"/>
                  </a:lnTo>
                  <a:lnTo>
                    <a:pt x="114820" y="109220"/>
                  </a:lnTo>
                  <a:lnTo>
                    <a:pt x="114173" y="109220"/>
                  </a:lnTo>
                  <a:lnTo>
                    <a:pt x="113525" y="107950"/>
                  </a:lnTo>
                  <a:lnTo>
                    <a:pt x="114007" y="107391"/>
                  </a:lnTo>
                  <a:lnTo>
                    <a:pt x="113880" y="107950"/>
                  </a:lnTo>
                  <a:lnTo>
                    <a:pt x="114325" y="107950"/>
                  </a:lnTo>
                  <a:lnTo>
                    <a:pt x="114223" y="107137"/>
                  </a:lnTo>
                  <a:lnTo>
                    <a:pt x="114096" y="107289"/>
                  </a:lnTo>
                  <a:lnTo>
                    <a:pt x="114211" y="107099"/>
                  </a:lnTo>
                  <a:lnTo>
                    <a:pt x="114173" y="106680"/>
                  </a:lnTo>
                  <a:lnTo>
                    <a:pt x="114033" y="107289"/>
                  </a:lnTo>
                  <a:lnTo>
                    <a:pt x="113385" y="107950"/>
                  </a:lnTo>
                  <a:lnTo>
                    <a:pt x="113880" y="106680"/>
                  </a:lnTo>
                  <a:lnTo>
                    <a:pt x="111252" y="106680"/>
                  </a:lnTo>
                  <a:lnTo>
                    <a:pt x="110312" y="106680"/>
                  </a:lnTo>
                  <a:lnTo>
                    <a:pt x="110058" y="105410"/>
                  </a:lnTo>
                  <a:lnTo>
                    <a:pt x="110604" y="105410"/>
                  </a:lnTo>
                  <a:lnTo>
                    <a:pt x="110807" y="105410"/>
                  </a:lnTo>
                  <a:lnTo>
                    <a:pt x="111201" y="105410"/>
                  </a:lnTo>
                  <a:lnTo>
                    <a:pt x="111252" y="106680"/>
                  </a:lnTo>
                  <a:lnTo>
                    <a:pt x="111594" y="105410"/>
                  </a:lnTo>
                  <a:lnTo>
                    <a:pt x="111848" y="105410"/>
                  </a:lnTo>
                  <a:lnTo>
                    <a:pt x="110947" y="104140"/>
                  </a:lnTo>
                  <a:lnTo>
                    <a:pt x="110604" y="104140"/>
                  </a:lnTo>
                  <a:lnTo>
                    <a:pt x="110604" y="105143"/>
                  </a:lnTo>
                  <a:lnTo>
                    <a:pt x="109855" y="104140"/>
                  </a:lnTo>
                  <a:lnTo>
                    <a:pt x="109664" y="102870"/>
                  </a:lnTo>
                  <a:lnTo>
                    <a:pt x="109359" y="101600"/>
                  </a:lnTo>
                  <a:lnTo>
                    <a:pt x="108724" y="100330"/>
                  </a:lnTo>
                  <a:lnTo>
                    <a:pt x="105892" y="100330"/>
                  </a:lnTo>
                  <a:lnTo>
                    <a:pt x="105994" y="99060"/>
                  </a:lnTo>
                  <a:lnTo>
                    <a:pt x="106438" y="99060"/>
                  </a:lnTo>
                  <a:lnTo>
                    <a:pt x="106337" y="97790"/>
                  </a:lnTo>
                  <a:lnTo>
                    <a:pt x="106260" y="97942"/>
                  </a:lnTo>
                  <a:lnTo>
                    <a:pt x="106286" y="97790"/>
                  </a:lnTo>
                  <a:lnTo>
                    <a:pt x="106641" y="97790"/>
                  </a:lnTo>
                  <a:lnTo>
                    <a:pt x="106045" y="96647"/>
                  </a:lnTo>
                  <a:lnTo>
                    <a:pt x="105918" y="96774"/>
                  </a:lnTo>
                  <a:lnTo>
                    <a:pt x="105994" y="96520"/>
                  </a:lnTo>
                  <a:lnTo>
                    <a:pt x="105740" y="96520"/>
                  </a:lnTo>
                  <a:lnTo>
                    <a:pt x="105740" y="96939"/>
                  </a:lnTo>
                  <a:lnTo>
                    <a:pt x="105244" y="97790"/>
                  </a:lnTo>
                  <a:lnTo>
                    <a:pt x="104851" y="97790"/>
                  </a:lnTo>
                  <a:lnTo>
                    <a:pt x="105740" y="96939"/>
                  </a:lnTo>
                  <a:lnTo>
                    <a:pt x="105740" y="96520"/>
                  </a:lnTo>
                  <a:lnTo>
                    <a:pt x="104000" y="96520"/>
                  </a:lnTo>
                  <a:lnTo>
                    <a:pt x="103708" y="95250"/>
                  </a:lnTo>
                  <a:lnTo>
                    <a:pt x="103365" y="95250"/>
                  </a:lnTo>
                  <a:lnTo>
                    <a:pt x="103009" y="93980"/>
                  </a:lnTo>
                  <a:lnTo>
                    <a:pt x="101676" y="95250"/>
                  </a:lnTo>
                  <a:lnTo>
                    <a:pt x="101765" y="93865"/>
                  </a:lnTo>
                  <a:lnTo>
                    <a:pt x="102222" y="92710"/>
                  </a:lnTo>
                  <a:lnTo>
                    <a:pt x="101282" y="92710"/>
                  </a:lnTo>
                  <a:lnTo>
                    <a:pt x="100926" y="93980"/>
                  </a:lnTo>
                  <a:lnTo>
                    <a:pt x="101028" y="92710"/>
                  </a:lnTo>
                  <a:lnTo>
                    <a:pt x="99695" y="92710"/>
                  </a:lnTo>
                  <a:lnTo>
                    <a:pt x="98691" y="91440"/>
                  </a:lnTo>
                  <a:lnTo>
                    <a:pt x="97751" y="90170"/>
                  </a:lnTo>
                  <a:lnTo>
                    <a:pt x="97650" y="90779"/>
                  </a:lnTo>
                  <a:lnTo>
                    <a:pt x="97650" y="91440"/>
                  </a:lnTo>
                  <a:lnTo>
                    <a:pt x="97599" y="91186"/>
                  </a:lnTo>
                  <a:lnTo>
                    <a:pt x="97561" y="91440"/>
                  </a:lnTo>
                  <a:lnTo>
                    <a:pt x="97510" y="90779"/>
                  </a:lnTo>
                  <a:lnTo>
                    <a:pt x="97409" y="90170"/>
                  </a:lnTo>
                  <a:lnTo>
                    <a:pt x="97205" y="90170"/>
                  </a:lnTo>
                  <a:lnTo>
                    <a:pt x="96964" y="91440"/>
                  </a:lnTo>
                  <a:lnTo>
                    <a:pt x="96862" y="90170"/>
                  </a:lnTo>
                  <a:lnTo>
                    <a:pt x="96316" y="90170"/>
                  </a:lnTo>
                  <a:lnTo>
                    <a:pt x="95567" y="91440"/>
                  </a:lnTo>
                  <a:lnTo>
                    <a:pt x="95872" y="91440"/>
                  </a:lnTo>
                  <a:lnTo>
                    <a:pt x="96520" y="92710"/>
                  </a:lnTo>
                  <a:lnTo>
                    <a:pt x="95669" y="92710"/>
                  </a:lnTo>
                  <a:lnTo>
                    <a:pt x="96710" y="93980"/>
                  </a:lnTo>
                  <a:lnTo>
                    <a:pt x="96812" y="95250"/>
                  </a:lnTo>
                  <a:lnTo>
                    <a:pt x="97205" y="95250"/>
                  </a:lnTo>
                  <a:lnTo>
                    <a:pt x="96761" y="96520"/>
                  </a:lnTo>
                  <a:lnTo>
                    <a:pt x="96266" y="96520"/>
                  </a:lnTo>
                  <a:lnTo>
                    <a:pt x="96659" y="93980"/>
                  </a:lnTo>
                  <a:lnTo>
                    <a:pt x="96113" y="93980"/>
                  </a:lnTo>
                  <a:lnTo>
                    <a:pt x="95872" y="94653"/>
                  </a:lnTo>
                  <a:lnTo>
                    <a:pt x="95618" y="93980"/>
                  </a:lnTo>
                  <a:lnTo>
                    <a:pt x="94932" y="93980"/>
                  </a:lnTo>
                  <a:lnTo>
                    <a:pt x="95008" y="94653"/>
                  </a:lnTo>
                  <a:lnTo>
                    <a:pt x="95123" y="95250"/>
                  </a:lnTo>
                  <a:lnTo>
                    <a:pt x="94881" y="94043"/>
                  </a:lnTo>
                  <a:lnTo>
                    <a:pt x="93941" y="95250"/>
                  </a:lnTo>
                  <a:lnTo>
                    <a:pt x="93687" y="95250"/>
                  </a:lnTo>
                  <a:lnTo>
                    <a:pt x="93687" y="96520"/>
                  </a:lnTo>
                  <a:lnTo>
                    <a:pt x="93891" y="97790"/>
                  </a:lnTo>
                  <a:lnTo>
                    <a:pt x="93941" y="96520"/>
                  </a:lnTo>
                  <a:lnTo>
                    <a:pt x="94284" y="96520"/>
                  </a:lnTo>
                  <a:lnTo>
                    <a:pt x="94132" y="95250"/>
                  </a:lnTo>
                  <a:lnTo>
                    <a:pt x="94475" y="96520"/>
                  </a:lnTo>
                  <a:lnTo>
                    <a:pt x="94932" y="96520"/>
                  </a:lnTo>
                  <a:lnTo>
                    <a:pt x="95008" y="97942"/>
                  </a:lnTo>
                  <a:lnTo>
                    <a:pt x="95491" y="98844"/>
                  </a:lnTo>
                  <a:lnTo>
                    <a:pt x="95364" y="99479"/>
                  </a:lnTo>
                  <a:lnTo>
                    <a:pt x="94881" y="100330"/>
                  </a:lnTo>
                  <a:lnTo>
                    <a:pt x="96215" y="101600"/>
                  </a:lnTo>
                  <a:lnTo>
                    <a:pt x="95618" y="101600"/>
                  </a:lnTo>
                  <a:lnTo>
                    <a:pt x="96520" y="102870"/>
                  </a:lnTo>
                  <a:lnTo>
                    <a:pt x="95478" y="102870"/>
                  </a:lnTo>
                  <a:lnTo>
                    <a:pt x="95427" y="104140"/>
                  </a:lnTo>
                  <a:lnTo>
                    <a:pt x="96113" y="104140"/>
                  </a:lnTo>
                  <a:lnTo>
                    <a:pt x="95224" y="105410"/>
                  </a:lnTo>
                  <a:lnTo>
                    <a:pt x="96659" y="105410"/>
                  </a:lnTo>
                  <a:lnTo>
                    <a:pt x="96266" y="107950"/>
                  </a:lnTo>
                  <a:lnTo>
                    <a:pt x="97751" y="106680"/>
                  </a:lnTo>
                  <a:lnTo>
                    <a:pt x="97853" y="107950"/>
                  </a:lnTo>
                  <a:lnTo>
                    <a:pt x="97205" y="107950"/>
                  </a:lnTo>
                  <a:lnTo>
                    <a:pt x="97802" y="109220"/>
                  </a:lnTo>
                  <a:lnTo>
                    <a:pt x="96367" y="107950"/>
                  </a:lnTo>
                  <a:lnTo>
                    <a:pt x="95618" y="107950"/>
                  </a:lnTo>
                  <a:lnTo>
                    <a:pt x="95123" y="106680"/>
                  </a:lnTo>
                  <a:lnTo>
                    <a:pt x="95123" y="107950"/>
                  </a:lnTo>
                  <a:lnTo>
                    <a:pt x="94881" y="107950"/>
                  </a:lnTo>
                  <a:lnTo>
                    <a:pt x="94932" y="109220"/>
                  </a:lnTo>
                  <a:lnTo>
                    <a:pt x="94030" y="109220"/>
                  </a:lnTo>
                  <a:lnTo>
                    <a:pt x="94030" y="107950"/>
                  </a:lnTo>
                  <a:lnTo>
                    <a:pt x="92494" y="109220"/>
                  </a:lnTo>
                  <a:lnTo>
                    <a:pt x="91059" y="109220"/>
                  </a:lnTo>
                  <a:lnTo>
                    <a:pt x="90957" y="107950"/>
                  </a:lnTo>
                  <a:lnTo>
                    <a:pt x="90512" y="109220"/>
                  </a:lnTo>
                  <a:lnTo>
                    <a:pt x="89674" y="109220"/>
                  </a:lnTo>
                  <a:lnTo>
                    <a:pt x="90665" y="107950"/>
                  </a:lnTo>
                  <a:lnTo>
                    <a:pt x="90119" y="106680"/>
                  </a:lnTo>
                  <a:lnTo>
                    <a:pt x="89763" y="105410"/>
                  </a:lnTo>
                  <a:lnTo>
                    <a:pt x="89712" y="104140"/>
                  </a:lnTo>
                  <a:lnTo>
                    <a:pt x="89344" y="102870"/>
                  </a:lnTo>
                  <a:lnTo>
                    <a:pt x="90068" y="102870"/>
                  </a:lnTo>
                  <a:lnTo>
                    <a:pt x="89420" y="101600"/>
                  </a:lnTo>
                  <a:lnTo>
                    <a:pt x="89674" y="101600"/>
                  </a:lnTo>
                  <a:lnTo>
                    <a:pt x="89268" y="100330"/>
                  </a:lnTo>
                  <a:lnTo>
                    <a:pt x="89115" y="100660"/>
                  </a:lnTo>
                  <a:lnTo>
                    <a:pt x="89268" y="99060"/>
                  </a:lnTo>
                  <a:lnTo>
                    <a:pt x="89420" y="99060"/>
                  </a:lnTo>
                  <a:lnTo>
                    <a:pt x="89522" y="97790"/>
                  </a:lnTo>
                  <a:lnTo>
                    <a:pt x="89268" y="97790"/>
                  </a:lnTo>
                  <a:lnTo>
                    <a:pt x="88976" y="96520"/>
                  </a:lnTo>
                  <a:lnTo>
                    <a:pt x="88633" y="96520"/>
                  </a:lnTo>
                  <a:lnTo>
                    <a:pt x="88773" y="95250"/>
                  </a:lnTo>
                  <a:lnTo>
                    <a:pt x="89674" y="96520"/>
                  </a:lnTo>
                  <a:lnTo>
                    <a:pt x="89712" y="95250"/>
                  </a:lnTo>
                  <a:lnTo>
                    <a:pt x="90170" y="95250"/>
                  </a:lnTo>
                  <a:lnTo>
                    <a:pt x="89916" y="96520"/>
                  </a:lnTo>
                  <a:lnTo>
                    <a:pt x="90665" y="96520"/>
                  </a:lnTo>
                  <a:lnTo>
                    <a:pt x="90563" y="95250"/>
                  </a:lnTo>
                  <a:lnTo>
                    <a:pt x="92151" y="95250"/>
                  </a:lnTo>
                  <a:lnTo>
                    <a:pt x="90297" y="94043"/>
                  </a:lnTo>
                  <a:lnTo>
                    <a:pt x="90297" y="93865"/>
                  </a:lnTo>
                  <a:lnTo>
                    <a:pt x="89712" y="92710"/>
                  </a:lnTo>
                  <a:lnTo>
                    <a:pt x="90309" y="92710"/>
                  </a:lnTo>
                  <a:lnTo>
                    <a:pt x="90170" y="91440"/>
                  </a:lnTo>
                  <a:lnTo>
                    <a:pt x="89420" y="90170"/>
                  </a:lnTo>
                  <a:lnTo>
                    <a:pt x="88480" y="90170"/>
                  </a:lnTo>
                  <a:lnTo>
                    <a:pt x="88874" y="88900"/>
                  </a:lnTo>
                  <a:lnTo>
                    <a:pt x="88176" y="87630"/>
                  </a:lnTo>
                  <a:lnTo>
                    <a:pt x="89027" y="87630"/>
                  </a:lnTo>
                  <a:lnTo>
                    <a:pt x="88328" y="86360"/>
                  </a:lnTo>
                  <a:lnTo>
                    <a:pt x="88531" y="85090"/>
                  </a:lnTo>
                  <a:lnTo>
                    <a:pt x="87884" y="83820"/>
                  </a:lnTo>
                  <a:lnTo>
                    <a:pt x="87884" y="86360"/>
                  </a:lnTo>
                  <a:lnTo>
                    <a:pt x="88176" y="86360"/>
                  </a:lnTo>
                  <a:lnTo>
                    <a:pt x="87934" y="87630"/>
                  </a:lnTo>
                  <a:lnTo>
                    <a:pt x="87731" y="87630"/>
                  </a:lnTo>
                  <a:lnTo>
                    <a:pt x="87731" y="88900"/>
                  </a:lnTo>
                  <a:lnTo>
                    <a:pt x="87731" y="89204"/>
                  </a:lnTo>
                  <a:lnTo>
                    <a:pt x="87604" y="89446"/>
                  </a:lnTo>
                  <a:lnTo>
                    <a:pt x="87731" y="88900"/>
                  </a:lnTo>
                  <a:lnTo>
                    <a:pt x="87731" y="87630"/>
                  </a:lnTo>
                  <a:lnTo>
                    <a:pt x="87439" y="87299"/>
                  </a:lnTo>
                  <a:lnTo>
                    <a:pt x="87439" y="87630"/>
                  </a:lnTo>
                  <a:lnTo>
                    <a:pt x="87045" y="88900"/>
                  </a:lnTo>
                  <a:lnTo>
                    <a:pt x="86791" y="88900"/>
                  </a:lnTo>
                  <a:lnTo>
                    <a:pt x="87337" y="89979"/>
                  </a:lnTo>
                  <a:lnTo>
                    <a:pt x="87236" y="90170"/>
                  </a:lnTo>
                  <a:lnTo>
                    <a:pt x="87083" y="90170"/>
                  </a:lnTo>
                  <a:lnTo>
                    <a:pt x="86791" y="91440"/>
                  </a:lnTo>
                  <a:lnTo>
                    <a:pt x="86347" y="91440"/>
                  </a:lnTo>
                  <a:lnTo>
                    <a:pt x="87083" y="90170"/>
                  </a:lnTo>
                  <a:lnTo>
                    <a:pt x="86639" y="90170"/>
                  </a:lnTo>
                  <a:lnTo>
                    <a:pt x="86588" y="88900"/>
                  </a:lnTo>
                  <a:lnTo>
                    <a:pt x="86448" y="87630"/>
                  </a:lnTo>
                  <a:lnTo>
                    <a:pt x="87439" y="87630"/>
                  </a:lnTo>
                  <a:lnTo>
                    <a:pt x="87439" y="87299"/>
                  </a:lnTo>
                  <a:lnTo>
                    <a:pt x="86639" y="86360"/>
                  </a:lnTo>
                  <a:lnTo>
                    <a:pt x="87630" y="86360"/>
                  </a:lnTo>
                  <a:lnTo>
                    <a:pt x="86448" y="85090"/>
                  </a:lnTo>
                  <a:lnTo>
                    <a:pt x="86347" y="86360"/>
                  </a:lnTo>
                  <a:lnTo>
                    <a:pt x="84709" y="86360"/>
                  </a:lnTo>
                  <a:lnTo>
                    <a:pt x="86398" y="87630"/>
                  </a:lnTo>
                  <a:lnTo>
                    <a:pt x="86194" y="87630"/>
                  </a:lnTo>
                  <a:lnTo>
                    <a:pt x="86194" y="92710"/>
                  </a:lnTo>
                  <a:lnTo>
                    <a:pt x="85852" y="93980"/>
                  </a:lnTo>
                  <a:lnTo>
                    <a:pt x="85699" y="93980"/>
                  </a:lnTo>
                  <a:lnTo>
                    <a:pt x="85458" y="92710"/>
                  </a:lnTo>
                  <a:lnTo>
                    <a:pt x="85153" y="93306"/>
                  </a:lnTo>
                  <a:lnTo>
                    <a:pt x="84861" y="92710"/>
                  </a:lnTo>
                  <a:lnTo>
                    <a:pt x="85369" y="91617"/>
                  </a:lnTo>
                  <a:lnTo>
                    <a:pt x="86194" y="92710"/>
                  </a:lnTo>
                  <a:lnTo>
                    <a:pt x="86194" y="87630"/>
                  </a:lnTo>
                  <a:lnTo>
                    <a:pt x="85458" y="87630"/>
                  </a:lnTo>
                  <a:lnTo>
                    <a:pt x="85496" y="88900"/>
                  </a:lnTo>
                  <a:lnTo>
                    <a:pt x="85801" y="88900"/>
                  </a:lnTo>
                  <a:lnTo>
                    <a:pt x="85255" y="90170"/>
                  </a:lnTo>
                  <a:lnTo>
                    <a:pt x="85547" y="90170"/>
                  </a:lnTo>
                  <a:lnTo>
                    <a:pt x="85547" y="90779"/>
                  </a:lnTo>
                  <a:lnTo>
                    <a:pt x="85102" y="90170"/>
                  </a:lnTo>
                  <a:lnTo>
                    <a:pt x="84861" y="90170"/>
                  </a:lnTo>
                  <a:lnTo>
                    <a:pt x="84378" y="91186"/>
                  </a:lnTo>
                  <a:lnTo>
                    <a:pt x="84455" y="92710"/>
                  </a:lnTo>
                  <a:lnTo>
                    <a:pt x="83870" y="92710"/>
                  </a:lnTo>
                  <a:lnTo>
                    <a:pt x="83870" y="93980"/>
                  </a:lnTo>
                  <a:lnTo>
                    <a:pt x="84264" y="93980"/>
                  </a:lnTo>
                  <a:lnTo>
                    <a:pt x="83870" y="95250"/>
                  </a:lnTo>
                  <a:lnTo>
                    <a:pt x="82816" y="95250"/>
                  </a:lnTo>
                  <a:lnTo>
                    <a:pt x="83324" y="96520"/>
                  </a:lnTo>
                  <a:lnTo>
                    <a:pt x="82727" y="96520"/>
                  </a:lnTo>
                  <a:lnTo>
                    <a:pt x="82626" y="95250"/>
                  </a:lnTo>
                  <a:lnTo>
                    <a:pt x="82473" y="95250"/>
                  </a:lnTo>
                  <a:lnTo>
                    <a:pt x="82473" y="96520"/>
                  </a:lnTo>
                  <a:lnTo>
                    <a:pt x="82029" y="96520"/>
                  </a:lnTo>
                  <a:lnTo>
                    <a:pt x="81584" y="97790"/>
                  </a:lnTo>
                  <a:lnTo>
                    <a:pt x="81826" y="97790"/>
                  </a:lnTo>
                  <a:lnTo>
                    <a:pt x="82626" y="99060"/>
                  </a:lnTo>
                  <a:lnTo>
                    <a:pt x="82423" y="99060"/>
                  </a:lnTo>
                  <a:lnTo>
                    <a:pt x="81826" y="97790"/>
                  </a:lnTo>
                  <a:lnTo>
                    <a:pt x="81216" y="98844"/>
                  </a:lnTo>
                  <a:lnTo>
                    <a:pt x="80492" y="97790"/>
                  </a:lnTo>
                  <a:lnTo>
                    <a:pt x="80187" y="99060"/>
                  </a:lnTo>
                  <a:lnTo>
                    <a:pt x="79844" y="99060"/>
                  </a:lnTo>
                  <a:lnTo>
                    <a:pt x="80048" y="100330"/>
                  </a:lnTo>
                  <a:lnTo>
                    <a:pt x="79743" y="100330"/>
                  </a:lnTo>
                  <a:lnTo>
                    <a:pt x="79298" y="99060"/>
                  </a:lnTo>
                  <a:lnTo>
                    <a:pt x="78155" y="99060"/>
                  </a:lnTo>
                  <a:lnTo>
                    <a:pt x="78905" y="100330"/>
                  </a:lnTo>
                  <a:lnTo>
                    <a:pt x="78105" y="100330"/>
                  </a:lnTo>
                  <a:lnTo>
                    <a:pt x="78244" y="101231"/>
                  </a:lnTo>
                  <a:lnTo>
                    <a:pt x="77609" y="99060"/>
                  </a:lnTo>
                  <a:lnTo>
                    <a:pt x="77216" y="100330"/>
                  </a:lnTo>
                  <a:lnTo>
                    <a:pt x="77558" y="100330"/>
                  </a:lnTo>
                  <a:lnTo>
                    <a:pt x="77558" y="101600"/>
                  </a:lnTo>
                  <a:lnTo>
                    <a:pt x="77368" y="101600"/>
                  </a:lnTo>
                  <a:lnTo>
                    <a:pt x="77216" y="100330"/>
                  </a:lnTo>
                  <a:lnTo>
                    <a:pt x="77216" y="104140"/>
                  </a:lnTo>
                  <a:lnTo>
                    <a:pt x="76974" y="104140"/>
                  </a:lnTo>
                  <a:lnTo>
                    <a:pt x="76974" y="102870"/>
                  </a:lnTo>
                  <a:lnTo>
                    <a:pt x="77216" y="104140"/>
                  </a:lnTo>
                  <a:lnTo>
                    <a:pt x="77216" y="100330"/>
                  </a:lnTo>
                  <a:lnTo>
                    <a:pt x="77165" y="101600"/>
                  </a:lnTo>
                  <a:lnTo>
                    <a:pt x="76123" y="101600"/>
                  </a:lnTo>
                  <a:lnTo>
                    <a:pt x="76644" y="102628"/>
                  </a:lnTo>
                  <a:lnTo>
                    <a:pt x="76568" y="104140"/>
                  </a:lnTo>
                  <a:lnTo>
                    <a:pt x="75971" y="104140"/>
                  </a:lnTo>
                  <a:lnTo>
                    <a:pt x="75526" y="102870"/>
                  </a:lnTo>
                  <a:lnTo>
                    <a:pt x="75476" y="104140"/>
                  </a:lnTo>
                  <a:lnTo>
                    <a:pt x="75082" y="104140"/>
                  </a:lnTo>
                  <a:lnTo>
                    <a:pt x="75184" y="102870"/>
                  </a:lnTo>
                  <a:lnTo>
                    <a:pt x="73494" y="102870"/>
                  </a:lnTo>
                  <a:lnTo>
                    <a:pt x="72898" y="101600"/>
                  </a:lnTo>
                  <a:lnTo>
                    <a:pt x="72555" y="102870"/>
                  </a:lnTo>
                  <a:lnTo>
                    <a:pt x="71907" y="101600"/>
                  </a:lnTo>
                  <a:lnTo>
                    <a:pt x="71018" y="101600"/>
                  </a:lnTo>
                  <a:lnTo>
                    <a:pt x="69723" y="102870"/>
                  </a:lnTo>
                  <a:lnTo>
                    <a:pt x="69278" y="101600"/>
                  </a:lnTo>
                  <a:lnTo>
                    <a:pt x="67945" y="100330"/>
                  </a:lnTo>
                  <a:lnTo>
                    <a:pt x="66446" y="99060"/>
                  </a:lnTo>
                  <a:lnTo>
                    <a:pt x="65112" y="99060"/>
                  </a:lnTo>
                  <a:lnTo>
                    <a:pt x="66408" y="96520"/>
                  </a:lnTo>
                  <a:lnTo>
                    <a:pt x="67843" y="95250"/>
                  </a:lnTo>
                  <a:lnTo>
                    <a:pt x="69456" y="94043"/>
                  </a:lnTo>
                  <a:lnTo>
                    <a:pt x="69519" y="93319"/>
                  </a:lnTo>
                  <a:lnTo>
                    <a:pt x="69583" y="92710"/>
                  </a:lnTo>
                  <a:lnTo>
                    <a:pt x="69684" y="93865"/>
                  </a:lnTo>
                  <a:lnTo>
                    <a:pt x="70167" y="93980"/>
                  </a:lnTo>
                  <a:lnTo>
                    <a:pt x="70040" y="92710"/>
                  </a:lnTo>
                  <a:lnTo>
                    <a:pt x="69926" y="91440"/>
                  </a:lnTo>
                  <a:lnTo>
                    <a:pt x="71069" y="92710"/>
                  </a:lnTo>
                  <a:lnTo>
                    <a:pt x="70916" y="91440"/>
                  </a:lnTo>
                  <a:lnTo>
                    <a:pt x="70764" y="90170"/>
                  </a:lnTo>
                  <a:lnTo>
                    <a:pt x="72161" y="90170"/>
                  </a:lnTo>
                  <a:lnTo>
                    <a:pt x="72796" y="88900"/>
                  </a:lnTo>
                  <a:lnTo>
                    <a:pt x="73101" y="90170"/>
                  </a:lnTo>
                  <a:lnTo>
                    <a:pt x="73253" y="88900"/>
                  </a:lnTo>
                  <a:lnTo>
                    <a:pt x="73342" y="90170"/>
                  </a:lnTo>
                  <a:lnTo>
                    <a:pt x="73545" y="90170"/>
                  </a:lnTo>
                  <a:lnTo>
                    <a:pt x="73837" y="88900"/>
                  </a:lnTo>
                  <a:lnTo>
                    <a:pt x="73748" y="87630"/>
                  </a:lnTo>
                  <a:lnTo>
                    <a:pt x="75476" y="87630"/>
                  </a:lnTo>
                  <a:lnTo>
                    <a:pt x="75679" y="86360"/>
                  </a:lnTo>
                  <a:lnTo>
                    <a:pt x="76771" y="86360"/>
                  </a:lnTo>
                  <a:lnTo>
                    <a:pt x="76123" y="85090"/>
                  </a:lnTo>
                  <a:lnTo>
                    <a:pt x="76974" y="85090"/>
                  </a:lnTo>
                  <a:lnTo>
                    <a:pt x="78016" y="83820"/>
                  </a:lnTo>
                  <a:lnTo>
                    <a:pt x="78905" y="82550"/>
                  </a:lnTo>
                  <a:lnTo>
                    <a:pt x="79146" y="83820"/>
                  </a:lnTo>
                  <a:lnTo>
                    <a:pt x="80048" y="82550"/>
                  </a:lnTo>
                  <a:lnTo>
                    <a:pt x="80048" y="81280"/>
                  </a:lnTo>
                  <a:lnTo>
                    <a:pt x="80289" y="82550"/>
                  </a:lnTo>
                  <a:lnTo>
                    <a:pt x="80784" y="82550"/>
                  </a:lnTo>
                  <a:lnTo>
                    <a:pt x="80645" y="81280"/>
                  </a:lnTo>
                  <a:lnTo>
                    <a:pt x="81432" y="81280"/>
                  </a:lnTo>
                  <a:lnTo>
                    <a:pt x="81826" y="80010"/>
                  </a:lnTo>
                  <a:lnTo>
                    <a:pt x="83718" y="80010"/>
                  </a:lnTo>
                  <a:lnTo>
                    <a:pt x="84162" y="78740"/>
                  </a:lnTo>
                  <a:lnTo>
                    <a:pt x="84455" y="78740"/>
                  </a:lnTo>
                  <a:lnTo>
                    <a:pt x="84366" y="77470"/>
                  </a:lnTo>
                  <a:lnTo>
                    <a:pt x="85255" y="76200"/>
                  </a:lnTo>
                  <a:lnTo>
                    <a:pt x="84010" y="76200"/>
                  </a:lnTo>
                  <a:lnTo>
                    <a:pt x="84416" y="74930"/>
                  </a:lnTo>
                  <a:lnTo>
                    <a:pt x="81584" y="74930"/>
                  </a:lnTo>
                  <a:lnTo>
                    <a:pt x="81191" y="73660"/>
                  </a:lnTo>
                  <a:lnTo>
                    <a:pt x="80695" y="74930"/>
                  </a:lnTo>
                  <a:lnTo>
                    <a:pt x="80289" y="73660"/>
                  </a:lnTo>
                  <a:lnTo>
                    <a:pt x="79451" y="73660"/>
                  </a:lnTo>
                  <a:lnTo>
                    <a:pt x="78752" y="74930"/>
                  </a:lnTo>
                  <a:lnTo>
                    <a:pt x="77558" y="73660"/>
                  </a:lnTo>
                  <a:lnTo>
                    <a:pt x="75425" y="73660"/>
                  </a:lnTo>
                  <a:lnTo>
                    <a:pt x="75184" y="72390"/>
                  </a:lnTo>
                  <a:lnTo>
                    <a:pt x="74930" y="73660"/>
                  </a:lnTo>
                  <a:lnTo>
                    <a:pt x="74790" y="72390"/>
                  </a:lnTo>
                  <a:lnTo>
                    <a:pt x="74091" y="73660"/>
                  </a:lnTo>
                  <a:lnTo>
                    <a:pt x="72605" y="73660"/>
                  </a:lnTo>
                  <a:lnTo>
                    <a:pt x="72351" y="72390"/>
                  </a:lnTo>
                  <a:lnTo>
                    <a:pt x="70916" y="73660"/>
                  </a:lnTo>
                  <a:lnTo>
                    <a:pt x="70269" y="72390"/>
                  </a:lnTo>
                  <a:lnTo>
                    <a:pt x="69037" y="72390"/>
                  </a:lnTo>
                  <a:lnTo>
                    <a:pt x="69723" y="73660"/>
                  </a:lnTo>
                  <a:lnTo>
                    <a:pt x="68186" y="73660"/>
                  </a:lnTo>
                  <a:lnTo>
                    <a:pt x="68186" y="72390"/>
                  </a:lnTo>
                  <a:lnTo>
                    <a:pt x="67538" y="72390"/>
                  </a:lnTo>
                  <a:lnTo>
                    <a:pt x="67094" y="73660"/>
                  </a:lnTo>
                  <a:lnTo>
                    <a:pt x="66852" y="73660"/>
                  </a:lnTo>
                  <a:lnTo>
                    <a:pt x="67398" y="72390"/>
                  </a:lnTo>
                  <a:lnTo>
                    <a:pt x="66446" y="72390"/>
                  </a:lnTo>
                  <a:lnTo>
                    <a:pt x="66446" y="73660"/>
                  </a:lnTo>
                  <a:lnTo>
                    <a:pt x="65405" y="73660"/>
                  </a:lnTo>
                  <a:lnTo>
                    <a:pt x="64960" y="72390"/>
                  </a:lnTo>
                  <a:lnTo>
                    <a:pt x="63677" y="73660"/>
                  </a:lnTo>
                  <a:lnTo>
                    <a:pt x="63233" y="72390"/>
                  </a:lnTo>
                  <a:lnTo>
                    <a:pt x="62776" y="73660"/>
                  </a:lnTo>
                  <a:lnTo>
                    <a:pt x="61595" y="73660"/>
                  </a:lnTo>
                  <a:lnTo>
                    <a:pt x="61341" y="74930"/>
                  </a:lnTo>
                  <a:lnTo>
                    <a:pt x="60058" y="73660"/>
                  </a:lnTo>
                  <a:lnTo>
                    <a:pt x="59156" y="73660"/>
                  </a:lnTo>
                  <a:lnTo>
                    <a:pt x="58864" y="74930"/>
                  </a:lnTo>
                  <a:lnTo>
                    <a:pt x="58470" y="74930"/>
                  </a:lnTo>
                  <a:lnTo>
                    <a:pt x="57924" y="76200"/>
                  </a:lnTo>
                  <a:lnTo>
                    <a:pt x="57886" y="74930"/>
                  </a:lnTo>
                  <a:lnTo>
                    <a:pt x="57873" y="73660"/>
                  </a:lnTo>
                  <a:lnTo>
                    <a:pt x="56946" y="74739"/>
                  </a:lnTo>
                  <a:lnTo>
                    <a:pt x="56832" y="73660"/>
                  </a:lnTo>
                  <a:lnTo>
                    <a:pt x="55537" y="73660"/>
                  </a:lnTo>
                  <a:lnTo>
                    <a:pt x="55435" y="72390"/>
                  </a:lnTo>
                  <a:lnTo>
                    <a:pt x="55092" y="73660"/>
                  </a:lnTo>
                  <a:lnTo>
                    <a:pt x="55245" y="72390"/>
                  </a:lnTo>
                  <a:lnTo>
                    <a:pt x="54991" y="72390"/>
                  </a:lnTo>
                  <a:lnTo>
                    <a:pt x="56134" y="71120"/>
                  </a:lnTo>
                  <a:lnTo>
                    <a:pt x="55245" y="71120"/>
                  </a:lnTo>
                  <a:lnTo>
                    <a:pt x="54102" y="69850"/>
                  </a:lnTo>
                  <a:lnTo>
                    <a:pt x="54889" y="68580"/>
                  </a:lnTo>
                  <a:lnTo>
                    <a:pt x="54343" y="67310"/>
                  </a:lnTo>
                  <a:lnTo>
                    <a:pt x="57962" y="67310"/>
                  </a:lnTo>
                  <a:lnTo>
                    <a:pt x="60248" y="66040"/>
                  </a:lnTo>
                  <a:lnTo>
                    <a:pt x="62585" y="66040"/>
                  </a:lnTo>
                  <a:lnTo>
                    <a:pt x="63969" y="67310"/>
                  </a:lnTo>
                  <a:lnTo>
                    <a:pt x="64312" y="66040"/>
                  </a:lnTo>
                  <a:lnTo>
                    <a:pt x="65557" y="66040"/>
                  </a:lnTo>
                  <a:lnTo>
                    <a:pt x="64960" y="67310"/>
                  </a:lnTo>
                  <a:lnTo>
                    <a:pt x="66141" y="66103"/>
                  </a:lnTo>
                  <a:lnTo>
                    <a:pt x="67144" y="67310"/>
                  </a:lnTo>
                  <a:lnTo>
                    <a:pt x="67398" y="66040"/>
                  </a:lnTo>
                  <a:lnTo>
                    <a:pt x="68084" y="67310"/>
                  </a:lnTo>
                  <a:lnTo>
                    <a:pt x="68491" y="66040"/>
                  </a:lnTo>
                  <a:lnTo>
                    <a:pt x="69977" y="66040"/>
                  </a:lnTo>
                  <a:lnTo>
                    <a:pt x="69977" y="67310"/>
                  </a:lnTo>
                  <a:lnTo>
                    <a:pt x="70916" y="66040"/>
                  </a:lnTo>
                  <a:lnTo>
                    <a:pt x="71259" y="67310"/>
                  </a:lnTo>
                  <a:lnTo>
                    <a:pt x="72351" y="66040"/>
                  </a:lnTo>
                  <a:lnTo>
                    <a:pt x="72605" y="66040"/>
                  </a:lnTo>
                  <a:lnTo>
                    <a:pt x="72453" y="67310"/>
                  </a:lnTo>
                  <a:lnTo>
                    <a:pt x="73888" y="68580"/>
                  </a:lnTo>
                  <a:lnTo>
                    <a:pt x="74053" y="66040"/>
                  </a:lnTo>
                  <a:lnTo>
                    <a:pt x="74142" y="64770"/>
                  </a:lnTo>
                  <a:lnTo>
                    <a:pt x="75272" y="65722"/>
                  </a:lnTo>
                  <a:lnTo>
                    <a:pt x="75425" y="64770"/>
                  </a:lnTo>
                  <a:lnTo>
                    <a:pt x="75628" y="63500"/>
                  </a:lnTo>
                  <a:lnTo>
                    <a:pt x="74980" y="63500"/>
                  </a:lnTo>
                  <a:lnTo>
                    <a:pt x="74980" y="62230"/>
                  </a:lnTo>
                  <a:lnTo>
                    <a:pt x="74790" y="62230"/>
                  </a:lnTo>
                  <a:lnTo>
                    <a:pt x="74142" y="60960"/>
                  </a:lnTo>
                  <a:lnTo>
                    <a:pt x="73647" y="60960"/>
                  </a:lnTo>
                  <a:lnTo>
                    <a:pt x="73202" y="59690"/>
                  </a:lnTo>
                  <a:lnTo>
                    <a:pt x="72605" y="59690"/>
                  </a:lnTo>
                  <a:lnTo>
                    <a:pt x="71907" y="58420"/>
                  </a:lnTo>
                  <a:lnTo>
                    <a:pt x="71716" y="58420"/>
                  </a:lnTo>
                  <a:lnTo>
                    <a:pt x="71361" y="57150"/>
                  </a:lnTo>
                  <a:lnTo>
                    <a:pt x="71259" y="58420"/>
                  </a:lnTo>
                  <a:lnTo>
                    <a:pt x="70916" y="57150"/>
                  </a:lnTo>
                  <a:lnTo>
                    <a:pt x="70269" y="57150"/>
                  </a:lnTo>
                  <a:lnTo>
                    <a:pt x="70269" y="55880"/>
                  </a:lnTo>
                  <a:lnTo>
                    <a:pt x="71018" y="55880"/>
                  </a:lnTo>
                  <a:lnTo>
                    <a:pt x="71513" y="57150"/>
                  </a:lnTo>
                  <a:lnTo>
                    <a:pt x="72453" y="57150"/>
                  </a:lnTo>
                  <a:lnTo>
                    <a:pt x="71361" y="55880"/>
                  </a:lnTo>
                  <a:lnTo>
                    <a:pt x="71069" y="55880"/>
                  </a:lnTo>
                  <a:lnTo>
                    <a:pt x="70027" y="54610"/>
                  </a:lnTo>
                  <a:lnTo>
                    <a:pt x="69773" y="54610"/>
                  </a:lnTo>
                  <a:lnTo>
                    <a:pt x="69583" y="55880"/>
                  </a:lnTo>
                  <a:lnTo>
                    <a:pt x="69278" y="54610"/>
                  </a:lnTo>
                  <a:lnTo>
                    <a:pt x="67741" y="53340"/>
                  </a:lnTo>
                  <a:lnTo>
                    <a:pt x="69227" y="50800"/>
                  </a:lnTo>
                  <a:lnTo>
                    <a:pt x="66802" y="50800"/>
                  </a:lnTo>
                  <a:lnTo>
                    <a:pt x="66941" y="49530"/>
                  </a:lnTo>
                  <a:lnTo>
                    <a:pt x="66649" y="49530"/>
                  </a:lnTo>
                  <a:lnTo>
                    <a:pt x="66103" y="50800"/>
                  </a:lnTo>
                  <a:lnTo>
                    <a:pt x="65659" y="49530"/>
                  </a:lnTo>
                  <a:lnTo>
                    <a:pt x="66598" y="49530"/>
                  </a:lnTo>
                  <a:lnTo>
                    <a:pt x="66941" y="48260"/>
                  </a:lnTo>
                  <a:lnTo>
                    <a:pt x="71564" y="46990"/>
                  </a:lnTo>
                  <a:lnTo>
                    <a:pt x="71907" y="46990"/>
                  </a:lnTo>
                  <a:lnTo>
                    <a:pt x="71259" y="45720"/>
                  </a:lnTo>
                  <a:lnTo>
                    <a:pt x="73342" y="45720"/>
                  </a:lnTo>
                  <a:lnTo>
                    <a:pt x="74041" y="46990"/>
                  </a:lnTo>
                  <a:lnTo>
                    <a:pt x="74345" y="45720"/>
                  </a:lnTo>
                  <a:lnTo>
                    <a:pt x="74536" y="44450"/>
                  </a:lnTo>
                  <a:lnTo>
                    <a:pt x="74536" y="45720"/>
                  </a:lnTo>
                  <a:lnTo>
                    <a:pt x="75679" y="44450"/>
                  </a:lnTo>
                  <a:lnTo>
                    <a:pt x="75882" y="45720"/>
                  </a:lnTo>
                  <a:lnTo>
                    <a:pt x="75425" y="45720"/>
                  </a:lnTo>
                  <a:lnTo>
                    <a:pt x="75679" y="46990"/>
                  </a:lnTo>
                  <a:lnTo>
                    <a:pt x="76276" y="45720"/>
                  </a:lnTo>
                  <a:lnTo>
                    <a:pt x="76466" y="45720"/>
                  </a:lnTo>
                  <a:lnTo>
                    <a:pt x="77114" y="46990"/>
                  </a:lnTo>
                  <a:lnTo>
                    <a:pt x="76771" y="45720"/>
                  </a:lnTo>
                  <a:lnTo>
                    <a:pt x="76923" y="44450"/>
                  </a:lnTo>
                  <a:lnTo>
                    <a:pt x="77419" y="44450"/>
                  </a:lnTo>
                  <a:lnTo>
                    <a:pt x="77762" y="44450"/>
                  </a:lnTo>
                  <a:lnTo>
                    <a:pt x="78511" y="43180"/>
                  </a:lnTo>
                  <a:lnTo>
                    <a:pt x="78651" y="43954"/>
                  </a:lnTo>
                  <a:lnTo>
                    <a:pt x="78308" y="44450"/>
                  </a:lnTo>
                  <a:lnTo>
                    <a:pt x="78752" y="44450"/>
                  </a:lnTo>
                  <a:lnTo>
                    <a:pt x="78600" y="46990"/>
                  </a:lnTo>
                  <a:lnTo>
                    <a:pt x="78460" y="46596"/>
                  </a:lnTo>
                  <a:lnTo>
                    <a:pt x="78460" y="46990"/>
                  </a:lnTo>
                  <a:lnTo>
                    <a:pt x="77851" y="47942"/>
                  </a:lnTo>
                  <a:lnTo>
                    <a:pt x="78308" y="46990"/>
                  </a:lnTo>
                  <a:lnTo>
                    <a:pt x="78460" y="46990"/>
                  </a:lnTo>
                  <a:lnTo>
                    <a:pt x="78460" y="46596"/>
                  </a:lnTo>
                  <a:lnTo>
                    <a:pt x="78155" y="45720"/>
                  </a:lnTo>
                  <a:lnTo>
                    <a:pt x="78511" y="45720"/>
                  </a:lnTo>
                  <a:lnTo>
                    <a:pt x="78308" y="44450"/>
                  </a:lnTo>
                  <a:lnTo>
                    <a:pt x="78066" y="45720"/>
                  </a:lnTo>
                  <a:lnTo>
                    <a:pt x="78066" y="46990"/>
                  </a:lnTo>
                  <a:lnTo>
                    <a:pt x="77914" y="45720"/>
                  </a:lnTo>
                  <a:lnTo>
                    <a:pt x="77419" y="45720"/>
                  </a:lnTo>
                  <a:lnTo>
                    <a:pt x="77419" y="44450"/>
                  </a:lnTo>
                  <a:lnTo>
                    <a:pt x="76873" y="45720"/>
                  </a:lnTo>
                  <a:lnTo>
                    <a:pt x="77216" y="45720"/>
                  </a:lnTo>
                  <a:lnTo>
                    <a:pt x="77114" y="46990"/>
                  </a:lnTo>
                  <a:lnTo>
                    <a:pt x="75285" y="48260"/>
                  </a:lnTo>
                  <a:lnTo>
                    <a:pt x="76327" y="49530"/>
                  </a:lnTo>
                  <a:lnTo>
                    <a:pt x="76466" y="49530"/>
                  </a:lnTo>
                  <a:lnTo>
                    <a:pt x="76568" y="48260"/>
                  </a:lnTo>
                  <a:lnTo>
                    <a:pt x="76517" y="49530"/>
                  </a:lnTo>
                  <a:lnTo>
                    <a:pt x="76669" y="49530"/>
                  </a:lnTo>
                  <a:lnTo>
                    <a:pt x="76974" y="48260"/>
                  </a:lnTo>
                  <a:lnTo>
                    <a:pt x="77114" y="49530"/>
                  </a:lnTo>
                  <a:lnTo>
                    <a:pt x="77660" y="49530"/>
                  </a:lnTo>
                  <a:lnTo>
                    <a:pt x="77368" y="48260"/>
                  </a:lnTo>
                  <a:lnTo>
                    <a:pt x="77419" y="46990"/>
                  </a:lnTo>
                  <a:lnTo>
                    <a:pt x="77609" y="46990"/>
                  </a:lnTo>
                  <a:lnTo>
                    <a:pt x="77558" y="48260"/>
                  </a:lnTo>
                  <a:lnTo>
                    <a:pt x="77711" y="48260"/>
                  </a:lnTo>
                  <a:lnTo>
                    <a:pt x="78803" y="48260"/>
                  </a:lnTo>
                  <a:lnTo>
                    <a:pt x="78155" y="49530"/>
                  </a:lnTo>
                  <a:lnTo>
                    <a:pt x="77863" y="49530"/>
                  </a:lnTo>
                  <a:lnTo>
                    <a:pt x="77711" y="50800"/>
                  </a:lnTo>
                  <a:lnTo>
                    <a:pt x="78562" y="50800"/>
                  </a:lnTo>
                  <a:lnTo>
                    <a:pt x="78752" y="49530"/>
                  </a:lnTo>
                  <a:lnTo>
                    <a:pt x="79451" y="49530"/>
                  </a:lnTo>
                  <a:lnTo>
                    <a:pt x="79997" y="50800"/>
                  </a:lnTo>
                  <a:lnTo>
                    <a:pt x="80645" y="50800"/>
                  </a:lnTo>
                  <a:lnTo>
                    <a:pt x="81140" y="49530"/>
                  </a:lnTo>
                  <a:lnTo>
                    <a:pt x="82181" y="49530"/>
                  </a:lnTo>
                  <a:lnTo>
                    <a:pt x="81775" y="50800"/>
                  </a:lnTo>
                  <a:lnTo>
                    <a:pt x="80784" y="50800"/>
                  </a:lnTo>
                  <a:lnTo>
                    <a:pt x="81089" y="52070"/>
                  </a:lnTo>
                  <a:lnTo>
                    <a:pt x="82029" y="53340"/>
                  </a:lnTo>
                  <a:lnTo>
                    <a:pt x="81826" y="53340"/>
                  </a:lnTo>
                  <a:lnTo>
                    <a:pt x="82423" y="54533"/>
                  </a:lnTo>
                  <a:lnTo>
                    <a:pt x="83413" y="53340"/>
                  </a:lnTo>
                  <a:lnTo>
                    <a:pt x="83566" y="53340"/>
                  </a:lnTo>
                  <a:lnTo>
                    <a:pt x="83870" y="54610"/>
                  </a:lnTo>
                  <a:lnTo>
                    <a:pt x="83566" y="54610"/>
                  </a:lnTo>
                  <a:lnTo>
                    <a:pt x="83566" y="57150"/>
                  </a:lnTo>
                  <a:lnTo>
                    <a:pt x="83121" y="56286"/>
                  </a:lnTo>
                  <a:lnTo>
                    <a:pt x="83121" y="58420"/>
                  </a:lnTo>
                  <a:lnTo>
                    <a:pt x="82816" y="57150"/>
                  </a:lnTo>
                  <a:lnTo>
                    <a:pt x="83121" y="58420"/>
                  </a:lnTo>
                  <a:lnTo>
                    <a:pt x="83121" y="56286"/>
                  </a:lnTo>
                  <a:lnTo>
                    <a:pt x="82918" y="55880"/>
                  </a:lnTo>
                  <a:lnTo>
                    <a:pt x="83362" y="55880"/>
                  </a:lnTo>
                  <a:lnTo>
                    <a:pt x="83566" y="57150"/>
                  </a:lnTo>
                  <a:lnTo>
                    <a:pt x="83566" y="54610"/>
                  </a:lnTo>
                  <a:lnTo>
                    <a:pt x="82918" y="54610"/>
                  </a:lnTo>
                  <a:lnTo>
                    <a:pt x="82677" y="55880"/>
                  </a:lnTo>
                  <a:lnTo>
                    <a:pt x="82626" y="57150"/>
                  </a:lnTo>
                  <a:lnTo>
                    <a:pt x="82080" y="57150"/>
                  </a:lnTo>
                  <a:lnTo>
                    <a:pt x="81775" y="58420"/>
                  </a:lnTo>
                  <a:lnTo>
                    <a:pt x="82029" y="58420"/>
                  </a:lnTo>
                  <a:lnTo>
                    <a:pt x="82080" y="59690"/>
                  </a:lnTo>
                  <a:lnTo>
                    <a:pt x="82727" y="58420"/>
                  </a:lnTo>
                  <a:lnTo>
                    <a:pt x="82473" y="59690"/>
                  </a:lnTo>
                  <a:lnTo>
                    <a:pt x="82969" y="59690"/>
                  </a:lnTo>
                  <a:lnTo>
                    <a:pt x="83616" y="58420"/>
                  </a:lnTo>
                  <a:lnTo>
                    <a:pt x="83362" y="58420"/>
                  </a:lnTo>
                  <a:lnTo>
                    <a:pt x="83400" y="58191"/>
                  </a:lnTo>
                  <a:lnTo>
                    <a:pt x="83515" y="57150"/>
                  </a:lnTo>
                  <a:lnTo>
                    <a:pt x="83566" y="57365"/>
                  </a:lnTo>
                  <a:lnTo>
                    <a:pt x="83616" y="57150"/>
                  </a:lnTo>
                  <a:lnTo>
                    <a:pt x="83654" y="57670"/>
                  </a:lnTo>
                  <a:lnTo>
                    <a:pt x="83870" y="58420"/>
                  </a:lnTo>
                  <a:lnTo>
                    <a:pt x="84366" y="58420"/>
                  </a:lnTo>
                  <a:lnTo>
                    <a:pt x="84416" y="57150"/>
                  </a:lnTo>
                  <a:lnTo>
                    <a:pt x="84912" y="57150"/>
                  </a:lnTo>
                  <a:lnTo>
                    <a:pt x="84658" y="55880"/>
                  </a:lnTo>
                  <a:lnTo>
                    <a:pt x="85001" y="55880"/>
                  </a:lnTo>
                  <a:lnTo>
                    <a:pt x="85102" y="57150"/>
                  </a:lnTo>
                  <a:lnTo>
                    <a:pt x="85496" y="57150"/>
                  </a:lnTo>
                  <a:lnTo>
                    <a:pt x="85572" y="57365"/>
                  </a:lnTo>
                  <a:lnTo>
                    <a:pt x="85991" y="58420"/>
                  </a:lnTo>
                  <a:lnTo>
                    <a:pt x="85953" y="58191"/>
                  </a:lnTo>
                  <a:lnTo>
                    <a:pt x="85699" y="57150"/>
                  </a:lnTo>
                  <a:lnTo>
                    <a:pt x="85928" y="58000"/>
                  </a:lnTo>
                  <a:lnTo>
                    <a:pt x="86042" y="58420"/>
                  </a:lnTo>
                  <a:lnTo>
                    <a:pt x="86144" y="58000"/>
                  </a:lnTo>
                  <a:lnTo>
                    <a:pt x="86245" y="57150"/>
                  </a:lnTo>
                  <a:lnTo>
                    <a:pt x="86220" y="57670"/>
                  </a:lnTo>
                  <a:lnTo>
                    <a:pt x="86194" y="58420"/>
                  </a:lnTo>
                  <a:lnTo>
                    <a:pt x="86347" y="58420"/>
                  </a:lnTo>
                  <a:lnTo>
                    <a:pt x="86347" y="59690"/>
                  </a:lnTo>
                  <a:lnTo>
                    <a:pt x="86042" y="58420"/>
                  </a:lnTo>
                  <a:lnTo>
                    <a:pt x="85255" y="58420"/>
                  </a:lnTo>
                  <a:lnTo>
                    <a:pt x="85051" y="58420"/>
                  </a:lnTo>
                  <a:lnTo>
                    <a:pt x="85102" y="59690"/>
                  </a:lnTo>
                  <a:lnTo>
                    <a:pt x="83718" y="59690"/>
                  </a:lnTo>
                  <a:lnTo>
                    <a:pt x="85102" y="60960"/>
                  </a:lnTo>
                  <a:lnTo>
                    <a:pt x="85699" y="60960"/>
                  </a:lnTo>
                  <a:lnTo>
                    <a:pt x="86448" y="59690"/>
                  </a:lnTo>
                  <a:lnTo>
                    <a:pt x="86639" y="59690"/>
                  </a:lnTo>
                  <a:lnTo>
                    <a:pt x="86906" y="58712"/>
                  </a:lnTo>
                  <a:lnTo>
                    <a:pt x="86995" y="58420"/>
                  </a:lnTo>
                  <a:lnTo>
                    <a:pt x="86995" y="59690"/>
                  </a:lnTo>
                  <a:lnTo>
                    <a:pt x="86791" y="59690"/>
                  </a:lnTo>
                  <a:lnTo>
                    <a:pt x="86842" y="60960"/>
                  </a:lnTo>
                  <a:lnTo>
                    <a:pt x="88328" y="60960"/>
                  </a:lnTo>
                  <a:lnTo>
                    <a:pt x="88480" y="59690"/>
                  </a:lnTo>
                  <a:lnTo>
                    <a:pt x="88633" y="60960"/>
                  </a:lnTo>
                  <a:lnTo>
                    <a:pt x="88976" y="60960"/>
                  </a:lnTo>
                  <a:lnTo>
                    <a:pt x="89077" y="62230"/>
                  </a:lnTo>
                  <a:lnTo>
                    <a:pt x="88671" y="62230"/>
                  </a:lnTo>
                  <a:lnTo>
                    <a:pt x="88976" y="63500"/>
                  </a:lnTo>
                  <a:lnTo>
                    <a:pt x="88379" y="62230"/>
                  </a:lnTo>
                  <a:lnTo>
                    <a:pt x="88328" y="60960"/>
                  </a:lnTo>
                  <a:lnTo>
                    <a:pt x="88176" y="61137"/>
                  </a:lnTo>
                  <a:lnTo>
                    <a:pt x="88176" y="62230"/>
                  </a:lnTo>
                  <a:lnTo>
                    <a:pt x="87884" y="63500"/>
                  </a:lnTo>
                  <a:lnTo>
                    <a:pt x="87884" y="64770"/>
                  </a:lnTo>
                  <a:lnTo>
                    <a:pt x="87731" y="63500"/>
                  </a:lnTo>
                  <a:lnTo>
                    <a:pt x="87541" y="63500"/>
                  </a:lnTo>
                  <a:lnTo>
                    <a:pt x="88125" y="62230"/>
                  </a:lnTo>
                  <a:lnTo>
                    <a:pt x="88176" y="61137"/>
                  </a:lnTo>
                  <a:lnTo>
                    <a:pt x="87236" y="62230"/>
                  </a:lnTo>
                  <a:lnTo>
                    <a:pt x="87083" y="62230"/>
                  </a:lnTo>
                  <a:lnTo>
                    <a:pt x="86791" y="60960"/>
                  </a:lnTo>
                  <a:lnTo>
                    <a:pt x="86448" y="60960"/>
                  </a:lnTo>
                  <a:lnTo>
                    <a:pt x="86448" y="62230"/>
                  </a:lnTo>
                  <a:lnTo>
                    <a:pt x="85991" y="62230"/>
                  </a:lnTo>
                  <a:lnTo>
                    <a:pt x="85852" y="62230"/>
                  </a:lnTo>
                  <a:lnTo>
                    <a:pt x="85699" y="60960"/>
                  </a:lnTo>
                  <a:lnTo>
                    <a:pt x="85445" y="61899"/>
                  </a:lnTo>
                  <a:lnTo>
                    <a:pt x="85547" y="63500"/>
                  </a:lnTo>
                  <a:lnTo>
                    <a:pt x="86042" y="63500"/>
                  </a:lnTo>
                  <a:lnTo>
                    <a:pt x="86347" y="64770"/>
                  </a:lnTo>
                  <a:lnTo>
                    <a:pt x="87083" y="64770"/>
                  </a:lnTo>
                  <a:lnTo>
                    <a:pt x="86194" y="63500"/>
                  </a:lnTo>
                  <a:lnTo>
                    <a:pt x="87083" y="63500"/>
                  </a:lnTo>
                  <a:lnTo>
                    <a:pt x="87236" y="64770"/>
                  </a:lnTo>
                  <a:lnTo>
                    <a:pt x="87083" y="64770"/>
                  </a:lnTo>
                  <a:lnTo>
                    <a:pt x="86690" y="66040"/>
                  </a:lnTo>
                  <a:lnTo>
                    <a:pt x="88582" y="64770"/>
                  </a:lnTo>
                  <a:lnTo>
                    <a:pt x="88480" y="66040"/>
                  </a:lnTo>
                  <a:lnTo>
                    <a:pt x="89268" y="64770"/>
                  </a:lnTo>
                  <a:lnTo>
                    <a:pt x="89268" y="66040"/>
                  </a:lnTo>
                  <a:lnTo>
                    <a:pt x="89077" y="66040"/>
                  </a:lnTo>
                  <a:lnTo>
                    <a:pt x="89420" y="67310"/>
                  </a:lnTo>
                  <a:lnTo>
                    <a:pt x="89865" y="66040"/>
                  </a:lnTo>
                  <a:lnTo>
                    <a:pt x="90309" y="66040"/>
                  </a:lnTo>
                  <a:lnTo>
                    <a:pt x="90754" y="64998"/>
                  </a:lnTo>
                  <a:lnTo>
                    <a:pt x="90830" y="64452"/>
                  </a:lnTo>
                  <a:lnTo>
                    <a:pt x="90766" y="64770"/>
                  </a:lnTo>
                  <a:lnTo>
                    <a:pt x="90805" y="63500"/>
                  </a:lnTo>
                  <a:lnTo>
                    <a:pt x="91059" y="63500"/>
                  </a:lnTo>
                  <a:lnTo>
                    <a:pt x="91262" y="64770"/>
                  </a:lnTo>
                  <a:lnTo>
                    <a:pt x="92938" y="64770"/>
                  </a:lnTo>
                  <a:lnTo>
                    <a:pt x="91808" y="63500"/>
                  </a:lnTo>
                  <a:lnTo>
                    <a:pt x="93192" y="63500"/>
                  </a:lnTo>
                  <a:lnTo>
                    <a:pt x="92938" y="62230"/>
                  </a:lnTo>
                  <a:lnTo>
                    <a:pt x="92392" y="62230"/>
                  </a:lnTo>
                  <a:lnTo>
                    <a:pt x="92989" y="60960"/>
                  </a:lnTo>
                  <a:lnTo>
                    <a:pt x="93192" y="59690"/>
                  </a:lnTo>
                  <a:lnTo>
                    <a:pt x="93484" y="58420"/>
                  </a:lnTo>
                  <a:lnTo>
                    <a:pt x="93687" y="58420"/>
                  </a:lnTo>
                  <a:lnTo>
                    <a:pt x="94475" y="59690"/>
                  </a:lnTo>
                  <a:lnTo>
                    <a:pt x="94678" y="58420"/>
                  </a:lnTo>
                  <a:lnTo>
                    <a:pt x="94284" y="58420"/>
                  </a:lnTo>
                  <a:lnTo>
                    <a:pt x="94132" y="57150"/>
                  </a:lnTo>
                  <a:lnTo>
                    <a:pt x="94881" y="57150"/>
                  </a:lnTo>
                  <a:lnTo>
                    <a:pt x="94678" y="58420"/>
                  </a:lnTo>
                  <a:lnTo>
                    <a:pt x="94881" y="58420"/>
                  </a:lnTo>
                  <a:lnTo>
                    <a:pt x="94932" y="57150"/>
                  </a:lnTo>
                  <a:lnTo>
                    <a:pt x="95123" y="57150"/>
                  </a:lnTo>
                  <a:lnTo>
                    <a:pt x="95123" y="55880"/>
                  </a:lnTo>
                  <a:lnTo>
                    <a:pt x="94881" y="55880"/>
                  </a:lnTo>
                  <a:lnTo>
                    <a:pt x="94729" y="54610"/>
                  </a:lnTo>
                  <a:lnTo>
                    <a:pt x="94881" y="54610"/>
                  </a:lnTo>
                  <a:lnTo>
                    <a:pt x="94678" y="53340"/>
                  </a:lnTo>
                  <a:lnTo>
                    <a:pt x="94932" y="54610"/>
                  </a:lnTo>
                  <a:lnTo>
                    <a:pt x="95173" y="53340"/>
                  </a:lnTo>
                  <a:lnTo>
                    <a:pt x="96469" y="53340"/>
                  </a:lnTo>
                  <a:lnTo>
                    <a:pt x="95567" y="52070"/>
                  </a:lnTo>
                  <a:lnTo>
                    <a:pt x="95669" y="50800"/>
                  </a:lnTo>
                  <a:lnTo>
                    <a:pt x="96024" y="52070"/>
                  </a:lnTo>
                  <a:lnTo>
                    <a:pt x="96964" y="52070"/>
                  </a:lnTo>
                  <a:lnTo>
                    <a:pt x="96024" y="50800"/>
                  </a:lnTo>
                  <a:lnTo>
                    <a:pt x="95872" y="50800"/>
                  </a:lnTo>
                  <a:lnTo>
                    <a:pt x="95872" y="49530"/>
                  </a:lnTo>
                  <a:lnTo>
                    <a:pt x="96062" y="49530"/>
                  </a:lnTo>
                  <a:lnTo>
                    <a:pt x="96316" y="48260"/>
                  </a:lnTo>
                  <a:lnTo>
                    <a:pt x="96570" y="48260"/>
                  </a:lnTo>
                  <a:lnTo>
                    <a:pt x="96469" y="46990"/>
                  </a:lnTo>
                  <a:lnTo>
                    <a:pt x="97751" y="46990"/>
                  </a:lnTo>
                  <a:lnTo>
                    <a:pt x="97409" y="45720"/>
                  </a:lnTo>
                  <a:lnTo>
                    <a:pt x="98056" y="45720"/>
                  </a:lnTo>
                  <a:lnTo>
                    <a:pt x="98691" y="44450"/>
                  </a:lnTo>
                  <a:lnTo>
                    <a:pt x="98501" y="43180"/>
                  </a:lnTo>
                  <a:lnTo>
                    <a:pt x="98005" y="43180"/>
                  </a:lnTo>
                  <a:lnTo>
                    <a:pt x="98107" y="41910"/>
                  </a:lnTo>
                  <a:lnTo>
                    <a:pt x="98298" y="40640"/>
                  </a:lnTo>
                  <a:lnTo>
                    <a:pt x="98450" y="41910"/>
                  </a:lnTo>
                  <a:lnTo>
                    <a:pt x="98742" y="41910"/>
                  </a:lnTo>
                  <a:lnTo>
                    <a:pt x="98742" y="43180"/>
                  </a:lnTo>
                  <a:lnTo>
                    <a:pt x="99834" y="43180"/>
                  </a:lnTo>
                  <a:lnTo>
                    <a:pt x="99834" y="41910"/>
                  </a:lnTo>
                  <a:lnTo>
                    <a:pt x="99491" y="41910"/>
                  </a:lnTo>
                  <a:lnTo>
                    <a:pt x="99504" y="41783"/>
                  </a:lnTo>
                  <a:lnTo>
                    <a:pt x="99288" y="40640"/>
                  </a:lnTo>
                  <a:lnTo>
                    <a:pt x="98742" y="40640"/>
                  </a:lnTo>
                  <a:lnTo>
                    <a:pt x="98742" y="39370"/>
                  </a:lnTo>
                  <a:lnTo>
                    <a:pt x="99593" y="39370"/>
                  </a:lnTo>
                  <a:lnTo>
                    <a:pt x="98894" y="38100"/>
                  </a:lnTo>
                  <a:lnTo>
                    <a:pt x="101282" y="38100"/>
                  </a:lnTo>
                  <a:lnTo>
                    <a:pt x="101333" y="39370"/>
                  </a:lnTo>
                  <a:lnTo>
                    <a:pt x="101574" y="39370"/>
                  </a:lnTo>
                  <a:lnTo>
                    <a:pt x="101828" y="38100"/>
                  </a:lnTo>
                  <a:lnTo>
                    <a:pt x="102666" y="39370"/>
                  </a:lnTo>
                  <a:lnTo>
                    <a:pt x="102920" y="38100"/>
                  </a:lnTo>
                  <a:lnTo>
                    <a:pt x="103759" y="38100"/>
                  </a:lnTo>
                  <a:lnTo>
                    <a:pt x="103708" y="39370"/>
                  </a:lnTo>
                  <a:lnTo>
                    <a:pt x="104355" y="38100"/>
                  </a:lnTo>
                  <a:lnTo>
                    <a:pt x="104305" y="39370"/>
                  </a:lnTo>
                  <a:lnTo>
                    <a:pt x="104152" y="39370"/>
                  </a:lnTo>
                  <a:lnTo>
                    <a:pt x="104305" y="40640"/>
                  </a:lnTo>
                  <a:lnTo>
                    <a:pt x="104457" y="39370"/>
                  </a:lnTo>
                  <a:lnTo>
                    <a:pt x="104648" y="39370"/>
                  </a:lnTo>
                  <a:lnTo>
                    <a:pt x="104800" y="38100"/>
                  </a:lnTo>
                  <a:lnTo>
                    <a:pt x="106133" y="39331"/>
                  </a:lnTo>
                  <a:lnTo>
                    <a:pt x="106184" y="38100"/>
                  </a:lnTo>
                  <a:lnTo>
                    <a:pt x="107226" y="39370"/>
                  </a:lnTo>
                  <a:lnTo>
                    <a:pt x="107035" y="39370"/>
                  </a:lnTo>
                  <a:lnTo>
                    <a:pt x="108051" y="40513"/>
                  </a:lnTo>
                  <a:lnTo>
                    <a:pt x="108318" y="39370"/>
                  </a:lnTo>
                  <a:lnTo>
                    <a:pt x="108521" y="39370"/>
                  </a:lnTo>
                  <a:lnTo>
                    <a:pt x="108521" y="40640"/>
                  </a:lnTo>
                  <a:lnTo>
                    <a:pt x="108762" y="39370"/>
                  </a:lnTo>
                  <a:lnTo>
                    <a:pt x="108813" y="40132"/>
                  </a:lnTo>
                  <a:lnTo>
                    <a:pt x="108572" y="40563"/>
                  </a:lnTo>
                  <a:lnTo>
                    <a:pt x="108572" y="41910"/>
                  </a:lnTo>
                  <a:lnTo>
                    <a:pt x="108470" y="43180"/>
                  </a:lnTo>
                  <a:lnTo>
                    <a:pt x="108521" y="41910"/>
                  </a:lnTo>
                  <a:lnTo>
                    <a:pt x="108572" y="40563"/>
                  </a:lnTo>
                  <a:lnTo>
                    <a:pt x="108178" y="40640"/>
                  </a:lnTo>
                  <a:lnTo>
                    <a:pt x="108051" y="40513"/>
                  </a:lnTo>
                  <a:lnTo>
                    <a:pt x="108026" y="40640"/>
                  </a:lnTo>
                  <a:lnTo>
                    <a:pt x="107226" y="40640"/>
                  </a:lnTo>
                  <a:lnTo>
                    <a:pt x="108178" y="41910"/>
                  </a:lnTo>
                  <a:lnTo>
                    <a:pt x="108026" y="41910"/>
                  </a:lnTo>
                  <a:lnTo>
                    <a:pt x="108267" y="43180"/>
                  </a:lnTo>
                  <a:lnTo>
                    <a:pt x="108026" y="43180"/>
                  </a:lnTo>
                  <a:lnTo>
                    <a:pt x="108026" y="41910"/>
                  </a:lnTo>
                  <a:lnTo>
                    <a:pt x="107086" y="41910"/>
                  </a:lnTo>
                  <a:lnTo>
                    <a:pt x="107226" y="43180"/>
                  </a:lnTo>
                  <a:lnTo>
                    <a:pt x="107873" y="43180"/>
                  </a:lnTo>
                  <a:lnTo>
                    <a:pt x="108178" y="44450"/>
                  </a:lnTo>
                  <a:lnTo>
                    <a:pt x="108178" y="52070"/>
                  </a:lnTo>
                  <a:lnTo>
                    <a:pt x="107632" y="50800"/>
                  </a:lnTo>
                  <a:lnTo>
                    <a:pt x="107823" y="52070"/>
                  </a:lnTo>
                  <a:lnTo>
                    <a:pt x="107226" y="52070"/>
                  </a:lnTo>
                  <a:lnTo>
                    <a:pt x="107035" y="50800"/>
                  </a:lnTo>
                  <a:lnTo>
                    <a:pt x="107632" y="50800"/>
                  </a:lnTo>
                  <a:lnTo>
                    <a:pt x="108178" y="52070"/>
                  </a:lnTo>
                  <a:lnTo>
                    <a:pt x="108178" y="44450"/>
                  </a:lnTo>
                  <a:lnTo>
                    <a:pt x="107721" y="45720"/>
                  </a:lnTo>
                  <a:lnTo>
                    <a:pt x="107530" y="45720"/>
                  </a:lnTo>
                  <a:lnTo>
                    <a:pt x="107530" y="49530"/>
                  </a:lnTo>
                  <a:lnTo>
                    <a:pt x="106984" y="50800"/>
                  </a:lnTo>
                  <a:lnTo>
                    <a:pt x="106883" y="50571"/>
                  </a:lnTo>
                  <a:lnTo>
                    <a:pt x="106883" y="53340"/>
                  </a:lnTo>
                  <a:lnTo>
                    <a:pt x="106832" y="52070"/>
                  </a:lnTo>
                  <a:lnTo>
                    <a:pt x="106883" y="53340"/>
                  </a:lnTo>
                  <a:lnTo>
                    <a:pt x="106883" y="50571"/>
                  </a:lnTo>
                  <a:lnTo>
                    <a:pt x="106438" y="49530"/>
                  </a:lnTo>
                  <a:lnTo>
                    <a:pt x="106934" y="49530"/>
                  </a:lnTo>
                  <a:lnTo>
                    <a:pt x="107530" y="49530"/>
                  </a:lnTo>
                  <a:lnTo>
                    <a:pt x="107530" y="45720"/>
                  </a:lnTo>
                  <a:lnTo>
                    <a:pt x="107226" y="44450"/>
                  </a:lnTo>
                  <a:lnTo>
                    <a:pt x="107175" y="45720"/>
                  </a:lnTo>
                  <a:lnTo>
                    <a:pt x="107175" y="48260"/>
                  </a:lnTo>
                  <a:lnTo>
                    <a:pt x="106946" y="49428"/>
                  </a:lnTo>
                  <a:lnTo>
                    <a:pt x="106641" y="48260"/>
                  </a:lnTo>
                  <a:lnTo>
                    <a:pt x="107175" y="48260"/>
                  </a:lnTo>
                  <a:lnTo>
                    <a:pt x="107175" y="45720"/>
                  </a:lnTo>
                  <a:lnTo>
                    <a:pt x="106832" y="44450"/>
                  </a:lnTo>
                  <a:lnTo>
                    <a:pt x="106387" y="44450"/>
                  </a:lnTo>
                  <a:lnTo>
                    <a:pt x="106337" y="45720"/>
                  </a:lnTo>
                  <a:lnTo>
                    <a:pt x="105689" y="45720"/>
                  </a:lnTo>
                  <a:lnTo>
                    <a:pt x="105994" y="46990"/>
                  </a:lnTo>
                  <a:lnTo>
                    <a:pt x="106387" y="46990"/>
                  </a:lnTo>
                  <a:lnTo>
                    <a:pt x="106781" y="45720"/>
                  </a:lnTo>
                  <a:lnTo>
                    <a:pt x="106527" y="47117"/>
                  </a:lnTo>
                  <a:lnTo>
                    <a:pt x="106438" y="48260"/>
                  </a:lnTo>
                  <a:lnTo>
                    <a:pt x="105638" y="48260"/>
                  </a:lnTo>
                  <a:lnTo>
                    <a:pt x="105638" y="57150"/>
                  </a:lnTo>
                  <a:lnTo>
                    <a:pt x="105448" y="58420"/>
                  </a:lnTo>
                  <a:lnTo>
                    <a:pt x="105092" y="57150"/>
                  </a:lnTo>
                  <a:lnTo>
                    <a:pt x="105638" y="57150"/>
                  </a:lnTo>
                  <a:lnTo>
                    <a:pt x="105638" y="48260"/>
                  </a:lnTo>
                  <a:lnTo>
                    <a:pt x="105194" y="48260"/>
                  </a:lnTo>
                  <a:lnTo>
                    <a:pt x="105448" y="46990"/>
                  </a:lnTo>
                  <a:lnTo>
                    <a:pt x="104749" y="46990"/>
                  </a:lnTo>
                  <a:lnTo>
                    <a:pt x="104521" y="47942"/>
                  </a:lnTo>
                  <a:lnTo>
                    <a:pt x="104648" y="49530"/>
                  </a:lnTo>
                  <a:lnTo>
                    <a:pt x="104355" y="48260"/>
                  </a:lnTo>
                  <a:lnTo>
                    <a:pt x="104355" y="55880"/>
                  </a:lnTo>
                  <a:lnTo>
                    <a:pt x="103962" y="57150"/>
                  </a:lnTo>
                  <a:lnTo>
                    <a:pt x="103911" y="56832"/>
                  </a:lnTo>
                  <a:lnTo>
                    <a:pt x="103911" y="58420"/>
                  </a:lnTo>
                  <a:lnTo>
                    <a:pt x="103911" y="59690"/>
                  </a:lnTo>
                  <a:lnTo>
                    <a:pt x="103657" y="59690"/>
                  </a:lnTo>
                  <a:lnTo>
                    <a:pt x="103657" y="58420"/>
                  </a:lnTo>
                  <a:lnTo>
                    <a:pt x="103911" y="58420"/>
                  </a:lnTo>
                  <a:lnTo>
                    <a:pt x="103911" y="56832"/>
                  </a:lnTo>
                  <a:lnTo>
                    <a:pt x="103759" y="55880"/>
                  </a:lnTo>
                  <a:lnTo>
                    <a:pt x="103365" y="57150"/>
                  </a:lnTo>
                  <a:lnTo>
                    <a:pt x="103212" y="56718"/>
                  </a:lnTo>
                  <a:lnTo>
                    <a:pt x="103212" y="58420"/>
                  </a:lnTo>
                  <a:lnTo>
                    <a:pt x="103212" y="59690"/>
                  </a:lnTo>
                  <a:lnTo>
                    <a:pt x="102819" y="59690"/>
                  </a:lnTo>
                  <a:lnTo>
                    <a:pt x="102920" y="58420"/>
                  </a:lnTo>
                  <a:lnTo>
                    <a:pt x="103212" y="58420"/>
                  </a:lnTo>
                  <a:lnTo>
                    <a:pt x="103212" y="56718"/>
                  </a:lnTo>
                  <a:lnTo>
                    <a:pt x="102920" y="55880"/>
                  </a:lnTo>
                  <a:lnTo>
                    <a:pt x="103759" y="55880"/>
                  </a:lnTo>
                  <a:lnTo>
                    <a:pt x="104355" y="55880"/>
                  </a:lnTo>
                  <a:lnTo>
                    <a:pt x="104355" y="48260"/>
                  </a:lnTo>
                  <a:lnTo>
                    <a:pt x="104152" y="48704"/>
                  </a:lnTo>
                  <a:lnTo>
                    <a:pt x="104152" y="52070"/>
                  </a:lnTo>
                  <a:lnTo>
                    <a:pt x="104000" y="50800"/>
                  </a:lnTo>
                  <a:lnTo>
                    <a:pt x="103911" y="49530"/>
                  </a:lnTo>
                  <a:lnTo>
                    <a:pt x="104000" y="50800"/>
                  </a:lnTo>
                  <a:lnTo>
                    <a:pt x="104152" y="52070"/>
                  </a:lnTo>
                  <a:lnTo>
                    <a:pt x="104152" y="48704"/>
                  </a:lnTo>
                  <a:lnTo>
                    <a:pt x="103759" y="49530"/>
                  </a:lnTo>
                  <a:lnTo>
                    <a:pt x="103708" y="53340"/>
                  </a:lnTo>
                  <a:lnTo>
                    <a:pt x="103505" y="53340"/>
                  </a:lnTo>
                  <a:lnTo>
                    <a:pt x="103365" y="54610"/>
                  </a:lnTo>
                  <a:lnTo>
                    <a:pt x="103365" y="53340"/>
                  </a:lnTo>
                  <a:lnTo>
                    <a:pt x="103428" y="52311"/>
                  </a:lnTo>
                  <a:lnTo>
                    <a:pt x="103708" y="53340"/>
                  </a:lnTo>
                  <a:lnTo>
                    <a:pt x="103708" y="49530"/>
                  </a:lnTo>
                  <a:lnTo>
                    <a:pt x="103365" y="49530"/>
                  </a:lnTo>
                  <a:lnTo>
                    <a:pt x="103263" y="48260"/>
                  </a:lnTo>
                  <a:lnTo>
                    <a:pt x="102870" y="48260"/>
                  </a:lnTo>
                  <a:lnTo>
                    <a:pt x="102374" y="49530"/>
                  </a:lnTo>
                  <a:lnTo>
                    <a:pt x="103263" y="49530"/>
                  </a:lnTo>
                  <a:lnTo>
                    <a:pt x="103009" y="50800"/>
                  </a:lnTo>
                  <a:lnTo>
                    <a:pt x="103212" y="52070"/>
                  </a:lnTo>
                  <a:lnTo>
                    <a:pt x="102768" y="52070"/>
                  </a:lnTo>
                  <a:lnTo>
                    <a:pt x="103111" y="53340"/>
                  </a:lnTo>
                  <a:lnTo>
                    <a:pt x="102374" y="53340"/>
                  </a:lnTo>
                  <a:lnTo>
                    <a:pt x="103111" y="54610"/>
                  </a:lnTo>
                  <a:lnTo>
                    <a:pt x="102565" y="54610"/>
                  </a:lnTo>
                  <a:lnTo>
                    <a:pt x="102565" y="58420"/>
                  </a:lnTo>
                  <a:lnTo>
                    <a:pt x="102374" y="58420"/>
                  </a:lnTo>
                  <a:lnTo>
                    <a:pt x="101727" y="57150"/>
                  </a:lnTo>
                  <a:lnTo>
                    <a:pt x="102019" y="57150"/>
                  </a:lnTo>
                  <a:lnTo>
                    <a:pt x="102565" y="58420"/>
                  </a:lnTo>
                  <a:lnTo>
                    <a:pt x="102565" y="54610"/>
                  </a:lnTo>
                  <a:lnTo>
                    <a:pt x="102323" y="54610"/>
                  </a:lnTo>
                  <a:lnTo>
                    <a:pt x="101282" y="55880"/>
                  </a:lnTo>
                  <a:lnTo>
                    <a:pt x="100482" y="55880"/>
                  </a:lnTo>
                  <a:lnTo>
                    <a:pt x="101473" y="54610"/>
                  </a:lnTo>
                  <a:lnTo>
                    <a:pt x="100825" y="54610"/>
                  </a:lnTo>
                  <a:lnTo>
                    <a:pt x="100876" y="53340"/>
                  </a:lnTo>
                  <a:lnTo>
                    <a:pt x="99542" y="53340"/>
                  </a:lnTo>
                  <a:lnTo>
                    <a:pt x="99339" y="54610"/>
                  </a:lnTo>
                  <a:lnTo>
                    <a:pt x="99047" y="54610"/>
                  </a:lnTo>
                  <a:lnTo>
                    <a:pt x="98501" y="54610"/>
                  </a:lnTo>
                  <a:lnTo>
                    <a:pt x="98983" y="55397"/>
                  </a:lnTo>
                  <a:lnTo>
                    <a:pt x="98945" y="55880"/>
                  </a:lnTo>
                  <a:lnTo>
                    <a:pt x="98742" y="57150"/>
                  </a:lnTo>
                  <a:lnTo>
                    <a:pt x="99390" y="57150"/>
                  </a:lnTo>
                  <a:lnTo>
                    <a:pt x="99745" y="55880"/>
                  </a:lnTo>
                  <a:lnTo>
                    <a:pt x="100037" y="55880"/>
                  </a:lnTo>
                  <a:lnTo>
                    <a:pt x="100241" y="57150"/>
                  </a:lnTo>
                  <a:lnTo>
                    <a:pt x="100634" y="57150"/>
                  </a:lnTo>
                  <a:lnTo>
                    <a:pt x="100825" y="57150"/>
                  </a:lnTo>
                  <a:lnTo>
                    <a:pt x="100634" y="58420"/>
                  </a:lnTo>
                  <a:lnTo>
                    <a:pt x="100926" y="58420"/>
                  </a:lnTo>
                  <a:lnTo>
                    <a:pt x="101371" y="59690"/>
                  </a:lnTo>
                  <a:lnTo>
                    <a:pt x="100926" y="59690"/>
                  </a:lnTo>
                  <a:lnTo>
                    <a:pt x="101028" y="60960"/>
                  </a:lnTo>
                  <a:lnTo>
                    <a:pt x="101282" y="60960"/>
                  </a:lnTo>
                  <a:lnTo>
                    <a:pt x="101396" y="61899"/>
                  </a:lnTo>
                  <a:lnTo>
                    <a:pt x="101727" y="60960"/>
                  </a:lnTo>
                  <a:lnTo>
                    <a:pt x="101574" y="62230"/>
                  </a:lnTo>
                  <a:lnTo>
                    <a:pt x="101396" y="61899"/>
                  </a:lnTo>
                  <a:lnTo>
                    <a:pt x="101282" y="62230"/>
                  </a:lnTo>
                  <a:lnTo>
                    <a:pt x="101219" y="61544"/>
                  </a:lnTo>
                  <a:lnTo>
                    <a:pt x="100926" y="60960"/>
                  </a:lnTo>
                  <a:lnTo>
                    <a:pt x="100482" y="60960"/>
                  </a:lnTo>
                  <a:lnTo>
                    <a:pt x="100888" y="59804"/>
                  </a:lnTo>
                  <a:lnTo>
                    <a:pt x="99936" y="59690"/>
                  </a:lnTo>
                  <a:lnTo>
                    <a:pt x="99745" y="59690"/>
                  </a:lnTo>
                  <a:lnTo>
                    <a:pt x="99504" y="59690"/>
                  </a:lnTo>
                  <a:lnTo>
                    <a:pt x="99504" y="60528"/>
                  </a:lnTo>
                  <a:lnTo>
                    <a:pt x="99390" y="60960"/>
                  </a:lnTo>
                  <a:lnTo>
                    <a:pt x="99415" y="60718"/>
                  </a:lnTo>
                  <a:lnTo>
                    <a:pt x="99504" y="60528"/>
                  </a:lnTo>
                  <a:lnTo>
                    <a:pt x="99504" y="59690"/>
                  </a:lnTo>
                  <a:lnTo>
                    <a:pt x="98005" y="59690"/>
                  </a:lnTo>
                  <a:lnTo>
                    <a:pt x="99326" y="61544"/>
                  </a:lnTo>
                  <a:lnTo>
                    <a:pt x="99352" y="61201"/>
                  </a:lnTo>
                  <a:lnTo>
                    <a:pt x="99415" y="61658"/>
                  </a:lnTo>
                  <a:lnTo>
                    <a:pt x="99834" y="62230"/>
                  </a:lnTo>
                  <a:lnTo>
                    <a:pt x="100139" y="63500"/>
                  </a:lnTo>
                  <a:lnTo>
                    <a:pt x="99834" y="63500"/>
                  </a:lnTo>
                  <a:lnTo>
                    <a:pt x="99834" y="62230"/>
                  </a:lnTo>
                  <a:lnTo>
                    <a:pt x="98653" y="62230"/>
                  </a:lnTo>
                  <a:lnTo>
                    <a:pt x="98653" y="63500"/>
                  </a:lnTo>
                  <a:lnTo>
                    <a:pt x="99288" y="63500"/>
                  </a:lnTo>
                  <a:lnTo>
                    <a:pt x="99555" y="64770"/>
                  </a:lnTo>
                  <a:lnTo>
                    <a:pt x="100685" y="64770"/>
                  </a:lnTo>
                  <a:lnTo>
                    <a:pt x="101371" y="63665"/>
                  </a:lnTo>
                  <a:lnTo>
                    <a:pt x="101473" y="63500"/>
                  </a:lnTo>
                  <a:lnTo>
                    <a:pt x="101371" y="64770"/>
                  </a:lnTo>
                  <a:lnTo>
                    <a:pt x="101574" y="64770"/>
                  </a:lnTo>
                  <a:lnTo>
                    <a:pt x="102222" y="63500"/>
                  </a:lnTo>
                  <a:lnTo>
                    <a:pt x="102374" y="62230"/>
                  </a:lnTo>
                  <a:lnTo>
                    <a:pt x="103111" y="62230"/>
                  </a:lnTo>
                  <a:lnTo>
                    <a:pt x="103657" y="60960"/>
                  </a:lnTo>
                  <a:lnTo>
                    <a:pt x="104406" y="62230"/>
                  </a:lnTo>
                  <a:lnTo>
                    <a:pt x="104457" y="60960"/>
                  </a:lnTo>
                  <a:lnTo>
                    <a:pt x="104152" y="59690"/>
                  </a:lnTo>
                  <a:lnTo>
                    <a:pt x="105295" y="59690"/>
                  </a:lnTo>
                  <a:lnTo>
                    <a:pt x="104902" y="60960"/>
                  </a:lnTo>
                  <a:lnTo>
                    <a:pt x="105689" y="60960"/>
                  </a:lnTo>
                  <a:lnTo>
                    <a:pt x="106387" y="59690"/>
                  </a:lnTo>
                  <a:lnTo>
                    <a:pt x="108178" y="59690"/>
                  </a:lnTo>
                  <a:lnTo>
                    <a:pt x="108178" y="58420"/>
                  </a:lnTo>
                  <a:lnTo>
                    <a:pt x="108521" y="59690"/>
                  </a:lnTo>
                  <a:lnTo>
                    <a:pt x="108915" y="58420"/>
                  </a:lnTo>
                  <a:lnTo>
                    <a:pt x="110502" y="58420"/>
                  </a:lnTo>
                  <a:lnTo>
                    <a:pt x="110655" y="57150"/>
                  </a:lnTo>
                  <a:lnTo>
                    <a:pt x="112293" y="57150"/>
                  </a:lnTo>
                  <a:lnTo>
                    <a:pt x="112191" y="55880"/>
                  </a:lnTo>
                  <a:lnTo>
                    <a:pt x="112344" y="57150"/>
                  </a:lnTo>
                  <a:lnTo>
                    <a:pt x="112534" y="57150"/>
                  </a:lnTo>
                  <a:lnTo>
                    <a:pt x="112636" y="55880"/>
                  </a:lnTo>
                  <a:lnTo>
                    <a:pt x="112839" y="57150"/>
                  </a:lnTo>
                  <a:lnTo>
                    <a:pt x="113131" y="55880"/>
                  </a:lnTo>
                  <a:lnTo>
                    <a:pt x="112941" y="55880"/>
                  </a:lnTo>
                  <a:lnTo>
                    <a:pt x="113779" y="54610"/>
                  </a:lnTo>
                  <a:lnTo>
                    <a:pt x="114173" y="55880"/>
                  </a:lnTo>
                  <a:lnTo>
                    <a:pt x="114922" y="55880"/>
                  </a:lnTo>
                  <a:lnTo>
                    <a:pt x="114820" y="54610"/>
                  </a:lnTo>
                  <a:lnTo>
                    <a:pt x="115862" y="54610"/>
                  </a:lnTo>
                  <a:lnTo>
                    <a:pt x="116459" y="53340"/>
                  </a:lnTo>
                  <a:lnTo>
                    <a:pt x="117246" y="53340"/>
                  </a:lnTo>
                  <a:lnTo>
                    <a:pt x="117449" y="54610"/>
                  </a:lnTo>
                  <a:lnTo>
                    <a:pt x="117741" y="53340"/>
                  </a:lnTo>
                  <a:lnTo>
                    <a:pt x="117246" y="52070"/>
                  </a:lnTo>
                  <a:lnTo>
                    <a:pt x="117602" y="52070"/>
                  </a:lnTo>
                  <a:lnTo>
                    <a:pt x="117792" y="53340"/>
                  </a:lnTo>
                  <a:lnTo>
                    <a:pt x="118491" y="53340"/>
                  </a:lnTo>
                  <a:lnTo>
                    <a:pt x="118491" y="52070"/>
                  </a:lnTo>
                  <a:lnTo>
                    <a:pt x="118935" y="53340"/>
                  </a:lnTo>
                  <a:lnTo>
                    <a:pt x="118935" y="52070"/>
                  </a:lnTo>
                  <a:lnTo>
                    <a:pt x="121069" y="52070"/>
                  </a:lnTo>
                  <a:lnTo>
                    <a:pt x="121069" y="50800"/>
                  </a:lnTo>
                  <a:lnTo>
                    <a:pt x="122555" y="50800"/>
                  </a:lnTo>
                  <a:lnTo>
                    <a:pt x="122364" y="49530"/>
                  </a:lnTo>
                  <a:lnTo>
                    <a:pt x="123253" y="49530"/>
                  </a:lnTo>
                  <a:lnTo>
                    <a:pt x="124396" y="50800"/>
                  </a:lnTo>
                  <a:lnTo>
                    <a:pt x="123748" y="52070"/>
                  </a:lnTo>
                  <a:lnTo>
                    <a:pt x="124942" y="52070"/>
                  </a:lnTo>
                  <a:lnTo>
                    <a:pt x="126136" y="50800"/>
                  </a:lnTo>
                  <a:lnTo>
                    <a:pt x="125691" y="52070"/>
                  </a:lnTo>
                  <a:lnTo>
                    <a:pt x="126136" y="53340"/>
                  </a:lnTo>
                  <a:lnTo>
                    <a:pt x="126085" y="52070"/>
                  </a:lnTo>
                  <a:lnTo>
                    <a:pt x="126479" y="53340"/>
                  </a:lnTo>
                  <a:lnTo>
                    <a:pt x="126682" y="53340"/>
                  </a:lnTo>
                  <a:lnTo>
                    <a:pt x="127419" y="52070"/>
                  </a:lnTo>
                  <a:lnTo>
                    <a:pt x="126276" y="55880"/>
                  </a:lnTo>
                  <a:lnTo>
                    <a:pt x="127419" y="53340"/>
                  </a:lnTo>
                  <a:lnTo>
                    <a:pt x="127177" y="54610"/>
                  </a:lnTo>
                  <a:lnTo>
                    <a:pt x="127368" y="54610"/>
                  </a:lnTo>
                  <a:lnTo>
                    <a:pt x="127228" y="55880"/>
                  </a:lnTo>
                  <a:lnTo>
                    <a:pt x="127774" y="55880"/>
                  </a:lnTo>
                  <a:lnTo>
                    <a:pt x="127228" y="57150"/>
                  </a:lnTo>
                  <a:lnTo>
                    <a:pt x="127812" y="57150"/>
                  </a:lnTo>
                  <a:lnTo>
                    <a:pt x="127863" y="55880"/>
                  </a:lnTo>
                  <a:lnTo>
                    <a:pt x="127863" y="57150"/>
                  </a:lnTo>
                  <a:lnTo>
                    <a:pt x="128219" y="57150"/>
                  </a:lnTo>
                  <a:lnTo>
                    <a:pt x="127228" y="58420"/>
                  </a:lnTo>
                  <a:lnTo>
                    <a:pt x="127177" y="57150"/>
                  </a:lnTo>
                  <a:lnTo>
                    <a:pt x="126771" y="57150"/>
                  </a:lnTo>
                  <a:lnTo>
                    <a:pt x="126034" y="58420"/>
                  </a:lnTo>
                  <a:lnTo>
                    <a:pt x="126377" y="59690"/>
                  </a:lnTo>
                  <a:lnTo>
                    <a:pt x="125145" y="59690"/>
                  </a:lnTo>
                  <a:lnTo>
                    <a:pt x="125196" y="60706"/>
                  </a:lnTo>
                  <a:lnTo>
                    <a:pt x="125183" y="60960"/>
                  </a:lnTo>
                  <a:lnTo>
                    <a:pt x="125056" y="60528"/>
                  </a:lnTo>
                  <a:lnTo>
                    <a:pt x="124688" y="60096"/>
                  </a:lnTo>
                  <a:lnTo>
                    <a:pt x="124688" y="60960"/>
                  </a:lnTo>
                  <a:lnTo>
                    <a:pt x="124104" y="61899"/>
                  </a:lnTo>
                  <a:lnTo>
                    <a:pt x="124053" y="62230"/>
                  </a:lnTo>
                  <a:lnTo>
                    <a:pt x="124002" y="62064"/>
                  </a:lnTo>
                  <a:lnTo>
                    <a:pt x="123901" y="62230"/>
                  </a:lnTo>
                  <a:lnTo>
                    <a:pt x="123952" y="61899"/>
                  </a:lnTo>
                  <a:lnTo>
                    <a:pt x="123698" y="60960"/>
                  </a:lnTo>
                  <a:lnTo>
                    <a:pt x="124688" y="60960"/>
                  </a:lnTo>
                  <a:lnTo>
                    <a:pt x="124688" y="60096"/>
                  </a:lnTo>
                  <a:lnTo>
                    <a:pt x="124345" y="59690"/>
                  </a:lnTo>
                  <a:lnTo>
                    <a:pt x="123507" y="60655"/>
                  </a:lnTo>
                  <a:lnTo>
                    <a:pt x="123596" y="60960"/>
                  </a:lnTo>
                  <a:lnTo>
                    <a:pt x="123469" y="60718"/>
                  </a:lnTo>
                  <a:lnTo>
                    <a:pt x="122961" y="59690"/>
                  </a:lnTo>
                  <a:lnTo>
                    <a:pt x="122605" y="59690"/>
                  </a:lnTo>
                  <a:lnTo>
                    <a:pt x="122809" y="60960"/>
                  </a:lnTo>
                  <a:lnTo>
                    <a:pt x="122555" y="60960"/>
                  </a:lnTo>
                  <a:lnTo>
                    <a:pt x="122859" y="62230"/>
                  </a:lnTo>
                  <a:lnTo>
                    <a:pt x="122161" y="62230"/>
                  </a:lnTo>
                  <a:lnTo>
                    <a:pt x="121869" y="62230"/>
                  </a:lnTo>
                  <a:lnTo>
                    <a:pt x="121424" y="62230"/>
                  </a:lnTo>
                  <a:lnTo>
                    <a:pt x="121640" y="63182"/>
                  </a:lnTo>
                  <a:lnTo>
                    <a:pt x="121564" y="63500"/>
                  </a:lnTo>
                  <a:lnTo>
                    <a:pt x="121716" y="63500"/>
                  </a:lnTo>
                  <a:lnTo>
                    <a:pt x="122110" y="63500"/>
                  </a:lnTo>
                  <a:lnTo>
                    <a:pt x="121272" y="64770"/>
                  </a:lnTo>
                  <a:lnTo>
                    <a:pt x="121018" y="64770"/>
                  </a:lnTo>
                  <a:lnTo>
                    <a:pt x="120916" y="63500"/>
                  </a:lnTo>
                  <a:lnTo>
                    <a:pt x="121069" y="63500"/>
                  </a:lnTo>
                  <a:lnTo>
                    <a:pt x="120980" y="61658"/>
                  </a:lnTo>
                  <a:lnTo>
                    <a:pt x="120878" y="60960"/>
                  </a:lnTo>
                  <a:lnTo>
                    <a:pt x="120332" y="60960"/>
                  </a:lnTo>
                  <a:lnTo>
                    <a:pt x="120878" y="62230"/>
                  </a:lnTo>
                  <a:lnTo>
                    <a:pt x="120523" y="62230"/>
                  </a:lnTo>
                  <a:lnTo>
                    <a:pt x="119735" y="60960"/>
                  </a:lnTo>
                  <a:lnTo>
                    <a:pt x="119341" y="60960"/>
                  </a:lnTo>
                  <a:lnTo>
                    <a:pt x="119875" y="62230"/>
                  </a:lnTo>
                  <a:lnTo>
                    <a:pt x="120078" y="62230"/>
                  </a:lnTo>
                  <a:lnTo>
                    <a:pt x="119735" y="63500"/>
                  </a:lnTo>
                  <a:lnTo>
                    <a:pt x="119532" y="63500"/>
                  </a:lnTo>
                  <a:lnTo>
                    <a:pt x="119735" y="64770"/>
                  </a:lnTo>
                  <a:lnTo>
                    <a:pt x="118935" y="64770"/>
                  </a:lnTo>
                  <a:lnTo>
                    <a:pt x="118795" y="66040"/>
                  </a:lnTo>
                  <a:lnTo>
                    <a:pt x="117741" y="64770"/>
                  </a:lnTo>
                  <a:lnTo>
                    <a:pt x="118249" y="67310"/>
                  </a:lnTo>
                  <a:lnTo>
                    <a:pt x="117449" y="67310"/>
                  </a:lnTo>
                  <a:lnTo>
                    <a:pt x="116801" y="66040"/>
                  </a:lnTo>
                  <a:lnTo>
                    <a:pt x="116408" y="67310"/>
                  </a:lnTo>
                  <a:lnTo>
                    <a:pt x="115519" y="67310"/>
                  </a:lnTo>
                  <a:lnTo>
                    <a:pt x="115481" y="67170"/>
                  </a:lnTo>
                  <a:lnTo>
                    <a:pt x="115417" y="67310"/>
                  </a:lnTo>
                  <a:lnTo>
                    <a:pt x="114820" y="67310"/>
                  </a:lnTo>
                  <a:lnTo>
                    <a:pt x="114820" y="68580"/>
                  </a:lnTo>
                  <a:lnTo>
                    <a:pt x="116014" y="68580"/>
                  </a:lnTo>
                  <a:lnTo>
                    <a:pt x="116459" y="69850"/>
                  </a:lnTo>
                  <a:lnTo>
                    <a:pt x="116459" y="68580"/>
                  </a:lnTo>
                  <a:lnTo>
                    <a:pt x="117106" y="68580"/>
                  </a:lnTo>
                  <a:lnTo>
                    <a:pt x="117157" y="69850"/>
                  </a:lnTo>
                  <a:lnTo>
                    <a:pt x="117995" y="68580"/>
                  </a:lnTo>
                  <a:lnTo>
                    <a:pt x="118491" y="69850"/>
                  </a:lnTo>
                  <a:lnTo>
                    <a:pt x="120827" y="69850"/>
                  </a:lnTo>
                  <a:lnTo>
                    <a:pt x="120827" y="71120"/>
                  </a:lnTo>
                  <a:lnTo>
                    <a:pt x="121869" y="69850"/>
                  </a:lnTo>
                  <a:lnTo>
                    <a:pt x="122567" y="71056"/>
                  </a:lnTo>
                  <a:lnTo>
                    <a:pt x="125387" y="71120"/>
                  </a:lnTo>
                  <a:lnTo>
                    <a:pt x="125590" y="72390"/>
                  </a:lnTo>
                  <a:lnTo>
                    <a:pt x="127419" y="72390"/>
                  </a:lnTo>
                  <a:lnTo>
                    <a:pt x="127622" y="71120"/>
                  </a:lnTo>
                  <a:lnTo>
                    <a:pt x="127571" y="73660"/>
                  </a:lnTo>
                  <a:lnTo>
                    <a:pt x="128016" y="72390"/>
                  </a:lnTo>
                  <a:lnTo>
                    <a:pt x="130302" y="72390"/>
                  </a:lnTo>
                  <a:lnTo>
                    <a:pt x="129997" y="73660"/>
                  </a:lnTo>
                  <a:lnTo>
                    <a:pt x="133121" y="73660"/>
                  </a:lnTo>
                  <a:lnTo>
                    <a:pt x="133273" y="74930"/>
                  </a:lnTo>
                  <a:lnTo>
                    <a:pt x="136347" y="74930"/>
                  </a:lnTo>
                  <a:lnTo>
                    <a:pt x="136994" y="76200"/>
                  </a:lnTo>
                  <a:lnTo>
                    <a:pt x="137337" y="74930"/>
                  </a:lnTo>
                  <a:lnTo>
                    <a:pt x="137744" y="76200"/>
                  </a:lnTo>
                  <a:lnTo>
                    <a:pt x="137985" y="74930"/>
                  </a:lnTo>
                  <a:lnTo>
                    <a:pt x="138341" y="76200"/>
                  </a:lnTo>
                  <a:lnTo>
                    <a:pt x="139128" y="76200"/>
                  </a:lnTo>
                  <a:lnTo>
                    <a:pt x="139331" y="77470"/>
                  </a:lnTo>
                  <a:lnTo>
                    <a:pt x="138734" y="77470"/>
                  </a:lnTo>
                  <a:lnTo>
                    <a:pt x="140373" y="78740"/>
                  </a:lnTo>
                  <a:lnTo>
                    <a:pt x="140373" y="4597"/>
                  </a:lnTo>
                  <a:lnTo>
                    <a:pt x="122910" y="0"/>
                  </a:lnTo>
                  <a:lnTo>
                    <a:pt x="110553" y="2413"/>
                  </a:lnTo>
                  <a:lnTo>
                    <a:pt x="110553" y="43180"/>
                  </a:lnTo>
                  <a:lnTo>
                    <a:pt x="110312" y="43180"/>
                  </a:lnTo>
                  <a:lnTo>
                    <a:pt x="109715" y="41910"/>
                  </a:lnTo>
                  <a:lnTo>
                    <a:pt x="109562" y="41656"/>
                  </a:lnTo>
                  <a:lnTo>
                    <a:pt x="109562" y="45720"/>
                  </a:lnTo>
                  <a:lnTo>
                    <a:pt x="109562" y="46990"/>
                  </a:lnTo>
                  <a:lnTo>
                    <a:pt x="109270" y="46990"/>
                  </a:lnTo>
                  <a:lnTo>
                    <a:pt x="109118" y="45720"/>
                  </a:lnTo>
                  <a:lnTo>
                    <a:pt x="109562" y="45720"/>
                  </a:lnTo>
                  <a:lnTo>
                    <a:pt x="109562" y="41656"/>
                  </a:lnTo>
                  <a:lnTo>
                    <a:pt x="108966" y="40640"/>
                  </a:lnTo>
                  <a:lnTo>
                    <a:pt x="109270" y="40640"/>
                  </a:lnTo>
                  <a:lnTo>
                    <a:pt x="109308" y="39370"/>
                  </a:lnTo>
                  <a:lnTo>
                    <a:pt x="109562" y="40640"/>
                  </a:lnTo>
                  <a:lnTo>
                    <a:pt x="109715" y="41910"/>
                  </a:lnTo>
                  <a:lnTo>
                    <a:pt x="110109" y="41910"/>
                  </a:lnTo>
                  <a:lnTo>
                    <a:pt x="110553" y="43180"/>
                  </a:lnTo>
                  <a:lnTo>
                    <a:pt x="110553" y="2413"/>
                  </a:lnTo>
                  <a:lnTo>
                    <a:pt x="107873" y="2946"/>
                  </a:lnTo>
                  <a:lnTo>
                    <a:pt x="107873" y="39370"/>
                  </a:lnTo>
                  <a:lnTo>
                    <a:pt x="107480" y="39370"/>
                  </a:lnTo>
                  <a:lnTo>
                    <a:pt x="107721" y="38100"/>
                  </a:lnTo>
                  <a:lnTo>
                    <a:pt x="107873" y="39370"/>
                  </a:lnTo>
                  <a:lnTo>
                    <a:pt x="107873" y="2946"/>
                  </a:lnTo>
                  <a:lnTo>
                    <a:pt x="90957" y="6248"/>
                  </a:lnTo>
                  <a:lnTo>
                    <a:pt x="90957" y="62230"/>
                  </a:lnTo>
                  <a:lnTo>
                    <a:pt x="90220" y="63284"/>
                  </a:lnTo>
                  <a:lnTo>
                    <a:pt x="90220" y="63500"/>
                  </a:lnTo>
                  <a:lnTo>
                    <a:pt x="90068" y="64770"/>
                  </a:lnTo>
                  <a:lnTo>
                    <a:pt x="89712" y="64770"/>
                  </a:lnTo>
                  <a:lnTo>
                    <a:pt x="90220" y="63500"/>
                  </a:lnTo>
                  <a:lnTo>
                    <a:pt x="90220" y="63284"/>
                  </a:lnTo>
                  <a:lnTo>
                    <a:pt x="90068" y="63500"/>
                  </a:lnTo>
                  <a:lnTo>
                    <a:pt x="89420" y="63500"/>
                  </a:lnTo>
                  <a:lnTo>
                    <a:pt x="89319" y="64770"/>
                  </a:lnTo>
                  <a:lnTo>
                    <a:pt x="89077" y="63500"/>
                  </a:lnTo>
                  <a:lnTo>
                    <a:pt x="89420" y="63500"/>
                  </a:lnTo>
                  <a:lnTo>
                    <a:pt x="90309" y="62230"/>
                  </a:lnTo>
                  <a:lnTo>
                    <a:pt x="90957" y="62230"/>
                  </a:lnTo>
                  <a:lnTo>
                    <a:pt x="90957" y="6248"/>
                  </a:lnTo>
                  <a:lnTo>
                    <a:pt x="90385" y="6350"/>
                  </a:lnTo>
                  <a:lnTo>
                    <a:pt x="84455" y="10744"/>
                  </a:lnTo>
                  <a:lnTo>
                    <a:pt x="84455" y="55880"/>
                  </a:lnTo>
                  <a:lnTo>
                    <a:pt x="83959" y="57150"/>
                  </a:lnTo>
                  <a:lnTo>
                    <a:pt x="84264" y="55880"/>
                  </a:lnTo>
                  <a:lnTo>
                    <a:pt x="84455" y="55880"/>
                  </a:lnTo>
                  <a:lnTo>
                    <a:pt x="84455" y="10744"/>
                  </a:lnTo>
                  <a:lnTo>
                    <a:pt x="84264" y="10883"/>
                  </a:lnTo>
                  <a:lnTo>
                    <a:pt x="84264" y="53340"/>
                  </a:lnTo>
                  <a:lnTo>
                    <a:pt x="84162" y="54610"/>
                  </a:lnTo>
                  <a:lnTo>
                    <a:pt x="83908" y="54610"/>
                  </a:lnTo>
                  <a:lnTo>
                    <a:pt x="84264" y="53340"/>
                  </a:lnTo>
                  <a:lnTo>
                    <a:pt x="84264" y="10883"/>
                  </a:lnTo>
                  <a:lnTo>
                    <a:pt x="82626" y="12090"/>
                  </a:lnTo>
                  <a:lnTo>
                    <a:pt x="82626" y="49530"/>
                  </a:lnTo>
                  <a:lnTo>
                    <a:pt x="82626" y="50800"/>
                  </a:lnTo>
                  <a:lnTo>
                    <a:pt x="82372" y="50800"/>
                  </a:lnTo>
                  <a:lnTo>
                    <a:pt x="82626" y="49530"/>
                  </a:lnTo>
                  <a:lnTo>
                    <a:pt x="82626" y="12090"/>
                  </a:lnTo>
                  <a:lnTo>
                    <a:pt x="81191" y="13144"/>
                  </a:lnTo>
                  <a:lnTo>
                    <a:pt x="81191" y="45720"/>
                  </a:lnTo>
                  <a:lnTo>
                    <a:pt x="81089" y="45847"/>
                  </a:lnTo>
                  <a:lnTo>
                    <a:pt x="81089" y="46990"/>
                  </a:lnTo>
                  <a:lnTo>
                    <a:pt x="80492" y="48260"/>
                  </a:lnTo>
                  <a:lnTo>
                    <a:pt x="80111" y="46990"/>
                  </a:lnTo>
                  <a:lnTo>
                    <a:pt x="80238" y="46990"/>
                  </a:lnTo>
                  <a:lnTo>
                    <a:pt x="81089" y="46990"/>
                  </a:lnTo>
                  <a:lnTo>
                    <a:pt x="81089" y="45847"/>
                  </a:lnTo>
                  <a:lnTo>
                    <a:pt x="80225" y="46837"/>
                  </a:lnTo>
                  <a:lnTo>
                    <a:pt x="80111" y="46977"/>
                  </a:lnTo>
                  <a:lnTo>
                    <a:pt x="79743" y="45720"/>
                  </a:lnTo>
                  <a:lnTo>
                    <a:pt x="80111" y="46977"/>
                  </a:lnTo>
                  <a:lnTo>
                    <a:pt x="80187" y="45720"/>
                  </a:lnTo>
                  <a:lnTo>
                    <a:pt x="80187" y="44450"/>
                  </a:lnTo>
                  <a:lnTo>
                    <a:pt x="80492" y="44450"/>
                  </a:lnTo>
                  <a:lnTo>
                    <a:pt x="80187" y="45720"/>
                  </a:lnTo>
                  <a:lnTo>
                    <a:pt x="81191" y="45720"/>
                  </a:lnTo>
                  <a:lnTo>
                    <a:pt x="81191" y="13144"/>
                  </a:lnTo>
                  <a:lnTo>
                    <a:pt x="79946" y="14071"/>
                  </a:lnTo>
                  <a:lnTo>
                    <a:pt x="79946" y="43180"/>
                  </a:lnTo>
                  <a:lnTo>
                    <a:pt x="79844" y="44450"/>
                  </a:lnTo>
                  <a:lnTo>
                    <a:pt x="79552" y="43180"/>
                  </a:lnTo>
                  <a:lnTo>
                    <a:pt x="79451" y="44450"/>
                  </a:lnTo>
                  <a:lnTo>
                    <a:pt x="79502" y="43180"/>
                  </a:lnTo>
                  <a:lnTo>
                    <a:pt x="79946" y="43180"/>
                  </a:lnTo>
                  <a:lnTo>
                    <a:pt x="79946" y="14071"/>
                  </a:lnTo>
                  <a:lnTo>
                    <a:pt x="79197" y="14617"/>
                  </a:lnTo>
                  <a:lnTo>
                    <a:pt x="79197" y="43180"/>
                  </a:lnTo>
                  <a:lnTo>
                    <a:pt x="78841" y="43688"/>
                  </a:lnTo>
                  <a:lnTo>
                    <a:pt x="78905" y="43180"/>
                  </a:lnTo>
                  <a:lnTo>
                    <a:pt x="79197" y="43180"/>
                  </a:lnTo>
                  <a:lnTo>
                    <a:pt x="79197" y="14617"/>
                  </a:lnTo>
                  <a:lnTo>
                    <a:pt x="36423" y="60960"/>
                  </a:lnTo>
                  <a:lnTo>
                    <a:pt x="17297" y="104140"/>
                  </a:lnTo>
                  <a:lnTo>
                    <a:pt x="4978" y="153670"/>
                  </a:lnTo>
                  <a:lnTo>
                    <a:pt x="711" y="208280"/>
                  </a:lnTo>
                  <a:lnTo>
                    <a:pt x="711" y="210820"/>
                  </a:lnTo>
                  <a:lnTo>
                    <a:pt x="4978" y="265430"/>
                  </a:lnTo>
                  <a:lnTo>
                    <a:pt x="17297" y="316230"/>
                  </a:lnTo>
                  <a:lnTo>
                    <a:pt x="21920" y="326351"/>
                  </a:lnTo>
                  <a:lnTo>
                    <a:pt x="68160" y="322580"/>
                  </a:lnTo>
                  <a:lnTo>
                    <a:pt x="81305" y="318770"/>
                  </a:lnTo>
                  <a:lnTo>
                    <a:pt x="94462" y="314960"/>
                  </a:lnTo>
                  <a:lnTo>
                    <a:pt x="94843" y="307340"/>
                  </a:lnTo>
                  <a:lnTo>
                    <a:pt x="63969" y="297180"/>
                  </a:lnTo>
                  <a:lnTo>
                    <a:pt x="64312" y="300990"/>
                  </a:lnTo>
                  <a:lnTo>
                    <a:pt x="64820" y="303530"/>
                  </a:lnTo>
                  <a:lnTo>
                    <a:pt x="65455" y="306070"/>
                  </a:lnTo>
                  <a:lnTo>
                    <a:pt x="65887" y="312420"/>
                  </a:lnTo>
                  <a:lnTo>
                    <a:pt x="62928" y="316230"/>
                  </a:lnTo>
                  <a:lnTo>
                    <a:pt x="56984" y="317500"/>
                  </a:lnTo>
                  <a:lnTo>
                    <a:pt x="48488" y="317500"/>
                  </a:lnTo>
                  <a:lnTo>
                    <a:pt x="44424" y="318770"/>
                  </a:lnTo>
                  <a:lnTo>
                    <a:pt x="44030" y="312420"/>
                  </a:lnTo>
                  <a:lnTo>
                    <a:pt x="44475" y="307340"/>
                  </a:lnTo>
                  <a:lnTo>
                    <a:pt x="44970" y="304800"/>
                  </a:lnTo>
                  <a:lnTo>
                    <a:pt x="47650" y="294640"/>
                  </a:lnTo>
                  <a:lnTo>
                    <a:pt x="25806" y="289560"/>
                  </a:lnTo>
                  <a:lnTo>
                    <a:pt x="18592" y="284480"/>
                  </a:lnTo>
                  <a:lnTo>
                    <a:pt x="26771" y="279400"/>
                  </a:lnTo>
                  <a:lnTo>
                    <a:pt x="51117" y="276860"/>
                  </a:lnTo>
                  <a:lnTo>
                    <a:pt x="51269" y="274320"/>
                  </a:lnTo>
                  <a:lnTo>
                    <a:pt x="51384" y="269240"/>
                  </a:lnTo>
                  <a:lnTo>
                    <a:pt x="50977" y="265430"/>
                  </a:lnTo>
                  <a:lnTo>
                    <a:pt x="49339" y="261620"/>
                  </a:lnTo>
                  <a:lnTo>
                    <a:pt x="48793" y="260350"/>
                  </a:lnTo>
                  <a:lnTo>
                    <a:pt x="47155" y="257810"/>
                  </a:lnTo>
                  <a:lnTo>
                    <a:pt x="44869" y="255270"/>
                  </a:lnTo>
                  <a:lnTo>
                    <a:pt x="42049" y="254000"/>
                  </a:lnTo>
                  <a:lnTo>
                    <a:pt x="33655" y="261620"/>
                  </a:lnTo>
                  <a:lnTo>
                    <a:pt x="22694" y="261620"/>
                  </a:lnTo>
                  <a:lnTo>
                    <a:pt x="12407" y="256540"/>
                  </a:lnTo>
                  <a:lnTo>
                    <a:pt x="6032" y="246380"/>
                  </a:lnTo>
                  <a:lnTo>
                    <a:pt x="6134" y="240030"/>
                  </a:lnTo>
                  <a:lnTo>
                    <a:pt x="9855" y="233680"/>
                  </a:lnTo>
                  <a:lnTo>
                    <a:pt x="14579" y="229870"/>
                  </a:lnTo>
                  <a:lnTo>
                    <a:pt x="17691" y="226060"/>
                  </a:lnTo>
                  <a:lnTo>
                    <a:pt x="18910" y="217170"/>
                  </a:lnTo>
                  <a:lnTo>
                    <a:pt x="17170" y="210820"/>
                  </a:lnTo>
                  <a:lnTo>
                    <a:pt x="15087" y="205740"/>
                  </a:lnTo>
                  <a:lnTo>
                    <a:pt x="15354" y="198120"/>
                  </a:lnTo>
                  <a:lnTo>
                    <a:pt x="19519" y="190500"/>
                  </a:lnTo>
                  <a:lnTo>
                    <a:pt x="26581" y="181610"/>
                  </a:lnTo>
                  <a:lnTo>
                    <a:pt x="34264" y="176530"/>
                  </a:lnTo>
                  <a:lnTo>
                    <a:pt x="40309" y="177800"/>
                  </a:lnTo>
                  <a:lnTo>
                    <a:pt x="49149" y="181610"/>
                  </a:lnTo>
                  <a:lnTo>
                    <a:pt x="70929" y="176530"/>
                  </a:lnTo>
                  <a:lnTo>
                    <a:pt x="79946" y="176530"/>
                  </a:lnTo>
                  <a:lnTo>
                    <a:pt x="85801" y="177800"/>
                  </a:lnTo>
                  <a:lnTo>
                    <a:pt x="97726" y="181610"/>
                  </a:lnTo>
                  <a:lnTo>
                    <a:pt x="107188" y="189230"/>
                  </a:lnTo>
                  <a:lnTo>
                    <a:pt x="105689" y="201930"/>
                  </a:lnTo>
                  <a:lnTo>
                    <a:pt x="104076" y="208280"/>
                  </a:lnTo>
                  <a:lnTo>
                    <a:pt x="109067" y="210820"/>
                  </a:lnTo>
                  <a:lnTo>
                    <a:pt x="115316" y="217170"/>
                  </a:lnTo>
                  <a:lnTo>
                    <a:pt x="117449" y="231140"/>
                  </a:lnTo>
                  <a:lnTo>
                    <a:pt x="112953" y="238760"/>
                  </a:lnTo>
                  <a:lnTo>
                    <a:pt x="103390" y="245110"/>
                  </a:lnTo>
                  <a:lnTo>
                    <a:pt x="92468" y="246380"/>
                  </a:lnTo>
                  <a:lnTo>
                    <a:pt x="83908" y="240030"/>
                  </a:lnTo>
                  <a:lnTo>
                    <a:pt x="83121" y="238760"/>
                  </a:lnTo>
                  <a:lnTo>
                    <a:pt x="81635" y="236220"/>
                  </a:lnTo>
                  <a:lnTo>
                    <a:pt x="79006" y="241300"/>
                  </a:lnTo>
                  <a:lnTo>
                    <a:pt x="71958" y="245110"/>
                  </a:lnTo>
                  <a:lnTo>
                    <a:pt x="70421" y="250190"/>
                  </a:lnTo>
                  <a:lnTo>
                    <a:pt x="69532" y="254000"/>
                  </a:lnTo>
                  <a:lnTo>
                    <a:pt x="66700" y="256540"/>
                  </a:lnTo>
                  <a:lnTo>
                    <a:pt x="64516" y="266700"/>
                  </a:lnTo>
                  <a:lnTo>
                    <a:pt x="63919" y="270510"/>
                  </a:lnTo>
                  <a:lnTo>
                    <a:pt x="63576" y="275590"/>
                  </a:lnTo>
                  <a:lnTo>
                    <a:pt x="78790" y="274320"/>
                  </a:lnTo>
                  <a:lnTo>
                    <a:pt x="94386" y="274320"/>
                  </a:lnTo>
                  <a:lnTo>
                    <a:pt x="106286" y="273050"/>
                  </a:lnTo>
                  <a:lnTo>
                    <a:pt x="110350" y="271780"/>
                  </a:lnTo>
                  <a:lnTo>
                    <a:pt x="110502" y="271780"/>
                  </a:lnTo>
                  <a:lnTo>
                    <a:pt x="109410" y="270510"/>
                  </a:lnTo>
                  <a:lnTo>
                    <a:pt x="106680" y="270510"/>
                  </a:lnTo>
                  <a:lnTo>
                    <a:pt x="104051" y="269240"/>
                  </a:lnTo>
                  <a:lnTo>
                    <a:pt x="99936" y="267970"/>
                  </a:lnTo>
                  <a:lnTo>
                    <a:pt x="92697" y="266700"/>
                  </a:lnTo>
                  <a:lnTo>
                    <a:pt x="84810" y="264160"/>
                  </a:lnTo>
                  <a:lnTo>
                    <a:pt x="84315" y="264160"/>
                  </a:lnTo>
                  <a:lnTo>
                    <a:pt x="87020" y="261620"/>
                  </a:lnTo>
                  <a:lnTo>
                    <a:pt x="117856" y="261620"/>
                  </a:lnTo>
                  <a:lnTo>
                    <a:pt x="133870" y="262890"/>
                  </a:lnTo>
                  <a:lnTo>
                    <a:pt x="128714" y="262890"/>
                  </a:lnTo>
                  <a:lnTo>
                    <a:pt x="121920" y="264160"/>
                  </a:lnTo>
                  <a:lnTo>
                    <a:pt x="96253" y="264160"/>
                  </a:lnTo>
                  <a:lnTo>
                    <a:pt x="101777" y="265430"/>
                  </a:lnTo>
                  <a:lnTo>
                    <a:pt x="123329" y="271780"/>
                  </a:lnTo>
                  <a:lnTo>
                    <a:pt x="125653" y="275590"/>
                  </a:lnTo>
                  <a:lnTo>
                    <a:pt x="116776" y="276860"/>
                  </a:lnTo>
                  <a:lnTo>
                    <a:pt x="104749" y="278130"/>
                  </a:lnTo>
                  <a:lnTo>
                    <a:pt x="96850" y="279400"/>
                  </a:lnTo>
                  <a:lnTo>
                    <a:pt x="86156" y="279400"/>
                  </a:lnTo>
                  <a:lnTo>
                    <a:pt x="63322" y="281940"/>
                  </a:lnTo>
                  <a:lnTo>
                    <a:pt x="63322" y="287020"/>
                  </a:lnTo>
                  <a:lnTo>
                    <a:pt x="116192" y="297180"/>
                  </a:lnTo>
                  <a:lnTo>
                    <a:pt x="139065" y="307340"/>
                  </a:lnTo>
                  <a:lnTo>
                    <a:pt x="136575" y="317500"/>
                  </a:lnTo>
                  <a:lnTo>
                    <a:pt x="113347" y="325120"/>
                  </a:lnTo>
                  <a:lnTo>
                    <a:pt x="74015" y="331470"/>
                  </a:lnTo>
                  <a:lnTo>
                    <a:pt x="24257" y="331470"/>
                  </a:lnTo>
                  <a:lnTo>
                    <a:pt x="36423" y="358140"/>
                  </a:lnTo>
                  <a:lnTo>
                    <a:pt x="61163" y="391160"/>
                  </a:lnTo>
                  <a:lnTo>
                    <a:pt x="90385" y="412750"/>
                  </a:lnTo>
                  <a:lnTo>
                    <a:pt x="122910" y="420370"/>
                  </a:lnTo>
                  <a:lnTo>
                    <a:pt x="155397" y="412750"/>
                  </a:lnTo>
                  <a:lnTo>
                    <a:pt x="184607" y="391160"/>
                  </a:lnTo>
                  <a:lnTo>
                    <a:pt x="209346" y="358140"/>
                  </a:lnTo>
                  <a:lnTo>
                    <a:pt x="220929" y="332740"/>
                  </a:lnTo>
                  <a:lnTo>
                    <a:pt x="225552" y="322580"/>
                  </a:lnTo>
                  <a:lnTo>
                    <a:pt x="227876" y="317500"/>
                  </a:lnTo>
                  <a:lnTo>
                    <a:pt x="228447" y="316230"/>
                  </a:lnTo>
                  <a:lnTo>
                    <a:pt x="229069" y="313690"/>
                  </a:lnTo>
                  <a:lnTo>
                    <a:pt x="231228" y="304800"/>
                  </a:lnTo>
                  <a:lnTo>
                    <a:pt x="231533" y="303530"/>
                  </a:lnTo>
                  <a:lnTo>
                    <a:pt x="234302" y="292100"/>
                  </a:lnTo>
                  <a:lnTo>
                    <a:pt x="235851" y="285750"/>
                  </a:lnTo>
                  <a:lnTo>
                    <a:pt x="236461" y="283210"/>
                  </a:lnTo>
                  <a:lnTo>
                    <a:pt x="240779" y="265430"/>
                  </a:lnTo>
                  <a:lnTo>
                    <a:pt x="241960" y="250190"/>
                  </a:lnTo>
                  <a:lnTo>
                    <a:pt x="243852" y="226060"/>
                  </a:lnTo>
                  <a:lnTo>
                    <a:pt x="243954" y="224790"/>
                  </a:lnTo>
                  <a:lnTo>
                    <a:pt x="245046" y="210820"/>
                  </a:lnTo>
                  <a:lnTo>
                    <a:pt x="245046" y="205740"/>
                  </a:lnTo>
                  <a:close/>
                </a:path>
                <a:path w="591184" h="491490">
                  <a:moveTo>
                    <a:pt x="246240" y="369430"/>
                  </a:moveTo>
                  <a:lnTo>
                    <a:pt x="242519" y="369430"/>
                  </a:lnTo>
                  <a:lnTo>
                    <a:pt x="239585" y="377621"/>
                  </a:lnTo>
                  <a:lnTo>
                    <a:pt x="241769" y="377621"/>
                  </a:lnTo>
                  <a:lnTo>
                    <a:pt x="246240" y="369430"/>
                  </a:lnTo>
                  <a:close/>
                </a:path>
                <a:path w="591184" h="491490">
                  <a:moveTo>
                    <a:pt x="250012" y="397814"/>
                  </a:moveTo>
                  <a:lnTo>
                    <a:pt x="249961" y="394144"/>
                  </a:lnTo>
                  <a:lnTo>
                    <a:pt x="249885" y="393547"/>
                  </a:lnTo>
                  <a:lnTo>
                    <a:pt x="249453" y="390118"/>
                  </a:lnTo>
                  <a:lnTo>
                    <a:pt x="249059" y="388429"/>
                  </a:lnTo>
                  <a:lnTo>
                    <a:pt x="247891" y="385216"/>
                  </a:lnTo>
                  <a:lnTo>
                    <a:pt x="247827" y="385013"/>
                  </a:lnTo>
                  <a:lnTo>
                    <a:pt x="246976" y="383628"/>
                  </a:lnTo>
                  <a:lnTo>
                    <a:pt x="246926" y="393547"/>
                  </a:lnTo>
                  <a:lnTo>
                    <a:pt x="236816" y="393547"/>
                  </a:lnTo>
                  <a:lnTo>
                    <a:pt x="241122" y="385216"/>
                  </a:lnTo>
                  <a:lnTo>
                    <a:pt x="242570" y="385216"/>
                  </a:lnTo>
                  <a:lnTo>
                    <a:pt x="246926" y="393547"/>
                  </a:lnTo>
                  <a:lnTo>
                    <a:pt x="246926" y="383578"/>
                  </a:lnTo>
                  <a:lnTo>
                    <a:pt x="245935" y="382587"/>
                  </a:lnTo>
                  <a:lnTo>
                    <a:pt x="244894" y="381495"/>
                  </a:lnTo>
                  <a:lnTo>
                    <a:pt x="243611" y="380949"/>
                  </a:lnTo>
                  <a:lnTo>
                    <a:pt x="240830" y="380949"/>
                  </a:lnTo>
                  <a:lnTo>
                    <a:pt x="239687" y="381342"/>
                  </a:lnTo>
                  <a:lnTo>
                    <a:pt x="233768" y="393547"/>
                  </a:lnTo>
                  <a:lnTo>
                    <a:pt x="233832" y="399097"/>
                  </a:lnTo>
                  <a:lnTo>
                    <a:pt x="238544" y="410565"/>
                  </a:lnTo>
                  <a:lnTo>
                    <a:pt x="239534" y="411353"/>
                  </a:lnTo>
                  <a:lnTo>
                    <a:pt x="240779" y="411746"/>
                  </a:lnTo>
                  <a:lnTo>
                    <a:pt x="244208" y="411746"/>
                  </a:lnTo>
                  <a:lnTo>
                    <a:pt x="245884" y="410908"/>
                  </a:lnTo>
                  <a:lnTo>
                    <a:pt x="247180" y="409219"/>
                  </a:lnTo>
                  <a:lnTo>
                    <a:pt x="248513" y="407530"/>
                  </a:lnTo>
                  <a:lnTo>
                    <a:pt x="249326" y="405155"/>
                  </a:lnTo>
                  <a:lnTo>
                    <a:pt x="249415" y="404558"/>
                  </a:lnTo>
                  <a:lnTo>
                    <a:pt x="249758" y="401726"/>
                  </a:lnTo>
                  <a:lnTo>
                    <a:pt x="246875" y="401726"/>
                  </a:lnTo>
                  <a:lnTo>
                    <a:pt x="246634" y="403720"/>
                  </a:lnTo>
                  <a:lnTo>
                    <a:pt x="246138" y="405155"/>
                  </a:lnTo>
                  <a:lnTo>
                    <a:pt x="244551" y="407035"/>
                  </a:lnTo>
                  <a:lnTo>
                    <a:pt x="243560" y="407530"/>
                  </a:lnTo>
                  <a:lnTo>
                    <a:pt x="241325" y="407530"/>
                  </a:lnTo>
                  <a:lnTo>
                    <a:pt x="236816" y="397814"/>
                  </a:lnTo>
                  <a:lnTo>
                    <a:pt x="250012" y="397814"/>
                  </a:lnTo>
                  <a:close/>
                </a:path>
                <a:path w="591184" h="491490">
                  <a:moveTo>
                    <a:pt x="253034" y="469595"/>
                  </a:moveTo>
                  <a:lnTo>
                    <a:pt x="252882" y="466966"/>
                  </a:lnTo>
                  <a:lnTo>
                    <a:pt x="252768" y="466128"/>
                  </a:lnTo>
                  <a:lnTo>
                    <a:pt x="252577" y="464540"/>
                  </a:lnTo>
                  <a:lnTo>
                    <a:pt x="252234" y="461606"/>
                  </a:lnTo>
                  <a:lnTo>
                    <a:pt x="251637" y="459028"/>
                  </a:lnTo>
                  <a:lnTo>
                    <a:pt x="250850" y="456946"/>
                  </a:lnTo>
                  <a:lnTo>
                    <a:pt x="249999" y="454571"/>
                  </a:lnTo>
                  <a:lnTo>
                    <a:pt x="249910" y="454317"/>
                  </a:lnTo>
                  <a:lnTo>
                    <a:pt x="248716" y="452437"/>
                  </a:lnTo>
                  <a:lnTo>
                    <a:pt x="248716" y="466128"/>
                  </a:lnTo>
                  <a:lnTo>
                    <a:pt x="234632" y="466128"/>
                  </a:lnTo>
                  <a:lnTo>
                    <a:pt x="240576" y="454571"/>
                  </a:lnTo>
                  <a:lnTo>
                    <a:pt x="242658" y="454571"/>
                  </a:lnTo>
                  <a:lnTo>
                    <a:pt x="243560" y="454914"/>
                  </a:lnTo>
                  <a:lnTo>
                    <a:pt x="245249" y="456107"/>
                  </a:lnTo>
                  <a:lnTo>
                    <a:pt x="245986" y="456895"/>
                  </a:lnTo>
                  <a:lnTo>
                    <a:pt x="246583" y="457936"/>
                  </a:lnTo>
                  <a:lnTo>
                    <a:pt x="247230" y="458978"/>
                  </a:lnTo>
                  <a:lnTo>
                    <a:pt x="248716" y="466128"/>
                  </a:lnTo>
                  <a:lnTo>
                    <a:pt x="248716" y="452437"/>
                  </a:lnTo>
                  <a:lnTo>
                    <a:pt x="247281" y="450888"/>
                  </a:lnTo>
                  <a:lnTo>
                    <a:pt x="245833" y="449402"/>
                  </a:lnTo>
                  <a:lnTo>
                    <a:pt x="244055" y="448665"/>
                  </a:lnTo>
                  <a:lnTo>
                    <a:pt x="240182" y="448665"/>
                  </a:lnTo>
                  <a:lnTo>
                    <a:pt x="238645" y="449160"/>
                  </a:lnTo>
                  <a:lnTo>
                    <a:pt x="237261" y="450253"/>
                  </a:lnTo>
                  <a:lnTo>
                    <a:pt x="235864" y="451294"/>
                  </a:lnTo>
                  <a:lnTo>
                    <a:pt x="230428" y="466128"/>
                  </a:lnTo>
                  <a:lnTo>
                    <a:pt x="230492" y="473862"/>
                  </a:lnTo>
                  <a:lnTo>
                    <a:pt x="240131" y="491324"/>
                  </a:lnTo>
                  <a:lnTo>
                    <a:pt x="244894" y="491324"/>
                  </a:lnTo>
                  <a:lnTo>
                    <a:pt x="247180" y="490131"/>
                  </a:lnTo>
                  <a:lnTo>
                    <a:pt x="249008" y="487857"/>
                  </a:lnTo>
                  <a:lnTo>
                    <a:pt x="250850" y="485521"/>
                  </a:lnTo>
                  <a:lnTo>
                    <a:pt x="252044" y="482053"/>
                  </a:lnTo>
                  <a:lnTo>
                    <a:pt x="252590" y="477481"/>
                  </a:lnTo>
                  <a:lnTo>
                    <a:pt x="248564" y="477481"/>
                  </a:lnTo>
                  <a:lnTo>
                    <a:pt x="248272" y="480161"/>
                  </a:lnTo>
                  <a:lnTo>
                    <a:pt x="247523" y="482193"/>
                  </a:lnTo>
                  <a:lnTo>
                    <a:pt x="245338" y="484822"/>
                  </a:lnTo>
                  <a:lnTo>
                    <a:pt x="243954" y="485470"/>
                  </a:lnTo>
                  <a:lnTo>
                    <a:pt x="240931" y="485470"/>
                  </a:lnTo>
                  <a:lnTo>
                    <a:pt x="234581" y="473862"/>
                  </a:lnTo>
                  <a:lnTo>
                    <a:pt x="234632" y="472071"/>
                  </a:lnTo>
                  <a:lnTo>
                    <a:pt x="252933" y="472071"/>
                  </a:lnTo>
                  <a:lnTo>
                    <a:pt x="253034" y="469595"/>
                  </a:lnTo>
                  <a:close/>
                </a:path>
                <a:path w="591184" h="491490">
                  <a:moveTo>
                    <a:pt x="255612" y="356539"/>
                  </a:moveTo>
                  <a:lnTo>
                    <a:pt x="255511" y="334162"/>
                  </a:lnTo>
                  <a:lnTo>
                    <a:pt x="255143" y="331787"/>
                  </a:lnTo>
                  <a:lnTo>
                    <a:pt x="255028" y="331241"/>
                  </a:lnTo>
                  <a:lnTo>
                    <a:pt x="254863" y="330695"/>
                  </a:lnTo>
                  <a:lnTo>
                    <a:pt x="254774" y="330390"/>
                  </a:lnTo>
                  <a:lnTo>
                    <a:pt x="254266" y="329450"/>
                  </a:lnTo>
                  <a:lnTo>
                    <a:pt x="253822" y="328510"/>
                  </a:lnTo>
                  <a:lnTo>
                    <a:pt x="253187" y="327761"/>
                  </a:lnTo>
                  <a:lnTo>
                    <a:pt x="252387" y="327215"/>
                  </a:lnTo>
                  <a:lnTo>
                    <a:pt x="251637" y="326669"/>
                  </a:lnTo>
                  <a:lnTo>
                    <a:pt x="250647" y="326428"/>
                  </a:lnTo>
                  <a:lnTo>
                    <a:pt x="246875" y="326428"/>
                  </a:lnTo>
                  <a:lnTo>
                    <a:pt x="244944" y="328206"/>
                  </a:lnTo>
                  <a:lnTo>
                    <a:pt x="243751" y="331787"/>
                  </a:lnTo>
                  <a:lnTo>
                    <a:pt x="243662" y="327113"/>
                  </a:lnTo>
                  <a:lnTo>
                    <a:pt x="240931" y="327113"/>
                  </a:lnTo>
                  <a:lnTo>
                    <a:pt x="240931" y="356539"/>
                  </a:lnTo>
                  <a:lnTo>
                    <a:pt x="243852" y="356539"/>
                  </a:lnTo>
                  <a:lnTo>
                    <a:pt x="243954" y="337337"/>
                  </a:lnTo>
                  <a:lnTo>
                    <a:pt x="244157" y="336245"/>
                  </a:lnTo>
                  <a:lnTo>
                    <a:pt x="246786" y="331381"/>
                  </a:lnTo>
                  <a:lnTo>
                    <a:pt x="247421" y="330885"/>
                  </a:lnTo>
                  <a:lnTo>
                    <a:pt x="248170" y="330695"/>
                  </a:lnTo>
                  <a:lnTo>
                    <a:pt x="250202" y="330695"/>
                  </a:lnTo>
                  <a:lnTo>
                    <a:pt x="251091" y="331241"/>
                  </a:lnTo>
                  <a:lnTo>
                    <a:pt x="252387" y="333324"/>
                  </a:lnTo>
                  <a:lnTo>
                    <a:pt x="252691" y="334810"/>
                  </a:lnTo>
                  <a:lnTo>
                    <a:pt x="252691" y="356539"/>
                  </a:lnTo>
                  <a:lnTo>
                    <a:pt x="255612" y="356539"/>
                  </a:lnTo>
                  <a:close/>
                </a:path>
                <a:path w="591184" h="491490">
                  <a:moveTo>
                    <a:pt x="276796" y="381635"/>
                  </a:moveTo>
                  <a:lnTo>
                    <a:pt x="274015" y="381635"/>
                  </a:lnTo>
                  <a:lnTo>
                    <a:pt x="274015" y="385851"/>
                  </a:lnTo>
                  <a:lnTo>
                    <a:pt x="273799" y="385216"/>
                  </a:lnTo>
                  <a:lnTo>
                    <a:pt x="273748" y="385064"/>
                  </a:lnTo>
                  <a:lnTo>
                    <a:pt x="273748" y="398551"/>
                  </a:lnTo>
                  <a:lnTo>
                    <a:pt x="273367" y="401231"/>
                  </a:lnTo>
                  <a:lnTo>
                    <a:pt x="269608" y="407136"/>
                  </a:lnTo>
                  <a:lnTo>
                    <a:pt x="267716" y="407136"/>
                  </a:lnTo>
                  <a:lnTo>
                    <a:pt x="266877" y="406793"/>
                  </a:lnTo>
                  <a:lnTo>
                    <a:pt x="266280" y="406146"/>
                  </a:lnTo>
                  <a:lnTo>
                    <a:pt x="265633" y="405498"/>
                  </a:lnTo>
                  <a:lnTo>
                    <a:pt x="265137" y="404609"/>
                  </a:lnTo>
                  <a:lnTo>
                    <a:pt x="264337" y="402424"/>
                  </a:lnTo>
                  <a:lnTo>
                    <a:pt x="264096" y="401231"/>
                  </a:lnTo>
                  <a:lnTo>
                    <a:pt x="263753" y="398551"/>
                  </a:lnTo>
                  <a:lnTo>
                    <a:pt x="263817" y="392950"/>
                  </a:lnTo>
                  <a:lnTo>
                    <a:pt x="263982" y="391909"/>
                  </a:lnTo>
                  <a:lnTo>
                    <a:pt x="264147" y="390563"/>
                  </a:lnTo>
                  <a:lnTo>
                    <a:pt x="264452" y="389521"/>
                  </a:lnTo>
                  <a:lnTo>
                    <a:pt x="265290" y="387438"/>
                  </a:lnTo>
                  <a:lnTo>
                    <a:pt x="265836" y="386651"/>
                  </a:lnTo>
                  <a:lnTo>
                    <a:pt x="266522" y="386105"/>
                  </a:lnTo>
                  <a:lnTo>
                    <a:pt x="267169" y="385508"/>
                  </a:lnTo>
                  <a:lnTo>
                    <a:pt x="267970" y="385216"/>
                  </a:lnTo>
                  <a:lnTo>
                    <a:pt x="269798" y="385216"/>
                  </a:lnTo>
                  <a:lnTo>
                    <a:pt x="273748" y="398551"/>
                  </a:lnTo>
                  <a:lnTo>
                    <a:pt x="273748" y="385064"/>
                  </a:lnTo>
                  <a:lnTo>
                    <a:pt x="273469" y="384213"/>
                  </a:lnTo>
                  <a:lnTo>
                    <a:pt x="272732" y="382981"/>
                  </a:lnTo>
                  <a:lnTo>
                    <a:pt x="270891" y="381342"/>
                  </a:lnTo>
                  <a:lnTo>
                    <a:pt x="269849" y="380949"/>
                  </a:lnTo>
                  <a:lnTo>
                    <a:pt x="267220" y="380949"/>
                  </a:lnTo>
                  <a:lnTo>
                    <a:pt x="260642" y="394436"/>
                  </a:lnTo>
                  <a:lnTo>
                    <a:pt x="260769" y="400392"/>
                  </a:lnTo>
                  <a:lnTo>
                    <a:pt x="261124" y="402221"/>
                  </a:lnTo>
                  <a:lnTo>
                    <a:pt x="261416" y="404012"/>
                  </a:lnTo>
                  <a:lnTo>
                    <a:pt x="267169" y="411353"/>
                  </a:lnTo>
                  <a:lnTo>
                    <a:pt x="269608" y="411353"/>
                  </a:lnTo>
                  <a:lnTo>
                    <a:pt x="270687" y="410908"/>
                  </a:lnTo>
                  <a:lnTo>
                    <a:pt x="272732" y="409219"/>
                  </a:lnTo>
                  <a:lnTo>
                    <a:pt x="273469" y="407885"/>
                  </a:lnTo>
                  <a:lnTo>
                    <a:pt x="273659" y="407136"/>
                  </a:lnTo>
                  <a:lnTo>
                    <a:pt x="273964" y="406044"/>
                  </a:lnTo>
                  <a:lnTo>
                    <a:pt x="273888" y="411353"/>
                  </a:lnTo>
                  <a:lnTo>
                    <a:pt x="269697" y="419100"/>
                  </a:lnTo>
                  <a:lnTo>
                    <a:pt x="268312" y="419100"/>
                  </a:lnTo>
                  <a:lnTo>
                    <a:pt x="267817" y="419049"/>
                  </a:lnTo>
                  <a:lnTo>
                    <a:pt x="267271" y="418846"/>
                  </a:lnTo>
                  <a:lnTo>
                    <a:pt x="266776" y="418693"/>
                  </a:lnTo>
                  <a:lnTo>
                    <a:pt x="264744" y="416560"/>
                  </a:lnTo>
                  <a:lnTo>
                    <a:pt x="264388" y="415925"/>
                  </a:lnTo>
                  <a:lnTo>
                    <a:pt x="264248" y="415226"/>
                  </a:lnTo>
                  <a:lnTo>
                    <a:pt x="264248" y="414337"/>
                  </a:lnTo>
                  <a:lnTo>
                    <a:pt x="261315" y="414337"/>
                  </a:lnTo>
                  <a:lnTo>
                    <a:pt x="263791" y="421030"/>
                  </a:lnTo>
                  <a:lnTo>
                    <a:pt x="264490" y="421728"/>
                  </a:lnTo>
                  <a:lnTo>
                    <a:pt x="265239" y="422224"/>
                  </a:lnTo>
                  <a:lnTo>
                    <a:pt x="266966" y="422821"/>
                  </a:lnTo>
                  <a:lnTo>
                    <a:pt x="267766" y="423011"/>
                  </a:lnTo>
                  <a:lnTo>
                    <a:pt x="271437" y="423011"/>
                  </a:lnTo>
                  <a:lnTo>
                    <a:pt x="273469" y="421817"/>
                  </a:lnTo>
                  <a:lnTo>
                    <a:pt x="274967" y="419100"/>
                  </a:lnTo>
                  <a:lnTo>
                    <a:pt x="276148" y="417004"/>
                  </a:lnTo>
                  <a:lnTo>
                    <a:pt x="276707" y="413829"/>
                  </a:lnTo>
                  <a:lnTo>
                    <a:pt x="276796" y="406044"/>
                  </a:lnTo>
                  <a:lnTo>
                    <a:pt x="276796" y="385851"/>
                  </a:lnTo>
                  <a:lnTo>
                    <a:pt x="276796" y="381635"/>
                  </a:lnTo>
                  <a:close/>
                </a:path>
                <a:path w="591184" h="491490">
                  <a:moveTo>
                    <a:pt x="284137" y="352717"/>
                  </a:moveTo>
                  <a:lnTo>
                    <a:pt x="283794" y="352920"/>
                  </a:lnTo>
                  <a:lnTo>
                    <a:pt x="283489" y="353009"/>
                  </a:lnTo>
                  <a:lnTo>
                    <a:pt x="282803" y="353009"/>
                  </a:lnTo>
                  <a:lnTo>
                    <a:pt x="282498" y="352717"/>
                  </a:lnTo>
                  <a:lnTo>
                    <a:pt x="282384" y="351917"/>
                  </a:lnTo>
                  <a:lnTo>
                    <a:pt x="282308" y="341401"/>
                  </a:lnTo>
                  <a:lnTo>
                    <a:pt x="282232" y="332371"/>
                  </a:lnTo>
                  <a:lnTo>
                    <a:pt x="282117" y="331533"/>
                  </a:lnTo>
                  <a:lnTo>
                    <a:pt x="281863" y="330695"/>
                  </a:lnTo>
                  <a:lnTo>
                    <a:pt x="281762" y="330339"/>
                  </a:lnTo>
                  <a:lnTo>
                    <a:pt x="281355" y="329298"/>
                  </a:lnTo>
                  <a:lnTo>
                    <a:pt x="280860" y="328460"/>
                  </a:lnTo>
                  <a:lnTo>
                    <a:pt x="279577" y="327266"/>
                  </a:lnTo>
                  <a:lnTo>
                    <a:pt x="279425" y="327202"/>
                  </a:lnTo>
                  <a:lnTo>
                    <a:pt x="279425" y="341401"/>
                  </a:lnTo>
                  <a:lnTo>
                    <a:pt x="279323" y="347751"/>
                  </a:lnTo>
                  <a:lnTo>
                    <a:pt x="278879" y="349288"/>
                  </a:lnTo>
                  <a:lnTo>
                    <a:pt x="278587" y="350037"/>
                  </a:lnTo>
                  <a:lnTo>
                    <a:pt x="278130" y="350685"/>
                  </a:lnTo>
                  <a:lnTo>
                    <a:pt x="277736" y="351370"/>
                  </a:lnTo>
                  <a:lnTo>
                    <a:pt x="277139" y="351917"/>
                  </a:lnTo>
                  <a:lnTo>
                    <a:pt x="276491" y="352374"/>
                  </a:lnTo>
                  <a:lnTo>
                    <a:pt x="275805" y="352767"/>
                  </a:lnTo>
                  <a:lnTo>
                    <a:pt x="274955" y="353009"/>
                  </a:lnTo>
                  <a:lnTo>
                    <a:pt x="273621" y="353009"/>
                  </a:lnTo>
                  <a:lnTo>
                    <a:pt x="270687" y="350139"/>
                  </a:lnTo>
                  <a:lnTo>
                    <a:pt x="270687" y="347014"/>
                  </a:lnTo>
                  <a:lnTo>
                    <a:pt x="277393" y="342595"/>
                  </a:lnTo>
                  <a:lnTo>
                    <a:pt x="277990" y="342392"/>
                  </a:lnTo>
                  <a:lnTo>
                    <a:pt x="278587" y="342150"/>
                  </a:lnTo>
                  <a:lnTo>
                    <a:pt x="279031" y="341845"/>
                  </a:lnTo>
                  <a:lnTo>
                    <a:pt x="279425" y="341401"/>
                  </a:lnTo>
                  <a:lnTo>
                    <a:pt x="279425" y="327202"/>
                  </a:lnTo>
                  <a:lnTo>
                    <a:pt x="278879" y="326923"/>
                  </a:lnTo>
                  <a:lnTo>
                    <a:pt x="277291" y="326517"/>
                  </a:lnTo>
                  <a:lnTo>
                    <a:pt x="276491" y="326428"/>
                  </a:lnTo>
                  <a:lnTo>
                    <a:pt x="274713" y="326428"/>
                  </a:lnTo>
                  <a:lnTo>
                    <a:pt x="268262" y="336296"/>
                  </a:lnTo>
                  <a:lnTo>
                    <a:pt x="271145" y="336296"/>
                  </a:lnTo>
                  <a:lnTo>
                    <a:pt x="271233" y="334111"/>
                  </a:lnTo>
                  <a:lnTo>
                    <a:pt x="271691" y="332625"/>
                  </a:lnTo>
                  <a:lnTo>
                    <a:pt x="272427" y="331876"/>
                  </a:lnTo>
                  <a:lnTo>
                    <a:pt x="273316" y="331089"/>
                  </a:lnTo>
                  <a:lnTo>
                    <a:pt x="274320" y="330695"/>
                  </a:lnTo>
                  <a:lnTo>
                    <a:pt x="275996" y="330695"/>
                  </a:lnTo>
                  <a:lnTo>
                    <a:pt x="278079" y="331431"/>
                  </a:lnTo>
                  <a:lnTo>
                    <a:pt x="278587" y="331876"/>
                  </a:lnTo>
                  <a:lnTo>
                    <a:pt x="278879" y="332371"/>
                  </a:lnTo>
                  <a:lnTo>
                    <a:pt x="279082" y="332917"/>
                  </a:lnTo>
                  <a:lnTo>
                    <a:pt x="279323" y="333667"/>
                  </a:lnTo>
                  <a:lnTo>
                    <a:pt x="279400" y="334111"/>
                  </a:lnTo>
                  <a:lnTo>
                    <a:pt x="279323" y="337185"/>
                  </a:lnTo>
                  <a:lnTo>
                    <a:pt x="275056" y="339471"/>
                  </a:lnTo>
                  <a:lnTo>
                    <a:pt x="273519" y="339915"/>
                  </a:lnTo>
                  <a:lnTo>
                    <a:pt x="272034" y="340410"/>
                  </a:lnTo>
                  <a:lnTo>
                    <a:pt x="271335" y="340766"/>
                  </a:lnTo>
                  <a:lnTo>
                    <a:pt x="270598" y="341109"/>
                  </a:lnTo>
                  <a:lnTo>
                    <a:pt x="269951" y="341604"/>
                  </a:lnTo>
                  <a:lnTo>
                    <a:pt x="269519" y="342150"/>
                  </a:lnTo>
                  <a:lnTo>
                    <a:pt x="268859" y="342938"/>
                  </a:lnTo>
                  <a:lnTo>
                    <a:pt x="268427" y="343789"/>
                  </a:lnTo>
                  <a:lnTo>
                    <a:pt x="267716" y="345973"/>
                  </a:lnTo>
                  <a:lnTo>
                    <a:pt x="267589" y="347014"/>
                  </a:lnTo>
                  <a:lnTo>
                    <a:pt x="267716" y="351726"/>
                  </a:lnTo>
                  <a:lnTo>
                    <a:pt x="268312" y="353809"/>
                  </a:lnTo>
                  <a:lnTo>
                    <a:pt x="268757" y="354698"/>
                  </a:lnTo>
                  <a:lnTo>
                    <a:pt x="269303" y="355346"/>
                  </a:lnTo>
                  <a:lnTo>
                    <a:pt x="269798" y="355993"/>
                  </a:lnTo>
                  <a:lnTo>
                    <a:pt x="270446" y="356489"/>
                  </a:lnTo>
                  <a:lnTo>
                    <a:pt x="271830" y="357085"/>
                  </a:lnTo>
                  <a:lnTo>
                    <a:pt x="272580" y="357187"/>
                  </a:lnTo>
                  <a:lnTo>
                    <a:pt x="274612" y="357187"/>
                  </a:lnTo>
                  <a:lnTo>
                    <a:pt x="279476" y="353009"/>
                  </a:lnTo>
                  <a:lnTo>
                    <a:pt x="279628" y="352717"/>
                  </a:lnTo>
                  <a:lnTo>
                    <a:pt x="279692" y="354698"/>
                  </a:lnTo>
                  <a:lnTo>
                    <a:pt x="279819" y="355447"/>
                  </a:lnTo>
                  <a:lnTo>
                    <a:pt x="280720" y="356831"/>
                  </a:lnTo>
                  <a:lnTo>
                    <a:pt x="281305" y="357187"/>
                  </a:lnTo>
                  <a:lnTo>
                    <a:pt x="282943" y="357187"/>
                  </a:lnTo>
                  <a:lnTo>
                    <a:pt x="283641" y="356984"/>
                  </a:lnTo>
                  <a:lnTo>
                    <a:pt x="284137" y="356489"/>
                  </a:lnTo>
                  <a:lnTo>
                    <a:pt x="284137" y="353009"/>
                  </a:lnTo>
                  <a:lnTo>
                    <a:pt x="284137" y="352717"/>
                  </a:lnTo>
                  <a:close/>
                </a:path>
                <a:path w="591184" h="491490">
                  <a:moveTo>
                    <a:pt x="286867" y="490435"/>
                  </a:moveTo>
                  <a:lnTo>
                    <a:pt x="285838" y="454571"/>
                  </a:lnTo>
                  <a:lnTo>
                    <a:pt x="285724" y="454164"/>
                  </a:lnTo>
                  <a:lnTo>
                    <a:pt x="285026" y="452831"/>
                  </a:lnTo>
                  <a:lnTo>
                    <a:pt x="284391" y="451535"/>
                  </a:lnTo>
                  <a:lnTo>
                    <a:pt x="283489" y="450494"/>
                  </a:lnTo>
                  <a:lnTo>
                    <a:pt x="281355" y="449008"/>
                  </a:lnTo>
                  <a:lnTo>
                    <a:pt x="280022" y="448665"/>
                  </a:lnTo>
                  <a:lnTo>
                    <a:pt x="274764" y="448665"/>
                  </a:lnTo>
                  <a:lnTo>
                    <a:pt x="272135" y="451142"/>
                  </a:lnTo>
                  <a:lnTo>
                    <a:pt x="270446" y="456107"/>
                  </a:lnTo>
                  <a:lnTo>
                    <a:pt x="270395" y="449605"/>
                  </a:lnTo>
                  <a:lnTo>
                    <a:pt x="266573" y="449605"/>
                  </a:lnTo>
                  <a:lnTo>
                    <a:pt x="266573" y="490435"/>
                  </a:lnTo>
                  <a:lnTo>
                    <a:pt x="270598" y="490435"/>
                  </a:lnTo>
                  <a:lnTo>
                    <a:pt x="270598" y="465531"/>
                  </a:lnTo>
                  <a:lnTo>
                    <a:pt x="270738" y="463842"/>
                  </a:lnTo>
                  <a:lnTo>
                    <a:pt x="271043" y="462305"/>
                  </a:lnTo>
                  <a:lnTo>
                    <a:pt x="271386" y="460717"/>
                  </a:lnTo>
                  <a:lnTo>
                    <a:pt x="271830" y="459371"/>
                  </a:lnTo>
                  <a:lnTo>
                    <a:pt x="272402" y="458279"/>
                  </a:lnTo>
                  <a:lnTo>
                    <a:pt x="273024" y="457047"/>
                  </a:lnTo>
                  <a:lnTo>
                    <a:pt x="273773" y="456145"/>
                  </a:lnTo>
                  <a:lnTo>
                    <a:pt x="274662" y="455561"/>
                  </a:lnTo>
                  <a:lnTo>
                    <a:pt x="275551" y="454914"/>
                  </a:lnTo>
                  <a:lnTo>
                    <a:pt x="276593" y="454571"/>
                  </a:lnTo>
                  <a:lnTo>
                    <a:pt x="279374" y="454571"/>
                  </a:lnTo>
                  <a:lnTo>
                    <a:pt x="280619" y="455307"/>
                  </a:lnTo>
                  <a:lnTo>
                    <a:pt x="281457" y="456793"/>
                  </a:lnTo>
                  <a:lnTo>
                    <a:pt x="282346" y="458279"/>
                  </a:lnTo>
                  <a:lnTo>
                    <a:pt x="282803" y="460273"/>
                  </a:lnTo>
                  <a:lnTo>
                    <a:pt x="282803" y="490435"/>
                  </a:lnTo>
                  <a:lnTo>
                    <a:pt x="286867" y="490435"/>
                  </a:lnTo>
                  <a:close/>
                </a:path>
                <a:path w="591184" h="491490">
                  <a:moveTo>
                    <a:pt x="289941" y="253403"/>
                  </a:moveTo>
                  <a:lnTo>
                    <a:pt x="289001" y="248983"/>
                  </a:lnTo>
                  <a:lnTo>
                    <a:pt x="288340" y="247891"/>
                  </a:lnTo>
                  <a:lnTo>
                    <a:pt x="287108" y="245808"/>
                  </a:lnTo>
                  <a:lnTo>
                    <a:pt x="285178" y="242633"/>
                  </a:lnTo>
                  <a:lnTo>
                    <a:pt x="285076" y="255435"/>
                  </a:lnTo>
                  <a:lnTo>
                    <a:pt x="285076" y="262724"/>
                  </a:lnTo>
                  <a:lnTo>
                    <a:pt x="284441" y="265506"/>
                  </a:lnTo>
                  <a:lnTo>
                    <a:pt x="283146" y="267487"/>
                  </a:lnTo>
                  <a:lnTo>
                    <a:pt x="281851" y="269417"/>
                  </a:lnTo>
                  <a:lnTo>
                    <a:pt x="279869" y="270319"/>
                  </a:lnTo>
                  <a:lnTo>
                    <a:pt x="277088" y="270268"/>
                  </a:lnTo>
                  <a:lnTo>
                    <a:pt x="267512" y="270268"/>
                  </a:lnTo>
                  <a:lnTo>
                    <a:pt x="267512" y="247891"/>
                  </a:lnTo>
                  <a:lnTo>
                    <a:pt x="279869" y="247891"/>
                  </a:lnTo>
                  <a:lnTo>
                    <a:pt x="281851" y="248881"/>
                  </a:lnTo>
                  <a:lnTo>
                    <a:pt x="284441" y="252653"/>
                  </a:lnTo>
                  <a:lnTo>
                    <a:pt x="285076" y="255435"/>
                  </a:lnTo>
                  <a:lnTo>
                    <a:pt x="285076" y="242582"/>
                  </a:lnTo>
                  <a:lnTo>
                    <a:pt x="282397" y="241046"/>
                  </a:lnTo>
                  <a:lnTo>
                    <a:pt x="262661" y="241046"/>
                  </a:lnTo>
                  <a:lnTo>
                    <a:pt x="262661" y="302069"/>
                  </a:lnTo>
                  <a:lnTo>
                    <a:pt x="267512" y="302069"/>
                  </a:lnTo>
                  <a:lnTo>
                    <a:pt x="267512" y="277114"/>
                  </a:lnTo>
                  <a:lnTo>
                    <a:pt x="278676" y="277114"/>
                  </a:lnTo>
                  <a:lnTo>
                    <a:pt x="282397" y="277164"/>
                  </a:lnTo>
                  <a:lnTo>
                    <a:pt x="285178" y="275628"/>
                  </a:lnTo>
                  <a:lnTo>
                    <a:pt x="287108" y="272453"/>
                  </a:lnTo>
                  <a:lnTo>
                    <a:pt x="288353" y="270319"/>
                  </a:lnTo>
                  <a:lnTo>
                    <a:pt x="289001" y="269227"/>
                  </a:lnTo>
                  <a:lnTo>
                    <a:pt x="289941" y="264807"/>
                  </a:lnTo>
                  <a:lnTo>
                    <a:pt x="289941" y="253403"/>
                  </a:lnTo>
                  <a:close/>
                </a:path>
                <a:path w="591184" h="491490">
                  <a:moveTo>
                    <a:pt x="292823" y="381635"/>
                  </a:moveTo>
                  <a:lnTo>
                    <a:pt x="289890" y="381635"/>
                  </a:lnTo>
                  <a:lnTo>
                    <a:pt x="289890" y="411060"/>
                  </a:lnTo>
                  <a:lnTo>
                    <a:pt x="292823" y="411060"/>
                  </a:lnTo>
                  <a:lnTo>
                    <a:pt x="292823" y="381635"/>
                  </a:lnTo>
                  <a:close/>
                </a:path>
                <a:path w="591184" h="491490">
                  <a:moveTo>
                    <a:pt x="292823" y="370420"/>
                  </a:moveTo>
                  <a:lnTo>
                    <a:pt x="289890" y="370420"/>
                  </a:lnTo>
                  <a:lnTo>
                    <a:pt x="289890" y="376377"/>
                  </a:lnTo>
                  <a:lnTo>
                    <a:pt x="292823" y="376377"/>
                  </a:lnTo>
                  <a:lnTo>
                    <a:pt x="292823" y="370420"/>
                  </a:lnTo>
                  <a:close/>
                </a:path>
                <a:path w="591184" h="491490">
                  <a:moveTo>
                    <a:pt x="302895" y="327113"/>
                  </a:moveTo>
                  <a:lnTo>
                    <a:pt x="299364" y="327113"/>
                  </a:lnTo>
                  <a:lnTo>
                    <a:pt x="299364" y="318287"/>
                  </a:lnTo>
                  <a:lnTo>
                    <a:pt x="296494" y="318287"/>
                  </a:lnTo>
                  <a:lnTo>
                    <a:pt x="296494" y="327113"/>
                  </a:lnTo>
                  <a:lnTo>
                    <a:pt x="293458" y="327113"/>
                  </a:lnTo>
                  <a:lnTo>
                    <a:pt x="293458" y="331381"/>
                  </a:lnTo>
                  <a:lnTo>
                    <a:pt x="296494" y="331381"/>
                  </a:lnTo>
                  <a:lnTo>
                    <a:pt x="296595" y="352564"/>
                  </a:lnTo>
                  <a:lnTo>
                    <a:pt x="296887" y="354253"/>
                  </a:lnTo>
                  <a:lnTo>
                    <a:pt x="297141" y="354901"/>
                  </a:lnTo>
                  <a:lnTo>
                    <a:pt x="297484" y="355346"/>
                  </a:lnTo>
                  <a:lnTo>
                    <a:pt x="297776" y="355841"/>
                  </a:lnTo>
                  <a:lnTo>
                    <a:pt x="298221" y="356146"/>
                  </a:lnTo>
                  <a:lnTo>
                    <a:pt x="298767" y="356285"/>
                  </a:lnTo>
                  <a:lnTo>
                    <a:pt x="299313" y="356489"/>
                  </a:lnTo>
                  <a:lnTo>
                    <a:pt x="299910" y="356539"/>
                  </a:lnTo>
                  <a:lnTo>
                    <a:pt x="302895" y="356539"/>
                  </a:lnTo>
                  <a:lnTo>
                    <a:pt x="302895" y="352323"/>
                  </a:lnTo>
                  <a:lnTo>
                    <a:pt x="301104" y="352323"/>
                  </a:lnTo>
                  <a:lnTo>
                    <a:pt x="300164" y="352171"/>
                  </a:lnTo>
                  <a:lnTo>
                    <a:pt x="299961" y="352018"/>
                  </a:lnTo>
                  <a:lnTo>
                    <a:pt x="299618" y="351624"/>
                  </a:lnTo>
                  <a:lnTo>
                    <a:pt x="299516" y="351370"/>
                  </a:lnTo>
                  <a:lnTo>
                    <a:pt x="299364" y="350240"/>
                  </a:lnTo>
                  <a:lnTo>
                    <a:pt x="299364" y="331381"/>
                  </a:lnTo>
                  <a:lnTo>
                    <a:pt x="302895" y="331381"/>
                  </a:lnTo>
                  <a:lnTo>
                    <a:pt x="302895" y="327113"/>
                  </a:lnTo>
                  <a:close/>
                </a:path>
                <a:path w="591184" h="491490">
                  <a:moveTo>
                    <a:pt x="321906" y="393001"/>
                  </a:moveTo>
                  <a:lnTo>
                    <a:pt x="318922" y="383794"/>
                  </a:lnTo>
                  <a:lnTo>
                    <a:pt x="318922" y="394246"/>
                  </a:lnTo>
                  <a:lnTo>
                    <a:pt x="318820" y="399745"/>
                  </a:lnTo>
                  <a:lnTo>
                    <a:pt x="318516" y="401129"/>
                  </a:lnTo>
                  <a:lnTo>
                    <a:pt x="318274" y="402526"/>
                  </a:lnTo>
                  <a:lnTo>
                    <a:pt x="317868" y="403720"/>
                  </a:lnTo>
                  <a:lnTo>
                    <a:pt x="317322" y="404609"/>
                  </a:lnTo>
                  <a:lnTo>
                    <a:pt x="316826" y="405549"/>
                  </a:lnTo>
                  <a:lnTo>
                    <a:pt x="316280" y="406298"/>
                  </a:lnTo>
                  <a:lnTo>
                    <a:pt x="314896" y="407289"/>
                  </a:lnTo>
                  <a:lnTo>
                    <a:pt x="314198" y="407530"/>
                  </a:lnTo>
                  <a:lnTo>
                    <a:pt x="312712" y="407530"/>
                  </a:lnTo>
                  <a:lnTo>
                    <a:pt x="311962" y="407289"/>
                  </a:lnTo>
                  <a:lnTo>
                    <a:pt x="311327" y="406793"/>
                  </a:lnTo>
                  <a:lnTo>
                    <a:pt x="310629" y="406298"/>
                  </a:lnTo>
                  <a:lnTo>
                    <a:pt x="310083" y="405549"/>
                  </a:lnTo>
                  <a:lnTo>
                    <a:pt x="309587" y="404609"/>
                  </a:lnTo>
                  <a:lnTo>
                    <a:pt x="309041" y="403720"/>
                  </a:lnTo>
                  <a:lnTo>
                    <a:pt x="308648" y="402526"/>
                  </a:lnTo>
                  <a:lnTo>
                    <a:pt x="308394" y="401129"/>
                  </a:lnTo>
                  <a:lnTo>
                    <a:pt x="308102" y="399745"/>
                  </a:lnTo>
                  <a:lnTo>
                    <a:pt x="307975" y="394246"/>
                  </a:lnTo>
                  <a:lnTo>
                    <a:pt x="308102" y="393001"/>
                  </a:lnTo>
                  <a:lnTo>
                    <a:pt x="308648" y="390220"/>
                  </a:lnTo>
                  <a:lnTo>
                    <a:pt x="309041" y="389077"/>
                  </a:lnTo>
                  <a:lnTo>
                    <a:pt x="310083" y="387146"/>
                  </a:lnTo>
                  <a:lnTo>
                    <a:pt x="310629" y="386448"/>
                  </a:lnTo>
                  <a:lnTo>
                    <a:pt x="311327" y="385953"/>
                  </a:lnTo>
                  <a:lnTo>
                    <a:pt x="311962" y="385457"/>
                  </a:lnTo>
                  <a:lnTo>
                    <a:pt x="312712" y="385216"/>
                  </a:lnTo>
                  <a:lnTo>
                    <a:pt x="314198" y="385216"/>
                  </a:lnTo>
                  <a:lnTo>
                    <a:pt x="318516" y="391604"/>
                  </a:lnTo>
                  <a:lnTo>
                    <a:pt x="318820" y="393001"/>
                  </a:lnTo>
                  <a:lnTo>
                    <a:pt x="314845" y="380949"/>
                  </a:lnTo>
                  <a:lnTo>
                    <a:pt x="312064" y="380949"/>
                  </a:lnTo>
                  <a:lnTo>
                    <a:pt x="304990" y="393001"/>
                  </a:lnTo>
                  <a:lnTo>
                    <a:pt x="305066" y="400596"/>
                  </a:lnTo>
                  <a:lnTo>
                    <a:pt x="312064" y="411695"/>
                  </a:lnTo>
                  <a:lnTo>
                    <a:pt x="314845" y="411695"/>
                  </a:lnTo>
                  <a:lnTo>
                    <a:pt x="321843" y="400596"/>
                  </a:lnTo>
                  <a:lnTo>
                    <a:pt x="321906" y="393001"/>
                  </a:lnTo>
                  <a:close/>
                </a:path>
                <a:path w="591184" h="491490">
                  <a:moveTo>
                    <a:pt x="322681" y="490435"/>
                  </a:moveTo>
                  <a:lnTo>
                    <a:pt x="322630" y="460717"/>
                  </a:lnTo>
                  <a:lnTo>
                    <a:pt x="322541" y="459371"/>
                  </a:lnTo>
                  <a:lnTo>
                    <a:pt x="322237" y="457542"/>
                  </a:lnTo>
                  <a:lnTo>
                    <a:pt x="321995" y="455701"/>
                  </a:lnTo>
                  <a:lnTo>
                    <a:pt x="321652" y="454571"/>
                  </a:lnTo>
                  <a:lnTo>
                    <a:pt x="321538" y="454164"/>
                  </a:lnTo>
                  <a:lnTo>
                    <a:pt x="320205" y="451535"/>
                  </a:lnTo>
                  <a:lnTo>
                    <a:pt x="319316" y="450494"/>
                  </a:lnTo>
                  <a:lnTo>
                    <a:pt x="317182" y="449008"/>
                  </a:lnTo>
                  <a:lnTo>
                    <a:pt x="315836" y="448665"/>
                  </a:lnTo>
                  <a:lnTo>
                    <a:pt x="310578" y="448665"/>
                  </a:lnTo>
                  <a:lnTo>
                    <a:pt x="307949" y="451142"/>
                  </a:lnTo>
                  <a:lnTo>
                    <a:pt x="306260" y="456107"/>
                  </a:lnTo>
                  <a:lnTo>
                    <a:pt x="306209" y="449605"/>
                  </a:lnTo>
                  <a:lnTo>
                    <a:pt x="302399" y="449605"/>
                  </a:lnTo>
                  <a:lnTo>
                    <a:pt x="302399" y="490435"/>
                  </a:lnTo>
                  <a:lnTo>
                    <a:pt x="306412" y="490435"/>
                  </a:lnTo>
                  <a:lnTo>
                    <a:pt x="306412" y="465531"/>
                  </a:lnTo>
                  <a:lnTo>
                    <a:pt x="306565" y="463842"/>
                  </a:lnTo>
                  <a:lnTo>
                    <a:pt x="310476" y="455561"/>
                  </a:lnTo>
                  <a:lnTo>
                    <a:pt x="311378" y="454914"/>
                  </a:lnTo>
                  <a:lnTo>
                    <a:pt x="312420" y="454571"/>
                  </a:lnTo>
                  <a:lnTo>
                    <a:pt x="315188" y="454571"/>
                  </a:lnTo>
                  <a:lnTo>
                    <a:pt x="316433" y="455307"/>
                  </a:lnTo>
                  <a:lnTo>
                    <a:pt x="317271" y="456793"/>
                  </a:lnTo>
                  <a:lnTo>
                    <a:pt x="318173" y="458279"/>
                  </a:lnTo>
                  <a:lnTo>
                    <a:pt x="318617" y="460273"/>
                  </a:lnTo>
                  <a:lnTo>
                    <a:pt x="318617" y="490435"/>
                  </a:lnTo>
                  <a:lnTo>
                    <a:pt x="322681" y="490435"/>
                  </a:lnTo>
                  <a:close/>
                </a:path>
                <a:path w="591184" h="491490">
                  <a:moveTo>
                    <a:pt x="328891" y="296214"/>
                  </a:moveTo>
                  <a:lnTo>
                    <a:pt x="328383" y="296506"/>
                  </a:lnTo>
                  <a:lnTo>
                    <a:pt x="327939" y="296659"/>
                  </a:lnTo>
                  <a:lnTo>
                    <a:pt x="326847" y="296659"/>
                  </a:lnTo>
                  <a:lnTo>
                    <a:pt x="326542" y="296354"/>
                  </a:lnTo>
                  <a:lnTo>
                    <a:pt x="326440" y="296214"/>
                  </a:lnTo>
                  <a:lnTo>
                    <a:pt x="326263" y="295021"/>
                  </a:lnTo>
                  <a:lnTo>
                    <a:pt x="326161" y="279247"/>
                  </a:lnTo>
                  <a:lnTo>
                    <a:pt x="326059" y="265798"/>
                  </a:lnTo>
                  <a:lnTo>
                    <a:pt x="322986" y="259054"/>
                  </a:lnTo>
                  <a:lnTo>
                    <a:pt x="322033" y="258165"/>
                  </a:lnTo>
                  <a:lnTo>
                    <a:pt x="321792" y="258038"/>
                  </a:lnTo>
                  <a:lnTo>
                    <a:pt x="321792" y="279247"/>
                  </a:lnTo>
                  <a:lnTo>
                    <a:pt x="321691" y="288328"/>
                  </a:lnTo>
                  <a:lnTo>
                    <a:pt x="317373" y="295668"/>
                  </a:lnTo>
                  <a:lnTo>
                    <a:pt x="316382" y="296316"/>
                  </a:lnTo>
                  <a:lnTo>
                    <a:pt x="315137" y="296659"/>
                  </a:lnTo>
                  <a:lnTo>
                    <a:pt x="313055" y="296659"/>
                  </a:lnTo>
                  <a:lnTo>
                    <a:pt x="308597" y="291350"/>
                  </a:lnTo>
                  <a:lnTo>
                    <a:pt x="308698" y="287680"/>
                  </a:lnTo>
                  <a:lnTo>
                    <a:pt x="317817" y="281279"/>
                  </a:lnTo>
                  <a:lnTo>
                    <a:pt x="318770" y="281025"/>
                  </a:lnTo>
                  <a:lnTo>
                    <a:pt x="319659" y="280733"/>
                  </a:lnTo>
                  <a:lnTo>
                    <a:pt x="320548" y="280390"/>
                  </a:lnTo>
                  <a:lnTo>
                    <a:pt x="321246" y="279895"/>
                  </a:lnTo>
                  <a:lnTo>
                    <a:pt x="321792" y="279247"/>
                  </a:lnTo>
                  <a:lnTo>
                    <a:pt x="321792" y="258038"/>
                  </a:lnTo>
                  <a:lnTo>
                    <a:pt x="320941" y="257568"/>
                  </a:lnTo>
                  <a:lnTo>
                    <a:pt x="319811" y="257263"/>
                  </a:lnTo>
                  <a:lnTo>
                    <a:pt x="318617" y="257022"/>
                  </a:lnTo>
                  <a:lnTo>
                    <a:pt x="317423" y="256870"/>
                  </a:lnTo>
                  <a:lnTo>
                    <a:pt x="314744" y="256870"/>
                  </a:lnTo>
                  <a:lnTo>
                    <a:pt x="304977" y="271653"/>
                  </a:lnTo>
                  <a:lnTo>
                    <a:pt x="309333" y="271653"/>
                  </a:lnTo>
                  <a:lnTo>
                    <a:pt x="309435" y="268376"/>
                  </a:lnTo>
                  <a:lnTo>
                    <a:pt x="310134" y="266192"/>
                  </a:lnTo>
                  <a:lnTo>
                    <a:pt x="311264" y="265061"/>
                  </a:lnTo>
                  <a:lnTo>
                    <a:pt x="312559" y="263867"/>
                  </a:lnTo>
                  <a:lnTo>
                    <a:pt x="314096" y="263271"/>
                  </a:lnTo>
                  <a:lnTo>
                    <a:pt x="316636" y="263271"/>
                  </a:lnTo>
                  <a:lnTo>
                    <a:pt x="321754" y="268376"/>
                  </a:lnTo>
                  <a:lnTo>
                    <a:pt x="321640" y="272999"/>
                  </a:lnTo>
                  <a:lnTo>
                    <a:pt x="315290" y="276415"/>
                  </a:lnTo>
                  <a:lnTo>
                    <a:pt x="314147" y="276720"/>
                  </a:lnTo>
                  <a:lnTo>
                    <a:pt x="304038" y="287680"/>
                  </a:lnTo>
                  <a:lnTo>
                    <a:pt x="304165" y="294678"/>
                  </a:lnTo>
                  <a:lnTo>
                    <a:pt x="311518" y="302958"/>
                  </a:lnTo>
                  <a:lnTo>
                    <a:pt x="314591" y="302958"/>
                  </a:lnTo>
                  <a:lnTo>
                    <a:pt x="316280" y="302412"/>
                  </a:lnTo>
                  <a:lnTo>
                    <a:pt x="319455" y="300329"/>
                  </a:lnTo>
                  <a:lnTo>
                    <a:pt x="320903" y="298589"/>
                  </a:lnTo>
                  <a:lnTo>
                    <a:pt x="321856" y="296659"/>
                  </a:lnTo>
                  <a:lnTo>
                    <a:pt x="322084" y="296214"/>
                  </a:lnTo>
                  <a:lnTo>
                    <a:pt x="322186" y="299186"/>
                  </a:lnTo>
                  <a:lnTo>
                    <a:pt x="322389" y="300329"/>
                  </a:lnTo>
                  <a:lnTo>
                    <a:pt x="323075" y="301371"/>
                  </a:lnTo>
                  <a:lnTo>
                    <a:pt x="323723" y="302412"/>
                  </a:lnTo>
                  <a:lnTo>
                    <a:pt x="324624" y="302958"/>
                  </a:lnTo>
                  <a:lnTo>
                    <a:pt x="327101" y="302958"/>
                  </a:lnTo>
                  <a:lnTo>
                    <a:pt x="328142" y="302615"/>
                  </a:lnTo>
                  <a:lnTo>
                    <a:pt x="328891" y="301866"/>
                  </a:lnTo>
                  <a:lnTo>
                    <a:pt x="328891" y="296659"/>
                  </a:lnTo>
                  <a:lnTo>
                    <a:pt x="328891" y="296214"/>
                  </a:lnTo>
                  <a:close/>
                </a:path>
                <a:path w="591184" h="491490">
                  <a:moveTo>
                    <a:pt x="329285" y="327113"/>
                  </a:moveTo>
                  <a:lnTo>
                    <a:pt x="326402" y="327113"/>
                  </a:lnTo>
                  <a:lnTo>
                    <a:pt x="326301" y="346316"/>
                  </a:lnTo>
                  <a:lnTo>
                    <a:pt x="326059" y="347459"/>
                  </a:lnTo>
                  <a:lnTo>
                    <a:pt x="322033" y="353009"/>
                  </a:lnTo>
                  <a:lnTo>
                    <a:pt x="320052" y="353009"/>
                  </a:lnTo>
                  <a:lnTo>
                    <a:pt x="319163" y="352463"/>
                  </a:lnTo>
                  <a:lnTo>
                    <a:pt x="317868" y="350329"/>
                  </a:lnTo>
                  <a:lnTo>
                    <a:pt x="317576" y="348894"/>
                  </a:lnTo>
                  <a:lnTo>
                    <a:pt x="317576" y="327113"/>
                  </a:lnTo>
                  <a:lnTo>
                    <a:pt x="314642" y="327113"/>
                  </a:lnTo>
                  <a:lnTo>
                    <a:pt x="319557" y="357187"/>
                  </a:lnTo>
                  <a:lnTo>
                    <a:pt x="322033" y="357187"/>
                  </a:lnTo>
                  <a:lnTo>
                    <a:pt x="323176" y="356781"/>
                  </a:lnTo>
                  <a:lnTo>
                    <a:pt x="325120" y="355053"/>
                  </a:lnTo>
                  <a:lnTo>
                    <a:pt x="325907" y="353707"/>
                  </a:lnTo>
                  <a:lnTo>
                    <a:pt x="326136" y="353009"/>
                  </a:lnTo>
                  <a:lnTo>
                    <a:pt x="326504" y="351917"/>
                  </a:lnTo>
                  <a:lnTo>
                    <a:pt x="326555" y="356590"/>
                  </a:lnTo>
                  <a:lnTo>
                    <a:pt x="329285" y="356590"/>
                  </a:lnTo>
                  <a:lnTo>
                    <a:pt x="329285" y="351917"/>
                  </a:lnTo>
                  <a:lnTo>
                    <a:pt x="329285" y="327113"/>
                  </a:lnTo>
                  <a:close/>
                </a:path>
                <a:path w="591184" h="491490">
                  <a:moveTo>
                    <a:pt x="348627" y="411060"/>
                  </a:moveTo>
                  <a:lnTo>
                    <a:pt x="348526" y="388683"/>
                  </a:lnTo>
                  <a:lnTo>
                    <a:pt x="348157" y="386295"/>
                  </a:lnTo>
                  <a:lnTo>
                    <a:pt x="348043" y="385762"/>
                  </a:lnTo>
                  <a:lnTo>
                    <a:pt x="347878" y="385216"/>
                  </a:lnTo>
                  <a:lnTo>
                    <a:pt x="347789" y="384911"/>
                  </a:lnTo>
                  <a:lnTo>
                    <a:pt x="347294" y="383971"/>
                  </a:lnTo>
                  <a:lnTo>
                    <a:pt x="346849" y="383032"/>
                  </a:lnTo>
                  <a:lnTo>
                    <a:pt x="346202" y="382282"/>
                  </a:lnTo>
                  <a:lnTo>
                    <a:pt x="345401" y="381736"/>
                  </a:lnTo>
                  <a:lnTo>
                    <a:pt x="344665" y="381190"/>
                  </a:lnTo>
                  <a:lnTo>
                    <a:pt x="343674" y="380949"/>
                  </a:lnTo>
                  <a:lnTo>
                    <a:pt x="339902" y="380949"/>
                  </a:lnTo>
                  <a:lnTo>
                    <a:pt x="337959" y="382727"/>
                  </a:lnTo>
                  <a:lnTo>
                    <a:pt x="336778" y="386295"/>
                  </a:lnTo>
                  <a:lnTo>
                    <a:pt x="336677" y="381635"/>
                  </a:lnTo>
                  <a:lnTo>
                    <a:pt x="333946" y="381635"/>
                  </a:lnTo>
                  <a:lnTo>
                    <a:pt x="333946" y="411060"/>
                  </a:lnTo>
                  <a:lnTo>
                    <a:pt x="336867" y="411060"/>
                  </a:lnTo>
                  <a:lnTo>
                    <a:pt x="336969" y="391858"/>
                  </a:lnTo>
                  <a:lnTo>
                    <a:pt x="337172" y="390766"/>
                  </a:lnTo>
                  <a:lnTo>
                    <a:pt x="339801" y="385902"/>
                  </a:lnTo>
                  <a:lnTo>
                    <a:pt x="340448" y="385406"/>
                  </a:lnTo>
                  <a:lnTo>
                    <a:pt x="341185" y="385216"/>
                  </a:lnTo>
                  <a:lnTo>
                    <a:pt x="343217" y="385216"/>
                  </a:lnTo>
                  <a:lnTo>
                    <a:pt x="344119" y="385762"/>
                  </a:lnTo>
                  <a:lnTo>
                    <a:pt x="344766" y="386803"/>
                  </a:lnTo>
                  <a:lnTo>
                    <a:pt x="345351" y="387845"/>
                  </a:lnTo>
                  <a:lnTo>
                    <a:pt x="345706" y="389331"/>
                  </a:lnTo>
                  <a:lnTo>
                    <a:pt x="345706" y="411060"/>
                  </a:lnTo>
                  <a:lnTo>
                    <a:pt x="348627" y="411060"/>
                  </a:lnTo>
                  <a:close/>
                </a:path>
                <a:path w="591184" h="491490">
                  <a:moveTo>
                    <a:pt x="351409" y="326428"/>
                  </a:moveTo>
                  <a:lnTo>
                    <a:pt x="349872" y="326326"/>
                  </a:lnTo>
                  <a:lnTo>
                    <a:pt x="348526" y="326872"/>
                  </a:lnTo>
                  <a:lnTo>
                    <a:pt x="347535" y="328015"/>
                  </a:lnTo>
                  <a:lnTo>
                    <a:pt x="346494" y="329145"/>
                  </a:lnTo>
                  <a:lnTo>
                    <a:pt x="345655" y="330936"/>
                  </a:lnTo>
                  <a:lnTo>
                    <a:pt x="344957" y="333324"/>
                  </a:lnTo>
                  <a:lnTo>
                    <a:pt x="344855" y="327113"/>
                  </a:lnTo>
                  <a:lnTo>
                    <a:pt x="342125" y="327113"/>
                  </a:lnTo>
                  <a:lnTo>
                    <a:pt x="342125" y="356539"/>
                  </a:lnTo>
                  <a:lnTo>
                    <a:pt x="345059" y="356539"/>
                  </a:lnTo>
                  <a:lnTo>
                    <a:pt x="345160" y="339864"/>
                  </a:lnTo>
                  <a:lnTo>
                    <a:pt x="345351" y="338429"/>
                  </a:lnTo>
                  <a:lnTo>
                    <a:pt x="350266" y="331533"/>
                  </a:lnTo>
                  <a:lnTo>
                    <a:pt x="351409" y="331533"/>
                  </a:lnTo>
                  <a:lnTo>
                    <a:pt x="351409" y="326428"/>
                  </a:lnTo>
                  <a:close/>
                </a:path>
                <a:path w="591184" h="491490">
                  <a:moveTo>
                    <a:pt x="356958" y="256870"/>
                  </a:moveTo>
                  <a:lnTo>
                    <a:pt x="347243" y="267195"/>
                  </a:lnTo>
                  <a:lnTo>
                    <a:pt x="347091" y="267195"/>
                  </a:lnTo>
                  <a:lnTo>
                    <a:pt x="347091" y="257860"/>
                  </a:lnTo>
                  <a:lnTo>
                    <a:pt x="343027" y="257860"/>
                  </a:lnTo>
                  <a:lnTo>
                    <a:pt x="343027" y="302018"/>
                  </a:lnTo>
                  <a:lnTo>
                    <a:pt x="347395" y="302018"/>
                  </a:lnTo>
                  <a:lnTo>
                    <a:pt x="347395" y="279539"/>
                  </a:lnTo>
                  <a:lnTo>
                    <a:pt x="347535" y="277063"/>
                  </a:lnTo>
                  <a:lnTo>
                    <a:pt x="355231" y="264566"/>
                  </a:lnTo>
                  <a:lnTo>
                    <a:pt x="356958" y="264566"/>
                  </a:lnTo>
                  <a:lnTo>
                    <a:pt x="356958" y="256870"/>
                  </a:lnTo>
                  <a:close/>
                </a:path>
                <a:path w="591184" h="491490">
                  <a:moveTo>
                    <a:pt x="359498" y="472071"/>
                  </a:moveTo>
                  <a:lnTo>
                    <a:pt x="359448" y="466966"/>
                  </a:lnTo>
                  <a:lnTo>
                    <a:pt x="359333" y="466128"/>
                  </a:lnTo>
                  <a:lnTo>
                    <a:pt x="358762" y="461606"/>
                  </a:lnTo>
                  <a:lnTo>
                    <a:pt x="358152" y="459028"/>
                  </a:lnTo>
                  <a:lnTo>
                    <a:pt x="357416" y="456946"/>
                  </a:lnTo>
                  <a:lnTo>
                    <a:pt x="356501" y="454571"/>
                  </a:lnTo>
                  <a:lnTo>
                    <a:pt x="356412" y="454317"/>
                  </a:lnTo>
                  <a:lnTo>
                    <a:pt x="355282" y="452437"/>
                  </a:lnTo>
                  <a:lnTo>
                    <a:pt x="355231" y="466128"/>
                  </a:lnTo>
                  <a:lnTo>
                    <a:pt x="341185" y="466128"/>
                  </a:lnTo>
                  <a:lnTo>
                    <a:pt x="347141" y="454571"/>
                  </a:lnTo>
                  <a:lnTo>
                    <a:pt x="349173" y="454571"/>
                  </a:lnTo>
                  <a:lnTo>
                    <a:pt x="354558" y="461505"/>
                  </a:lnTo>
                  <a:lnTo>
                    <a:pt x="354977" y="463042"/>
                  </a:lnTo>
                  <a:lnTo>
                    <a:pt x="355180" y="464540"/>
                  </a:lnTo>
                  <a:lnTo>
                    <a:pt x="355231" y="466128"/>
                  </a:lnTo>
                  <a:lnTo>
                    <a:pt x="355231" y="452386"/>
                  </a:lnTo>
                  <a:lnTo>
                    <a:pt x="353834" y="450888"/>
                  </a:lnTo>
                  <a:lnTo>
                    <a:pt x="352399" y="449402"/>
                  </a:lnTo>
                  <a:lnTo>
                    <a:pt x="350608" y="448665"/>
                  </a:lnTo>
                  <a:lnTo>
                    <a:pt x="346748" y="448665"/>
                  </a:lnTo>
                  <a:lnTo>
                    <a:pt x="345211" y="449160"/>
                  </a:lnTo>
                  <a:lnTo>
                    <a:pt x="343814" y="450253"/>
                  </a:lnTo>
                  <a:lnTo>
                    <a:pt x="342379" y="451294"/>
                  </a:lnTo>
                  <a:lnTo>
                    <a:pt x="336981" y="466128"/>
                  </a:lnTo>
                  <a:lnTo>
                    <a:pt x="337058" y="473862"/>
                  </a:lnTo>
                  <a:lnTo>
                    <a:pt x="346697" y="491324"/>
                  </a:lnTo>
                  <a:lnTo>
                    <a:pt x="351409" y="491324"/>
                  </a:lnTo>
                  <a:lnTo>
                    <a:pt x="353745" y="490131"/>
                  </a:lnTo>
                  <a:lnTo>
                    <a:pt x="355574" y="487857"/>
                  </a:lnTo>
                  <a:lnTo>
                    <a:pt x="357416" y="485521"/>
                  </a:lnTo>
                  <a:lnTo>
                    <a:pt x="358597" y="482053"/>
                  </a:lnTo>
                  <a:lnTo>
                    <a:pt x="359092" y="477481"/>
                  </a:lnTo>
                  <a:lnTo>
                    <a:pt x="355130" y="477481"/>
                  </a:lnTo>
                  <a:lnTo>
                    <a:pt x="354787" y="480161"/>
                  </a:lnTo>
                  <a:lnTo>
                    <a:pt x="354088" y="482193"/>
                  </a:lnTo>
                  <a:lnTo>
                    <a:pt x="351904" y="484822"/>
                  </a:lnTo>
                  <a:lnTo>
                    <a:pt x="350520" y="485470"/>
                  </a:lnTo>
                  <a:lnTo>
                    <a:pt x="347484" y="485470"/>
                  </a:lnTo>
                  <a:lnTo>
                    <a:pt x="346303" y="485127"/>
                  </a:lnTo>
                  <a:lnTo>
                    <a:pt x="345351" y="484378"/>
                  </a:lnTo>
                  <a:lnTo>
                    <a:pt x="344360" y="483641"/>
                  </a:lnTo>
                  <a:lnTo>
                    <a:pt x="341134" y="473862"/>
                  </a:lnTo>
                  <a:lnTo>
                    <a:pt x="341185" y="472071"/>
                  </a:lnTo>
                  <a:lnTo>
                    <a:pt x="359498" y="472071"/>
                  </a:lnTo>
                  <a:close/>
                </a:path>
                <a:path w="591184" h="491490">
                  <a:moveTo>
                    <a:pt x="376859" y="343293"/>
                  </a:moveTo>
                  <a:lnTo>
                    <a:pt x="376809" y="339623"/>
                  </a:lnTo>
                  <a:lnTo>
                    <a:pt x="376732" y="339026"/>
                  </a:lnTo>
                  <a:lnTo>
                    <a:pt x="376313" y="335648"/>
                  </a:lnTo>
                  <a:lnTo>
                    <a:pt x="375869" y="333921"/>
                  </a:lnTo>
                  <a:lnTo>
                    <a:pt x="375335" y="332371"/>
                  </a:lnTo>
                  <a:lnTo>
                    <a:pt x="374700" y="330695"/>
                  </a:lnTo>
                  <a:lnTo>
                    <a:pt x="374624" y="330492"/>
                  </a:lnTo>
                  <a:lnTo>
                    <a:pt x="373786" y="329145"/>
                  </a:lnTo>
                  <a:lnTo>
                    <a:pt x="373786" y="339026"/>
                  </a:lnTo>
                  <a:lnTo>
                    <a:pt x="363664" y="339026"/>
                  </a:lnTo>
                  <a:lnTo>
                    <a:pt x="363740" y="337439"/>
                  </a:lnTo>
                  <a:lnTo>
                    <a:pt x="363855" y="336791"/>
                  </a:lnTo>
                  <a:lnTo>
                    <a:pt x="364109" y="335800"/>
                  </a:lnTo>
                  <a:lnTo>
                    <a:pt x="364312" y="334810"/>
                  </a:lnTo>
                  <a:lnTo>
                    <a:pt x="367931" y="330695"/>
                  </a:lnTo>
                  <a:lnTo>
                    <a:pt x="369417" y="330695"/>
                  </a:lnTo>
                  <a:lnTo>
                    <a:pt x="373786" y="339026"/>
                  </a:lnTo>
                  <a:lnTo>
                    <a:pt x="373786" y="329145"/>
                  </a:lnTo>
                  <a:lnTo>
                    <a:pt x="372745" y="328066"/>
                  </a:lnTo>
                  <a:lnTo>
                    <a:pt x="371741" y="326974"/>
                  </a:lnTo>
                  <a:lnTo>
                    <a:pt x="370408" y="326428"/>
                  </a:lnTo>
                  <a:lnTo>
                    <a:pt x="367677" y="326428"/>
                  </a:lnTo>
                  <a:lnTo>
                    <a:pt x="366534" y="326821"/>
                  </a:lnTo>
                  <a:lnTo>
                    <a:pt x="365544" y="327571"/>
                  </a:lnTo>
                  <a:lnTo>
                    <a:pt x="364502" y="328307"/>
                  </a:lnTo>
                  <a:lnTo>
                    <a:pt x="360629" y="339026"/>
                  </a:lnTo>
                  <a:lnTo>
                    <a:pt x="360692" y="344576"/>
                  </a:lnTo>
                  <a:lnTo>
                    <a:pt x="365353" y="356044"/>
                  </a:lnTo>
                  <a:lnTo>
                    <a:pt x="366395" y="356831"/>
                  </a:lnTo>
                  <a:lnTo>
                    <a:pt x="367626" y="357187"/>
                  </a:lnTo>
                  <a:lnTo>
                    <a:pt x="371055" y="357187"/>
                  </a:lnTo>
                  <a:lnTo>
                    <a:pt x="376605" y="347205"/>
                  </a:lnTo>
                  <a:lnTo>
                    <a:pt x="373735" y="347205"/>
                  </a:lnTo>
                  <a:lnTo>
                    <a:pt x="373481" y="349148"/>
                  </a:lnTo>
                  <a:lnTo>
                    <a:pt x="372935" y="350634"/>
                  </a:lnTo>
                  <a:lnTo>
                    <a:pt x="371348" y="352513"/>
                  </a:lnTo>
                  <a:lnTo>
                    <a:pt x="370357" y="353009"/>
                  </a:lnTo>
                  <a:lnTo>
                    <a:pt x="368173" y="353009"/>
                  </a:lnTo>
                  <a:lnTo>
                    <a:pt x="363664" y="343293"/>
                  </a:lnTo>
                  <a:lnTo>
                    <a:pt x="376859" y="343293"/>
                  </a:lnTo>
                  <a:close/>
                </a:path>
                <a:path w="591184" h="491490">
                  <a:moveTo>
                    <a:pt x="377151" y="407238"/>
                  </a:moveTo>
                  <a:lnTo>
                    <a:pt x="376809" y="407441"/>
                  </a:lnTo>
                  <a:lnTo>
                    <a:pt x="376516" y="407530"/>
                  </a:lnTo>
                  <a:lnTo>
                    <a:pt x="375818" y="407530"/>
                  </a:lnTo>
                  <a:lnTo>
                    <a:pt x="375513" y="407238"/>
                  </a:lnTo>
                  <a:lnTo>
                    <a:pt x="375412" y="406438"/>
                  </a:lnTo>
                  <a:lnTo>
                    <a:pt x="375323" y="395922"/>
                  </a:lnTo>
                  <a:lnTo>
                    <a:pt x="375196" y="386207"/>
                  </a:lnTo>
                  <a:lnTo>
                    <a:pt x="372440" y="381723"/>
                  </a:lnTo>
                  <a:lnTo>
                    <a:pt x="372440" y="395922"/>
                  </a:lnTo>
                  <a:lnTo>
                    <a:pt x="372338" y="402272"/>
                  </a:lnTo>
                  <a:lnTo>
                    <a:pt x="372148" y="403072"/>
                  </a:lnTo>
                  <a:lnTo>
                    <a:pt x="371894" y="403809"/>
                  </a:lnTo>
                  <a:lnTo>
                    <a:pt x="371602" y="404558"/>
                  </a:lnTo>
                  <a:lnTo>
                    <a:pt x="371157" y="405206"/>
                  </a:lnTo>
                  <a:lnTo>
                    <a:pt x="370751" y="405892"/>
                  </a:lnTo>
                  <a:lnTo>
                    <a:pt x="370166" y="406438"/>
                  </a:lnTo>
                  <a:lnTo>
                    <a:pt x="368820" y="407289"/>
                  </a:lnTo>
                  <a:lnTo>
                    <a:pt x="367982" y="407530"/>
                  </a:lnTo>
                  <a:lnTo>
                    <a:pt x="366636" y="407530"/>
                  </a:lnTo>
                  <a:lnTo>
                    <a:pt x="363702" y="401535"/>
                  </a:lnTo>
                  <a:lnTo>
                    <a:pt x="363816" y="401040"/>
                  </a:lnTo>
                  <a:lnTo>
                    <a:pt x="364083" y="400494"/>
                  </a:lnTo>
                  <a:lnTo>
                    <a:pt x="364451" y="399592"/>
                  </a:lnTo>
                  <a:lnTo>
                    <a:pt x="369163" y="397421"/>
                  </a:lnTo>
                  <a:lnTo>
                    <a:pt x="370408" y="397116"/>
                  </a:lnTo>
                  <a:lnTo>
                    <a:pt x="371005" y="396913"/>
                  </a:lnTo>
                  <a:lnTo>
                    <a:pt x="371602" y="396671"/>
                  </a:lnTo>
                  <a:lnTo>
                    <a:pt x="372046" y="396367"/>
                  </a:lnTo>
                  <a:lnTo>
                    <a:pt x="372440" y="395922"/>
                  </a:lnTo>
                  <a:lnTo>
                    <a:pt x="372440" y="381723"/>
                  </a:lnTo>
                  <a:lnTo>
                    <a:pt x="371894" y="381444"/>
                  </a:lnTo>
                  <a:lnTo>
                    <a:pt x="370306" y="381038"/>
                  </a:lnTo>
                  <a:lnTo>
                    <a:pt x="369519" y="380949"/>
                  </a:lnTo>
                  <a:lnTo>
                    <a:pt x="367728" y="380949"/>
                  </a:lnTo>
                  <a:lnTo>
                    <a:pt x="361276" y="390817"/>
                  </a:lnTo>
                  <a:lnTo>
                    <a:pt x="364159" y="390817"/>
                  </a:lnTo>
                  <a:lnTo>
                    <a:pt x="364261" y="388632"/>
                  </a:lnTo>
                  <a:lnTo>
                    <a:pt x="364705" y="387146"/>
                  </a:lnTo>
                  <a:lnTo>
                    <a:pt x="365442" y="386397"/>
                  </a:lnTo>
                  <a:lnTo>
                    <a:pt x="366344" y="385610"/>
                  </a:lnTo>
                  <a:lnTo>
                    <a:pt x="367334" y="385216"/>
                  </a:lnTo>
                  <a:lnTo>
                    <a:pt x="369023" y="385216"/>
                  </a:lnTo>
                  <a:lnTo>
                    <a:pt x="372414" y="388632"/>
                  </a:lnTo>
                  <a:lnTo>
                    <a:pt x="372338" y="391706"/>
                  </a:lnTo>
                  <a:lnTo>
                    <a:pt x="368071" y="393992"/>
                  </a:lnTo>
                  <a:lnTo>
                    <a:pt x="366534" y="394436"/>
                  </a:lnTo>
                  <a:lnTo>
                    <a:pt x="365048" y="394931"/>
                  </a:lnTo>
                  <a:lnTo>
                    <a:pt x="364350" y="395287"/>
                  </a:lnTo>
                  <a:lnTo>
                    <a:pt x="363613" y="395630"/>
                  </a:lnTo>
                  <a:lnTo>
                    <a:pt x="362966" y="396125"/>
                  </a:lnTo>
                  <a:lnTo>
                    <a:pt x="362534" y="396671"/>
                  </a:lnTo>
                  <a:lnTo>
                    <a:pt x="361899" y="397421"/>
                  </a:lnTo>
                  <a:lnTo>
                    <a:pt x="361442" y="398310"/>
                  </a:lnTo>
                  <a:lnTo>
                    <a:pt x="360768" y="400342"/>
                  </a:lnTo>
                  <a:lnTo>
                    <a:pt x="360667" y="401040"/>
                  </a:lnTo>
                  <a:lnTo>
                    <a:pt x="360781" y="406438"/>
                  </a:lnTo>
                  <a:lnTo>
                    <a:pt x="365594" y="411695"/>
                  </a:lnTo>
                  <a:lnTo>
                    <a:pt x="367626" y="411695"/>
                  </a:lnTo>
                  <a:lnTo>
                    <a:pt x="368769" y="411353"/>
                  </a:lnTo>
                  <a:lnTo>
                    <a:pt x="370903" y="409968"/>
                  </a:lnTo>
                  <a:lnTo>
                    <a:pt x="371843" y="408825"/>
                  </a:lnTo>
                  <a:lnTo>
                    <a:pt x="372491" y="407530"/>
                  </a:lnTo>
                  <a:lnTo>
                    <a:pt x="372643" y="407238"/>
                  </a:lnTo>
                  <a:lnTo>
                    <a:pt x="372706" y="409219"/>
                  </a:lnTo>
                  <a:lnTo>
                    <a:pt x="372833" y="409968"/>
                  </a:lnTo>
                  <a:lnTo>
                    <a:pt x="373735" y="411353"/>
                  </a:lnTo>
                  <a:lnTo>
                    <a:pt x="374332" y="411695"/>
                  </a:lnTo>
                  <a:lnTo>
                    <a:pt x="375970" y="411695"/>
                  </a:lnTo>
                  <a:lnTo>
                    <a:pt x="376656" y="411454"/>
                  </a:lnTo>
                  <a:lnTo>
                    <a:pt x="377151" y="411010"/>
                  </a:lnTo>
                  <a:lnTo>
                    <a:pt x="377151" y="407530"/>
                  </a:lnTo>
                  <a:lnTo>
                    <a:pt x="377151" y="407238"/>
                  </a:lnTo>
                  <a:close/>
                </a:path>
                <a:path w="591184" h="491490">
                  <a:moveTo>
                    <a:pt x="391490" y="370420"/>
                  </a:moveTo>
                  <a:lnTo>
                    <a:pt x="388569" y="370420"/>
                  </a:lnTo>
                  <a:lnTo>
                    <a:pt x="388569" y="411048"/>
                  </a:lnTo>
                  <a:lnTo>
                    <a:pt x="391490" y="411048"/>
                  </a:lnTo>
                  <a:lnTo>
                    <a:pt x="391490" y="370420"/>
                  </a:lnTo>
                  <a:close/>
                </a:path>
                <a:path w="591184" h="491490">
                  <a:moveTo>
                    <a:pt x="391490" y="315912"/>
                  </a:moveTo>
                  <a:lnTo>
                    <a:pt x="388569" y="315912"/>
                  </a:lnTo>
                  <a:lnTo>
                    <a:pt x="388569" y="356539"/>
                  </a:lnTo>
                  <a:lnTo>
                    <a:pt x="391490" y="356539"/>
                  </a:lnTo>
                  <a:lnTo>
                    <a:pt x="391490" y="315912"/>
                  </a:lnTo>
                  <a:close/>
                </a:path>
                <a:path w="591184" h="491490">
                  <a:moveTo>
                    <a:pt x="392239" y="285838"/>
                  </a:moveTo>
                  <a:lnTo>
                    <a:pt x="387769" y="285838"/>
                  </a:lnTo>
                  <a:lnTo>
                    <a:pt x="387477" y="289267"/>
                  </a:lnTo>
                  <a:lnTo>
                    <a:pt x="386727" y="291947"/>
                  </a:lnTo>
                  <a:lnTo>
                    <a:pt x="384302" y="295719"/>
                  </a:lnTo>
                  <a:lnTo>
                    <a:pt x="382663" y="296659"/>
                  </a:lnTo>
                  <a:lnTo>
                    <a:pt x="379145" y="296659"/>
                  </a:lnTo>
                  <a:lnTo>
                    <a:pt x="372745" y="282575"/>
                  </a:lnTo>
                  <a:lnTo>
                    <a:pt x="372745" y="278307"/>
                  </a:lnTo>
                  <a:lnTo>
                    <a:pt x="379437" y="263271"/>
                  </a:lnTo>
                  <a:lnTo>
                    <a:pt x="382866" y="263271"/>
                  </a:lnTo>
                  <a:lnTo>
                    <a:pt x="384302" y="264071"/>
                  </a:lnTo>
                  <a:lnTo>
                    <a:pt x="385394" y="265607"/>
                  </a:lnTo>
                  <a:lnTo>
                    <a:pt x="386486" y="267093"/>
                  </a:lnTo>
                  <a:lnTo>
                    <a:pt x="387223" y="269278"/>
                  </a:lnTo>
                  <a:lnTo>
                    <a:pt x="387578" y="272046"/>
                  </a:lnTo>
                  <a:lnTo>
                    <a:pt x="392036" y="272046"/>
                  </a:lnTo>
                  <a:lnTo>
                    <a:pt x="382117" y="256870"/>
                  </a:lnTo>
                  <a:lnTo>
                    <a:pt x="378548" y="256870"/>
                  </a:lnTo>
                  <a:lnTo>
                    <a:pt x="368122" y="277215"/>
                  </a:lnTo>
                  <a:lnTo>
                    <a:pt x="368122" y="283806"/>
                  </a:lnTo>
                  <a:lnTo>
                    <a:pt x="378498" y="302958"/>
                  </a:lnTo>
                  <a:lnTo>
                    <a:pt x="383908" y="302958"/>
                  </a:lnTo>
                  <a:lnTo>
                    <a:pt x="386575" y="301472"/>
                  </a:lnTo>
                  <a:lnTo>
                    <a:pt x="390499" y="295567"/>
                  </a:lnTo>
                  <a:lnTo>
                    <a:pt x="391744" y="291350"/>
                  </a:lnTo>
                  <a:lnTo>
                    <a:pt x="392239" y="285838"/>
                  </a:lnTo>
                  <a:close/>
                </a:path>
                <a:path w="591184" h="491490">
                  <a:moveTo>
                    <a:pt x="392391" y="476542"/>
                  </a:moveTo>
                  <a:lnTo>
                    <a:pt x="384352" y="466915"/>
                  </a:lnTo>
                  <a:lnTo>
                    <a:pt x="379730" y="465086"/>
                  </a:lnTo>
                  <a:lnTo>
                    <a:pt x="378193" y="464096"/>
                  </a:lnTo>
                  <a:lnTo>
                    <a:pt x="377596" y="463448"/>
                  </a:lnTo>
                  <a:lnTo>
                    <a:pt x="376605" y="461911"/>
                  </a:lnTo>
                  <a:lnTo>
                    <a:pt x="376364" y="460959"/>
                  </a:lnTo>
                  <a:lnTo>
                    <a:pt x="376364" y="458736"/>
                  </a:lnTo>
                  <a:lnTo>
                    <a:pt x="380974" y="454571"/>
                  </a:lnTo>
                  <a:lnTo>
                    <a:pt x="382219" y="454571"/>
                  </a:lnTo>
                  <a:lnTo>
                    <a:pt x="387223" y="461416"/>
                  </a:lnTo>
                  <a:lnTo>
                    <a:pt x="391299" y="461416"/>
                  </a:lnTo>
                  <a:lnTo>
                    <a:pt x="382612" y="448665"/>
                  </a:lnTo>
                  <a:lnTo>
                    <a:pt x="380187" y="448665"/>
                  </a:lnTo>
                  <a:lnTo>
                    <a:pt x="372097" y="458241"/>
                  </a:lnTo>
                  <a:lnTo>
                    <a:pt x="372097" y="462902"/>
                  </a:lnTo>
                  <a:lnTo>
                    <a:pt x="381520" y="472224"/>
                  </a:lnTo>
                  <a:lnTo>
                    <a:pt x="382765" y="472719"/>
                  </a:lnTo>
                  <a:lnTo>
                    <a:pt x="385140" y="473811"/>
                  </a:lnTo>
                  <a:lnTo>
                    <a:pt x="386130" y="474560"/>
                  </a:lnTo>
                  <a:lnTo>
                    <a:pt x="387718" y="476338"/>
                  </a:lnTo>
                  <a:lnTo>
                    <a:pt x="388124" y="477634"/>
                  </a:lnTo>
                  <a:lnTo>
                    <a:pt x="388124" y="480656"/>
                  </a:lnTo>
                  <a:lnTo>
                    <a:pt x="381368" y="485470"/>
                  </a:lnTo>
                  <a:lnTo>
                    <a:pt x="380580" y="485368"/>
                  </a:lnTo>
                  <a:lnTo>
                    <a:pt x="375615" y="479018"/>
                  </a:lnTo>
                  <a:lnTo>
                    <a:pt x="375615" y="477532"/>
                  </a:lnTo>
                  <a:lnTo>
                    <a:pt x="371551" y="477532"/>
                  </a:lnTo>
                  <a:lnTo>
                    <a:pt x="380580" y="491274"/>
                  </a:lnTo>
                  <a:lnTo>
                    <a:pt x="383159" y="491274"/>
                  </a:lnTo>
                  <a:lnTo>
                    <a:pt x="392391" y="481012"/>
                  </a:lnTo>
                  <a:lnTo>
                    <a:pt x="392391" y="476542"/>
                  </a:lnTo>
                  <a:close/>
                </a:path>
                <a:path w="591184" h="491490">
                  <a:moveTo>
                    <a:pt x="442341" y="194259"/>
                  </a:moveTo>
                  <a:lnTo>
                    <a:pt x="442137" y="194259"/>
                  </a:lnTo>
                  <a:lnTo>
                    <a:pt x="442239" y="194411"/>
                  </a:lnTo>
                  <a:lnTo>
                    <a:pt x="442341" y="194259"/>
                  </a:lnTo>
                  <a:close/>
                </a:path>
                <a:path w="591184" h="491490">
                  <a:moveTo>
                    <a:pt x="448449" y="190842"/>
                  </a:moveTo>
                  <a:lnTo>
                    <a:pt x="448246" y="190842"/>
                  </a:lnTo>
                  <a:lnTo>
                    <a:pt x="448449" y="190944"/>
                  </a:lnTo>
                  <a:close/>
                </a:path>
                <a:path w="591184" h="491490">
                  <a:moveTo>
                    <a:pt x="448894" y="190741"/>
                  </a:moveTo>
                  <a:lnTo>
                    <a:pt x="448538" y="190639"/>
                  </a:lnTo>
                  <a:lnTo>
                    <a:pt x="448691" y="190741"/>
                  </a:lnTo>
                  <a:lnTo>
                    <a:pt x="448894" y="190741"/>
                  </a:lnTo>
                  <a:close/>
                </a:path>
                <a:path w="591184" h="491490">
                  <a:moveTo>
                    <a:pt x="450583" y="192328"/>
                  </a:moveTo>
                  <a:lnTo>
                    <a:pt x="450227" y="192328"/>
                  </a:lnTo>
                  <a:lnTo>
                    <a:pt x="450329" y="192481"/>
                  </a:lnTo>
                  <a:lnTo>
                    <a:pt x="450583" y="192328"/>
                  </a:lnTo>
                  <a:close/>
                </a:path>
                <a:path w="591184" h="491490">
                  <a:moveTo>
                    <a:pt x="453555" y="191579"/>
                  </a:moveTo>
                  <a:close/>
                </a:path>
                <a:path w="591184" h="491490">
                  <a:moveTo>
                    <a:pt x="460997" y="192328"/>
                  </a:moveTo>
                  <a:lnTo>
                    <a:pt x="460641" y="192328"/>
                  </a:lnTo>
                  <a:lnTo>
                    <a:pt x="460743" y="192481"/>
                  </a:lnTo>
                  <a:lnTo>
                    <a:pt x="460895" y="192481"/>
                  </a:lnTo>
                  <a:lnTo>
                    <a:pt x="460997" y="192328"/>
                  </a:lnTo>
                  <a:close/>
                </a:path>
                <a:path w="591184" h="491490">
                  <a:moveTo>
                    <a:pt x="462635" y="192036"/>
                  </a:moveTo>
                  <a:lnTo>
                    <a:pt x="461987" y="192036"/>
                  </a:lnTo>
                  <a:lnTo>
                    <a:pt x="462191" y="192125"/>
                  </a:lnTo>
                  <a:lnTo>
                    <a:pt x="462432" y="192125"/>
                  </a:lnTo>
                  <a:lnTo>
                    <a:pt x="462635" y="192036"/>
                  </a:lnTo>
                  <a:close/>
                </a:path>
                <a:path w="591184" h="491490">
                  <a:moveTo>
                    <a:pt x="462978" y="190944"/>
                  </a:moveTo>
                  <a:lnTo>
                    <a:pt x="462775" y="190741"/>
                  </a:lnTo>
                  <a:lnTo>
                    <a:pt x="462635" y="190639"/>
                  </a:lnTo>
                  <a:lnTo>
                    <a:pt x="462775" y="190842"/>
                  </a:lnTo>
                  <a:lnTo>
                    <a:pt x="462978" y="190944"/>
                  </a:lnTo>
                  <a:close/>
                </a:path>
                <a:path w="591184" h="491490">
                  <a:moveTo>
                    <a:pt x="463080" y="194513"/>
                  </a:moveTo>
                  <a:lnTo>
                    <a:pt x="462635" y="194411"/>
                  </a:lnTo>
                  <a:lnTo>
                    <a:pt x="462876" y="194513"/>
                  </a:lnTo>
                  <a:lnTo>
                    <a:pt x="463080" y="194513"/>
                  </a:lnTo>
                  <a:close/>
                </a:path>
                <a:path w="591184" h="491490">
                  <a:moveTo>
                    <a:pt x="463969" y="191782"/>
                  </a:moveTo>
                  <a:lnTo>
                    <a:pt x="463524" y="191681"/>
                  </a:lnTo>
                  <a:lnTo>
                    <a:pt x="463778" y="191782"/>
                  </a:lnTo>
                  <a:lnTo>
                    <a:pt x="463969" y="191782"/>
                  </a:lnTo>
                  <a:close/>
                </a:path>
                <a:path w="591184" h="491490">
                  <a:moveTo>
                    <a:pt x="464515" y="194068"/>
                  </a:moveTo>
                  <a:lnTo>
                    <a:pt x="464324" y="194068"/>
                  </a:lnTo>
                  <a:lnTo>
                    <a:pt x="464070" y="193967"/>
                  </a:lnTo>
                  <a:lnTo>
                    <a:pt x="463524" y="194259"/>
                  </a:lnTo>
                  <a:lnTo>
                    <a:pt x="464070" y="194259"/>
                  </a:lnTo>
                  <a:lnTo>
                    <a:pt x="464515" y="194068"/>
                  </a:lnTo>
                  <a:close/>
                </a:path>
                <a:path w="591184" h="491490">
                  <a:moveTo>
                    <a:pt x="466204" y="193763"/>
                  </a:moveTo>
                  <a:close/>
                </a:path>
                <a:path w="591184" h="491490">
                  <a:moveTo>
                    <a:pt x="466547" y="193624"/>
                  </a:moveTo>
                  <a:lnTo>
                    <a:pt x="466407" y="193522"/>
                  </a:lnTo>
                  <a:lnTo>
                    <a:pt x="466547" y="193624"/>
                  </a:lnTo>
                  <a:close/>
                </a:path>
                <a:path w="591184" h="491490">
                  <a:moveTo>
                    <a:pt x="468439" y="193217"/>
                  </a:moveTo>
                  <a:lnTo>
                    <a:pt x="467893" y="193217"/>
                  </a:lnTo>
                  <a:lnTo>
                    <a:pt x="468083" y="193319"/>
                  </a:lnTo>
                  <a:lnTo>
                    <a:pt x="468439" y="193217"/>
                  </a:lnTo>
                  <a:close/>
                </a:path>
                <a:path w="591184" h="491490">
                  <a:moveTo>
                    <a:pt x="473748" y="195707"/>
                  </a:moveTo>
                  <a:lnTo>
                    <a:pt x="473303" y="195262"/>
                  </a:lnTo>
                  <a:lnTo>
                    <a:pt x="472948" y="195262"/>
                  </a:lnTo>
                  <a:lnTo>
                    <a:pt x="473202" y="195453"/>
                  </a:lnTo>
                  <a:lnTo>
                    <a:pt x="473303" y="195707"/>
                  </a:lnTo>
                  <a:lnTo>
                    <a:pt x="473748" y="195707"/>
                  </a:lnTo>
                  <a:close/>
                </a:path>
                <a:path w="591184" h="491490">
                  <a:moveTo>
                    <a:pt x="487095" y="199771"/>
                  </a:moveTo>
                  <a:lnTo>
                    <a:pt x="486841" y="199567"/>
                  </a:lnTo>
                  <a:lnTo>
                    <a:pt x="486587" y="199567"/>
                  </a:lnTo>
                  <a:lnTo>
                    <a:pt x="486397" y="199428"/>
                  </a:lnTo>
                  <a:lnTo>
                    <a:pt x="485952" y="199123"/>
                  </a:lnTo>
                  <a:lnTo>
                    <a:pt x="486041" y="198780"/>
                  </a:lnTo>
                  <a:lnTo>
                    <a:pt x="485508" y="198678"/>
                  </a:lnTo>
                  <a:lnTo>
                    <a:pt x="486041" y="199326"/>
                  </a:lnTo>
                  <a:lnTo>
                    <a:pt x="486397" y="199669"/>
                  </a:lnTo>
                  <a:lnTo>
                    <a:pt x="487095" y="199771"/>
                  </a:lnTo>
                  <a:close/>
                </a:path>
                <a:path w="591184" h="491490">
                  <a:moveTo>
                    <a:pt x="488530" y="199021"/>
                  </a:moveTo>
                  <a:lnTo>
                    <a:pt x="487832" y="198932"/>
                  </a:lnTo>
                  <a:lnTo>
                    <a:pt x="488086" y="199123"/>
                  </a:lnTo>
                  <a:lnTo>
                    <a:pt x="488530" y="199326"/>
                  </a:lnTo>
                  <a:lnTo>
                    <a:pt x="488530" y="199021"/>
                  </a:lnTo>
                  <a:close/>
                </a:path>
                <a:path w="591184" h="491490">
                  <a:moveTo>
                    <a:pt x="488721" y="199478"/>
                  </a:moveTo>
                  <a:lnTo>
                    <a:pt x="488530" y="199326"/>
                  </a:lnTo>
                  <a:lnTo>
                    <a:pt x="488530" y="199478"/>
                  </a:lnTo>
                  <a:lnTo>
                    <a:pt x="488670" y="199593"/>
                  </a:lnTo>
                  <a:close/>
                </a:path>
                <a:path w="591184" h="491490">
                  <a:moveTo>
                    <a:pt x="489077" y="199771"/>
                  </a:moveTo>
                  <a:lnTo>
                    <a:pt x="488924" y="199771"/>
                  </a:lnTo>
                  <a:lnTo>
                    <a:pt x="488670" y="199593"/>
                  </a:lnTo>
                  <a:lnTo>
                    <a:pt x="488823" y="199771"/>
                  </a:lnTo>
                  <a:lnTo>
                    <a:pt x="489077" y="199771"/>
                  </a:lnTo>
                  <a:close/>
                </a:path>
                <a:path w="591184" h="491490">
                  <a:moveTo>
                    <a:pt x="489521" y="199872"/>
                  </a:moveTo>
                  <a:lnTo>
                    <a:pt x="489267" y="199771"/>
                  </a:lnTo>
                  <a:lnTo>
                    <a:pt x="489077" y="199771"/>
                  </a:lnTo>
                  <a:lnTo>
                    <a:pt x="489458" y="199999"/>
                  </a:lnTo>
                  <a:lnTo>
                    <a:pt x="489521" y="199872"/>
                  </a:lnTo>
                  <a:close/>
                </a:path>
                <a:path w="591184" h="491490">
                  <a:moveTo>
                    <a:pt x="489648" y="200253"/>
                  </a:moveTo>
                  <a:lnTo>
                    <a:pt x="489623" y="200113"/>
                  </a:lnTo>
                  <a:lnTo>
                    <a:pt x="489458" y="199999"/>
                  </a:lnTo>
                  <a:lnTo>
                    <a:pt x="489623" y="200215"/>
                  </a:lnTo>
                  <a:close/>
                </a:path>
                <a:path w="591184" h="491490">
                  <a:moveTo>
                    <a:pt x="490270" y="200609"/>
                  </a:moveTo>
                  <a:lnTo>
                    <a:pt x="490067" y="200418"/>
                  </a:lnTo>
                  <a:lnTo>
                    <a:pt x="489813" y="200418"/>
                  </a:lnTo>
                  <a:lnTo>
                    <a:pt x="489648" y="200253"/>
                  </a:lnTo>
                  <a:lnTo>
                    <a:pt x="489724" y="200520"/>
                  </a:lnTo>
                  <a:lnTo>
                    <a:pt x="490270" y="200609"/>
                  </a:lnTo>
                  <a:close/>
                </a:path>
                <a:path w="591184" h="491490">
                  <a:moveTo>
                    <a:pt x="491502" y="202793"/>
                  </a:moveTo>
                  <a:lnTo>
                    <a:pt x="491159" y="202552"/>
                  </a:lnTo>
                  <a:lnTo>
                    <a:pt x="491058" y="202349"/>
                  </a:lnTo>
                  <a:lnTo>
                    <a:pt x="490715" y="202349"/>
                  </a:lnTo>
                  <a:lnTo>
                    <a:pt x="490956" y="202552"/>
                  </a:lnTo>
                  <a:lnTo>
                    <a:pt x="491159" y="202793"/>
                  </a:lnTo>
                  <a:lnTo>
                    <a:pt x="491502" y="202793"/>
                  </a:lnTo>
                  <a:close/>
                </a:path>
                <a:path w="591184" h="491490">
                  <a:moveTo>
                    <a:pt x="492493" y="202057"/>
                  </a:moveTo>
                  <a:lnTo>
                    <a:pt x="492150" y="201701"/>
                  </a:lnTo>
                  <a:lnTo>
                    <a:pt x="491159" y="201155"/>
                  </a:lnTo>
                  <a:lnTo>
                    <a:pt x="490956" y="201066"/>
                  </a:lnTo>
                  <a:lnTo>
                    <a:pt x="491058" y="201256"/>
                  </a:lnTo>
                  <a:lnTo>
                    <a:pt x="492391" y="202057"/>
                  </a:lnTo>
                  <a:close/>
                </a:path>
                <a:path w="591184" h="491490">
                  <a:moveTo>
                    <a:pt x="500837" y="205676"/>
                  </a:moveTo>
                  <a:lnTo>
                    <a:pt x="500735" y="205473"/>
                  </a:lnTo>
                  <a:lnTo>
                    <a:pt x="500583" y="205473"/>
                  </a:lnTo>
                  <a:lnTo>
                    <a:pt x="500735" y="205574"/>
                  </a:lnTo>
                  <a:close/>
                </a:path>
                <a:path w="591184" h="491490">
                  <a:moveTo>
                    <a:pt x="502716" y="187617"/>
                  </a:moveTo>
                  <a:lnTo>
                    <a:pt x="502373" y="187617"/>
                  </a:lnTo>
                  <a:lnTo>
                    <a:pt x="502373" y="187820"/>
                  </a:lnTo>
                  <a:lnTo>
                    <a:pt x="502716" y="187718"/>
                  </a:lnTo>
                  <a:close/>
                </a:path>
                <a:path w="591184" h="491490">
                  <a:moveTo>
                    <a:pt x="503605" y="187744"/>
                  </a:moveTo>
                  <a:lnTo>
                    <a:pt x="503364" y="187515"/>
                  </a:lnTo>
                  <a:lnTo>
                    <a:pt x="503161" y="187617"/>
                  </a:lnTo>
                  <a:lnTo>
                    <a:pt x="503008" y="187718"/>
                  </a:lnTo>
                  <a:lnTo>
                    <a:pt x="503516" y="187718"/>
                  </a:lnTo>
                  <a:close/>
                </a:path>
                <a:path w="591184" h="491490">
                  <a:moveTo>
                    <a:pt x="504151" y="187515"/>
                  </a:moveTo>
                  <a:lnTo>
                    <a:pt x="503809" y="187617"/>
                  </a:lnTo>
                  <a:lnTo>
                    <a:pt x="503732" y="187769"/>
                  </a:lnTo>
                  <a:lnTo>
                    <a:pt x="504050" y="187820"/>
                  </a:lnTo>
                  <a:lnTo>
                    <a:pt x="504151" y="187515"/>
                  </a:lnTo>
                  <a:close/>
                </a:path>
                <a:path w="591184" h="491490">
                  <a:moveTo>
                    <a:pt x="505498" y="187274"/>
                  </a:moveTo>
                  <a:lnTo>
                    <a:pt x="505244" y="187274"/>
                  </a:lnTo>
                  <a:lnTo>
                    <a:pt x="505142" y="187413"/>
                  </a:lnTo>
                  <a:lnTo>
                    <a:pt x="505142" y="187617"/>
                  </a:lnTo>
                  <a:lnTo>
                    <a:pt x="505396" y="187413"/>
                  </a:lnTo>
                  <a:lnTo>
                    <a:pt x="505498" y="187274"/>
                  </a:lnTo>
                  <a:close/>
                </a:path>
                <a:path w="591184" h="491490">
                  <a:moveTo>
                    <a:pt x="509206" y="185394"/>
                  </a:moveTo>
                  <a:lnTo>
                    <a:pt x="509016" y="185331"/>
                  </a:lnTo>
                  <a:lnTo>
                    <a:pt x="508838" y="185432"/>
                  </a:lnTo>
                  <a:lnTo>
                    <a:pt x="508863" y="185686"/>
                  </a:lnTo>
                  <a:lnTo>
                    <a:pt x="509016" y="185877"/>
                  </a:lnTo>
                  <a:lnTo>
                    <a:pt x="509130" y="185686"/>
                  </a:lnTo>
                  <a:lnTo>
                    <a:pt x="509206" y="185394"/>
                  </a:lnTo>
                  <a:close/>
                </a:path>
                <a:path w="591184" h="491490">
                  <a:moveTo>
                    <a:pt x="509511" y="185496"/>
                  </a:moveTo>
                  <a:lnTo>
                    <a:pt x="509358" y="185331"/>
                  </a:lnTo>
                  <a:lnTo>
                    <a:pt x="509511" y="185496"/>
                  </a:lnTo>
                  <a:close/>
                </a:path>
                <a:path w="591184" h="491490">
                  <a:moveTo>
                    <a:pt x="510679" y="185394"/>
                  </a:moveTo>
                  <a:lnTo>
                    <a:pt x="510527" y="185229"/>
                  </a:lnTo>
                  <a:lnTo>
                    <a:pt x="510260" y="185229"/>
                  </a:lnTo>
                  <a:lnTo>
                    <a:pt x="510057" y="184835"/>
                  </a:lnTo>
                  <a:lnTo>
                    <a:pt x="509816" y="185585"/>
                  </a:lnTo>
                  <a:lnTo>
                    <a:pt x="509511" y="185496"/>
                  </a:lnTo>
                  <a:lnTo>
                    <a:pt x="509714" y="185686"/>
                  </a:lnTo>
                  <a:lnTo>
                    <a:pt x="509879" y="185585"/>
                  </a:lnTo>
                  <a:lnTo>
                    <a:pt x="510044" y="185496"/>
                  </a:lnTo>
                  <a:lnTo>
                    <a:pt x="510679" y="185394"/>
                  </a:lnTo>
                  <a:close/>
                </a:path>
                <a:path w="591184" h="491490">
                  <a:moveTo>
                    <a:pt x="511378" y="185293"/>
                  </a:moveTo>
                  <a:lnTo>
                    <a:pt x="510679" y="185394"/>
                  </a:lnTo>
                  <a:lnTo>
                    <a:pt x="510946" y="185686"/>
                  </a:lnTo>
                  <a:lnTo>
                    <a:pt x="511378" y="185293"/>
                  </a:lnTo>
                  <a:close/>
                </a:path>
                <a:path w="591184" h="491490">
                  <a:moveTo>
                    <a:pt x="512330" y="185229"/>
                  </a:moveTo>
                  <a:lnTo>
                    <a:pt x="512038" y="184696"/>
                  </a:lnTo>
                  <a:lnTo>
                    <a:pt x="511441" y="185229"/>
                  </a:lnTo>
                  <a:lnTo>
                    <a:pt x="511797" y="185229"/>
                  </a:lnTo>
                  <a:lnTo>
                    <a:pt x="512330" y="185229"/>
                  </a:lnTo>
                  <a:close/>
                </a:path>
                <a:path w="591184" h="491490">
                  <a:moveTo>
                    <a:pt x="512394" y="185331"/>
                  </a:moveTo>
                  <a:lnTo>
                    <a:pt x="512165" y="185293"/>
                  </a:lnTo>
                  <a:lnTo>
                    <a:pt x="512394" y="185331"/>
                  </a:lnTo>
                  <a:close/>
                </a:path>
                <a:path w="591184" h="491490">
                  <a:moveTo>
                    <a:pt x="514273" y="186524"/>
                  </a:moveTo>
                  <a:lnTo>
                    <a:pt x="514032" y="186524"/>
                  </a:lnTo>
                  <a:lnTo>
                    <a:pt x="514273" y="186524"/>
                  </a:lnTo>
                  <a:close/>
                </a:path>
                <a:path w="591184" h="491490">
                  <a:moveTo>
                    <a:pt x="515569" y="186423"/>
                  </a:moveTo>
                  <a:lnTo>
                    <a:pt x="515467" y="186232"/>
                  </a:lnTo>
                  <a:lnTo>
                    <a:pt x="515264" y="186321"/>
                  </a:lnTo>
                  <a:lnTo>
                    <a:pt x="515569" y="186423"/>
                  </a:lnTo>
                  <a:close/>
                </a:path>
                <a:path w="591184" h="491490">
                  <a:moveTo>
                    <a:pt x="518045" y="185978"/>
                  </a:moveTo>
                  <a:lnTo>
                    <a:pt x="517791" y="185978"/>
                  </a:lnTo>
                  <a:lnTo>
                    <a:pt x="517601" y="185877"/>
                  </a:lnTo>
                  <a:lnTo>
                    <a:pt x="517347" y="185978"/>
                  </a:lnTo>
                  <a:lnTo>
                    <a:pt x="517258" y="186232"/>
                  </a:lnTo>
                  <a:lnTo>
                    <a:pt x="517448" y="186232"/>
                  </a:lnTo>
                  <a:lnTo>
                    <a:pt x="517702" y="186080"/>
                  </a:lnTo>
                  <a:lnTo>
                    <a:pt x="518045" y="185978"/>
                  </a:lnTo>
                  <a:close/>
                </a:path>
                <a:path w="591184" h="491490">
                  <a:moveTo>
                    <a:pt x="523011" y="186131"/>
                  </a:moveTo>
                  <a:lnTo>
                    <a:pt x="522363" y="186131"/>
                  </a:lnTo>
                  <a:lnTo>
                    <a:pt x="522566" y="186232"/>
                  </a:lnTo>
                  <a:lnTo>
                    <a:pt x="522808" y="186232"/>
                  </a:lnTo>
                  <a:lnTo>
                    <a:pt x="523011" y="186131"/>
                  </a:lnTo>
                  <a:close/>
                </a:path>
                <a:path w="591184" h="491490">
                  <a:moveTo>
                    <a:pt x="536003" y="182753"/>
                  </a:moveTo>
                  <a:lnTo>
                    <a:pt x="535660" y="182753"/>
                  </a:lnTo>
                  <a:lnTo>
                    <a:pt x="535660" y="183007"/>
                  </a:lnTo>
                  <a:lnTo>
                    <a:pt x="535901" y="182854"/>
                  </a:lnTo>
                  <a:close/>
                </a:path>
                <a:path w="591184" h="491490">
                  <a:moveTo>
                    <a:pt x="536803" y="182753"/>
                  </a:moveTo>
                  <a:lnTo>
                    <a:pt x="536651" y="182651"/>
                  </a:lnTo>
                  <a:lnTo>
                    <a:pt x="536448" y="182651"/>
                  </a:lnTo>
                  <a:lnTo>
                    <a:pt x="536346" y="182854"/>
                  </a:lnTo>
                  <a:lnTo>
                    <a:pt x="536549" y="183007"/>
                  </a:lnTo>
                  <a:lnTo>
                    <a:pt x="536651" y="182753"/>
                  </a:lnTo>
                  <a:lnTo>
                    <a:pt x="536803" y="182753"/>
                  </a:lnTo>
                  <a:close/>
                </a:path>
                <a:path w="591184" h="491490">
                  <a:moveTo>
                    <a:pt x="537095" y="182206"/>
                  </a:moveTo>
                  <a:lnTo>
                    <a:pt x="536994" y="182016"/>
                  </a:lnTo>
                  <a:lnTo>
                    <a:pt x="536803" y="181914"/>
                  </a:lnTo>
                  <a:lnTo>
                    <a:pt x="536892" y="182105"/>
                  </a:lnTo>
                  <a:lnTo>
                    <a:pt x="537095" y="182206"/>
                  </a:lnTo>
                  <a:close/>
                </a:path>
                <a:path w="591184" h="491490">
                  <a:moveTo>
                    <a:pt x="537794" y="182460"/>
                  </a:moveTo>
                  <a:lnTo>
                    <a:pt x="537540" y="182460"/>
                  </a:lnTo>
                  <a:lnTo>
                    <a:pt x="537438" y="182651"/>
                  </a:lnTo>
                  <a:lnTo>
                    <a:pt x="537641" y="182562"/>
                  </a:lnTo>
                  <a:lnTo>
                    <a:pt x="537794" y="182460"/>
                  </a:lnTo>
                  <a:close/>
                </a:path>
                <a:path w="591184" h="491490">
                  <a:moveTo>
                    <a:pt x="538480" y="183451"/>
                  </a:moveTo>
                  <a:close/>
                </a:path>
                <a:path w="591184" h="491490">
                  <a:moveTo>
                    <a:pt x="538683" y="182016"/>
                  </a:moveTo>
                  <a:lnTo>
                    <a:pt x="538441" y="182016"/>
                  </a:lnTo>
                  <a:lnTo>
                    <a:pt x="538581" y="182105"/>
                  </a:lnTo>
                  <a:close/>
                </a:path>
                <a:path w="591184" h="491490">
                  <a:moveTo>
                    <a:pt x="574306" y="182600"/>
                  </a:moveTo>
                  <a:lnTo>
                    <a:pt x="574052" y="182600"/>
                  </a:lnTo>
                  <a:lnTo>
                    <a:pt x="574205" y="182702"/>
                  </a:lnTo>
                  <a:close/>
                </a:path>
                <a:path w="591184" h="491490">
                  <a:moveTo>
                    <a:pt x="585812" y="183095"/>
                  </a:moveTo>
                  <a:lnTo>
                    <a:pt x="585609" y="183299"/>
                  </a:lnTo>
                  <a:lnTo>
                    <a:pt x="585266" y="183095"/>
                  </a:lnTo>
                  <a:lnTo>
                    <a:pt x="584923" y="183095"/>
                  </a:lnTo>
                  <a:lnTo>
                    <a:pt x="585368" y="183400"/>
                  </a:lnTo>
                  <a:lnTo>
                    <a:pt x="585609" y="183642"/>
                  </a:lnTo>
                  <a:lnTo>
                    <a:pt x="585812" y="183095"/>
                  </a:lnTo>
                  <a:close/>
                </a:path>
                <a:path w="591184" h="491490">
                  <a:moveTo>
                    <a:pt x="591070" y="177698"/>
                  </a:moveTo>
                  <a:lnTo>
                    <a:pt x="590727" y="177698"/>
                  </a:lnTo>
                  <a:lnTo>
                    <a:pt x="590816" y="177939"/>
                  </a:lnTo>
                  <a:lnTo>
                    <a:pt x="590918" y="177800"/>
                  </a:lnTo>
                  <a:lnTo>
                    <a:pt x="591070" y="177698"/>
                  </a:lnTo>
                  <a:close/>
                </a:path>
              </a:pathLst>
            </a:custGeom>
            <a:solidFill>
              <a:srgbClr val="C540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8795245" y="6956577"/>
              <a:ext cx="102235" cy="10795"/>
            </a:xfrm>
            <a:custGeom>
              <a:avLst/>
              <a:gdLst/>
              <a:ahLst/>
              <a:cxnLst/>
              <a:rect l="l" t="t" r="r" b="b"/>
              <a:pathLst>
                <a:path w="102234" h="10795">
                  <a:moveTo>
                    <a:pt x="4914" y="8928"/>
                  </a:moveTo>
                  <a:lnTo>
                    <a:pt x="4559" y="8826"/>
                  </a:lnTo>
                  <a:lnTo>
                    <a:pt x="4419" y="8826"/>
                  </a:lnTo>
                  <a:lnTo>
                    <a:pt x="3568" y="9220"/>
                  </a:lnTo>
                  <a:lnTo>
                    <a:pt x="3022" y="9118"/>
                  </a:lnTo>
                  <a:lnTo>
                    <a:pt x="2336" y="9321"/>
                  </a:lnTo>
                  <a:lnTo>
                    <a:pt x="2235" y="9575"/>
                  </a:lnTo>
                  <a:lnTo>
                    <a:pt x="1435" y="9766"/>
                  </a:lnTo>
                  <a:lnTo>
                    <a:pt x="254" y="9766"/>
                  </a:lnTo>
                  <a:lnTo>
                    <a:pt x="0" y="10312"/>
                  </a:lnTo>
                  <a:lnTo>
                    <a:pt x="2882" y="9664"/>
                  </a:lnTo>
                  <a:lnTo>
                    <a:pt x="3124" y="9664"/>
                  </a:lnTo>
                  <a:lnTo>
                    <a:pt x="3873" y="9321"/>
                  </a:lnTo>
                  <a:lnTo>
                    <a:pt x="4419" y="9664"/>
                  </a:lnTo>
                  <a:lnTo>
                    <a:pt x="4737" y="9321"/>
                  </a:lnTo>
                  <a:lnTo>
                    <a:pt x="4914" y="8928"/>
                  </a:lnTo>
                  <a:close/>
                </a:path>
                <a:path w="102234" h="10795">
                  <a:moveTo>
                    <a:pt x="9093" y="8407"/>
                  </a:moveTo>
                  <a:lnTo>
                    <a:pt x="8331" y="7937"/>
                  </a:lnTo>
                  <a:lnTo>
                    <a:pt x="6108" y="8674"/>
                  </a:lnTo>
                  <a:lnTo>
                    <a:pt x="5753" y="8674"/>
                  </a:lnTo>
                  <a:lnTo>
                    <a:pt x="5651" y="9118"/>
                  </a:lnTo>
                  <a:lnTo>
                    <a:pt x="9093" y="8407"/>
                  </a:lnTo>
                  <a:close/>
                </a:path>
                <a:path w="102234" h="10795">
                  <a:moveTo>
                    <a:pt x="9588" y="8305"/>
                  </a:moveTo>
                  <a:lnTo>
                    <a:pt x="9093" y="8407"/>
                  </a:lnTo>
                  <a:lnTo>
                    <a:pt x="9232" y="8483"/>
                  </a:lnTo>
                  <a:lnTo>
                    <a:pt x="9588" y="8305"/>
                  </a:lnTo>
                  <a:close/>
                </a:path>
                <a:path w="102234" h="10795">
                  <a:moveTo>
                    <a:pt x="10871" y="8039"/>
                  </a:moveTo>
                  <a:lnTo>
                    <a:pt x="10566" y="8039"/>
                  </a:lnTo>
                  <a:lnTo>
                    <a:pt x="10414" y="7937"/>
                  </a:lnTo>
                  <a:lnTo>
                    <a:pt x="10121" y="8039"/>
                  </a:lnTo>
                  <a:lnTo>
                    <a:pt x="9588" y="8305"/>
                  </a:lnTo>
                  <a:lnTo>
                    <a:pt x="10871" y="8039"/>
                  </a:lnTo>
                  <a:close/>
                </a:path>
                <a:path w="102234" h="10795">
                  <a:moveTo>
                    <a:pt x="11417" y="9029"/>
                  </a:moveTo>
                  <a:lnTo>
                    <a:pt x="11214" y="9029"/>
                  </a:lnTo>
                  <a:lnTo>
                    <a:pt x="10960" y="9029"/>
                  </a:lnTo>
                  <a:lnTo>
                    <a:pt x="10325" y="9321"/>
                  </a:lnTo>
                  <a:lnTo>
                    <a:pt x="9779" y="9220"/>
                  </a:lnTo>
                  <a:lnTo>
                    <a:pt x="9525" y="9766"/>
                  </a:lnTo>
                  <a:lnTo>
                    <a:pt x="10325" y="9766"/>
                  </a:lnTo>
                  <a:lnTo>
                    <a:pt x="11315" y="9664"/>
                  </a:lnTo>
                  <a:lnTo>
                    <a:pt x="11417" y="9029"/>
                  </a:lnTo>
                  <a:close/>
                </a:path>
                <a:path w="102234" h="10795">
                  <a:moveTo>
                    <a:pt x="13538" y="8382"/>
                  </a:moveTo>
                  <a:lnTo>
                    <a:pt x="13347" y="8382"/>
                  </a:lnTo>
                  <a:lnTo>
                    <a:pt x="13538" y="8382"/>
                  </a:lnTo>
                  <a:close/>
                </a:path>
                <a:path w="102234" h="10795">
                  <a:moveTo>
                    <a:pt x="17856" y="8280"/>
                  </a:moveTo>
                  <a:lnTo>
                    <a:pt x="17665" y="8280"/>
                  </a:lnTo>
                  <a:lnTo>
                    <a:pt x="17856" y="8280"/>
                  </a:lnTo>
                  <a:close/>
                </a:path>
                <a:path w="102234" h="10795">
                  <a:moveTo>
                    <a:pt x="40386" y="8826"/>
                  </a:moveTo>
                  <a:lnTo>
                    <a:pt x="40182" y="8724"/>
                  </a:lnTo>
                  <a:lnTo>
                    <a:pt x="39941" y="8928"/>
                  </a:lnTo>
                  <a:lnTo>
                    <a:pt x="39738" y="9029"/>
                  </a:lnTo>
                  <a:lnTo>
                    <a:pt x="39941" y="9118"/>
                  </a:lnTo>
                  <a:lnTo>
                    <a:pt x="40386" y="9118"/>
                  </a:lnTo>
                  <a:lnTo>
                    <a:pt x="40386" y="8826"/>
                  </a:lnTo>
                  <a:close/>
                </a:path>
                <a:path w="102234" h="10795">
                  <a:moveTo>
                    <a:pt x="43357" y="7289"/>
                  </a:moveTo>
                  <a:lnTo>
                    <a:pt x="43205" y="7340"/>
                  </a:lnTo>
                  <a:lnTo>
                    <a:pt x="43357" y="7289"/>
                  </a:lnTo>
                  <a:close/>
                </a:path>
                <a:path w="102234" h="10795">
                  <a:moveTo>
                    <a:pt x="43446" y="8877"/>
                  </a:moveTo>
                  <a:lnTo>
                    <a:pt x="43065" y="8483"/>
                  </a:lnTo>
                  <a:lnTo>
                    <a:pt x="42811" y="8674"/>
                  </a:lnTo>
                  <a:lnTo>
                    <a:pt x="43065" y="8928"/>
                  </a:lnTo>
                  <a:lnTo>
                    <a:pt x="43446" y="8877"/>
                  </a:lnTo>
                  <a:close/>
                </a:path>
                <a:path w="102234" h="10795">
                  <a:moveTo>
                    <a:pt x="43751" y="8813"/>
                  </a:moveTo>
                  <a:lnTo>
                    <a:pt x="43446" y="8877"/>
                  </a:lnTo>
                  <a:lnTo>
                    <a:pt x="43611" y="9029"/>
                  </a:lnTo>
                  <a:lnTo>
                    <a:pt x="43751" y="8813"/>
                  </a:lnTo>
                  <a:close/>
                </a:path>
                <a:path w="102234" h="10795">
                  <a:moveTo>
                    <a:pt x="44196" y="6451"/>
                  </a:moveTo>
                  <a:lnTo>
                    <a:pt x="44056" y="6350"/>
                  </a:lnTo>
                  <a:lnTo>
                    <a:pt x="43700" y="6451"/>
                  </a:lnTo>
                  <a:lnTo>
                    <a:pt x="44157" y="6540"/>
                  </a:lnTo>
                  <a:close/>
                </a:path>
                <a:path w="102234" h="10795">
                  <a:moveTo>
                    <a:pt x="44399" y="6985"/>
                  </a:moveTo>
                  <a:lnTo>
                    <a:pt x="43510" y="6985"/>
                  </a:lnTo>
                  <a:lnTo>
                    <a:pt x="43611" y="6451"/>
                  </a:lnTo>
                  <a:lnTo>
                    <a:pt x="43408" y="5994"/>
                  </a:lnTo>
                  <a:lnTo>
                    <a:pt x="43408" y="6350"/>
                  </a:lnTo>
                  <a:lnTo>
                    <a:pt x="43167" y="6451"/>
                  </a:lnTo>
                  <a:lnTo>
                    <a:pt x="43256" y="6743"/>
                  </a:lnTo>
                  <a:lnTo>
                    <a:pt x="43408" y="6985"/>
                  </a:lnTo>
                  <a:lnTo>
                    <a:pt x="43357" y="7289"/>
                  </a:lnTo>
                  <a:lnTo>
                    <a:pt x="43662" y="7188"/>
                  </a:lnTo>
                  <a:lnTo>
                    <a:pt x="44157" y="7086"/>
                  </a:lnTo>
                  <a:lnTo>
                    <a:pt x="44399" y="6985"/>
                  </a:lnTo>
                  <a:close/>
                </a:path>
                <a:path w="102234" h="10795">
                  <a:moveTo>
                    <a:pt x="44704" y="8674"/>
                  </a:moveTo>
                  <a:lnTo>
                    <a:pt x="44056" y="8382"/>
                  </a:lnTo>
                  <a:lnTo>
                    <a:pt x="43751" y="8813"/>
                  </a:lnTo>
                  <a:lnTo>
                    <a:pt x="44602" y="8674"/>
                  </a:lnTo>
                  <a:close/>
                </a:path>
                <a:path w="102234" h="10795">
                  <a:moveTo>
                    <a:pt x="45046" y="6248"/>
                  </a:moveTo>
                  <a:lnTo>
                    <a:pt x="44843" y="6350"/>
                  </a:lnTo>
                  <a:lnTo>
                    <a:pt x="44704" y="6451"/>
                  </a:lnTo>
                  <a:lnTo>
                    <a:pt x="44602" y="6248"/>
                  </a:lnTo>
                  <a:lnTo>
                    <a:pt x="44284" y="6451"/>
                  </a:lnTo>
                  <a:lnTo>
                    <a:pt x="44602" y="6743"/>
                  </a:lnTo>
                  <a:lnTo>
                    <a:pt x="44704" y="6540"/>
                  </a:lnTo>
                  <a:lnTo>
                    <a:pt x="44945" y="6451"/>
                  </a:lnTo>
                  <a:lnTo>
                    <a:pt x="45046" y="6248"/>
                  </a:lnTo>
                  <a:close/>
                </a:path>
                <a:path w="102234" h="10795">
                  <a:moveTo>
                    <a:pt x="46189" y="8483"/>
                  </a:moveTo>
                  <a:lnTo>
                    <a:pt x="45148" y="8483"/>
                  </a:lnTo>
                  <a:lnTo>
                    <a:pt x="45046" y="8674"/>
                  </a:lnTo>
                  <a:lnTo>
                    <a:pt x="44945" y="8826"/>
                  </a:lnTo>
                  <a:lnTo>
                    <a:pt x="45389" y="8585"/>
                  </a:lnTo>
                  <a:lnTo>
                    <a:pt x="45745" y="8674"/>
                  </a:lnTo>
                  <a:lnTo>
                    <a:pt x="46189" y="8483"/>
                  </a:lnTo>
                  <a:close/>
                </a:path>
                <a:path w="102234" h="10795">
                  <a:moveTo>
                    <a:pt x="46482" y="6451"/>
                  </a:moveTo>
                  <a:lnTo>
                    <a:pt x="46291" y="6350"/>
                  </a:lnTo>
                  <a:lnTo>
                    <a:pt x="46037" y="6096"/>
                  </a:lnTo>
                  <a:lnTo>
                    <a:pt x="45834" y="5994"/>
                  </a:lnTo>
                  <a:lnTo>
                    <a:pt x="45593" y="6096"/>
                  </a:lnTo>
                  <a:lnTo>
                    <a:pt x="45389" y="6451"/>
                  </a:lnTo>
                  <a:lnTo>
                    <a:pt x="45288" y="6743"/>
                  </a:lnTo>
                  <a:lnTo>
                    <a:pt x="45491" y="6642"/>
                  </a:lnTo>
                  <a:lnTo>
                    <a:pt x="45834" y="6642"/>
                  </a:lnTo>
                  <a:lnTo>
                    <a:pt x="45745" y="7086"/>
                  </a:lnTo>
                  <a:lnTo>
                    <a:pt x="45491" y="7289"/>
                  </a:lnTo>
                  <a:lnTo>
                    <a:pt x="46037" y="7289"/>
                  </a:lnTo>
                  <a:lnTo>
                    <a:pt x="46139" y="7086"/>
                  </a:lnTo>
                  <a:lnTo>
                    <a:pt x="46189" y="6642"/>
                  </a:lnTo>
                  <a:lnTo>
                    <a:pt x="46189" y="6451"/>
                  </a:lnTo>
                  <a:lnTo>
                    <a:pt x="46482" y="6451"/>
                  </a:lnTo>
                  <a:close/>
                </a:path>
                <a:path w="102234" h="10795">
                  <a:moveTo>
                    <a:pt x="47828" y="8483"/>
                  </a:moveTo>
                  <a:lnTo>
                    <a:pt x="46380" y="8483"/>
                  </a:lnTo>
                  <a:lnTo>
                    <a:pt x="46736" y="8674"/>
                  </a:lnTo>
                  <a:lnTo>
                    <a:pt x="47472" y="8674"/>
                  </a:lnTo>
                  <a:lnTo>
                    <a:pt x="47828" y="8483"/>
                  </a:lnTo>
                  <a:close/>
                </a:path>
                <a:path w="102234" h="10795">
                  <a:moveTo>
                    <a:pt x="48717" y="6248"/>
                  </a:moveTo>
                  <a:lnTo>
                    <a:pt x="47917" y="6248"/>
                  </a:lnTo>
                  <a:lnTo>
                    <a:pt x="47625" y="6451"/>
                  </a:lnTo>
                  <a:lnTo>
                    <a:pt x="47282" y="6350"/>
                  </a:lnTo>
                  <a:lnTo>
                    <a:pt x="47078" y="6248"/>
                  </a:lnTo>
                  <a:lnTo>
                    <a:pt x="46634" y="6248"/>
                  </a:lnTo>
                  <a:lnTo>
                    <a:pt x="46482" y="6451"/>
                  </a:lnTo>
                  <a:lnTo>
                    <a:pt x="47078" y="6451"/>
                  </a:lnTo>
                  <a:lnTo>
                    <a:pt x="46964" y="6985"/>
                  </a:lnTo>
                  <a:lnTo>
                    <a:pt x="46837" y="7086"/>
                  </a:lnTo>
                  <a:lnTo>
                    <a:pt x="47472" y="7086"/>
                  </a:lnTo>
                  <a:lnTo>
                    <a:pt x="48463" y="6642"/>
                  </a:lnTo>
                  <a:lnTo>
                    <a:pt x="48717" y="6248"/>
                  </a:lnTo>
                  <a:close/>
                </a:path>
                <a:path w="102234" h="10795">
                  <a:moveTo>
                    <a:pt x="48920" y="8585"/>
                  </a:moveTo>
                  <a:lnTo>
                    <a:pt x="48615" y="8382"/>
                  </a:lnTo>
                  <a:lnTo>
                    <a:pt x="48374" y="8585"/>
                  </a:lnTo>
                  <a:lnTo>
                    <a:pt x="48615" y="8674"/>
                  </a:lnTo>
                  <a:lnTo>
                    <a:pt x="48818" y="8585"/>
                  </a:lnTo>
                  <a:close/>
                </a:path>
                <a:path w="102234" h="10795">
                  <a:moveTo>
                    <a:pt x="50406" y="6248"/>
                  </a:moveTo>
                  <a:lnTo>
                    <a:pt x="49606" y="6248"/>
                  </a:lnTo>
                  <a:lnTo>
                    <a:pt x="49606" y="6540"/>
                  </a:lnTo>
                  <a:lnTo>
                    <a:pt x="49606" y="6896"/>
                  </a:lnTo>
                  <a:lnTo>
                    <a:pt x="49364" y="6896"/>
                  </a:lnTo>
                  <a:lnTo>
                    <a:pt x="49263" y="6743"/>
                  </a:lnTo>
                  <a:lnTo>
                    <a:pt x="49161" y="6896"/>
                  </a:lnTo>
                  <a:lnTo>
                    <a:pt x="49161" y="7086"/>
                  </a:lnTo>
                  <a:lnTo>
                    <a:pt x="49364" y="6985"/>
                  </a:lnTo>
                  <a:lnTo>
                    <a:pt x="50253" y="6985"/>
                  </a:lnTo>
                  <a:lnTo>
                    <a:pt x="50152" y="6642"/>
                  </a:lnTo>
                  <a:lnTo>
                    <a:pt x="50152" y="6451"/>
                  </a:lnTo>
                  <a:lnTo>
                    <a:pt x="50406" y="6248"/>
                  </a:lnTo>
                  <a:close/>
                </a:path>
                <a:path w="102234" h="10795">
                  <a:moveTo>
                    <a:pt x="50698" y="8382"/>
                  </a:moveTo>
                  <a:lnTo>
                    <a:pt x="49263" y="8382"/>
                  </a:lnTo>
                  <a:lnTo>
                    <a:pt x="48920" y="8585"/>
                  </a:lnTo>
                  <a:lnTo>
                    <a:pt x="49961" y="8585"/>
                  </a:lnTo>
                  <a:lnTo>
                    <a:pt x="50406" y="8674"/>
                  </a:lnTo>
                  <a:lnTo>
                    <a:pt x="50698" y="8382"/>
                  </a:lnTo>
                  <a:close/>
                </a:path>
                <a:path w="102234" h="10795">
                  <a:moveTo>
                    <a:pt x="51841" y="8585"/>
                  </a:moveTo>
                  <a:lnTo>
                    <a:pt x="51739" y="8382"/>
                  </a:lnTo>
                  <a:lnTo>
                    <a:pt x="51498" y="8382"/>
                  </a:lnTo>
                  <a:lnTo>
                    <a:pt x="51600" y="8585"/>
                  </a:lnTo>
                  <a:lnTo>
                    <a:pt x="51841" y="8585"/>
                  </a:lnTo>
                  <a:close/>
                </a:path>
                <a:path w="102234" h="10795">
                  <a:moveTo>
                    <a:pt x="52539" y="5994"/>
                  </a:moveTo>
                  <a:lnTo>
                    <a:pt x="52387" y="5994"/>
                  </a:lnTo>
                  <a:lnTo>
                    <a:pt x="52235" y="5943"/>
                  </a:lnTo>
                  <a:lnTo>
                    <a:pt x="52146" y="6642"/>
                  </a:lnTo>
                  <a:lnTo>
                    <a:pt x="51841" y="6642"/>
                  </a:lnTo>
                  <a:lnTo>
                    <a:pt x="51841" y="6248"/>
                  </a:lnTo>
                  <a:lnTo>
                    <a:pt x="51498" y="6248"/>
                  </a:lnTo>
                  <a:lnTo>
                    <a:pt x="51142" y="6096"/>
                  </a:lnTo>
                  <a:lnTo>
                    <a:pt x="51054" y="6350"/>
                  </a:lnTo>
                  <a:lnTo>
                    <a:pt x="51054" y="6743"/>
                  </a:lnTo>
                  <a:lnTo>
                    <a:pt x="51689" y="6743"/>
                  </a:lnTo>
                  <a:lnTo>
                    <a:pt x="51943" y="6985"/>
                  </a:lnTo>
                  <a:lnTo>
                    <a:pt x="52146" y="6985"/>
                  </a:lnTo>
                  <a:lnTo>
                    <a:pt x="52489" y="6743"/>
                  </a:lnTo>
                  <a:lnTo>
                    <a:pt x="52425" y="6350"/>
                  </a:lnTo>
                  <a:lnTo>
                    <a:pt x="52539" y="5994"/>
                  </a:lnTo>
                  <a:close/>
                </a:path>
                <a:path w="102234" h="10795">
                  <a:moveTo>
                    <a:pt x="53378" y="8382"/>
                  </a:moveTo>
                  <a:lnTo>
                    <a:pt x="52590" y="8382"/>
                  </a:lnTo>
                  <a:lnTo>
                    <a:pt x="52933" y="8483"/>
                  </a:lnTo>
                  <a:lnTo>
                    <a:pt x="53276" y="8483"/>
                  </a:lnTo>
                  <a:close/>
                </a:path>
                <a:path w="102234" h="10795">
                  <a:moveTo>
                    <a:pt x="53479" y="5702"/>
                  </a:moveTo>
                  <a:lnTo>
                    <a:pt x="53378" y="5448"/>
                  </a:lnTo>
                  <a:lnTo>
                    <a:pt x="53378" y="5600"/>
                  </a:lnTo>
                  <a:lnTo>
                    <a:pt x="53187" y="5702"/>
                  </a:lnTo>
                  <a:lnTo>
                    <a:pt x="53378" y="5803"/>
                  </a:lnTo>
                  <a:close/>
                </a:path>
                <a:path w="102234" h="10795">
                  <a:moveTo>
                    <a:pt x="54076" y="5994"/>
                  </a:moveTo>
                  <a:lnTo>
                    <a:pt x="53822" y="5994"/>
                  </a:lnTo>
                  <a:lnTo>
                    <a:pt x="53581" y="5905"/>
                  </a:lnTo>
                  <a:lnTo>
                    <a:pt x="53378" y="5994"/>
                  </a:lnTo>
                  <a:lnTo>
                    <a:pt x="53187" y="6248"/>
                  </a:lnTo>
                  <a:lnTo>
                    <a:pt x="52933" y="6642"/>
                  </a:lnTo>
                  <a:lnTo>
                    <a:pt x="52933" y="6985"/>
                  </a:lnTo>
                  <a:lnTo>
                    <a:pt x="53276" y="6743"/>
                  </a:lnTo>
                  <a:lnTo>
                    <a:pt x="53187" y="6350"/>
                  </a:lnTo>
                  <a:lnTo>
                    <a:pt x="53378" y="6248"/>
                  </a:lnTo>
                  <a:lnTo>
                    <a:pt x="53581" y="6096"/>
                  </a:lnTo>
                  <a:lnTo>
                    <a:pt x="53822" y="6248"/>
                  </a:lnTo>
                  <a:lnTo>
                    <a:pt x="54076" y="5994"/>
                  </a:lnTo>
                  <a:close/>
                </a:path>
                <a:path w="102234" h="10795">
                  <a:moveTo>
                    <a:pt x="55016" y="8382"/>
                  </a:moveTo>
                  <a:lnTo>
                    <a:pt x="54724" y="8382"/>
                  </a:lnTo>
                  <a:lnTo>
                    <a:pt x="54914" y="8585"/>
                  </a:lnTo>
                  <a:lnTo>
                    <a:pt x="55016" y="8382"/>
                  </a:lnTo>
                  <a:close/>
                </a:path>
                <a:path w="102234" h="10795">
                  <a:moveTo>
                    <a:pt x="55168" y="6350"/>
                  </a:moveTo>
                  <a:lnTo>
                    <a:pt x="54813" y="6248"/>
                  </a:lnTo>
                  <a:lnTo>
                    <a:pt x="54813" y="5994"/>
                  </a:lnTo>
                  <a:lnTo>
                    <a:pt x="54622" y="6248"/>
                  </a:lnTo>
                  <a:lnTo>
                    <a:pt x="54470" y="6096"/>
                  </a:lnTo>
                  <a:lnTo>
                    <a:pt x="54470" y="6248"/>
                  </a:lnTo>
                  <a:lnTo>
                    <a:pt x="54622" y="6642"/>
                  </a:lnTo>
                  <a:lnTo>
                    <a:pt x="54178" y="6896"/>
                  </a:lnTo>
                  <a:lnTo>
                    <a:pt x="54368" y="6985"/>
                  </a:lnTo>
                  <a:lnTo>
                    <a:pt x="54914" y="6985"/>
                  </a:lnTo>
                  <a:lnTo>
                    <a:pt x="54813" y="6642"/>
                  </a:lnTo>
                  <a:lnTo>
                    <a:pt x="55168" y="6350"/>
                  </a:lnTo>
                  <a:close/>
                </a:path>
                <a:path w="102234" h="10795">
                  <a:moveTo>
                    <a:pt x="58242" y="8483"/>
                  </a:moveTo>
                  <a:lnTo>
                    <a:pt x="58039" y="8178"/>
                  </a:lnTo>
                  <a:lnTo>
                    <a:pt x="57797" y="8382"/>
                  </a:lnTo>
                  <a:lnTo>
                    <a:pt x="57594" y="8382"/>
                  </a:lnTo>
                  <a:lnTo>
                    <a:pt x="58242" y="8483"/>
                  </a:lnTo>
                  <a:close/>
                </a:path>
                <a:path w="102234" h="10795">
                  <a:moveTo>
                    <a:pt x="58940" y="8382"/>
                  </a:moveTo>
                  <a:lnTo>
                    <a:pt x="58585" y="8178"/>
                  </a:lnTo>
                  <a:lnTo>
                    <a:pt x="58242" y="8483"/>
                  </a:lnTo>
                  <a:lnTo>
                    <a:pt x="58496" y="8483"/>
                  </a:lnTo>
                  <a:lnTo>
                    <a:pt x="58940" y="8382"/>
                  </a:lnTo>
                  <a:close/>
                </a:path>
                <a:path w="102234" h="10795">
                  <a:moveTo>
                    <a:pt x="61163" y="8178"/>
                  </a:moveTo>
                  <a:lnTo>
                    <a:pt x="59575" y="8178"/>
                  </a:lnTo>
                  <a:lnTo>
                    <a:pt x="59728" y="8585"/>
                  </a:lnTo>
                  <a:lnTo>
                    <a:pt x="60921" y="8483"/>
                  </a:lnTo>
                  <a:lnTo>
                    <a:pt x="61163" y="8178"/>
                  </a:lnTo>
                  <a:close/>
                </a:path>
                <a:path w="102234" h="10795">
                  <a:moveTo>
                    <a:pt x="62166" y="8178"/>
                  </a:moveTo>
                  <a:lnTo>
                    <a:pt x="61468" y="8178"/>
                  </a:lnTo>
                  <a:lnTo>
                    <a:pt x="61569" y="8585"/>
                  </a:lnTo>
                  <a:lnTo>
                    <a:pt x="62064" y="8585"/>
                  </a:lnTo>
                  <a:lnTo>
                    <a:pt x="62166" y="8178"/>
                  </a:lnTo>
                  <a:close/>
                </a:path>
                <a:path w="102234" h="10795">
                  <a:moveTo>
                    <a:pt x="63055" y="8280"/>
                  </a:moveTo>
                  <a:lnTo>
                    <a:pt x="62903" y="8178"/>
                  </a:lnTo>
                  <a:lnTo>
                    <a:pt x="62903" y="8382"/>
                  </a:lnTo>
                  <a:lnTo>
                    <a:pt x="63055" y="8483"/>
                  </a:lnTo>
                  <a:lnTo>
                    <a:pt x="63055" y="8280"/>
                  </a:lnTo>
                  <a:close/>
                </a:path>
                <a:path w="102234" h="10795">
                  <a:moveTo>
                    <a:pt x="64249" y="8178"/>
                  </a:moveTo>
                  <a:lnTo>
                    <a:pt x="63703" y="8178"/>
                  </a:lnTo>
                  <a:lnTo>
                    <a:pt x="63792" y="8585"/>
                  </a:lnTo>
                  <a:lnTo>
                    <a:pt x="64147" y="8382"/>
                  </a:lnTo>
                  <a:lnTo>
                    <a:pt x="64249" y="8178"/>
                  </a:lnTo>
                  <a:close/>
                </a:path>
                <a:path w="102234" h="10795">
                  <a:moveTo>
                    <a:pt x="64935" y="8280"/>
                  </a:moveTo>
                  <a:lnTo>
                    <a:pt x="64795" y="8178"/>
                  </a:lnTo>
                  <a:lnTo>
                    <a:pt x="64795" y="8382"/>
                  </a:lnTo>
                  <a:lnTo>
                    <a:pt x="64935" y="8483"/>
                  </a:lnTo>
                  <a:lnTo>
                    <a:pt x="64935" y="8280"/>
                  </a:lnTo>
                  <a:close/>
                </a:path>
                <a:path w="102234" h="10795">
                  <a:moveTo>
                    <a:pt x="66471" y="7391"/>
                  </a:moveTo>
                  <a:lnTo>
                    <a:pt x="65925" y="7086"/>
                  </a:lnTo>
                  <a:lnTo>
                    <a:pt x="65392" y="7289"/>
                  </a:lnTo>
                  <a:lnTo>
                    <a:pt x="65925" y="7289"/>
                  </a:lnTo>
                  <a:lnTo>
                    <a:pt x="66128" y="7391"/>
                  </a:lnTo>
                  <a:lnTo>
                    <a:pt x="66471" y="7391"/>
                  </a:lnTo>
                  <a:close/>
                </a:path>
                <a:path w="102234" h="10795">
                  <a:moveTo>
                    <a:pt x="66725" y="7086"/>
                  </a:moveTo>
                  <a:lnTo>
                    <a:pt x="66573" y="6896"/>
                  </a:lnTo>
                  <a:lnTo>
                    <a:pt x="66471" y="7391"/>
                  </a:lnTo>
                  <a:lnTo>
                    <a:pt x="66725" y="7391"/>
                  </a:lnTo>
                  <a:lnTo>
                    <a:pt x="66725" y="7086"/>
                  </a:lnTo>
                  <a:close/>
                </a:path>
                <a:path w="102234" h="10795">
                  <a:moveTo>
                    <a:pt x="67919" y="7391"/>
                  </a:moveTo>
                  <a:lnTo>
                    <a:pt x="67716" y="7289"/>
                  </a:lnTo>
                  <a:lnTo>
                    <a:pt x="67564" y="7188"/>
                  </a:lnTo>
                  <a:lnTo>
                    <a:pt x="67716" y="7391"/>
                  </a:lnTo>
                  <a:lnTo>
                    <a:pt x="67919" y="7391"/>
                  </a:lnTo>
                  <a:close/>
                </a:path>
                <a:path w="102234" h="10795">
                  <a:moveTo>
                    <a:pt x="69011" y="7391"/>
                  </a:moveTo>
                  <a:lnTo>
                    <a:pt x="68707" y="7289"/>
                  </a:lnTo>
                  <a:lnTo>
                    <a:pt x="68910" y="7391"/>
                  </a:lnTo>
                  <a:close/>
                </a:path>
                <a:path w="102234" h="10795">
                  <a:moveTo>
                    <a:pt x="69278" y="8509"/>
                  </a:moveTo>
                  <a:lnTo>
                    <a:pt x="69011" y="8178"/>
                  </a:lnTo>
                  <a:lnTo>
                    <a:pt x="68567" y="8483"/>
                  </a:lnTo>
                  <a:lnTo>
                    <a:pt x="68465" y="8280"/>
                  </a:lnTo>
                  <a:lnTo>
                    <a:pt x="67919" y="8178"/>
                  </a:lnTo>
                  <a:lnTo>
                    <a:pt x="68262" y="8585"/>
                  </a:lnTo>
                  <a:lnTo>
                    <a:pt x="69278" y="8509"/>
                  </a:lnTo>
                  <a:close/>
                </a:path>
                <a:path w="102234" h="10795">
                  <a:moveTo>
                    <a:pt x="69430" y="8496"/>
                  </a:moveTo>
                  <a:lnTo>
                    <a:pt x="69278" y="8509"/>
                  </a:lnTo>
                  <a:lnTo>
                    <a:pt x="69430" y="8496"/>
                  </a:lnTo>
                  <a:close/>
                </a:path>
                <a:path w="102234" h="10795">
                  <a:moveTo>
                    <a:pt x="69900" y="8382"/>
                  </a:moveTo>
                  <a:lnTo>
                    <a:pt x="69608" y="8280"/>
                  </a:lnTo>
                  <a:lnTo>
                    <a:pt x="69430" y="8496"/>
                  </a:lnTo>
                  <a:lnTo>
                    <a:pt x="69900" y="8382"/>
                  </a:lnTo>
                  <a:close/>
                </a:path>
                <a:path w="102234" h="10795">
                  <a:moveTo>
                    <a:pt x="70243" y="7289"/>
                  </a:moveTo>
                  <a:lnTo>
                    <a:pt x="69608" y="7289"/>
                  </a:lnTo>
                  <a:lnTo>
                    <a:pt x="69799" y="7391"/>
                  </a:lnTo>
                  <a:lnTo>
                    <a:pt x="70243" y="7289"/>
                  </a:lnTo>
                  <a:close/>
                </a:path>
                <a:path w="102234" h="10795">
                  <a:moveTo>
                    <a:pt x="71780" y="7391"/>
                  </a:moveTo>
                  <a:lnTo>
                    <a:pt x="71589" y="7391"/>
                  </a:lnTo>
                  <a:lnTo>
                    <a:pt x="71691" y="7531"/>
                  </a:lnTo>
                  <a:lnTo>
                    <a:pt x="71780" y="7391"/>
                  </a:lnTo>
                  <a:close/>
                </a:path>
                <a:path w="102234" h="10795">
                  <a:moveTo>
                    <a:pt x="71932" y="8382"/>
                  </a:moveTo>
                  <a:lnTo>
                    <a:pt x="70599" y="8382"/>
                  </a:lnTo>
                  <a:lnTo>
                    <a:pt x="71145" y="8585"/>
                  </a:lnTo>
                  <a:lnTo>
                    <a:pt x="71488" y="8483"/>
                  </a:lnTo>
                  <a:lnTo>
                    <a:pt x="71932" y="8382"/>
                  </a:lnTo>
                  <a:close/>
                </a:path>
                <a:path w="102234" h="10795">
                  <a:moveTo>
                    <a:pt x="72783" y="8382"/>
                  </a:moveTo>
                  <a:lnTo>
                    <a:pt x="72136" y="8382"/>
                  </a:lnTo>
                  <a:lnTo>
                    <a:pt x="72377" y="8585"/>
                  </a:lnTo>
                  <a:lnTo>
                    <a:pt x="72580" y="8585"/>
                  </a:lnTo>
                  <a:lnTo>
                    <a:pt x="72783" y="8382"/>
                  </a:lnTo>
                  <a:close/>
                </a:path>
                <a:path w="102234" h="10795">
                  <a:moveTo>
                    <a:pt x="73672" y="8382"/>
                  </a:moveTo>
                  <a:lnTo>
                    <a:pt x="73228" y="8382"/>
                  </a:lnTo>
                  <a:lnTo>
                    <a:pt x="73367" y="8585"/>
                  </a:lnTo>
                  <a:lnTo>
                    <a:pt x="73571" y="8483"/>
                  </a:lnTo>
                  <a:close/>
                </a:path>
                <a:path w="102234" h="10795">
                  <a:moveTo>
                    <a:pt x="73825" y="7531"/>
                  </a:moveTo>
                  <a:lnTo>
                    <a:pt x="73228" y="7531"/>
                  </a:lnTo>
                  <a:lnTo>
                    <a:pt x="73367" y="7632"/>
                  </a:lnTo>
                  <a:lnTo>
                    <a:pt x="73571" y="7632"/>
                  </a:lnTo>
                  <a:lnTo>
                    <a:pt x="73825" y="7531"/>
                  </a:lnTo>
                  <a:close/>
                </a:path>
                <a:path w="102234" h="10795">
                  <a:moveTo>
                    <a:pt x="74460" y="8585"/>
                  </a:moveTo>
                  <a:lnTo>
                    <a:pt x="74269" y="8382"/>
                  </a:lnTo>
                  <a:lnTo>
                    <a:pt x="74117" y="8585"/>
                  </a:lnTo>
                  <a:lnTo>
                    <a:pt x="74460" y="8585"/>
                  </a:lnTo>
                  <a:close/>
                </a:path>
                <a:path w="102234" h="10795">
                  <a:moveTo>
                    <a:pt x="76796" y="7531"/>
                  </a:moveTo>
                  <a:lnTo>
                    <a:pt x="75552" y="7531"/>
                  </a:lnTo>
                  <a:lnTo>
                    <a:pt x="75996" y="7632"/>
                  </a:lnTo>
                  <a:lnTo>
                    <a:pt x="76352" y="7632"/>
                  </a:lnTo>
                  <a:lnTo>
                    <a:pt x="76796" y="7531"/>
                  </a:lnTo>
                  <a:close/>
                </a:path>
                <a:path w="102234" h="10795">
                  <a:moveTo>
                    <a:pt x="76796" y="3962"/>
                  </a:moveTo>
                  <a:lnTo>
                    <a:pt x="69456" y="3670"/>
                  </a:lnTo>
                  <a:lnTo>
                    <a:pt x="69456" y="4064"/>
                  </a:lnTo>
                  <a:lnTo>
                    <a:pt x="70243" y="4165"/>
                  </a:lnTo>
                  <a:lnTo>
                    <a:pt x="70688" y="4165"/>
                  </a:lnTo>
                  <a:lnTo>
                    <a:pt x="70688" y="4508"/>
                  </a:lnTo>
                  <a:lnTo>
                    <a:pt x="70345" y="4953"/>
                  </a:lnTo>
                  <a:lnTo>
                    <a:pt x="70688" y="5156"/>
                  </a:lnTo>
                  <a:lnTo>
                    <a:pt x="71043" y="5257"/>
                  </a:lnTo>
                  <a:lnTo>
                    <a:pt x="71145" y="4711"/>
                  </a:lnTo>
                  <a:lnTo>
                    <a:pt x="71488" y="4610"/>
                  </a:lnTo>
                  <a:lnTo>
                    <a:pt x="71932" y="4508"/>
                  </a:lnTo>
                  <a:lnTo>
                    <a:pt x="72136" y="4953"/>
                  </a:lnTo>
                  <a:lnTo>
                    <a:pt x="72580" y="4813"/>
                  </a:lnTo>
                  <a:lnTo>
                    <a:pt x="72783" y="4711"/>
                  </a:lnTo>
                  <a:lnTo>
                    <a:pt x="72783" y="4508"/>
                  </a:lnTo>
                  <a:lnTo>
                    <a:pt x="73228" y="4508"/>
                  </a:lnTo>
                  <a:lnTo>
                    <a:pt x="75260" y="4406"/>
                  </a:lnTo>
                  <a:lnTo>
                    <a:pt x="76250" y="4508"/>
                  </a:lnTo>
                  <a:lnTo>
                    <a:pt x="76796" y="3962"/>
                  </a:lnTo>
                  <a:close/>
                </a:path>
                <a:path w="102234" h="10795">
                  <a:moveTo>
                    <a:pt x="78232" y="7632"/>
                  </a:moveTo>
                  <a:lnTo>
                    <a:pt x="77685" y="7632"/>
                  </a:lnTo>
                  <a:lnTo>
                    <a:pt x="77889" y="7734"/>
                  </a:lnTo>
                  <a:lnTo>
                    <a:pt x="78041" y="7734"/>
                  </a:lnTo>
                  <a:lnTo>
                    <a:pt x="78232" y="7632"/>
                  </a:lnTo>
                  <a:close/>
                </a:path>
                <a:path w="102234" h="10795">
                  <a:moveTo>
                    <a:pt x="78778" y="6489"/>
                  </a:moveTo>
                  <a:lnTo>
                    <a:pt x="78625" y="6400"/>
                  </a:lnTo>
                  <a:lnTo>
                    <a:pt x="78536" y="6146"/>
                  </a:lnTo>
                  <a:lnTo>
                    <a:pt x="78232" y="5994"/>
                  </a:lnTo>
                  <a:lnTo>
                    <a:pt x="77584" y="5803"/>
                  </a:lnTo>
                  <a:lnTo>
                    <a:pt x="77584" y="6350"/>
                  </a:lnTo>
                  <a:lnTo>
                    <a:pt x="77444" y="6350"/>
                  </a:lnTo>
                  <a:lnTo>
                    <a:pt x="76542" y="6096"/>
                  </a:lnTo>
                  <a:lnTo>
                    <a:pt x="76149" y="5994"/>
                  </a:lnTo>
                  <a:lnTo>
                    <a:pt x="75996" y="6540"/>
                  </a:lnTo>
                  <a:lnTo>
                    <a:pt x="75552" y="6451"/>
                  </a:lnTo>
                  <a:lnTo>
                    <a:pt x="75006" y="6248"/>
                  </a:lnTo>
                  <a:lnTo>
                    <a:pt x="74561" y="5994"/>
                  </a:lnTo>
                  <a:lnTo>
                    <a:pt x="74015" y="6451"/>
                  </a:lnTo>
                  <a:lnTo>
                    <a:pt x="73571" y="5994"/>
                  </a:lnTo>
                  <a:lnTo>
                    <a:pt x="73228" y="6642"/>
                  </a:lnTo>
                  <a:lnTo>
                    <a:pt x="74663" y="6451"/>
                  </a:lnTo>
                  <a:lnTo>
                    <a:pt x="75260" y="6743"/>
                  </a:lnTo>
                  <a:lnTo>
                    <a:pt x="75450" y="6451"/>
                  </a:lnTo>
                  <a:lnTo>
                    <a:pt x="75806" y="6743"/>
                  </a:lnTo>
                  <a:lnTo>
                    <a:pt x="77241" y="6743"/>
                  </a:lnTo>
                  <a:lnTo>
                    <a:pt x="77787" y="6642"/>
                  </a:lnTo>
                  <a:lnTo>
                    <a:pt x="78676" y="6985"/>
                  </a:lnTo>
                  <a:lnTo>
                    <a:pt x="78333" y="6642"/>
                  </a:lnTo>
                  <a:lnTo>
                    <a:pt x="78486" y="6642"/>
                  </a:lnTo>
                  <a:lnTo>
                    <a:pt x="78676" y="6489"/>
                  </a:lnTo>
                  <a:close/>
                </a:path>
                <a:path w="102234" h="10795">
                  <a:moveTo>
                    <a:pt x="80022" y="8928"/>
                  </a:moveTo>
                  <a:lnTo>
                    <a:pt x="79768" y="8585"/>
                  </a:lnTo>
                  <a:lnTo>
                    <a:pt x="78676" y="8724"/>
                  </a:lnTo>
                  <a:lnTo>
                    <a:pt x="78333" y="8724"/>
                  </a:lnTo>
                  <a:lnTo>
                    <a:pt x="78778" y="8826"/>
                  </a:lnTo>
                  <a:lnTo>
                    <a:pt x="79133" y="8724"/>
                  </a:lnTo>
                  <a:lnTo>
                    <a:pt x="80022" y="8928"/>
                  </a:lnTo>
                  <a:close/>
                </a:path>
                <a:path w="102234" h="10795">
                  <a:moveTo>
                    <a:pt x="80670" y="6578"/>
                  </a:moveTo>
                  <a:lnTo>
                    <a:pt x="80467" y="6540"/>
                  </a:lnTo>
                  <a:lnTo>
                    <a:pt x="80022" y="6540"/>
                  </a:lnTo>
                  <a:lnTo>
                    <a:pt x="80111" y="6121"/>
                  </a:lnTo>
                  <a:lnTo>
                    <a:pt x="80213" y="5994"/>
                  </a:lnTo>
                  <a:lnTo>
                    <a:pt x="79222" y="5994"/>
                  </a:lnTo>
                  <a:lnTo>
                    <a:pt x="79032" y="6096"/>
                  </a:lnTo>
                  <a:lnTo>
                    <a:pt x="79146" y="6350"/>
                  </a:lnTo>
                  <a:lnTo>
                    <a:pt x="79171" y="6540"/>
                  </a:lnTo>
                  <a:lnTo>
                    <a:pt x="79375" y="6540"/>
                  </a:lnTo>
                  <a:lnTo>
                    <a:pt x="79578" y="6451"/>
                  </a:lnTo>
                  <a:lnTo>
                    <a:pt x="79578" y="6743"/>
                  </a:lnTo>
                  <a:lnTo>
                    <a:pt x="79324" y="6985"/>
                  </a:lnTo>
                  <a:lnTo>
                    <a:pt x="80568" y="6985"/>
                  </a:lnTo>
                  <a:lnTo>
                    <a:pt x="80670" y="6578"/>
                  </a:lnTo>
                  <a:close/>
                </a:path>
                <a:path w="102234" h="10795">
                  <a:moveTo>
                    <a:pt x="80822" y="6616"/>
                  </a:moveTo>
                  <a:lnTo>
                    <a:pt x="80670" y="6540"/>
                  </a:lnTo>
                  <a:lnTo>
                    <a:pt x="80822" y="6616"/>
                  </a:lnTo>
                  <a:close/>
                </a:path>
                <a:path w="102234" h="10795">
                  <a:moveTo>
                    <a:pt x="81013" y="8928"/>
                  </a:moveTo>
                  <a:lnTo>
                    <a:pt x="80810" y="8674"/>
                  </a:lnTo>
                  <a:lnTo>
                    <a:pt x="80657" y="8826"/>
                  </a:lnTo>
                  <a:lnTo>
                    <a:pt x="80670" y="9029"/>
                  </a:lnTo>
                  <a:lnTo>
                    <a:pt x="81013" y="8928"/>
                  </a:lnTo>
                  <a:close/>
                </a:path>
                <a:path w="102234" h="10795">
                  <a:moveTo>
                    <a:pt x="82257" y="6743"/>
                  </a:moveTo>
                  <a:lnTo>
                    <a:pt x="82219" y="6616"/>
                  </a:lnTo>
                  <a:lnTo>
                    <a:pt x="82003" y="6350"/>
                  </a:lnTo>
                  <a:lnTo>
                    <a:pt x="81559" y="6642"/>
                  </a:lnTo>
                  <a:lnTo>
                    <a:pt x="81572" y="6489"/>
                  </a:lnTo>
                  <a:lnTo>
                    <a:pt x="81216" y="6248"/>
                  </a:lnTo>
                  <a:lnTo>
                    <a:pt x="81013" y="6642"/>
                  </a:lnTo>
                  <a:lnTo>
                    <a:pt x="81216" y="7086"/>
                  </a:lnTo>
                  <a:lnTo>
                    <a:pt x="81457" y="7086"/>
                  </a:lnTo>
                  <a:lnTo>
                    <a:pt x="81800" y="7188"/>
                  </a:lnTo>
                  <a:lnTo>
                    <a:pt x="82257" y="6743"/>
                  </a:lnTo>
                  <a:close/>
                </a:path>
                <a:path w="102234" h="10795">
                  <a:moveTo>
                    <a:pt x="82702" y="8928"/>
                  </a:moveTo>
                  <a:lnTo>
                    <a:pt x="82550" y="8826"/>
                  </a:lnTo>
                  <a:lnTo>
                    <a:pt x="82550" y="9118"/>
                  </a:lnTo>
                  <a:lnTo>
                    <a:pt x="82702" y="9118"/>
                  </a:lnTo>
                  <a:lnTo>
                    <a:pt x="82702" y="8928"/>
                  </a:lnTo>
                  <a:close/>
                </a:path>
                <a:path w="102234" h="10795">
                  <a:moveTo>
                    <a:pt x="82702" y="5994"/>
                  </a:moveTo>
                  <a:lnTo>
                    <a:pt x="82448" y="6248"/>
                  </a:lnTo>
                  <a:lnTo>
                    <a:pt x="82702" y="6248"/>
                  </a:lnTo>
                  <a:lnTo>
                    <a:pt x="82702" y="5994"/>
                  </a:lnTo>
                  <a:close/>
                </a:path>
                <a:path w="102234" h="10795">
                  <a:moveTo>
                    <a:pt x="82956" y="6121"/>
                  </a:moveTo>
                  <a:lnTo>
                    <a:pt x="82778" y="6210"/>
                  </a:lnTo>
                  <a:lnTo>
                    <a:pt x="82956" y="6121"/>
                  </a:lnTo>
                  <a:close/>
                </a:path>
                <a:path w="102234" h="10795">
                  <a:moveTo>
                    <a:pt x="82994" y="6096"/>
                  </a:moveTo>
                  <a:close/>
                </a:path>
                <a:path w="102234" h="10795">
                  <a:moveTo>
                    <a:pt x="83096" y="8039"/>
                  </a:moveTo>
                  <a:lnTo>
                    <a:pt x="82448" y="8039"/>
                  </a:lnTo>
                  <a:lnTo>
                    <a:pt x="82702" y="8178"/>
                  </a:lnTo>
                  <a:lnTo>
                    <a:pt x="82892" y="8178"/>
                  </a:lnTo>
                  <a:lnTo>
                    <a:pt x="83096" y="8039"/>
                  </a:lnTo>
                  <a:close/>
                </a:path>
                <a:path w="102234" h="10795">
                  <a:moveTo>
                    <a:pt x="83350" y="9118"/>
                  </a:moveTo>
                  <a:lnTo>
                    <a:pt x="83096" y="9029"/>
                  </a:lnTo>
                  <a:lnTo>
                    <a:pt x="83350" y="9118"/>
                  </a:lnTo>
                  <a:close/>
                </a:path>
                <a:path w="102234" h="10795">
                  <a:moveTo>
                    <a:pt x="84886" y="9220"/>
                  </a:moveTo>
                  <a:lnTo>
                    <a:pt x="84188" y="9118"/>
                  </a:lnTo>
                  <a:lnTo>
                    <a:pt x="83794" y="9118"/>
                  </a:lnTo>
                  <a:lnTo>
                    <a:pt x="84188" y="9321"/>
                  </a:lnTo>
                  <a:lnTo>
                    <a:pt x="84632" y="9271"/>
                  </a:lnTo>
                  <a:lnTo>
                    <a:pt x="84886" y="9220"/>
                  </a:lnTo>
                  <a:close/>
                </a:path>
                <a:path w="102234" h="10795">
                  <a:moveTo>
                    <a:pt x="85026" y="9220"/>
                  </a:moveTo>
                  <a:lnTo>
                    <a:pt x="84886" y="9220"/>
                  </a:lnTo>
                  <a:lnTo>
                    <a:pt x="85026" y="9271"/>
                  </a:lnTo>
                  <a:close/>
                </a:path>
                <a:path w="102234" h="10795">
                  <a:moveTo>
                    <a:pt x="85572" y="6985"/>
                  </a:moveTo>
                  <a:lnTo>
                    <a:pt x="85128" y="7086"/>
                  </a:lnTo>
                  <a:lnTo>
                    <a:pt x="85039" y="6896"/>
                  </a:lnTo>
                  <a:lnTo>
                    <a:pt x="84886" y="6540"/>
                  </a:lnTo>
                  <a:lnTo>
                    <a:pt x="84442" y="6896"/>
                  </a:lnTo>
                  <a:lnTo>
                    <a:pt x="84137" y="6451"/>
                  </a:lnTo>
                  <a:lnTo>
                    <a:pt x="83985" y="6540"/>
                  </a:lnTo>
                  <a:lnTo>
                    <a:pt x="83794" y="6540"/>
                  </a:lnTo>
                  <a:lnTo>
                    <a:pt x="83693" y="6743"/>
                  </a:lnTo>
                  <a:lnTo>
                    <a:pt x="83540" y="6642"/>
                  </a:lnTo>
                  <a:lnTo>
                    <a:pt x="83350" y="6642"/>
                  </a:lnTo>
                  <a:lnTo>
                    <a:pt x="83540" y="6350"/>
                  </a:lnTo>
                  <a:lnTo>
                    <a:pt x="83350" y="6248"/>
                  </a:lnTo>
                  <a:lnTo>
                    <a:pt x="83096" y="5994"/>
                  </a:lnTo>
                  <a:lnTo>
                    <a:pt x="83248" y="6642"/>
                  </a:lnTo>
                  <a:lnTo>
                    <a:pt x="82804" y="6642"/>
                  </a:lnTo>
                  <a:lnTo>
                    <a:pt x="82346" y="6743"/>
                  </a:lnTo>
                  <a:lnTo>
                    <a:pt x="82804" y="6985"/>
                  </a:lnTo>
                  <a:lnTo>
                    <a:pt x="83794" y="7289"/>
                  </a:lnTo>
                  <a:lnTo>
                    <a:pt x="84442" y="6985"/>
                  </a:lnTo>
                  <a:lnTo>
                    <a:pt x="84975" y="7086"/>
                  </a:lnTo>
                  <a:lnTo>
                    <a:pt x="84886" y="7289"/>
                  </a:lnTo>
                  <a:lnTo>
                    <a:pt x="85229" y="7289"/>
                  </a:lnTo>
                  <a:lnTo>
                    <a:pt x="85331" y="7086"/>
                  </a:lnTo>
                  <a:lnTo>
                    <a:pt x="85572" y="6985"/>
                  </a:lnTo>
                  <a:close/>
                </a:path>
                <a:path w="102234" h="10795">
                  <a:moveTo>
                    <a:pt x="85775" y="9321"/>
                  </a:moveTo>
                  <a:lnTo>
                    <a:pt x="85280" y="9321"/>
                  </a:lnTo>
                  <a:lnTo>
                    <a:pt x="85026" y="9271"/>
                  </a:lnTo>
                  <a:lnTo>
                    <a:pt x="85331" y="9474"/>
                  </a:lnTo>
                  <a:lnTo>
                    <a:pt x="85775" y="9321"/>
                  </a:lnTo>
                  <a:close/>
                </a:path>
                <a:path w="102234" h="10795">
                  <a:moveTo>
                    <a:pt x="87655" y="9474"/>
                  </a:moveTo>
                  <a:lnTo>
                    <a:pt x="87566" y="9321"/>
                  </a:lnTo>
                  <a:lnTo>
                    <a:pt x="87210" y="9321"/>
                  </a:lnTo>
                  <a:lnTo>
                    <a:pt x="87312" y="9474"/>
                  </a:lnTo>
                  <a:lnTo>
                    <a:pt x="87655" y="9474"/>
                  </a:lnTo>
                  <a:close/>
                </a:path>
                <a:path w="102234" h="10795">
                  <a:moveTo>
                    <a:pt x="88112" y="5448"/>
                  </a:moveTo>
                  <a:lnTo>
                    <a:pt x="86410" y="5257"/>
                  </a:lnTo>
                  <a:lnTo>
                    <a:pt x="82448" y="4813"/>
                  </a:lnTo>
                  <a:lnTo>
                    <a:pt x="81902" y="5257"/>
                  </a:lnTo>
                  <a:lnTo>
                    <a:pt x="81648" y="5054"/>
                  </a:lnTo>
                  <a:lnTo>
                    <a:pt x="81356" y="4813"/>
                  </a:lnTo>
                  <a:lnTo>
                    <a:pt x="80670" y="4711"/>
                  </a:lnTo>
                  <a:lnTo>
                    <a:pt x="80213" y="5054"/>
                  </a:lnTo>
                  <a:lnTo>
                    <a:pt x="79921" y="4711"/>
                  </a:lnTo>
                  <a:lnTo>
                    <a:pt x="80022" y="5054"/>
                  </a:lnTo>
                  <a:lnTo>
                    <a:pt x="80124" y="5257"/>
                  </a:lnTo>
                  <a:lnTo>
                    <a:pt x="88112" y="5448"/>
                  </a:lnTo>
                  <a:close/>
                </a:path>
                <a:path w="102234" h="10795">
                  <a:moveTo>
                    <a:pt x="89789" y="8674"/>
                  </a:moveTo>
                  <a:lnTo>
                    <a:pt x="89446" y="8674"/>
                  </a:lnTo>
                  <a:lnTo>
                    <a:pt x="89446" y="8826"/>
                  </a:lnTo>
                  <a:lnTo>
                    <a:pt x="89789" y="8674"/>
                  </a:lnTo>
                  <a:close/>
                </a:path>
                <a:path w="102234" h="10795">
                  <a:moveTo>
                    <a:pt x="90093" y="5702"/>
                  </a:moveTo>
                  <a:lnTo>
                    <a:pt x="89890" y="5702"/>
                  </a:lnTo>
                  <a:lnTo>
                    <a:pt x="90093" y="5702"/>
                  </a:lnTo>
                  <a:close/>
                </a:path>
                <a:path w="102234" h="10795">
                  <a:moveTo>
                    <a:pt x="90436" y="4813"/>
                  </a:moveTo>
                  <a:lnTo>
                    <a:pt x="90246" y="4711"/>
                  </a:lnTo>
                  <a:lnTo>
                    <a:pt x="90093" y="4711"/>
                  </a:lnTo>
                  <a:lnTo>
                    <a:pt x="90246" y="4813"/>
                  </a:lnTo>
                  <a:lnTo>
                    <a:pt x="90436" y="4813"/>
                  </a:lnTo>
                  <a:close/>
                </a:path>
                <a:path w="102234" h="10795">
                  <a:moveTo>
                    <a:pt x="92329" y="4813"/>
                  </a:moveTo>
                  <a:lnTo>
                    <a:pt x="91681" y="4813"/>
                  </a:lnTo>
                  <a:lnTo>
                    <a:pt x="91871" y="4953"/>
                  </a:lnTo>
                  <a:lnTo>
                    <a:pt x="92125" y="4953"/>
                  </a:lnTo>
                  <a:lnTo>
                    <a:pt x="92329" y="4813"/>
                  </a:lnTo>
                  <a:close/>
                </a:path>
                <a:path w="102234" h="10795">
                  <a:moveTo>
                    <a:pt x="92773" y="8483"/>
                  </a:moveTo>
                  <a:lnTo>
                    <a:pt x="91440" y="8382"/>
                  </a:lnTo>
                  <a:lnTo>
                    <a:pt x="90119" y="8280"/>
                  </a:lnTo>
                  <a:lnTo>
                    <a:pt x="88798" y="8178"/>
                  </a:lnTo>
                  <a:lnTo>
                    <a:pt x="84340" y="7835"/>
                  </a:lnTo>
                  <a:lnTo>
                    <a:pt x="84137" y="8382"/>
                  </a:lnTo>
                  <a:lnTo>
                    <a:pt x="84785" y="8178"/>
                  </a:lnTo>
                  <a:lnTo>
                    <a:pt x="85331" y="8280"/>
                  </a:lnTo>
                  <a:lnTo>
                    <a:pt x="86017" y="8483"/>
                  </a:lnTo>
                  <a:lnTo>
                    <a:pt x="86423" y="8280"/>
                  </a:lnTo>
                  <a:lnTo>
                    <a:pt x="87109" y="8483"/>
                  </a:lnTo>
                  <a:lnTo>
                    <a:pt x="87464" y="8585"/>
                  </a:lnTo>
                  <a:lnTo>
                    <a:pt x="87566" y="8382"/>
                  </a:lnTo>
                  <a:lnTo>
                    <a:pt x="87757" y="8280"/>
                  </a:lnTo>
                  <a:lnTo>
                    <a:pt x="87909" y="9029"/>
                  </a:lnTo>
                  <a:lnTo>
                    <a:pt x="88011" y="8382"/>
                  </a:lnTo>
                  <a:lnTo>
                    <a:pt x="88798" y="8585"/>
                  </a:lnTo>
                  <a:lnTo>
                    <a:pt x="89001" y="8585"/>
                  </a:lnTo>
                  <a:lnTo>
                    <a:pt x="89446" y="8585"/>
                  </a:lnTo>
                  <a:lnTo>
                    <a:pt x="89827" y="8585"/>
                  </a:lnTo>
                  <a:lnTo>
                    <a:pt x="90093" y="8585"/>
                  </a:lnTo>
                  <a:lnTo>
                    <a:pt x="90982" y="8928"/>
                  </a:lnTo>
                  <a:lnTo>
                    <a:pt x="91325" y="8674"/>
                  </a:lnTo>
                  <a:lnTo>
                    <a:pt x="91579" y="8826"/>
                  </a:lnTo>
                  <a:lnTo>
                    <a:pt x="92125" y="9029"/>
                  </a:lnTo>
                  <a:lnTo>
                    <a:pt x="92773" y="9118"/>
                  </a:lnTo>
                  <a:lnTo>
                    <a:pt x="92773" y="8674"/>
                  </a:lnTo>
                  <a:lnTo>
                    <a:pt x="92773" y="8483"/>
                  </a:lnTo>
                  <a:close/>
                </a:path>
                <a:path w="102234" h="10795">
                  <a:moveTo>
                    <a:pt x="93865" y="7188"/>
                  </a:moveTo>
                  <a:lnTo>
                    <a:pt x="93116" y="7188"/>
                  </a:lnTo>
                  <a:lnTo>
                    <a:pt x="93319" y="6642"/>
                  </a:lnTo>
                  <a:lnTo>
                    <a:pt x="92227" y="6642"/>
                  </a:lnTo>
                  <a:lnTo>
                    <a:pt x="92227" y="6985"/>
                  </a:lnTo>
                  <a:lnTo>
                    <a:pt x="91973" y="6985"/>
                  </a:lnTo>
                  <a:lnTo>
                    <a:pt x="91973" y="6743"/>
                  </a:lnTo>
                  <a:lnTo>
                    <a:pt x="91782" y="6642"/>
                  </a:lnTo>
                  <a:lnTo>
                    <a:pt x="89547" y="6642"/>
                  </a:lnTo>
                  <a:lnTo>
                    <a:pt x="88353" y="6540"/>
                  </a:lnTo>
                  <a:lnTo>
                    <a:pt x="87757" y="6350"/>
                  </a:lnTo>
                  <a:lnTo>
                    <a:pt x="87109" y="6248"/>
                  </a:lnTo>
                  <a:lnTo>
                    <a:pt x="86321" y="6743"/>
                  </a:lnTo>
                  <a:lnTo>
                    <a:pt x="85877" y="6350"/>
                  </a:lnTo>
                  <a:lnTo>
                    <a:pt x="85572" y="6985"/>
                  </a:lnTo>
                  <a:lnTo>
                    <a:pt x="85877" y="6896"/>
                  </a:lnTo>
                  <a:lnTo>
                    <a:pt x="86220" y="6985"/>
                  </a:lnTo>
                  <a:lnTo>
                    <a:pt x="86321" y="7289"/>
                  </a:lnTo>
                  <a:lnTo>
                    <a:pt x="86563" y="7086"/>
                  </a:lnTo>
                  <a:lnTo>
                    <a:pt x="86868" y="7188"/>
                  </a:lnTo>
                  <a:lnTo>
                    <a:pt x="87083" y="7086"/>
                  </a:lnTo>
                  <a:lnTo>
                    <a:pt x="87312" y="6985"/>
                  </a:lnTo>
                  <a:lnTo>
                    <a:pt x="87464" y="6743"/>
                  </a:lnTo>
                  <a:lnTo>
                    <a:pt x="87757" y="6743"/>
                  </a:lnTo>
                  <a:lnTo>
                    <a:pt x="87757" y="7289"/>
                  </a:lnTo>
                  <a:lnTo>
                    <a:pt x="88112" y="6642"/>
                  </a:lnTo>
                  <a:lnTo>
                    <a:pt x="88798" y="7086"/>
                  </a:lnTo>
                  <a:lnTo>
                    <a:pt x="89001" y="7086"/>
                  </a:lnTo>
                  <a:lnTo>
                    <a:pt x="89103" y="6896"/>
                  </a:lnTo>
                  <a:lnTo>
                    <a:pt x="89344" y="6985"/>
                  </a:lnTo>
                  <a:lnTo>
                    <a:pt x="89446" y="7391"/>
                  </a:lnTo>
                  <a:lnTo>
                    <a:pt x="89992" y="7391"/>
                  </a:lnTo>
                  <a:lnTo>
                    <a:pt x="90246" y="7632"/>
                  </a:lnTo>
                  <a:lnTo>
                    <a:pt x="90335" y="7391"/>
                  </a:lnTo>
                  <a:lnTo>
                    <a:pt x="90538" y="7632"/>
                  </a:lnTo>
                  <a:lnTo>
                    <a:pt x="90792" y="7391"/>
                  </a:lnTo>
                  <a:lnTo>
                    <a:pt x="90792" y="7086"/>
                  </a:lnTo>
                  <a:lnTo>
                    <a:pt x="90982" y="6985"/>
                  </a:lnTo>
                  <a:lnTo>
                    <a:pt x="91579" y="7188"/>
                  </a:lnTo>
                  <a:lnTo>
                    <a:pt x="91427" y="7289"/>
                  </a:lnTo>
                  <a:lnTo>
                    <a:pt x="91579" y="7391"/>
                  </a:lnTo>
                  <a:lnTo>
                    <a:pt x="91782" y="7188"/>
                  </a:lnTo>
                  <a:lnTo>
                    <a:pt x="92417" y="6985"/>
                  </a:lnTo>
                  <a:lnTo>
                    <a:pt x="92773" y="7086"/>
                  </a:lnTo>
                  <a:lnTo>
                    <a:pt x="92964" y="7188"/>
                  </a:lnTo>
                  <a:lnTo>
                    <a:pt x="92875" y="7391"/>
                  </a:lnTo>
                  <a:lnTo>
                    <a:pt x="92875" y="7734"/>
                  </a:lnTo>
                  <a:lnTo>
                    <a:pt x="93116" y="7632"/>
                  </a:lnTo>
                  <a:lnTo>
                    <a:pt x="93459" y="7734"/>
                  </a:lnTo>
                  <a:lnTo>
                    <a:pt x="93662" y="7632"/>
                  </a:lnTo>
                  <a:lnTo>
                    <a:pt x="93637" y="7391"/>
                  </a:lnTo>
                  <a:lnTo>
                    <a:pt x="93865" y="7188"/>
                  </a:lnTo>
                  <a:close/>
                </a:path>
                <a:path w="102234" h="10795">
                  <a:moveTo>
                    <a:pt x="94310" y="5054"/>
                  </a:moveTo>
                  <a:lnTo>
                    <a:pt x="93560" y="5054"/>
                  </a:lnTo>
                  <a:lnTo>
                    <a:pt x="92875" y="4813"/>
                  </a:lnTo>
                  <a:lnTo>
                    <a:pt x="93218" y="5156"/>
                  </a:lnTo>
                  <a:lnTo>
                    <a:pt x="94005" y="5156"/>
                  </a:lnTo>
                  <a:lnTo>
                    <a:pt x="94310" y="5054"/>
                  </a:lnTo>
                  <a:close/>
                </a:path>
                <a:path w="102234" h="10795">
                  <a:moveTo>
                    <a:pt x="95300" y="5994"/>
                  </a:moveTo>
                  <a:lnTo>
                    <a:pt x="95008" y="5994"/>
                  </a:lnTo>
                  <a:lnTo>
                    <a:pt x="95097" y="6248"/>
                  </a:lnTo>
                  <a:lnTo>
                    <a:pt x="95199" y="6096"/>
                  </a:lnTo>
                  <a:close/>
                </a:path>
                <a:path w="102234" h="10795">
                  <a:moveTo>
                    <a:pt x="95796" y="1587"/>
                  </a:moveTo>
                  <a:lnTo>
                    <a:pt x="95453" y="1587"/>
                  </a:lnTo>
                  <a:lnTo>
                    <a:pt x="95542" y="1828"/>
                  </a:lnTo>
                  <a:lnTo>
                    <a:pt x="95643" y="1689"/>
                  </a:lnTo>
                  <a:lnTo>
                    <a:pt x="95796" y="1587"/>
                  </a:lnTo>
                  <a:close/>
                </a:path>
                <a:path w="102234" h="10795">
                  <a:moveTo>
                    <a:pt x="96088" y="5994"/>
                  </a:moveTo>
                  <a:lnTo>
                    <a:pt x="95745" y="6248"/>
                  </a:lnTo>
                  <a:lnTo>
                    <a:pt x="95897" y="6248"/>
                  </a:lnTo>
                  <a:lnTo>
                    <a:pt x="96088" y="6096"/>
                  </a:lnTo>
                  <a:close/>
                </a:path>
                <a:path w="102234" h="10795">
                  <a:moveTo>
                    <a:pt x="96189" y="5257"/>
                  </a:moveTo>
                  <a:lnTo>
                    <a:pt x="95999" y="5257"/>
                  </a:lnTo>
                  <a:lnTo>
                    <a:pt x="96189" y="5257"/>
                  </a:lnTo>
                  <a:close/>
                </a:path>
                <a:path w="102234" h="10795">
                  <a:moveTo>
                    <a:pt x="97434" y="5156"/>
                  </a:moveTo>
                  <a:lnTo>
                    <a:pt x="97231" y="5257"/>
                  </a:lnTo>
                  <a:lnTo>
                    <a:pt x="97091" y="5156"/>
                  </a:lnTo>
                  <a:lnTo>
                    <a:pt x="96989" y="5359"/>
                  </a:lnTo>
                  <a:lnTo>
                    <a:pt x="97231" y="5448"/>
                  </a:lnTo>
                  <a:lnTo>
                    <a:pt x="97434" y="5257"/>
                  </a:lnTo>
                  <a:close/>
                </a:path>
                <a:path w="102234" h="10795">
                  <a:moveTo>
                    <a:pt x="98082" y="7188"/>
                  </a:moveTo>
                  <a:lnTo>
                    <a:pt x="97434" y="7188"/>
                  </a:lnTo>
                  <a:lnTo>
                    <a:pt x="97256" y="7086"/>
                  </a:lnTo>
                  <a:lnTo>
                    <a:pt x="97091" y="6985"/>
                  </a:lnTo>
                  <a:lnTo>
                    <a:pt x="95796" y="6985"/>
                  </a:lnTo>
                  <a:lnTo>
                    <a:pt x="95453" y="7086"/>
                  </a:lnTo>
                  <a:lnTo>
                    <a:pt x="94462" y="6743"/>
                  </a:lnTo>
                  <a:lnTo>
                    <a:pt x="94208" y="6985"/>
                  </a:lnTo>
                  <a:lnTo>
                    <a:pt x="94462" y="7086"/>
                  </a:lnTo>
                  <a:lnTo>
                    <a:pt x="94310" y="7188"/>
                  </a:lnTo>
                  <a:lnTo>
                    <a:pt x="94107" y="7188"/>
                  </a:lnTo>
                  <a:lnTo>
                    <a:pt x="94462" y="7391"/>
                  </a:lnTo>
                  <a:lnTo>
                    <a:pt x="94373" y="7531"/>
                  </a:lnTo>
                  <a:lnTo>
                    <a:pt x="94449" y="7734"/>
                  </a:lnTo>
                  <a:lnTo>
                    <a:pt x="94754" y="7937"/>
                  </a:lnTo>
                  <a:lnTo>
                    <a:pt x="94907" y="7632"/>
                  </a:lnTo>
                  <a:lnTo>
                    <a:pt x="95199" y="7391"/>
                  </a:lnTo>
                  <a:lnTo>
                    <a:pt x="95453" y="7289"/>
                  </a:lnTo>
                  <a:lnTo>
                    <a:pt x="95897" y="7632"/>
                  </a:lnTo>
                  <a:lnTo>
                    <a:pt x="96545" y="7734"/>
                  </a:lnTo>
                  <a:lnTo>
                    <a:pt x="96545" y="7391"/>
                  </a:lnTo>
                  <a:lnTo>
                    <a:pt x="97777" y="7531"/>
                  </a:lnTo>
                  <a:lnTo>
                    <a:pt x="98031" y="7289"/>
                  </a:lnTo>
                  <a:close/>
                </a:path>
                <a:path w="102234" h="10795">
                  <a:moveTo>
                    <a:pt x="98221" y="1930"/>
                  </a:moveTo>
                  <a:lnTo>
                    <a:pt x="97434" y="1930"/>
                  </a:lnTo>
                  <a:lnTo>
                    <a:pt x="97777" y="2032"/>
                  </a:lnTo>
                  <a:lnTo>
                    <a:pt x="97980" y="2032"/>
                  </a:lnTo>
                  <a:lnTo>
                    <a:pt x="98221" y="1930"/>
                  </a:lnTo>
                  <a:close/>
                </a:path>
                <a:path w="102234" h="10795">
                  <a:moveTo>
                    <a:pt x="98526" y="5448"/>
                  </a:moveTo>
                  <a:lnTo>
                    <a:pt x="98323" y="5359"/>
                  </a:lnTo>
                  <a:lnTo>
                    <a:pt x="98526" y="5448"/>
                  </a:lnTo>
                  <a:close/>
                </a:path>
                <a:path w="102234" h="10795">
                  <a:moveTo>
                    <a:pt x="98526" y="3314"/>
                  </a:moveTo>
                  <a:lnTo>
                    <a:pt x="98221" y="3314"/>
                  </a:lnTo>
                  <a:lnTo>
                    <a:pt x="98082" y="3225"/>
                  </a:lnTo>
                  <a:lnTo>
                    <a:pt x="97777" y="3124"/>
                  </a:lnTo>
                  <a:lnTo>
                    <a:pt x="97980" y="3314"/>
                  </a:lnTo>
                  <a:lnTo>
                    <a:pt x="98526" y="3314"/>
                  </a:lnTo>
                  <a:close/>
                </a:path>
                <a:path w="102234" h="10795">
                  <a:moveTo>
                    <a:pt x="99123" y="2133"/>
                  </a:moveTo>
                  <a:lnTo>
                    <a:pt x="98323" y="2133"/>
                  </a:lnTo>
                  <a:lnTo>
                    <a:pt x="98679" y="2235"/>
                  </a:lnTo>
                  <a:lnTo>
                    <a:pt x="98869" y="2235"/>
                  </a:lnTo>
                  <a:lnTo>
                    <a:pt x="99123" y="2133"/>
                  </a:lnTo>
                  <a:close/>
                </a:path>
                <a:path w="102234" h="10795">
                  <a:moveTo>
                    <a:pt x="99415" y="5448"/>
                  </a:moveTo>
                  <a:lnTo>
                    <a:pt x="99225" y="5359"/>
                  </a:lnTo>
                  <a:lnTo>
                    <a:pt x="99415" y="5448"/>
                  </a:lnTo>
                  <a:close/>
                </a:path>
                <a:path w="102234" h="10795">
                  <a:moveTo>
                    <a:pt x="100406" y="5448"/>
                  </a:moveTo>
                  <a:lnTo>
                    <a:pt x="100215" y="5359"/>
                  </a:lnTo>
                  <a:lnTo>
                    <a:pt x="100406" y="5448"/>
                  </a:lnTo>
                  <a:close/>
                </a:path>
                <a:path w="102234" h="10795">
                  <a:moveTo>
                    <a:pt x="101206" y="5448"/>
                  </a:moveTo>
                  <a:lnTo>
                    <a:pt x="101003" y="5359"/>
                  </a:lnTo>
                  <a:lnTo>
                    <a:pt x="100850" y="5359"/>
                  </a:lnTo>
                  <a:lnTo>
                    <a:pt x="101003" y="5448"/>
                  </a:lnTo>
                  <a:lnTo>
                    <a:pt x="101206" y="5448"/>
                  </a:lnTo>
                  <a:close/>
                </a:path>
                <a:path w="102234" h="10795">
                  <a:moveTo>
                    <a:pt x="101307" y="393"/>
                  </a:moveTo>
                  <a:lnTo>
                    <a:pt x="100761" y="190"/>
                  </a:lnTo>
                  <a:lnTo>
                    <a:pt x="100317" y="0"/>
                  </a:lnTo>
                  <a:lnTo>
                    <a:pt x="99961" y="292"/>
                  </a:lnTo>
                  <a:lnTo>
                    <a:pt x="99771" y="546"/>
                  </a:lnTo>
                  <a:lnTo>
                    <a:pt x="100215" y="736"/>
                  </a:lnTo>
                  <a:lnTo>
                    <a:pt x="100850" y="838"/>
                  </a:lnTo>
                  <a:lnTo>
                    <a:pt x="101307" y="393"/>
                  </a:lnTo>
                  <a:close/>
                </a:path>
                <a:path w="102234" h="10795">
                  <a:moveTo>
                    <a:pt x="101650" y="5600"/>
                  </a:moveTo>
                  <a:lnTo>
                    <a:pt x="101549" y="5359"/>
                  </a:lnTo>
                  <a:lnTo>
                    <a:pt x="101447" y="5600"/>
                  </a:lnTo>
                  <a:lnTo>
                    <a:pt x="101650" y="5600"/>
                  </a:lnTo>
                  <a:close/>
                </a:path>
              </a:pathLst>
            </a:custGeom>
            <a:solidFill>
              <a:srgbClr val="C540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8733879" y="6960641"/>
              <a:ext cx="403225" cy="313055"/>
            </a:xfrm>
            <a:custGeom>
              <a:avLst/>
              <a:gdLst/>
              <a:ahLst/>
              <a:cxnLst/>
              <a:rect l="l" t="t" r="r" b="b"/>
              <a:pathLst>
                <a:path w="403225" h="313054">
                  <a:moveTo>
                    <a:pt x="889" y="17856"/>
                  </a:moveTo>
                  <a:lnTo>
                    <a:pt x="101" y="17856"/>
                  </a:lnTo>
                  <a:lnTo>
                    <a:pt x="101" y="18110"/>
                  </a:lnTo>
                  <a:lnTo>
                    <a:pt x="101" y="18300"/>
                  </a:lnTo>
                  <a:lnTo>
                    <a:pt x="342" y="18110"/>
                  </a:lnTo>
                  <a:lnTo>
                    <a:pt x="546" y="18110"/>
                  </a:lnTo>
                  <a:lnTo>
                    <a:pt x="698" y="18008"/>
                  </a:lnTo>
                  <a:lnTo>
                    <a:pt x="889" y="17856"/>
                  </a:lnTo>
                  <a:close/>
                </a:path>
                <a:path w="403225" h="313054">
                  <a:moveTo>
                    <a:pt x="1981" y="16573"/>
                  </a:moveTo>
                  <a:lnTo>
                    <a:pt x="1790" y="16573"/>
                  </a:lnTo>
                  <a:lnTo>
                    <a:pt x="1536" y="16471"/>
                  </a:lnTo>
                  <a:lnTo>
                    <a:pt x="1333" y="16573"/>
                  </a:lnTo>
                  <a:lnTo>
                    <a:pt x="889" y="16814"/>
                  </a:lnTo>
                  <a:lnTo>
                    <a:pt x="647" y="16916"/>
                  </a:lnTo>
                  <a:lnTo>
                    <a:pt x="101" y="17119"/>
                  </a:lnTo>
                  <a:lnTo>
                    <a:pt x="647" y="17310"/>
                  </a:lnTo>
                  <a:lnTo>
                    <a:pt x="1790" y="17018"/>
                  </a:lnTo>
                  <a:lnTo>
                    <a:pt x="1981" y="16573"/>
                  </a:lnTo>
                  <a:close/>
                </a:path>
                <a:path w="403225" h="313054">
                  <a:moveTo>
                    <a:pt x="2679" y="18757"/>
                  </a:moveTo>
                  <a:lnTo>
                    <a:pt x="2235" y="18503"/>
                  </a:lnTo>
                  <a:lnTo>
                    <a:pt x="1435" y="18846"/>
                  </a:lnTo>
                  <a:lnTo>
                    <a:pt x="990" y="18948"/>
                  </a:lnTo>
                  <a:lnTo>
                    <a:pt x="889" y="19253"/>
                  </a:lnTo>
                  <a:lnTo>
                    <a:pt x="2133" y="19253"/>
                  </a:lnTo>
                  <a:lnTo>
                    <a:pt x="2679" y="18757"/>
                  </a:lnTo>
                  <a:close/>
                </a:path>
                <a:path w="403225" h="313054">
                  <a:moveTo>
                    <a:pt x="3568" y="14084"/>
                  </a:moveTo>
                  <a:lnTo>
                    <a:pt x="3327" y="14084"/>
                  </a:lnTo>
                  <a:lnTo>
                    <a:pt x="3124" y="14084"/>
                  </a:lnTo>
                  <a:lnTo>
                    <a:pt x="2971" y="14084"/>
                  </a:lnTo>
                  <a:lnTo>
                    <a:pt x="2971" y="14236"/>
                  </a:lnTo>
                  <a:lnTo>
                    <a:pt x="3124" y="14338"/>
                  </a:lnTo>
                  <a:lnTo>
                    <a:pt x="3327" y="14236"/>
                  </a:lnTo>
                  <a:lnTo>
                    <a:pt x="3568" y="14084"/>
                  </a:lnTo>
                  <a:close/>
                </a:path>
                <a:path w="403225" h="313054">
                  <a:moveTo>
                    <a:pt x="3987" y="14668"/>
                  </a:moveTo>
                  <a:lnTo>
                    <a:pt x="3771" y="14732"/>
                  </a:lnTo>
                  <a:lnTo>
                    <a:pt x="3124" y="14986"/>
                  </a:lnTo>
                  <a:lnTo>
                    <a:pt x="2882" y="15176"/>
                  </a:lnTo>
                  <a:lnTo>
                    <a:pt x="1981" y="15532"/>
                  </a:lnTo>
                  <a:lnTo>
                    <a:pt x="3670" y="15532"/>
                  </a:lnTo>
                  <a:lnTo>
                    <a:pt x="3987" y="14668"/>
                  </a:lnTo>
                  <a:close/>
                </a:path>
                <a:path w="403225" h="313054">
                  <a:moveTo>
                    <a:pt x="4114" y="14630"/>
                  </a:moveTo>
                  <a:lnTo>
                    <a:pt x="3987" y="14668"/>
                  </a:lnTo>
                  <a:lnTo>
                    <a:pt x="4114" y="14630"/>
                  </a:lnTo>
                  <a:close/>
                </a:path>
                <a:path w="403225" h="313054">
                  <a:moveTo>
                    <a:pt x="4775" y="14630"/>
                  </a:moveTo>
                  <a:lnTo>
                    <a:pt x="4114" y="14630"/>
                  </a:lnTo>
                  <a:lnTo>
                    <a:pt x="4660" y="14732"/>
                  </a:lnTo>
                  <a:close/>
                </a:path>
                <a:path w="403225" h="313054">
                  <a:moveTo>
                    <a:pt x="5207" y="18110"/>
                  </a:moveTo>
                  <a:lnTo>
                    <a:pt x="5105" y="17957"/>
                  </a:lnTo>
                  <a:lnTo>
                    <a:pt x="5016" y="17754"/>
                  </a:lnTo>
                  <a:lnTo>
                    <a:pt x="4762" y="17754"/>
                  </a:lnTo>
                  <a:lnTo>
                    <a:pt x="4013" y="17957"/>
                  </a:lnTo>
                  <a:lnTo>
                    <a:pt x="3873" y="18211"/>
                  </a:lnTo>
                  <a:lnTo>
                    <a:pt x="3124" y="18211"/>
                  </a:lnTo>
                  <a:lnTo>
                    <a:pt x="3225" y="18605"/>
                  </a:lnTo>
                  <a:lnTo>
                    <a:pt x="3670" y="18605"/>
                  </a:lnTo>
                  <a:lnTo>
                    <a:pt x="4013" y="18503"/>
                  </a:lnTo>
                  <a:lnTo>
                    <a:pt x="4114" y="18211"/>
                  </a:lnTo>
                  <a:lnTo>
                    <a:pt x="4470" y="18110"/>
                  </a:lnTo>
                  <a:lnTo>
                    <a:pt x="4559" y="18300"/>
                  </a:lnTo>
                  <a:lnTo>
                    <a:pt x="4914" y="18300"/>
                  </a:lnTo>
                  <a:lnTo>
                    <a:pt x="5016" y="18110"/>
                  </a:lnTo>
                  <a:lnTo>
                    <a:pt x="5207" y="18110"/>
                  </a:lnTo>
                  <a:close/>
                </a:path>
                <a:path w="403225" h="313054">
                  <a:moveTo>
                    <a:pt x="5207" y="14630"/>
                  </a:moveTo>
                  <a:lnTo>
                    <a:pt x="5105" y="14439"/>
                  </a:lnTo>
                  <a:lnTo>
                    <a:pt x="4775" y="14630"/>
                  </a:lnTo>
                  <a:lnTo>
                    <a:pt x="5207" y="14630"/>
                  </a:lnTo>
                  <a:close/>
                </a:path>
                <a:path w="403225" h="313054">
                  <a:moveTo>
                    <a:pt x="5207" y="13589"/>
                  </a:moveTo>
                  <a:lnTo>
                    <a:pt x="5016" y="13589"/>
                  </a:lnTo>
                  <a:lnTo>
                    <a:pt x="4762" y="13449"/>
                  </a:lnTo>
                  <a:lnTo>
                    <a:pt x="4470" y="13589"/>
                  </a:lnTo>
                  <a:lnTo>
                    <a:pt x="4318" y="13690"/>
                  </a:lnTo>
                  <a:lnTo>
                    <a:pt x="4114" y="13995"/>
                  </a:lnTo>
                  <a:lnTo>
                    <a:pt x="4470" y="13995"/>
                  </a:lnTo>
                  <a:lnTo>
                    <a:pt x="5016" y="13792"/>
                  </a:lnTo>
                  <a:lnTo>
                    <a:pt x="5207" y="13589"/>
                  </a:lnTo>
                  <a:close/>
                </a:path>
                <a:path w="403225" h="313054">
                  <a:moveTo>
                    <a:pt x="6997" y="17462"/>
                  </a:moveTo>
                  <a:lnTo>
                    <a:pt x="6642" y="17310"/>
                  </a:lnTo>
                  <a:lnTo>
                    <a:pt x="6197" y="17221"/>
                  </a:lnTo>
                  <a:lnTo>
                    <a:pt x="6299" y="17754"/>
                  </a:lnTo>
                  <a:lnTo>
                    <a:pt x="6451" y="17754"/>
                  </a:lnTo>
                  <a:lnTo>
                    <a:pt x="6997" y="17462"/>
                  </a:lnTo>
                  <a:close/>
                </a:path>
                <a:path w="403225" h="313054">
                  <a:moveTo>
                    <a:pt x="8877" y="16675"/>
                  </a:moveTo>
                  <a:lnTo>
                    <a:pt x="8534" y="17018"/>
                  </a:lnTo>
                  <a:lnTo>
                    <a:pt x="8877" y="17018"/>
                  </a:lnTo>
                  <a:lnTo>
                    <a:pt x="8877" y="16675"/>
                  </a:lnTo>
                  <a:close/>
                </a:path>
                <a:path w="403225" h="313054">
                  <a:moveTo>
                    <a:pt x="10858" y="16370"/>
                  </a:moveTo>
                  <a:lnTo>
                    <a:pt x="10414" y="16370"/>
                  </a:lnTo>
                  <a:lnTo>
                    <a:pt x="10223" y="16268"/>
                  </a:lnTo>
                  <a:lnTo>
                    <a:pt x="9867" y="16027"/>
                  </a:lnTo>
                  <a:lnTo>
                    <a:pt x="9779" y="16370"/>
                  </a:lnTo>
                  <a:lnTo>
                    <a:pt x="9423" y="16471"/>
                  </a:lnTo>
                  <a:lnTo>
                    <a:pt x="9321" y="16814"/>
                  </a:lnTo>
                  <a:lnTo>
                    <a:pt x="9969" y="16814"/>
                  </a:lnTo>
                  <a:lnTo>
                    <a:pt x="10668" y="16573"/>
                  </a:lnTo>
                  <a:lnTo>
                    <a:pt x="10858" y="16370"/>
                  </a:lnTo>
                  <a:close/>
                </a:path>
                <a:path w="403225" h="313054">
                  <a:moveTo>
                    <a:pt x="10858" y="13589"/>
                  </a:moveTo>
                  <a:lnTo>
                    <a:pt x="9779" y="13589"/>
                  </a:lnTo>
                  <a:lnTo>
                    <a:pt x="9525" y="13982"/>
                  </a:lnTo>
                  <a:lnTo>
                    <a:pt x="10858" y="13589"/>
                  </a:lnTo>
                  <a:close/>
                </a:path>
                <a:path w="403225" h="313054">
                  <a:moveTo>
                    <a:pt x="11315" y="15722"/>
                  </a:moveTo>
                  <a:lnTo>
                    <a:pt x="11112" y="15722"/>
                  </a:lnTo>
                  <a:lnTo>
                    <a:pt x="11214" y="15925"/>
                  </a:lnTo>
                  <a:lnTo>
                    <a:pt x="11315" y="15722"/>
                  </a:lnTo>
                  <a:close/>
                </a:path>
                <a:path w="403225" h="313054">
                  <a:moveTo>
                    <a:pt x="11861" y="11010"/>
                  </a:moveTo>
                  <a:lnTo>
                    <a:pt x="11658" y="11010"/>
                  </a:lnTo>
                  <a:lnTo>
                    <a:pt x="11658" y="11214"/>
                  </a:lnTo>
                  <a:lnTo>
                    <a:pt x="11861" y="11010"/>
                  </a:lnTo>
                  <a:close/>
                </a:path>
                <a:path w="403225" h="313054">
                  <a:moveTo>
                    <a:pt x="12204" y="10121"/>
                  </a:moveTo>
                  <a:lnTo>
                    <a:pt x="11861" y="10020"/>
                  </a:lnTo>
                  <a:lnTo>
                    <a:pt x="11658" y="10223"/>
                  </a:lnTo>
                  <a:lnTo>
                    <a:pt x="11658" y="10464"/>
                  </a:lnTo>
                  <a:lnTo>
                    <a:pt x="11861" y="10325"/>
                  </a:lnTo>
                  <a:lnTo>
                    <a:pt x="12001" y="10223"/>
                  </a:lnTo>
                  <a:lnTo>
                    <a:pt x="12204" y="10121"/>
                  </a:lnTo>
                  <a:close/>
                </a:path>
                <a:path w="403225" h="313054">
                  <a:moveTo>
                    <a:pt x="12750" y="15925"/>
                  </a:moveTo>
                  <a:lnTo>
                    <a:pt x="12649" y="15722"/>
                  </a:lnTo>
                  <a:lnTo>
                    <a:pt x="12649" y="15532"/>
                  </a:lnTo>
                  <a:lnTo>
                    <a:pt x="12306" y="15379"/>
                  </a:lnTo>
                  <a:lnTo>
                    <a:pt x="12001" y="15532"/>
                  </a:lnTo>
                  <a:lnTo>
                    <a:pt x="11760" y="15824"/>
                  </a:lnTo>
                  <a:lnTo>
                    <a:pt x="11760" y="16167"/>
                  </a:lnTo>
                  <a:lnTo>
                    <a:pt x="12204" y="16167"/>
                  </a:lnTo>
                  <a:lnTo>
                    <a:pt x="12306" y="15925"/>
                  </a:lnTo>
                  <a:lnTo>
                    <a:pt x="12750" y="15925"/>
                  </a:lnTo>
                  <a:close/>
                </a:path>
                <a:path w="403225" h="313054">
                  <a:moveTo>
                    <a:pt x="12750" y="9817"/>
                  </a:moveTo>
                  <a:lnTo>
                    <a:pt x="12458" y="9817"/>
                  </a:lnTo>
                  <a:lnTo>
                    <a:pt x="12306" y="9918"/>
                  </a:lnTo>
                  <a:lnTo>
                    <a:pt x="12649" y="10020"/>
                  </a:lnTo>
                  <a:lnTo>
                    <a:pt x="12750" y="9817"/>
                  </a:lnTo>
                  <a:close/>
                </a:path>
                <a:path w="403225" h="313054">
                  <a:moveTo>
                    <a:pt x="13093" y="15379"/>
                  </a:moveTo>
                  <a:lnTo>
                    <a:pt x="12852" y="15379"/>
                  </a:lnTo>
                  <a:lnTo>
                    <a:pt x="12992" y="15532"/>
                  </a:lnTo>
                  <a:lnTo>
                    <a:pt x="13093" y="15379"/>
                  </a:lnTo>
                  <a:close/>
                </a:path>
                <a:path w="403225" h="313054">
                  <a:moveTo>
                    <a:pt x="13449" y="15722"/>
                  </a:moveTo>
                  <a:lnTo>
                    <a:pt x="13195" y="15722"/>
                  </a:lnTo>
                  <a:lnTo>
                    <a:pt x="13449" y="15824"/>
                  </a:lnTo>
                  <a:close/>
                </a:path>
                <a:path w="403225" h="313054">
                  <a:moveTo>
                    <a:pt x="14084" y="15621"/>
                  </a:moveTo>
                  <a:lnTo>
                    <a:pt x="13893" y="15621"/>
                  </a:lnTo>
                  <a:lnTo>
                    <a:pt x="14084" y="15621"/>
                  </a:lnTo>
                  <a:close/>
                </a:path>
                <a:path w="403225" h="313054">
                  <a:moveTo>
                    <a:pt x="14986" y="11861"/>
                  </a:moveTo>
                  <a:lnTo>
                    <a:pt x="10566" y="13144"/>
                  </a:lnTo>
                  <a:lnTo>
                    <a:pt x="14884" y="12153"/>
                  </a:lnTo>
                  <a:lnTo>
                    <a:pt x="14986" y="11861"/>
                  </a:lnTo>
                  <a:close/>
                </a:path>
                <a:path w="403225" h="313054">
                  <a:moveTo>
                    <a:pt x="16217" y="14630"/>
                  </a:moveTo>
                  <a:lnTo>
                    <a:pt x="15773" y="14236"/>
                  </a:lnTo>
                  <a:lnTo>
                    <a:pt x="15087" y="14541"/>
                  </a:lnTo>
                  <a:lnTo>
                    <a:pt x="14541" y="14732"/>
                  </a:lnTo>
                  <a:lnTo>
                    <a:pt x="14541" y="15532"/>
                  </a:lnTo>
                  <a:lnTo>
                    <a:pt x="15087" y="15532"/>
                  </a:lnTo>
                  <a:lnTo>
                    <a:pt x="15087" y="14732"/>
                  </a:lnTo>
                  <a:lnTo>
                    <a:pt x="15875" y="14732"/>
                  </a:lnTo>
                  <a:lnTo>
                    <a:pt x="15875" y="14884"/>
                  </a:lnTo>
                  <a:lnTo>
                    <a:pt x="15976" y="14732"/>
                  </a:lnTo>
                  <a:lnTo>
                    <a:pt x="16217" y="14630"/>
                  </a:lnTo>
                  <a:close/>
                </a:path>
                <a:path w="403225" h="313054">
                  <a:moveTo>
                    <a:pt x="16738" y="14452"/>
                  </a:moveTo>
                  <a:lnTo>
                    <a:pt x="16217" y="14630"/>
                  </a:lnTo>
                  <a:lnTo>
                    <a:pt x="16421" y="14884"/>
                  </a:lnTo>
                  <a:lnTo>
                    <a:pt x="16624" y="14986"/>
                  </a:lnTo>
                  <a:lnTo>
                    <a:pt x="16738" y="14452"/>
                  </a:lnTo>
                  <a:close/>
                </a:path>
                <a:path w="403225" h="313054">
                  <a:moveTo>
                    <a:pt x="18402" y="14338"/>
                  </a:moveTo>
                  <a:lnTo>
                    <a:pt x="18211" y="14338"/>
                  </a:lnTo>
                  <a:lnTo>
                    <a:pt x="17513" y="14541"/>
                  </a:lnTo>
                  <a:lnTo>
                    <a:pt x="17564" y="14401"/>
                  </a:lnTo>
                  <a:lnTo>
                    <a:pt x="17310" y="14084"/>
                  </a:lnTo>
                  <a:lnTo>
                    <a:pt x="16967" y="14338"/>
                  </a:lnTo>
                  <a:lnTo>
                    <a:pt x="17043" y="14541"/>
                  </a:lnTo>
                  <a:lnTo>
                    <a:pt x="17665" y="14986"/>
                  </a:lnTo>
                  <a:lnTo>
                    <a:pt x="18110" y="14732"/>
                  </a:lnTo>
                  <a:lnTo>
                    <a:pt x="18110" y="14541"/>
                  </a:lnTo>
                  <a:lnTo>
                    <a:pt x="18402" y="14338"/>
                  </a:lnTo>
                  <a:close/>
                </a:path>
                <a:path w="403225" h="313054">
                  <a:moveTo>
                    <a:pt x="19100" y="13792"/>
                  </a:moveTo>
                  <a:lnTo>
                    <a:pt x="18757" y="13690"/>
                  </a:lnTo>
                  <a:lnTo>
                    <a:pt x="18402" y="13792"/>
                  </a:lnTo>
                  <a:lnTo>
                    <a:pt x="18300" y="14084"/>
                  </a:lnTo>
                  <a:lnTo>
                    <a:pt x="18999" y="14084"/>
                  </a:lnTo>
                  <a:lnTo>
                    <a:pt x="19100" y="13792"/>
                  </a:lnTo>
                  <a:close/>
                </a:path>
                <a:path w="403225" h="313054">
                  <a:moveTo>
                    <a:pt x="22466" y="10668"/>
                  </a:moveTo>
                  <a:lnTo>
                    <a:pt x="22428" y="10325"/>
                  </a:lnTo>
                  <a:lnTo>
                    <a:pt x="21729" y="10769"/>
                  </a:lnTo>
                  <a:lnTo>
                    <a:pt x="21983" y="10769"/>
                  </a:lnTo>
                  <a:lnTo>
                    <a:pt x="22174" y="10668"/>
                  </a:lnTo>
                  <a:lnTo>
                    <a:pt x="22326" y="10871"/>
                  </a:lnTo>
                  <a:lnTo>
                    <a:pt x="22466" y="10668"/>
                  </a:lnTo>
                  <a:close/>
                </a:path>
                <a:path w="403225" h="313054">
                  <a:moveTo>
                    <a:pt x="23063" y="13042"/>
                  </a:moveTo>
                  <a:lnTo>
                    <a:pt x="22872" y="12801"/>
                  </a:lnTo>
                  <a:lnTo>
                    <a:pt x="22517" y="12598"/>
                  </a:lnTo>
                  <a:lnTo>
                    <a:pt x="22174" y="12801"/>
                  </a:lnTo>
                  <a:lnTo>
                    <a:pt x="22263" y="12954"/>
                  </a:lnTo>
                  <a:lnTo>
                    <a:pt x="21983" y="13144"/>
                  </a:lnTo>
                  <a:lnTo>
                    <a:pt x="21526" y="12954"/>
                  </a:lnTo>
                  <a:lnTo>
                    <a:pt x="21183" y="13042"/>
                  </a:lnTo>
                  <a:lnTo>
                    <a:pt x="21082" y="13347"/>
                  </a:lnTo>
                  <a:lnTo>
                    <a:pt x="20891" y="13347"/>
                  </a:lnTo>
                  <a:lnTo>
                    <a:pt x="20637" y="13449"/>
                  </a:lnTo>
                  <a:lnTo>
                    <a:pt x="20193" y="13246"/>
                  </a:lnTo>
                  <a:lnTo>
                    <a:pt x="19850" y="13347"/>
                  </a:lnTo>
                  <a:lnTo>
                    <a:pt x="19304" y="13589"/>
                  </a:lnTo>
                  <a:lnTo>
                    <a:pt x="19545" y="14084"/>
                  </a:lnTo>
                  <a:lnTo>
                    <a:pt x="19100" y="14338"/>
                  </a:lnTo>
                  <a:lnTo>
                    <a:pt x="18402" y="14338"/>
                  </a:lnTo>
                  <a:lnTo>
                    <a:pt x="18656" y="14541"/>
                  </a:lnTo>
                  <a:lnTo>
                    <a:pt x="18821" y="14452"/>
                  </a:lnTo>
                  <a:lnTo>
                    <a:pt x="19202" y="14338"/>
                  </a:lnTo>
                  <a:lnTo>
                    <a:pt x="19850" y="13995"/>
                  </a:lnTo>
                  <a:lnTo>
                    <a:pt x="20193" y="14439"/>
                  </a:lnTo>
                  <a:lnTo>
                    <a:pt x="20739" y="14236"/>
                  </a:lnTo>
                  <a:lnTo>
                    <a:pt x="20599" y="13995"/>
                  </a:lnTo>
                  <a:lnTo>
                    <a:pt x="20434" y="13690"/>
                  </a:lnTo>
                  <a:lnTo>
                    <a:pt x="20980" y="13690"/>
                  </a:lnTo>
                  <a:lnTo>
                    <a:pt x="21082" y="13449"/>
                  </a:lnTo>
                  <a:lnTo>
                    <a:pt x="21628" y="13449"/>
                  </a:lnTo>
                  <a:lnTo>
                    <a:pt x="21526" y="13792"/>
                  </a:lnTo>
                  <a:lnTo>
                    <a:pt x="21437" y="13995"/>
                  </a:lnTo>
                  <a:lnTo>
                    <a:pt x="21882" y="13995"/>
                  </a:lnTo>
                  <a:lnTo>
                    <a:pt x="21983" y="13589"/>
                  </a:lnTo>
                  <a:lnTo>
                    <a:pt x="21729" y="13449"/>
                  </a:lnTo>
                  <a:lnTo>
                    <a:pt x="22072" y="13347"/>
                  </a:lnTo>
                  <a:lnTo>
                    <a:pt x="22326" y="13144"/>
                  </a:lnTo>
                  <a:lnTo>
                    <a:pt x="22618" y="13144"/>
                  </a:lnTo>
                  <a:lnTo>
                    <a:pt x="22517" y="13347"/>
                  </a:lnTo>
                  <a:lnTo>
                    <a:pt x="22326" y="13449"/>
                  </a:lnTo>
                  <a:lnTo>
                    <a:pt x="23063" y="13296"/>
                  </a:lnTo>
                  <a:lnTo>
                    <a:pt x="23063" y="13042"/>
                  </a:lnTo>
                  <a:close/>
                </a:path>
                <a:path w="403225" h="313054">
                  <a:moveTo>
                    <a:pt x="23063" y="12052"/>
                  </a:moveTo>
                  <a:lnTo>
                    <a:pt x="22872" y="12052"/>
                  </a:lnTo>
                  <a:lnTo>
                    <a:pt x="22428" y="12306"/>
                  </a:lnTo>
                  <a:lnTo>
                    <a:pt x="21983" y="12153"/>
                  </a:lnTo>
                  <a:lnTo>
                    <a:pt x="21729" y="12598"/>
                  </a:lnTo>
                  <a:lnTo>
                    <a:pt x="22174" y="12306"/>
                  </a:lnTo>
                  <a:lnTo>
                    <a:pt x="22771" y="12496"/>
                  </a:lnTo>
                  <a:lnTo>
                    <a:pt x="23063" y="12052"/>
                  </a:lnTo>
                  <a:close/>
                </a:path>
                <a:path w="403225" h="313054">
                  <a:moveTo>
                    <a:pt x="23329" y="13233"/>
                  </a:moveTo>
                  <a:lnTo>
                    <a:pt x="23063" y="13296"/>
                  </a:lnTo>
                  <a:lnTo>
                    <a:pt x="23215" y="13347"/>
                  </a:lnTo>
                  <a:close/>
                </a:path>
                <a:path w="403225" h="313054">
                  <a:moveTo>
                    <a:pt x="23520" y="8534"/>
                  </a:moveTo>
                  <a:lnTo>
                    <a:pt x="20091" y="8534"/>
                  </a:lnTo>
                  <a:lnTo>
                    <a:pt x="20193" y="8826"/>
                  </a:lnTo>
                  <a:lnTo>
                    <a:pt x="19989" y="8928"/>
                  </a:lnTo>
                  <a:lnTo>
                    <a:pt x="19748" y="8636"/>
                  </a:lnTo>
                  <a:lnTo>
                    <a:pt x="19304" y="8534"/>
                  </a:lnTo>
                  <a:lnTo>
                    <a:pt x="19202" y="8737"/>
                  </a:lnTo>
                  <a:lnTo>
                    <a:pt x="18757" y="8928"/>
                  </a:lnTo>
                  <a:lnTo>
                    <a:pt x="18554" y="8636"/>
                  </a:lnTo>
                  <a:lnTo>
                    <a:pt x="18300" y="8826"/>
                  </a:lnTo>
                  <a:lnTo>
                    <a:pt x="18300" y="9182"/>
                  </a:lnTo>
                  <a:lnTo>
                    <a:pt x="17957" y="9372"/>
                  </a:lnTo>
                  <a:lnTo>
                    <a:pt x="17754" y="8826"/>
                  </a:lnTo>
                  <a:lnTo>
                    <a:pt x="17411" y="8928"/>
                  </a:lnTo>
                  <a:lnTo>
                    <a:pt x="16967" y="9182"/>
                  </a:lnTo>
                  <a:lnTo>
                    <a:pt x="16421" y="9372"/>
                  </a:lnTo>
                  <a:lnTo>
                    <a:pt x="17665" y="9575"/>
                  </a:lnTo>
                  <a:lnTo>
                    <a:pt x="15328" y="10223"/>
                  </a:lnTo>
                  <a:lnTo>
                    <a:pt x="14986" y="9817"/>
                  </a:lnTo>
                  <a:lnTo>
                    <a:pt x="13893" y="10566"/>
                  </a:lnTo>
                  <a:lnTo>
                    <a:pt x="12306" y="10223"/>
                  </a:lnTo>
                  <a:lnTo>
                    <a:pt x="12306" y="11214"/>
                  </a:lnTo>
                  <a:lnTo>
                    <a:pt x="11658" y="11214"/>
                  </a:lnTo>
                  <a:lnTo>
                    <a:pt x="11658" y="11404"/>
                  </a:lnTo>
                  <a:lnTo>
                    <a:pt x="11112" y="11404"/>
                  </a:lnTo>
                  <a:lnTo>
                    <a:pt x="10769" y="11658"/>
                  </a:lnTo>
                  <a:lnTo>
                    <a:pt x="10223" y="11404"/>
                  </a:lnTo>
                  <a:lnTo>
                    <a:pt x="10325" y="11010"/>
                  </a:lnTo>
                  <a:lnTo>
                    <a:pt x="10668" y="11010"/>
                  </a:lnTo>
                  <a:lnTo>
                    <a:pt x="10414" y="10871"/>
                  </a:lnTo>
                  <a:lnTo>
                    <a:pt x="9677" y="11010"/>
                  </a:lnTo>
                  <a:lnTo>
                    <a:pt x="9525" y="11214"/>
                  </a:lnTo>
                  <a:lnTo>
                    <a:pt x="9525" y="11658"/>
                  </a:lnTo>
                  <a:lnTo>
                    <a:pt x="9131" y="11861"/>
                  </a:lnTo>
                  <a:lnTo>
                    <a:pt x="8636" y="11658"/>
                  </a:lnTo>
                  <a:lnTo>
                    <a:pt x="8432" y="11760"/>
                  </a:lnTo>
                  <a:lnTo>
                    <a:pt x="8089" y="11861"/>
                  </a:lnTo>
                  <a:lnTo>
                    <a:pt x="8229" y="12306"/>
                  </a:lnTo>
                  <a:lnTo>
                    <a:pt x="7188" y="13246"/>
                  </a:lnTo>
                  <a:lnTo>
                    <a:pt x="6007" y="12496"/>
                  </a:lnTo>
                  <a:lnTo>
                    <a:pt x="5651" y="13449"/>
                  </a:lnTo>
                  <a:lnTo>
                    <a:pt x="6007" y="13246"/>
                  </a:lnTo>
                  <a:lnTo>
                    <a:pt x="6350" y="13246"/>
                  </a:lnTo>
                  <a:lnTo>
                    <a:pt x="6642" y="13449"/>
                  </a:lnTo>
                  <a:lnTo>
                    <a:pt x="12090" y="11861"/>
                  </a:lnTo>
                  <a:lnTo>
                    <a:pt x="12788" y="11658"/>
                  </a:lnTo>
                  <a:lnTo>
                    <a:pt x="16535" y="10566"/>
                  </a:lnTo>
                  <a:lnTo>
                    <a:pt x="17716" y="10223"/>
                  </a:lnTo>
                  <a:lnTo>
                    <a:pt x="20637" y="9372"/>
                  </a:lnTo>
                  <a:lnTo>
                    <a:pt x="22161" y="8928"/>
                  </a:lnTo>
                  <a:lnTo>
                    <a:pt x="23520" y="8534"/>
                  </a:lnTo>
                  <a:close/>
                </a:path>
                <a:path w="403225" h="313054">
                  <a:moveTo>
                    <a:pt x="25107" y="11760"/>
                  </a:moveTo>
                  <a:lnTo>
                    <a:pt x="24206" y="11760"/>
                  </a:lnTo>
                  <a:lnTo>
                    <a:pt x="24409" y="12153"/>
                  </a:lnTo>
                  <a:lnTo>
                    <a:pt x="24650" y="11950"/>
                  </a:lnTo>
                  <a:lnTo>
                    <a:pt x="25107" y="11760"/>
                  </a:lnTo>
                  <a:close/>
                </a:path>
                <a:path w="403225" h="313054">
                  <a:moveTo>
                    <a:pt x="25400" y="10566"/>
                  </a:moveTo>
                  <a:lnTo>
                    <a:pt x="24561" y="10464"/>
                  </a:lnTo>
                  <a:lnTo>
                    <a:pt x="24409" y="10668"/>
                  </a:lnTo>
                  <a:lnTo>
                    <a:pt x="24206" y="10223"/>
                  </a:lnTo>
                  <a:lnTo>
                    <a:pt x="24206" y="10020"/>
                  </a:lnTo>
                  <a:lnTo>
                    <a:pt x="24650" y="10020"/>
                  </a:lnTo>
                  <a:lnTo>
                    <a:pt x="24307" y="9817"/>
                  </a:lnTo>
                  <a:lnTo>
                    <a:pt x="24066" y="9766"/>
                  </a:lnTo>
                  <a:lnTo>
                    <a:pt x="24066" y="10668"/>
                  </a:lnTo>
                  <a:lnTo>
                    <a:pt x="23418" y="10668"/>
                  </a:lnTo>
                  <a:lnTo>
                    <a:pt x="23520" y="10464"/>
                  </a:lnTo>
                  <a:lnTo>
                    <a:pt x="23660" y="10464"/>
                  </a:lnTo>
                  <a:lnTo>
                    <a:pt x="23964" y="10223"/>
                  </a:lnTo>
                  <a:lnTo>
                    <a:pt x="24066" y="10668"/>
                  </a:lnTo>
                  <a:lnTo>
                    <a:pt x="24066" y="9766"/>
                  </a:lnTo>
                  <a:lnTo>
                    <a:pt x="23660" y="9677"/>
                  </a:lnTo>
                  <a:lnTo>
                    <a:pt x="23418" y="10020"/>
                  </a:lnTo>
                  <a:lnTo>
                    <a:pt x="23406" y="10452"/>
                  </a:lnTo>
                  <a:lnTo>
                    <a:pt x="22872" y="10325"/>
                  </a:lnTo>
                  <a:lnTo>
                    <a:pt x="22872" y="10960"/>
                  </a:lnTo>
                  <a:lnTo>
                    <a:pt x="22072" y="11214"/>
                  </a:lnTo>
                  <a:lnTo>
                    <a:pt x="21336" y="10960"/>
                  </a:lnTo>
                  <a:lnTo>
                    <a:pt x="21526" y="10871"/>
                  </a:lnTo>
                  <a:lnTo>
                    <a:pt x="20637" y="10668"/>
                  </a:lnTo>
                  <a:lnTo>
                    <a:pt x="20193" y="10769"/>
                  </a:lnTo>
                  <a:lnTo>
                    <a:pt x="19646" y="10960"/>
                  </a:lnTo>
                  <a:lnTo>
                    <a:pt x="19304" y="10871"/>
                  </a:lnTo>
                  <a:lnTo>
                    <a:pt x="18999" y="11112"/>
                  </a:lnTo>
                  <a:lnTo>
                    <a:pt x="18846" y="11112"/>
                  </a:lnTo>
                  <a:lnTo>
                    <a:pt x="18846" y="11404"/>
                  </a:lnTo>
                  <a:lnTo>
                    <a:pt x="18554" y="11506"/>
                  </a:lnTo>
                  <a:lnTo>
                    <a:pt x="17856" y="11315"/>
                  </a:lnTo>
                  <a:lnTo>
                    <a:pt x="17665" y="11404"/>
                  </a:lnTo>
                  <a:lnTo>
                    <a:pt x="17513" y="11404"/>
                  </a:lnTo>
                  <a:lnTo>
                    <a:pt x="17411" y="11760"/>
                  </a:lnTo>
                  <a:lnTo>
                    <a:pt x="17208" y="11861"/>
                  </a:lnTo>
                  <a:lnTo>
                    <a:pt x="16865" y="11404"/>
                  </a:lnTo>
                  <a:lnTo>
                    <a:pt x="16421" y="11607"/>
                  </a:lnTo>
                  <a:lnTo>
                    <a:pt x="16319" y="12153"/>
                  </a:lnTo>
                  <a:lnTo>
                    <a:pt x="15773" y="11950"/>
                  </a:lnTo>
                  <a:lnTo>
                    <a:pt x="15532" y="12052"/>
                  </a:lnTo>
                  <a:lnTo>
                    <a:pt x="15087" y="12153"/>
                  </a:lnTo>
                  <a:lnTo>
                    <a:pt x="14986" y="12407"/>
                  </a:lnTo>
                  <a:lnTo>
                    <a:pt x="14986" y="12153"/>
                  </a:lnTo>
                  <a:lnTo>
                    <a:pt x="14782" y="12496"/>
                  </a:lnTo>
                  <a:lnTo>
                    <a:pt x="13195" y="12954"/>
                  </a:lnTo>
                  <a:lnTo>
                    <a:pt x="12750" y="12954"/>
                  </a:lnTo>
                  <a:lnTo>
                    <a:pt x="12903" y="13042"/>
                  </a:lnTo>
                  <a:lnTo>
                    <a:pt x="12992" y="13347"/>
                  </a:lnTo>
                  <a:lnTo>
                    <a:pt x="12407" y="13347"/>
                  </a:lnTo>
                  <a:lnTo>
                    <a:pt x="12306" y="13042"/>
                  </a:lnTo>
                  <a:lnTo>
                    <a:pt x="11861" y="13246"/>
                  </a:lnTo>
                  <a:lnTo>
                    <a:pt x="11557" y="13246"/>
                  </a:lnTo>
                  <a:lnTo>
                    <a:pt x="11112" y="13449"/>
                  </a:lnTo>
                  <a:lnTo>
                    <a:pt x="11557" y="13690"/>
                  </a:lnTo>
                  <a:lnTo>
                    <a:pt x="11861" y="13347"/>
                  </a:lnTo>
                  <a:lnTo>
                    <a:pt x="12103" y="13792"/>
                  </a:lnTo>
                  <a:lnTo>
                    <a:pt x="17805" y="12407"/>
                  </a:lnTo>
                  <a:lnTo>
                    <a:pt x="18846" y="12153"/>
                  </a:lnTo>
                  <a:lnTo>
                    <a:pt x="20053" y="11861"/>
                  </a:lnTo>
                  <a:lnTo>
                    <a:pt x="21526" y="11506"/>
                  </a:lnTo>
                  <a:lnTo>
                    <a:pt x="22733" y="11214"/>
                  </a:lnTo>
                  <a:lnTo>
                    <a:pt x="24980" y="10668"/>
                  </a:lnTo>
                  <a:lnTo>
                    <a:pt x="25400" y="10566"/>
                  </a:lnTo>
                  <a:close/>
                </a:path>
                <a:path w="403225" h="313054">
                  <a:moveTo>
                    <a:pt x="25400" y="8826"/>
                  </a:moveTo>
                  <a:lnTo>
                    <a:pt x="25107" y="8826"/>
                  </a:lnTo>
                  <a:lnTo>
                    <a:pt x="24853" y="8737"/>
                  </a:lnTo>
                  <a:lnTo>
                    <a:pt x="23761" y="9182"/>
                  </a:lnTo>
                  <a:lnTo>
                    <a:pt x="23418" y="9182"/>
                  </a:lnTo>
                  <a:lnTo>
                    <a:pt x="22517" y="9575"/>
                  </a:lnTo>
                  <a:lnTo>
                    <a:pt x="22771" y="9575"/>
                  </a:lnTo>
                  <a:lnTo>
                    <a:pt x="23063" y="9677"/>
                  </a:lnTo>
                  <a:lnTo>
                    <a:pt x="23317" y="9575"/>
                  </a:lnTo>
                  <a:lnTo>
                    <a:pt x="23418" y="9271"/>
                  </a:lnTo>
                  <a:lnTo>
                    <a:pt x="24066" y="9182"/>
                  </a:lnTo>
                  <a:lnTo>
                    <a:pt x="24955" y="8928"/>
                  </a:lnTo>
                  <a:lnTo>
                    <a:pt x="25196" y="9271"/>
                  </a:lnTo>
                  <a:lnTo>
                    <a:pt x="25349" y="8928"/>
                  </a:lnTo>
                  <a:close/>
                </a:path>
                <a:path w="403225" h="313054">
                  <a:moveTo>
                    <a:pt x="25831" y="12382"/>
                  </a:moveTo>
                  <a:lnTo>
                    <a:pt x="25654" y="12153"/>
                  </a:lnTo>
                  <a:lnTo>
                    <a:pt x="25298" y="12306"/>
                  </a:lnTo>
                  <a:lnTo>
                    <a:pt x="25654" y="12496"/>
                  </a:lnTo>
                  <a:lnTo>
                    <a:pt x="25793" y="12407"/>
                  </a:lnTo>
                  <a:close/>
                </a:path>
                <a:path w="403225" h="313054">
                  <a:moveTo>
                    <a:pt x="26136" y="12598"/>
                  </a:moveTo>
                  <a:lnTo>
                    <a:pt x="25654" y="12598"/>
                  </a:lnTo>
                  <a:lnTo>
                    <a:pt x="24307" y="12954"/>
                  </a:lnTo>
                  <a:lnTo>
                    <a:pt x="24485" y="12496"/>
                  </a:lnTo>
                  <a:lnTo>
                    <a:pt x="24206" y="12496"/>
                  </a:lnTo>
                  <a:lnTo>
                    <a:pt x="24066" y="12598"/>
                  </a:lnTo>
                  <a:lnTo>
                    <a:pt x="23761" y="12598"/>
                  </a:lnTo>
                  <a:lnTo>
                    <a:pt x="24066" y="12700"/>
                  </a:lnTo>
                  <a:lnTo>
                    <a:pt x="24066" y="13042"/>
                  </a:lnTo>
                  <a:lnTo>
                    <a:pt x="23520" y="13042"/>
                  </a:lnTo>
                  <a:lnTo>
                    <a:pt x="23329" y="13233"/>
                  </a:lnTo>
                  <a:lnTo>
                    <a:pt x="24549" y="12954"/>
                  </a:lnTo>
                  <a:lnTo>
                    <a:pt x="26136" y="12598"/>
                  </a:lnTo>
                  <a:close/>
                </a:path>
                <a:path w="403225" h="313054">
                  <a:moveTo>
                    <a:pt x="26200" y="12153"/>
                  </a:moveTo>
                  <a:lnTo>
                    <a:pt x="25831" y="12382"/>
                  </a:lnTo>
                  <a:lnTo>
                    <a:pt x="26098" y="12306"/>
                  </a:lnTo>
                  <a:lnTo>
                    <a:pt x="26200" y="12153"/>
                  </a:lnTo>
                  <a:close/>
                </a:path>
                <a:path w="403225" h="313054">
                  <a:moveTo>
                    <a:pt x="26289" y="12598"/>
                  </a:moveTo>
                  <a:lnTo>
                    <a:pt x="26136" y="12598"/>
                  </a:lnTo>
                  <a:lnTo>
                    <a:pt x="26289" y="12598"/>
                  </a:lnTo>
                  <a:close/>
                </a:path>
                <a:path w="403225" h="313054">
                  <a:moveTo>
                    <a:pt x="27432" y="9372"/>
                  </a:moveTo>
                  <a:lnTo>
                    <a:pt x="27190" y="9271"/>
                  </a:lnTo>
                  <a:lnTo>
                    <a:pt x="26835" y="9182"/>
                  </a:lnTo>
                  <a:lnTo>
                    <a:pt x="26022" y="9423"/>
                  </a:lnTo>
                  <a:lnTo>
                    <a:pt x="26987" y="9918"/>
                  </a:lnTo>
                  <a:lnTo>
                    <a:pt x="27432" y="9372"/>
                  </a:lnTo>
                  <a:close/>
                </a:path>
                <a:path w="403225" h="313054">
                  <a:moveTo>
                    <a:pt x="30873" y="11544"/>
                  </a:moveTo>
                  <a:lnTo>
                    <a:pt x="30467" y="11645"/>
                  </a:lnTo>
                  <a:lnTo>
                    <a:pt x="30505" y="11861"/>
                  </a:lnTo>
                  <a:lnTo>
                    <a:pt x="30873" y="11544"/>
                  </a:lnTo>
                  <a:close/>
                </a:path>
                <a:path w="403225" h="313054">
                  <a:moveTo>
                    <a:pt x="31064" y="11188"/>
                  </a:moveTo>
                  <a:lnTo>
                    <a:pt x="30657" y="10960"/>
                  </a:lnTo>
                  <a:lnTo>
                    <a:pt x="30314" y="11112"/>
                  </a:lnTo>
                  <a:lnTo>
                    <a:pt x="28422" y="11760"/>
                  </a:lnTo>
                  <a:lnTo>
                    <a:pt x="26644" y="11760"/>
                  </a:lnTo>
                  <a:lnTo>
                    <a:pt x="26289" y="11861"/>
                  </a:lnTo>
                  <a:lnTo>
                    <a:pt x="26276" y="12573"/>
                  </a:lnTo>
                  <a:lnTo>
                    <a:pt x="30467" y="11645"/>
                  </a:lnTo>
                  <a:lnTo>
                    <a:pt x="30416" y="11315"/>
                  </a:lnTo>
                  <a:lnTo>
                    <a:pt x="31064" y="11188"/>
                  </a:lnTo>
                  <a:close/>
                </a:path>
                <a:path w="403225" h="313054">
                  <a:moveTo>
                    <a:pt x="31508" y="11404"/>
                  </a:moveTo>
                  <a:lnTo>
                    <a:pt x="31051" y="11404"/>
                  </a:lnTo>
                  <a:lnTo>
                    <a:pt x="30873" y="11544"/>
                  </a:lnTo>
                  <a:lnTo>
                    <a:pt x="31508" y="11404"/>
                  </a:lnTo>
                  <a:close/>
                </a:path>
                <a:path w="403225" h="313054">
                  <a:moveTo>
                    <a:pt x="31508" y="10325"/>
                  </a:moveTo>
                  <a:lnTo>
                    <a:pt x="30505" y="10325"/>
                  </a:lnTo>
                  <a:lnTo>
                    <a:pt x="30441" y="10020"/>
                  </a:lnTo>
                  <a:lnTo>
                    <a:pt x="30416" y="9817"/>
                  </a:lnTo>
                  <a:lnTo>
                    <a:pt x="29768" y="9474"/>
                  </a:lnTo>
                  <a:lnTo>
                    <a:pt x="29514" y="10020"/>
                  </a:lnTo>
                  <a:lnTo>
                    <a:pt x="29171" y="9677"/>
                  </a:lnTo>
                  <a:lnTo>
                    <a:pt x="29413" y="9474"/>
                  </a:lnTo>
                  <a:lnTo>
                    <a:pt x="29070" y="9271"/>
                  </a:lnTo>
                  <a:lnTo>
                    <a:pt x="28727" y="9575"/>
                  </a:lnTo>
                  <a:lnTo>
                    <a:pt x="28524" y="9575"/>
                  </a:lnTo>
                  <a:lnTo>
                    <a:pt x="28181" y="9677"/>
                  </a:lnTo>
                  <a:lnTo>
                    <a:pt x="27978" y="9474"/>
                  </a:lnTo>
                  <a:lnTo>
                    <a:pt x="27635" y="9575"/>
                  </a:lnTo>
                  <a:lnTo>
                    <a:pt x="26644" y="10121"/>
                  </a:lnTo>
                  <a:lnTo>
                    <a:pt x="25742" y="10121"/>
                  </a:lnTo>
                  <a:lnTo>
                    <a:pt x="25793" y="9918"/>
                  </a:lnTo>
                  <a:lnTo>
                    <a:pt x="25920" y="9461"/>
                  </a:lnTo>
                  <a:lnTo>
                    <a:pt x="25107" y="9474"/>
                  </a:lnTo>
                  <a:lnTo>
                    <a:pt x="24955" y="10020"/>
                  </a:lnTo>
                  <a:lnTo>
                    <a:pt x="25107" y="10020"/>
                  </a:lnTo>
                  <a:lnTo>
                    <a:pt x="25400" y="9918"/>
                  </a:lnTo>
                  <a:lnTo>
                    <a:pt x="25400" y="10566"/>
                  </a:lnTo>
                  <a:lnTo>
                    <a:pt x="27228" y="10121"/>
                  </a:lnTo>
                  <a:lnTo>
                    <a:pt x="29070" y="9677"/>
                  </a:lnTo>
                  <a:lnTo>
                    <a:pt x="28867" y="10325"/>
                  </a:lnTo>
                  <a:lnTo>
                    <a:pt x="28524" y="9918"/>
                  </a:lnTo>
                  <a:lnTo>
                    <a:pt x="27876" y="10121"/>
                  </a:lnTo>
                  <a:lnTo>
                    <a:pt x="26644" y="10668"/>
                  </a:lnTo>
                  <a:lnTo>
                    <a:pt x="26289" y="10769"/>
                  </a:lnTo>
                  <a:lnTo>
                    <a:pt x="25946" y="10566"/>
                  </a:lnTo>
                  <a:lnTo>
                    <a:pt x="25654" y="10668"/>
                  </a:lnTo>
                  <a:lnTo>
                    <a:pt x="25400" y="10871"/>
                  </a:lnTo>
                  <a:lnTo>
                    <a:pt x="25196" y="10960"/>
                  </a:lnTo>
                  <a:lnTo>
                    <a:pt x="23520" y="11112"/>
                  </a:lnTo>
                  <a:lnTo>
                    <a:pt x="21336" y="11861"/>
                  </a:lnTo>
                  <a:lnTo>
                    <a:pt x="18846" y="12598"/>
                  </a:lnTo>
                  <a:lnTo>
                    <a:pt x="18656" y="12598"/>
                  </a:lnTo>
                  <a:lnTo>
                    <a:pt x="18300" y="12496"/>
                  </a:lnTo>
                  <a:lnTo>
                    <a:pt x="15532" y="13449"/>
                  </a:lnTo>
                  <a:lnTo>
                    <a:pt x="14986" y="13246"/>
                  </a:lnTo>
                  <a:lnTo>
                    <a:pt x="11760" y="14439"/>
                  </a:lnTo>
                  <a:lnTo>
                    <a:pt x="11315" y="14236"/>
                  </a:lnTo>
                  <a:lnTo>
                    <a:pt x="10769" y="14439"/>
                  </a:lnTo>
                  <a:lnTo>
                    <a:pt x="10566" y="14439"/>
                  </a:lnTo>
                  <a:lnTo>
                    <a:pt x="10566" y="14630"/>
                  </a:lnTo>
                  <a:lnTo>
                    <a:pt x="10414" y="14732"/>
                  </a:lnTo>
                  <a:lnTo>
                    <a:pt x="9969" y="14884"/>
                  </a:lnTo>
                  <a:lnTo>
                    <a:pt x="9677" y="14732"/>
                  </a:lnTo>
                  <a:lnTo>
                    <a:pt x="8877" y="14986"/>
                  </a:lnTo>
                  <a:lnTo>
                    <a:pt x="8877" y="15176"/>
                  </a:lnTo>
                  <a:lnTo>
                    <a:pt x="8636" y="15176"/>
                  </a:lnTo>
                  <a:lnTo>
                    <a:pt x="8331" y="15278"/>
                  </a:lnTo>
                  <a:lnTo>
                    <a:pt x="8089" y="14732"/>
                  </a:lnTo>
                  <a:lnTo>
                    <a:pt x="7785" y="14884"/>
                  </a:lnTo>
                  <a:lnTo>
                    <a:pt x="7188" y="15087"/>
                  </a:lnTo>
                  <a:lnTo>
                    <a:pt x="6896" y="15532"/>
                  </a:lnTo>
                  <a:lnTo>
                    <a:pt x="6553" y="15176"/>
                  </a:lnTo>
                  <a:lnTo>
                    <a:pt x="6197" y="15824"/>
                  </a:lnTo>
                  <a:lnTo>
                    <a:pt x="5105" y="16027"/>
                  </a:lnTo>
                  <a:lnTo>
                    <a:pt x="5105" y="15278"/>
                  </a:lnTo>
                  <a:lnTo>
                    <a:pt x="7607" y="14541"/>
                  </a:lnTo>
                  <a:lnTo>
                    <a:pt x="9169" y="14084"/>
                  </a:lnTo>
                  <a:lnTo>
                    <a:pt x="9448" y="14008"/>
                  </a:lnTo>
                  <a:lnTo>
                    <a:pt x="8432" y="14084"/>
                  </a:lnTo>
                  <a:lnTo>
                    <a:pt x="8534" y="13690"/>
                  </a:lnTo>
                  <a:lnTo>
                    <a:pt x="8877" y="13690"/>
                  </a:lnTo>
                  <a:lnTo>
                    <a:pt x="9321" y="13589"/>
                  </a:lnTo>
                  <a:lnTo>
                    <a:pt x="8877" y="13589"/>
                  </a:lnTo>
                  <a:lnTo>
                    <a:pt x="8775" y="13449"/>
                  </a:lnTo>
                  <a:lnTo>
                    <a:pt x="8534" y="13589"/>
                  </a:lnTo>
                  <a:lnTo>
                    <a:pt x="8331" y="13792"/>
                  </a:lnTo>
                  <a:lnTo>
                    <a:pt x="7886" y="13995"/>
                  </a:lnTo>
                  <a:lnTo>
                    <a:pt x="7442" y="14084"/>
                  </a:lnTo>
                  <a:lnTo>
                    <a:pt x="7543" y="14439"/>
                  </a:lnTo>
                  <a:lnTo>
                    <a:pt x="7188" y="14439"/>
                  </a:lnTo>
                  <a:lnTo>
                    <a:pt x="6743" y="14541"/>
                  </a:lnTo>
                  <a:lnTo>
                    <a:pt x="6896" y="14338"/>
                  </a:lnTo>
                  <a:lnTo>
                    <a:pt x="6997" y="14084"/>
                  </a:lnTo>
                  <a:lnTo>
                    <a:pt x="6451" y="14084"/>
                  </a:lnTo>
                  <a:lnTo>
                    <a:pt x="6350" y="14236"/>
                  </a:lnTo>
                  <a:lnTo>
                    <a:pt x="5905" y="14236"/>
                  </a:lnTo>
                  <a:lnTo>
                    <a:pt x="6007" y="14732"/>
                  </a:lnTo>
                  <a:lnTo>
                    <a:pt x="5105" y="14732"/>
                  </a:lnTo>
                  <a:lnTo>
                    <a:pt x="4114" y="14986"/>
                  </a:lnTo>
                  <a:lnTo>
                    <a:pt x="4114" y="15722"/>
                  </a:lnTo>
                  <a:lnTo>
                    <a:pt x="3670" y="15722"/>
                  </a:lnTo>
                  <a:lnTo>
                    <a:pt x="3429" y="15925"/>
                  </a:lnTo>
                  <a:lnTo>
                    <a:pt x="2882" y="15925"/>
                  </a:lnTo>
                  <a:lnTo>
                    <a:pt x="2984" y="16268"/>
                  </a:lnTo>
                  <a:lnTo>
                    <a:pt x="3568" y="16268"/>
                  </a:lnTo>
                  <a:lnTo>
                    <a:pt x="3429" y="16713"/>
                  </a:lnTo>
                  <a:lnTo>
                    <a:pt x="2425" y="17360"/>
                  </a:lnTo>
                  <a:lnTo>
                    <a:pt x="2235" y="17462"/>
                  </a:lnTo>
                  <a:lnTo>
                    <a:pt x="1981" y="17462"/>
                  </a:lnTo>
                  <a:lnTo>
                    <a:pt x="1790" y="17221"/>
                  </a:lnTo>
                  <a:lnTo>
                    <a:pt x="1536" y="17462"/>
                  </a:lnTo>
                  <a:lnTo>
                    <a:pt x="1333" y="17564"/>
                  </a:lnTo>
                  <a:lnTo>
                    <a:pt x="990" y="17754"/>
                  </a:lnTo>
                  <a:lnTo>
                    <a:pt x="1244" y="17856"/>
                  </a:lnTo>
                  <a:lnTo>
                    <a:pt x="1333" y="18211"/>
                  </a:lnTo>
                  <a:lnTo>
                    <a:pt x="990" y="18300"/>
                  </a:lnTo>
                  <a:lnTo>
                    <a:pt x="647" y="18656"/>
                  </a:lnTo>
                  <a:lnTo>
                    <a:pt x="1435" y="18402"/>
                  </a:lnTo>
                  <a:lnTo>
                    <a:pt x="1879" y="18503"/>
                  </a:lnTo>
                  <a:lnTo>
                    <a:pt x="1536" y="17754"/>
                  </a:lnTo>
                  <a:lnTo>
                    <a:pt x="2705" y="17462"/>
                  </a:lnTo>
                  <a:lnTo>
                    <a:pt x="8496" y="16027"/>
                  </a:lnTo>
                  <a:lnTo>
                    <a:pt x="9321" y="15824"/>
                  </a:lnTo>
                  <a:lnTo>
                    <a:pt x="9321" y="15532"/>
                  </a:lnTo>
                  <a:lnTo>
                    <a:pt x="9321" y="15278"/>
                  </a:lnTo>
                  <a:lnTo>
                    <a:pt x="10325" y="15532"/>
                  </a:lnTo>
                  <a:lnTo>
                    <a:pt x="11557" y="15087"/>
                  </a:lnTo>
                  <a:lnTo>
                    <a:pt x="11722" y="14884"/>
                  </a:lnTo>
                  <a:lnTo>
                    <a:pt x="11861" y="14732"/>
                  </a:lnTo>
                  <a:lnTo>
                    <a:pt x="12001" y="14630"/>
                  </a:lnTo>
                  <a:lnTo>
                    <a:pt x="12547" y="14439"/>
                  </a:lnTo>
                  <a:lnTo>
                    <a:pt x="12903" y="14732"/>
                  </a:lnTo>
                  <a:lnTo>
                    <a:pt x="13893" y="14541"/>
                  </a:lnTo>
                  <a:lnTo>
                    <a:pt x="13893" y="14084"/>
                  </a:lnTo>
                  <a:lnTo>
                    <a:pt x="14338" y="13995"/>
                  </a:lnTo>
                  <a:lnTo>
                    <a:pt x="14630" y="14084"/>
                  </a:lnTo>
                  <a:lnTo>
                    <a:pt x="14782" y="14236"/>
                  </a:lnTo>
                  <a:lnTo>
                    <a:pt x="15506" y="14008"/>
                  </a:lnTo>
                  <a:lnTo>
                    <a:pt x="15773" y="13995"/>
                  </a:lnTo>
                  <a:lnTo>
                    <a:pt x="15976" y="13893"/>
                  </a:lnTo>
                  <a:lnTo>
                    <a:pt x="15976" y="13690"/>
                  </a:lnTo>
                  <a:lnTo>
                    <a:pt x="16217" y="13690"/>
                  </a:lnTo>
                  <a:lnTo>
                    <a:pt x="16662" y="13449"/>
                  </a:lnTo>
                  <a:lnTo>
                    <a:pt x="16865" y="13347"/>
                  </a:lnTo>
                  <a:lnTo>
                    <a:pt x="17208" y="13690"/>
                  </a:lnTo>
                  <a:lnTo>
                    <a:pt x="17754" y="13449"/>
                  </a:lnTo>
                  <a:lnTo>
                    <a:pt x="18110" y="13347"/>
                  </a:lnTo>
                  <a:lnTo>
                    <a:pt x="18656" y="13246"/>
                  </a:lnTo>
                  <a:lnTo>
                    <a:pt x="19100" y="12954"/>
                  </a:lnTo>
                  <a:lnTo>
                    <a:pt x="19202" y="12700"/>
                  </a:lnTo>
                  <a:lnTo>
                    <a:pt x="19469" y="12598"/>
                  </a:lnTo>
                  <a:lnTo>
                    <a:pt x="19748" y="12496"/>
                  </a:lnTo>
                  <a:lnTo>
                    <a:pt x="19989" y="12700"/>
                  </a:lnTo>
                  <a:lnTo>
                    <a:pt x="20612" y="12496"/>
                  </a:lnTo>
                  <a:lnTo>
                    <a:pt x="20891" y="12407"/>
                  </a:lnTo>
                  <a:lnTo>
                    <a:pt x="21183" y="12153"/>
                  </a:lnTo>
                  <a:lnTo>
                    <a:pt x="21882" y="11950"/>
                  </a:lnTo>
                  <a:lnTo>
                    <a:pt x="22428" y="11760"/>
                  </a:lnTo>
                  <a:lnTo>
                    <a:pt x="22872" y="11950"/>
                  </a:lnTo>
                  <a:lnTo>
                    <a:pt x="23520" y="11861"/>
                  </a:lnTo>
                  <a:lnTo>
                    <a:pt x="23787" y="11760"/>
                  </a:lnTo>
                  <a:lnTo>
                    <a:pt x="26200" y="10871"/>
                  </a:lnTo>
                  <a:lnTo>
                    <a:pt x="26543" y="10960"/>
                  </a:lnTo>
                  <a:lnTo>
                    <a:pt x="26733" y="10960"/>
                  </a:lnTo>
                  <a:lnTo>
                    <a:pt x="26835" y="11214"/>
                  </a:lnTo>
                  <a:lnTo>
                    <a:pt x="27089" y="11315"/>
                  </a:lnTo>
                  <a:lnTo>
                    <a:pt x="27089" y="10871"/>
                  </a:lnTo>
                  <a:lnTo>
                    <a:pt x="27089" y="10668"/>
                  </a:lnTo>
                  <a:lnTo>
                    <a:pt x="28524" y="10464"/>
                  </a:lnTo>
                  <a:lnTo>
                    <a:pt x="28079" y="10960"/>
                  </a:lnTo>
                  <a:lnTo>
                    <a:pt x="28867" y="10960"/>
                  </a:lnTo>
                  <a:lnTo>
                    <a:pt x="29324" y="10871"/>
                  </a:lnTo>
                  <a:lnTo>
                    <a:pt x="29171" y="10769"/>
                  </a:lnTo>
                  <a:lnTo>
                    <a:pt x="29171" y="10566"/>
                  </a:lnTo>
                  <a:lnTo>
                    <a:pt x="29324" y="10464"/>
                  </a:lnTo>
                  <a:lnTo>
                    <a:pt x="29870" y="10960"/>
                  </a:lnTo>
                  <a:lnTo>
                    <a:pt x="30505" y="10769"/>
                  </a:lnTo>
                  <a:lnTo>
                    <a:pt x="30962" y="10566"/>
                  </a:lnTo>
                  <a:lnTo>
                    <a:pt x="31305" y="10668"/>
                  </a:lnTo>
                  <a:lnTo>
                    <a:pt x="31419" y="10464"/>
                  </a:lnTo>
                  <a:lnTo>
                    <a:pt x="31508" y="10325"/>
                  </a:lnTo>
                  <a:close/>
                </a:path>
                <a:path w="403225" h="313054">
                  <a:moveTo>
                    <a:pt x="31927" y="11023"/>
                  </a:moveTo>
                  <a:lnTo>
                    <a:pt x="31064" y="11188"/>
                  </a:lnTo>
                  <a:lnTo>
                    <a:pt x="31305" y="11315"/>
                  </a:lnTo>
                  <a:lnTo>
                    <a:pt x="31927" y="11023"/>
                  </a:lnTo>
                  <a:close/>
                </a:path>
                <a:path w="403225" h="313054">
                  <a:moveTo>
                    <a:pt x="32194" y="11404"/>
                  </a:moveTo>
                  <a:lnTo>
                    <a:pt x="31953" y="11214"/>
                  </a:lnTo>
                  <a:lnTo>
                    <a:pt x="32092" y="11404"/>
                  </a:lnTo>
                  <a:close/>
                </a:path>
                <a:path w="403225" h="313054">
                  <a:moveTo>
                    <a:pt x="34277" y="11112"/>
                  </a:moveTo>
                  <a:lnTo>
                    <a:pt x="33629" y="10871"/>
                  </a:lnTo>
                  <a:lnTo>
                    <a:pt x="33286" y="11112"/>
                  </a:lnTo>
                  <a:lnTo>
                    <a:pt x="32943" y="10871"/>
                  </a:lnTo>
                  <a:lnTo>
                    <a:pt x="33185" y="10668"/>
                  </a:lnTo>
                  <a:lnTo>
                    <a:pt x="32740" y="10566"/>
                  </a:lnTo>
                  <a:lnTo>
                    <a:pt x="31927" y="11023"/>
                  </a:lnTo>
                  <a:lnTo>
                    <a:pt x="32639" y="10871"/>
                  </a:lnTo>
                  <a:lnTo>
                    <a:pt x="32550" y="11404"/>
                  </a:lnTo>
                  <a:lnTo>
                    <a:pt x="32943" y="11404"/>
                  </a:lnTo>
                  <a:lnTo>
                    <a:pt x="33629" y="11315"/>
                  </a:lnTo>
                  <a:lnTo>
                    <a:pt x="34277" y="11112"/>
                  </a:lnTo>
                  <a:close/>
                </a:path>
                <a:path w="403225" h="313054">
                  <a:moveTo>
                    <a:pt x="41275" y="12700"/>
                  </a:moveTo>
                  <a:lnTo>
                    <a:pt x="40728" y="12801"/>
                  </a:lnTo>
                  <a:lnTo>
                    <a:pt x="40284" y="12598"/>
                  </a:lnTo>
                  <a:lnTo>
                    <a:pt x="40284" y="12407"/>
                  </a:lnTo>
                  <a:lnTo>
                    <a:pt x="39941" y="12407"/>
                  </a:lnTo>
                  <a:lnTo>
                    <a:pt x="40081" y="12700"/>
                  </a:lnTo>
                  <a:lnTo>
                    <a:pt x="40982" y="13144"/>
                  </a:lnTo>
                  <a:lnTo>
                    <a:pt x="41275" y="13144"/>
                  </a:lnTo>
                  <a:lnTo>
                    <a:pt x="41275" y="12700"/>
                  </a:lnTo>
                  <a:close/>
                </a:path>
                <a:path w="403225" h="313054">
                  <a:moveTo>
                    <a:pt x="49161" y="14732"/>
                  </a:moveTo>
                  <a:lnTo>
                    <a:pt x="48818" y="14541"/>
                  </a:lnTo>
                  <a:lnTo>
                    <a:pt x="48374" y="14439"/>
                  </a:lnTo>
                  <a:lnTo>
                    <a:pt x="48514" y="14630"/>
                  </a:lnTo>
                  <a:lnTo>
                    <a:pt x="48717" y="14732"/>
                  </a:lnTo>
                  <a:lnTo>
                    <a:pt x="49161" y="14732"/>
                  </a:lnTo>
                  <a:close/>
                </a:path>
                <a:path w="403225" h="313054">
                  <a:moveTo>
                    <a:pt x="60921" y="17564"/>
                  </a:moveTo>
                  <a:lnTo>
                    <a:pt x="60477" y="17564"/>
                  </a:lnTo>
                  <a:lnTo>
                    <a:pt x="59728" y="17221"/>
                  </a:lnTo>
                  <a:lnTo>
                    <a:pt x="59131" y="17119"/>
                  </a:lnTo>
                  <a:lnTo>
                    <a:pt x="59029" y="17310"/>
                  </a:lnTo>
                  <a:lnTo>
                    <a:pt x="60121" y="17856"/>
                  </a:lnTo>
                  <a:lnTo>
                    <a:pt x="60477" y="17754"/>
                  </a:lnTo>
                  <a:lnTo>
                    <a:pt x="60820" y="17957"/>
                  </a:lnTo>
                  <a:lnTo>
                    <a:pt x="60921" y="17754"/>
                  </a:lnTo>
                  <a:lnTo>
                    <a:pt x="60921" y="17564"/>
                  </a:lnTo>
                  <a:close/>
                </a:path>
                <a:path w="403225" h="313054">
                  <a:moveTo>
                    <a:pt x="61366" y="21234"/>
                  </a:moveTo>
                  <a:lnTo>
                    <a:pt x="61163" y="20980"/>
                  </a:lnTo>
                  <a:lnTo>
                    <a:pt x="60375" y="20688"/>
                  </a:lnTo>
                  <a:lnTo>
                    <a:pt x="60032" y="20586"/>
                  </a:lnTo>
                  <a:lnTo>
                    <a:pt x="60121" y="21082"/>
                  </a:lnTo>
                  <a:lnTo>
                    <a:pt x="60820" y="21234"/>
                  </a:lnTo>
                  <a:lnTo>
                    <a:pt x="61366" y="21234"/>
                  </a:lnTo>
                  <a:close/>
                </a:path>
                <a:path w="403225" h="313054">
                  <a:moveTo>
                    <a:pt x="62014" y="18008"/>
                  </a:moveTo>
                  <a:lnTo>
                    <a:pt x="61810" y="17856"/>
                  </a:lnTo>
                  <a:lnTo>
                    <a:pt x="61620" y="17754"/>
                  </a:lnTo>
                  <a:lnTo>
                    <a:pt x="61468" y="17856"/>
                  </a:lnTo>
                  <a:lnTo>
                    <a:pt x="61468" y="18008"/>
                  </a:lnTo>
                  <a:lnTo>
                    <a:pt x="61810" y="18110"/>
                  </a:lnTo>
                  <a:lnTo>
                    <a:pt x="62014" y="18008"/>
                  </a:lnTo>
                  <a:close/>
                </a:path>
                <a:path w="403225" h="313054">
                  <a:moveTo>
                    <a:pt x="70688" y="5511"/>
                  </a:moveTo>
                  <a:lnTo>
                    <a:pt x="70446" y="5410"/>
                  </a:lnTo>
                  <a:lnTo>
                    <a:pt x="70243" y="5257"/>
                  </a:lnTo>
                  <a:lnTo>
                    <a:pt x="70345" y="5702"/>
                  </a:lnTo>
                  <a:lnTo>
                    <a:pt x="70688" y="5511"/>
                  </a:lnTo>
                  <a:close/>
                </a:path>
                <a:path w="403225" h="313054">
                  <a:moveTo>
                    <a:pt x="72783" y="4965"/>
                  </a:moveTo>
                  <a:lnTo>
                    <a:pt x="72580" y="4965"/>
                  </a:lnTo>
                  <a:lnTo>
                    <a:pt x="72326" y="4965"/>
                  </a:lnTo>
                  <a:lnTo>
                    <a:pt x="71691" y="5257"/>
                  </a:lnTo>
                  <a:lnTo>
                    <a:pt x="71145" y="5156"/>
                  </a:lnTo>
                  <a:lnTo>
                    <a:pt x="70891" y="5702"/>
                  </a:lnTo>
                  <a:lnTo>
                    <a:pt x="71691" y="5702"/>
                  </a:lnTo>
                  <a:lnTo>
                    <a:pt x="72682" y="5600"/>
                  </a:lnTo>
                  <a:lnTo>
                    <a:pt x="72783" y="4965"/>
                  </a:lnTo>
                  <a:close/>
                </a:path>
                <a:path w="403225" h="313054">
                  <a:moveTo>
                    <a:pt x="124523" y="1384"/>
                  </a:moveTo>
                  <a:lnTo>
                    <a:pt x="124269" y="546"/>
                  </a:lnTo>
                  <a:lnTo>
                    <a:pt x="122491" y="546"/>
                  </a:lnTo>
                  <a:lnTo>
                    <a:pt x="121742" y="647"/>
                  </a:lnTo>
                  <a:lnTo>
                    <a:pt x="121742" y="101"/>
                  </a:lnTo>
                  <a:lnTo>
                    <a:pt x="121488" y="0"/>
                  </a:lnTo>
                  <a:lnTo>
                    <a:pt x="120942" y="0"/>
                  </a:lnTo>
                  <a:lnTo>
                    <a:pt x="121094" y="444"/>
                  </a:lnTo>
                  <a:lnTo>
                    <a:pt x="120942" y="546"/>
                  </a:lnTo>
                  <a:lnTo>
                    <a:pt x="120307" y="444"/>
                  </a:lnTo>
                  <a:lnTo>
                    <a:pt x="120053" y="1092"/>
                  </a:lnTo>
                  <a:lnTo>
                    <a:pt x="120751" y="1092"/>
                  </a:lnTo>
                  <a:lnTo>
                    <a:pt x="120942" y="1384"/>
                  </a:lnTo>
                  <a:lnTo>
                    <a:pt x="121488" y="1536"/>
                  </a:lnTo>
                  <a:lnTo>
                    <a:pt x="121945" y="1739"/>
                  </a:lnTo>
                  <a:lnTo>
                    <a:pt x="122732" y="1384"/>
                  </a:lnTo>
                  <a:lnTo>
                    <a:pt x="124523" y="1384"/>
                  </a:lnTo>
                  <a:close/>
                </a:path>
                <a:path w="403225" h="313054">
                  <a:moveTo>
                    <a:pt x="188658" y="257175"/>
                  </a:moveTo>
                  <a:lnTo>
                    <a:pt x="184950" y="257175"/>
                  </a:lnTo>
                  <a:lnTo>
                    <a:pt x="184950" y="286550"/>
                  </a:lnTo>
                  <a:lnTo>
                    <a:pt x="184950" y="296418"/>
                  </a:lnTo>
                  <a:lnTo>
                    <a:pt x="184353" y="300139"/>
                  </a:lnTo>
                  <a:lnTo>
                    <a:pt x="181965" y="305396"/>
                  </a:lnTo>
                  <a:lnTo>
                    <a:pt x="180428" y="306679"/>
                  </a:lnTo>
                  <a:lnTo>
                    <a:pt x="176161" y="306679"/>
                  </a:lnTo>
                  <a:lnTo>
                    <a:pt x="174383" y="305295"/>
                  </a:lnTo>
                  <a:lnTo>
                    <a:pt x="172199" y="299643"/>
                  </a:lnTo>
                  <a:lnTo>
                    <a:pt x="171691" y="296418"/>
                  </a:lnTo>
                  <a:lnTo>
                    <a:pt x="171729" y="286550"/>
                  </a:lnTo>
                  <a:lnTo>
                    <a:pt x="172288" y="283273"/>
                  </a:lnTo>
                  <a:lnTo>
                    <a:pt x="173583" y="280746"/>
                  </a:lnTo>
                  <a:lnTo>
                    <a:pt x="174828" y="278206"/>
                  </a:lnTo>
                  <a:lnTo>
                    <a:pt x="176466" y="276974"/>
                  </a:lnTo>
                  <a:lnTo>
                    <a:pt x="180327" y="276974"/>
                  </a:lnTo>
                  <a:lnTo>
                    <a:pt x="181864" y="278155"/>
                  </a:lnTo>
                  <a:lnTo>
                    <a:pt x="184353" y="282867"/>
                  </a:lnTo>
                  <a:lnTo>
                    <a:pt x="184950" y="286550"/>
                  </a:lnTo>
                  <a:lnTo>
                    <a:pt x="184950" y="257175"/>
                  </a:lnTo>
                  <a:lnTo>
                    <a:pt x="184797" y="257175"/>
                  </a:lnTo>
                  <a:lnTo>
                    <a:pt x="184797" y="276974"/>
                  </a:lnTo>
                  <a:lnTo>
                    <a:pt x="183908" y="275132"/>
                  </a:lnTo>
                  <a:lnTo>
                    <a:pt x="183057" y="273850"/>
                  </a:lnTo>
                  <a:lnTo>
                    <a:pt x="182359" y="273100"/>
                  </a:lnTo>
                  <a:lnTo>
                    <a:pt x="181127" y="271856"/>
                  </a:lnTo>
                  <a:lnTo>
                    <a:pt x="179590" y="271221"/>
                  </a:lnTo>
                  <a:lnTo>
                    <a:pt x="174421" y="271221"/>
                  </a:lnTo>
                  <a:lnTo>
                    <a:pt x="171843" y="273304"/>
                  </a:lnTo>
                  <a:lnTo>
                    <a:pt x="168275" y="281686"/>
                  </a:lnTo>
                  <a:lnTo>
                    <a:pt x="167386" y="286550"/>
                  </a:lnTo>
                  <a:lnTo>
                    <a:pt x="167386" y="298399"/>
                  </a:lnTo>
                  <a:lnTo>
                    <a:pt x="168376" y="303263"/>
                  </a:lnTo>
                  <a:lnTo>
                    <a:pt x="172288" y="310603"/>
                  </a:lnTo>
                  <a:lnTo>
                    <a:pt x="174625" y="312445"/>
                  </a:lnTo>
                  <a:lnTo>
                    <a:pt x="178943" y="312445"/>
                  </a:lnTo>
                  <a:lnTo>
                    <a:pt x="184619" y="306679"/>
                  </a:lnTo>
                  <a:lnTo>
                    <a:pt x="185039" y="305600"/>
                  </a:lnTo>
                  <a:lnTo>
                    <a:pt x="185039" y="311048"/>
                  </a:lnTo>
                  <a:lnTo>
                    <a:pt x="188658" y="311048"/>
                  </a:lnTo>
                  <a:lnTo>
                    <a:pt x="188658" y="305600"/>
                  </a:lnTo>
                  <a:lnTo>
                    <a:pt x="188658" y="257175"/>
                  </a:lnTo>
                  <a:close/>
                </a:path>
                <a:path w="403225" h="313054">
                  <a:moveTo>
                    <a:pt x="215252" y="293585"/>
                  </a:moveTo>
                  <a:lnTo>
                    <a:pt x="213385" y="278358"/>
                  </a:lnTo>
                  <a:lnTo>
                    <a:pt x="212750" y="276771"/>
                  </a:lnTo>
                  <a:lnTo>
                    <a:pt x="212432" y="275971"/>
                  </a:lnTo>
                  <a:lnTo>
                    <a:pt x="211239" y="274294"/>
                  </a:lnTo>
                  <a:lnTo>
                    <a:pt x="211086" y="274180"/>
                  </a:lnTo>
                  <a:lnTo>
                    <a:pt x="211086" y="288328"/>
                  </a:lnTo>
                  <a:lnTo>
                    <a:pt x="197789" y="288328"/>
                  </a:lnTo>
                  <a:lnTo>
                    <a:pt x="202603" y="276771"/>
                  </a:lnTo>
                  <a:lnTo>
                    <a:pt x="207022" y="276771"/>
                  </a:lnTo>
                  <a:lnTo>
                    <a:pt x="211086" y="288328"/>
                  </a:lnTo>
                  <a:lnTo>
                    <a:pt x="211086" y="274180"/>
                  </a:lnTo>
                  <a:lnTo>
                    <a:pt x="208064" y="271716"/>
                  </a:lnTo>
                  <a:lnTo>
                    <a:pt x="206375" y="271018"/>
                  </a:lnTo>
                  <a:lnTo>
                    <a:pt x="201320" y="271018"/>
                  </a:lnTo>
                  <a:lnTo>
                    <a:pt x="198589" y="272999"/>
                  </a:lnTo>
                  <a:lnTo>
                    <a:pt x="194424" y="280835"/>
                  </a:lnTo>
                  <a:lnTo>
                    <a:pt x="193471" y="285496"/>
                  </a:lnTo>
                  <a:lnTo>
                    <a:pt x="193421" y="298792"/>
                  </a:lnTo>
                  <a:lnTo>
                    <a:pt x="194424" y="303555"/>
                  </a:lnTo>
                  <a:lnTo>
                    <a:pt x="198539" y="310654"/>
                  </a:lnTo>
                  <a:lnTo>
                    <a:pt x="201066" y="312445"/>
                  </a:lnTo>
                  <a:lnTo>
                    <a:pt x="205282" y="312445"/>
                  </a:lnTo>
                  <a:lnTo>
                    <a:pt x="206375" y="312242"/>
                  </a:lnTo>
                  <a:lnTo>
                    <a:pt x="207365" y="311848"/>
                  </a:lnTo>
                  <a:lnTo>
                    <a:pt x="209156" y="311200"/>
                  </a:lnTo>
                  <a:lnTo>
                    <a:pt x="214909" y="298792"/>
                  </a:lnTo>
                  <a:lnTo>
                    <a:pt x="210934" y="298792"/>
                  </a:lnTo>
                  <a:lnTo>
                    <a:pt x="210642" y="300482"/>
                  </a:lnTo>
                  <a:lnTo>
                    <a:pt x="210146" y="302018"/>
                  </a:lnTo>
                  <a:lnTo>
                    <a:pt x="209448" y="303364"/>
                  </a:lnTo>
                  <a:lnTo>
                    <a:pt x="208216" y="305638"/>
                  </a:lnTo>
                  <a:lnTo>
                    <a:pt x="206527" y="306781"/>
                  </a:lnTo>
                  <a:lnTo>
                    <a:pt x="202158" y="306781"/>
                  </a:lnTo>
                  <a:lnTo>
                    <a:pt x="200520" y="305600"/>
                  </a:lnTo>
                  <a:lnTo>
                    <a:pt x="198335" y="300736"/>
                  </a:lnTo>
                  <a:lnTo>
                    <a:pt x="197789" y="297561"/>
                  </a:lnTo>
                  <a:lnTo>
                    <a:pt x="197688" y="293585"/>
                  </a:lnTo>
                  <a:lnTo>
                    <a:pt x="215252" y="293585"/>
                  </a:lnTo>
                  <a:close/>
                </a:path>
                <a:path w="403225" h="313054">
                  <a:moveTo>
                    <a:pt x="239064" y="296113"/>
                  </a:moveTo>
                  <a:lnTo>
                    <a:pt x="238277" y="293484"/>
                  </a:lnTo>
                  <a:lnTo>
                    <a:pt x="236689" y="291807"/>
                  </a:lnTo>
                  <a:lnTo>
                    <a:pt x="235699" y="290715"/>
                  </a:lnTo>
                  <a:lnTo>
                    <a:pt x="233705" y="289623"/>
                  </a:lnTo>
                  <a:lnTo>
                    <a:pt x="230733" y="288480"/>
                  </a:lnTo>
                  <a:lnTo>
                    <a:pt x="228003" y="287388"/>
                  </a:lnTo>
                  <a:lnTo>
                    <a:pt x="223685" y="283413"/>
                  </a:lnTo>
                  <a:lnTo>
                    <a:pt x="223685" y="280149"/>
                  </a:lnTo>
                  <a:lnTo>
                    <a:pt x="224091" y="278904"/>
                  </a:lnTo>
                  <a:lnTo>
                    <a:pt x="224929" y="277964"/>
                  </a:lnTo>
                  <a:lnTo>
                    <a:pt x="225717" y="277025"/>
                  </a:lnTo>
                  <a:lnTo>
                    <a:pt x="226910" y="276567"/>
                  </a:lnTo>
                  <a:lnTo>
                    <a:pt x="230835" y="276567"/>
                  </a:lnTo>
                  <a:lnTo>
                    <a:pt x="234403" y="283171"/>
                  </a:lnTo>
                  <a:lnTo>
                    <a:pt x="238226" y="283171"/>
                  </a:lnTo>
                  <a:lnTo>
                    <a:pt x="232473" y="270865"/>
                  </a:lnTo>
                  <a:lnTo>
                    <a:pt x="225971" y="270865"/>
                  </a:lnTo>
                  <a:lnTo>
                    <a:pt x="223735" y="272059"/>
                  </a:lnTo>
                  <a:lnTo>
                    <a:pt x="222097" y="274345"/>
                  </a:lnTo>
                  <a:lnTo>
                    <a:pt x="220408" y="276618"/>
                  </a:lnTo>
                  <a:lnTo>
                    <a:pt x="219570" y="279603"/>
                  </a:lnTo>
                  <a:lnTo>
                    <a:pt x="219570" y="286448"/>
                  </a:lnTo>
                  <a:lnTo>
                    <a:pt x="220459" y="288925"/>
                  </a:lnTo>
                  <a:lnTo>
                    <a:pt x="223240" y="291706"/>
                  </a:lnTo>
                  <a:lnTo>
                    <a:pt x="224777" y="292646"/>
                  </a:lnTo>
                  <a:lnTo>
                    <a:pt x="231876" y="295478"/>
                  </a:lnTo>
                  <a:lnTo>
                    <a:pt x="233070" y="296113"/>
                  </a:lnTo>
                  <a:lnTo>
                    <a:pt x="234607" y="297561"/>
                  </a:lnTo>
                  <a:lnTo>
                    <a:pt x="235026" y="298742"/>
                  </a:lnTo>
                  <a:lnTo>
                    <a:pt x="235051" y="302717"/>
                  </a:lnTo>
                  <a:lnTo>
                    <a:pt x="234454" y="304355"/>
                  </a:lnTo>
                  <a:lnTo>
                    <a:pt x="232117" y="306489"/>
                  </a:lnTo>
                  <a:lnTo>
                    <a:pt x="230784" y="306984"/>
                  </a:lnTo>
                  <a:lnTo>
                    <a:pt x="226669" y="306984"/>
                  </a:lnTo>
                  <a:lnTo>
                    <a:pt x="222796" y="298742"/>
                  </a:lnTo>
                  <a:lnTo>
                    <a:pt x="218922" y="298742"/>
                  </a:lnTo>
                  <a:lnTo>
                    <a:pt x="219024" y="302717"/>
                  </a:lnTo>
                  <a:lnTo>
                    <a:pt x="219824" y="305943"/>
                  </a:lnTo>
                  <a:lnTo>
                    <a:pt x="222846" y="311251"/>
                  </a:lnTo>
                  <a:lnTo>
                    <a:pt x="225425" y="312534"/>
                  </a:lnTo>
                  <a:lnTo>
                    <a:pt x="232422" y="312534"/>
                  </a:lnTo>
                  <a:lnTo>
                    <a:pt x="234950" y="311302"/>
                  </a:lnTo>
                  <a:lnTo>
                    <a:pt x="237705" y="306984"/>
                  </a:lnTo>
                  <a:lnTo>
                    <a:pt x="238226" y="306184"/>
                  </a:lnTo>
                  <a:lnTo>
                    <a:pt x="239064" y="303212"/>
                  </a:lnTo>
                  <a:lnTo>
                    <a:pt x="239064" y="296113"/>
                  </a:lnTo>
                  <a:close/>
                </a:path>
                <a:path w="403225" h="313054">
                  <a:moveTo>
                    <a:pt x="282346" y="291160"/>
                  </a:moveTo>
                  <a:lnTo>
                    <a:pt x="281635" y="288036"/>
                  </a:lnTo>
                  <a:lnTo>
                    <a:pt x="280301" y="285953"/>
                  </a:lnTo>
                  <a:lnTo>
                    <a:pt x="279298" y="284365"/>
                  </a:lnTo>
                  <a:lnTo>
                    <a:pt x="278015" y="283222"/>
                  </a:lnTo>
                  <a:lnTo>
                    <a:pt x="277863" y="283133"/>
                  </a:lnTo>
                  <a:lnTo>
                    <a:pt x="277863" y="291160"/>
                  </a:lnTo>
                  <a:lnTo>
                    <a:pt x="277863" y="297357"/>
                  </a:lnTo>
                  <a:lnTo>
                    <a:pt x="277520" y="299339"/>
                  </a:lnTo>
                  <a:lnTo>
                    <a:pt x="275577" y="303555"/>
                  </a:lnTo>
                  <a:lnTo>
                    <a:pt x="273596" y="304850"/>
                  </a:lnTo>
                  <a:lnTo>
                    <a:pt x="261099" y="304850"/>
                  </a:lnTo>
                  <a:lnTo>
                    <a:pt x="261099" y="285953"/>
                  </a:lnTo>
                  <a:lnTo>
                    <a:pt x="271957" y="285953"/>
                  </a:lnTo>
                  <a:lnTo>
                    <a:pt x="273443" y="286346"/>
                  </a:lnTo>
                  <a:lnTo>
                    <a:pt x="274637" y="287096"/>
                  </a:lnTo>
                  <a:lnTo>
                    <a:pt x="276771" y="288480"/>
                  </a:lnTo>
                  <a:lnTo>
                    <a:pt x="277863" y="291160"/>
                  </a:lnTo>
                  <a:lnTo>
                    <a:pt x="277863" y="283133"/>
                  </a:lnTo>
                  <a:lnTo>
                    <a:pt x="276326" y="282130"/>
                  </a:lnTo>
                  <a:lnTo>
                    <a:pt x="277469" y="281190"/>
                  </a:lnTo>
                  <a:lnTo>
                    <a:pt x="278358" y="280149"/>
                  </a:lnTo>
                  <a:lnTo>
                    <a:pt x="279006" y="279006"/>
                  </a:lnTo>
                  <a:lnTo>
                    <a:pt x="280149" y="276821"/>
                  </a:lnTo>
                  <a:lnTo>
                    <a:pt x="280733" y="274040"/>
                  </a:lnTo>
                  <a:lnTo>
                    <a:pt x="280733" y="267792"/>
                  </a:lnTo>
                  <a:lnTo>
                    <a:pt x="280289" y="265214"/>
                  </a:lnTo>
                  <a:lnTo>
                    <a:pt x="279488" y="263423"/>
                  </a:lnTo>
                  <a:lnTo>
                    <a:pt x="277660" y="259257"/>
                  </a:lnTo>
                  <a:lnTo>
                    <a:pt x="276275" y="258318"/>
                  </a:lnTo>
                  <a:lnTo>
                    <a:pt x="276275" y="275031"/>
                  </a:lnTo>
                  <a:lnTo>
                    <a:pt x="275437" y="277469"/>
                  </a:lnTo>
                  <a:lnTo>
                    <a:pt x="273799" y="278803"/>
                  </a:lnTo>
                  <a:lnTo>
                    <a:pt x="272707" y="279654"/>
                  </a:lnTo>
                  <a:lnTo>
                    <a:pt x="271208" y="280047"/>
                  </a:lnTo>
                  <a:lnTo>
                    <a:pt x="261099" y="280047"/>
                  </a:lnTo>
                  <a:lnTo>
                    <a:pt x="261099" y="263423"/>
                  </a:lnTo>
                  <a:lnTo>
                    <a:pt x="271119" y="263423"/>
                  </a:lnTo>
                  <a:lnTo>
                    <a:pt x="272605" y="263779"/>
                  </a:lnTo>
                  <a:lnTo>
                    <a:pt x="273596" y="264464"/>
                  </a:lnTo>
                  <a:lnTo>
                    <a:pt x="275386" y="265658"/>
                  </a:lnTo>
                  <a:lnTo>
                    <a:pt x="276174" y="267792"/>
                  </a:lnTo>
                  <a:lnTo>
                    <a:pt x="276275" y="275031"/>
                  </a:lnTo>
                  <a:lnTo>
                    <a:pt x="276275" y="258318"/>
                  </a:lnTo>
                  <a:lnTo>
                    <a:pt x="274891" y="257378"/>
                  </a:lnTo>
                  <a:lnTo>
                    <a:pt x="256679" y="257378"/>
                  </a:lnTo>
                  <a:lnTo>
                    <a:pt x="256679" y="311048"/>
                  </a:lnTo>
                  <a:lnTo>
                    <a:pt x="275132" y="311048"/>
                  </a:lnTo>
                  <a:lnTo>
                    <a:pt x="278307" y="308965"/>
                  </a:lnTo>
                  <a:lnTo>
                    <a:pt x="280289" y="304850"/>
                  </a:lnTo>
                  <a:lnTo>
                    <a:pt x="281686" y="301967"/>
                  </a:lnTo>
                  <a:lnTo>
                    <a:pt x="282257" y="299339"/>
                  </a:lnTo>
                  <a:lnTo>
                    <a:pt x="282346" y="291160"/>
                  </a:lnTo>
                  <a:close/>
                </a:path>
                <a:path w="403225" h="313054">
                  <a:moveTo>
                    <a:pt x="308724" y="306387"/>
                  </a:moveTo>
                  <a:lnTo>
                    <a:pt x="307771" y="306590"/>
                  </a:lnTo>
                  <a:lnTo>
                    <a:pt x="306832" y="306590"/>
                  </a:lnTo>
                  <a:lnTo>
                    <a:pt x="306438" y="306387"/>
                  </a:lnTo>
                  <a:lnTo>
                    <a:pt x="306209" y="305841"/>
                  </a:lnTo>
                  <a:lnTo>
                    <a:pt x="306095" y="305549"/>
                  </a:lnTo>
                  <a:lnTo>
                    <a:pt x="306044" y="291160"/>
                  </a:lnTo>
                  <a:lnTo>
                    <a:pt x="306044" y="278066"/>
                  </a:lnTo>
                  <a:lnTo>
                    <a:pt x="305523" y="276517"/>
                  </a:lnTo>
                  <a:lnTo>
                    <a:pt x="305142" y="275336"/>
                  </a:lnTo>
                  <a:lnTo>
                    <a:pt x="303415" y="273596"/>
                  </a:lnTo>
                  <a:lnTo>
                    <a:pt x="301625" y="271856"/>
                  </a:lnTo>
                  <a:lnTo>
                    <a:pt x="299339" y="270967"/>
                  </a:lnTo>
                  <a:lnTo>
                    <a:pt x="294030" y="270967"/>
                  </a:lnTo>
                  <a:lnTo>
                    <a:pt x="291896" y="271907"/>
                  </a:lnTo>
                  <a:lnTo>
                    <a:pt x="290068" y="273799"/>
                  </a:lnTo>
                  <a:lnTo>
                    <a:pt x="288175" y="275678"/>
                  </a:lnTo>
                  <a:lnTo>
                    <a:pt x="287235" y="279057"/>
                  </a:lnTo>
                  <a:lnTo>
                    <a:pt x="287134" y="283921"/>
                  </a:lnTo>
                  <a:lnTo>
                    <a:pt x="290906" y="283921"/>
                  </a:lnTo>
                  <a:lnTo>
                    <a:pt x="291109" y="281876"/>
                  </a:lnTo>
                  <a:lnTo>
                    <a:pt x="291401" y="280339"/>
                  </a:lnTo>
                  <a:lnTo>
                    <a:pt x="292798" y="277469"/>
                  </a:lnTo>
                  <a:lnTo>
                    <a:pt x="294284" y="276517"/>
                  </a:lnTo>
                  <a:lnTo>
                    <a:pt x="298246" y="276517"/>
                  </a:lnTo>
                  <a:lnTo>
                    <a:pt x="299643" y="277025"/>
                  </a:lnTo>
                  <a:lnTo>
                    <a:pt x="300583" y="278066"/>
                  </a:lnTo>
                  <a:lnTo>
                    <a:pt x="301574" y="279057"/>
                  </a:lnTo>
                  <a:lnTo>
                    <a:pt x="301955" y="280339"/>
                  </a:lnTo>
                  <a:lnTo>
                    <a:pt x="301967" y="284861"/>
                  </a:lnTo>
                  <a:lnTo>
                    <a:pt x="301967" y="291160"/>
                  </a:lnTo>
                  <a:lnTo>
                    <a:pt x="301967" y="300482"/>
                  </a:lnTo>
                  <a:lnTo>
                    <a:pt x="300837" y="303415"/>
                  </a:lnTo>
                  <a:lnTo>
                    <a:pt x="298602" y="305142"/>
                  </a:lnTo>
                  <a:lnTo>
                    <a:pt x="297256" y="306235"/>
                  </a:lnTo>
                  <a:lnTo>
                    <a:pt x="295871" y="306781"/>
                  </a:lnTo>
                  <a:lnTo>
                    <a:pt x="293293" y="306781"/>
                  </a:lnTo>
                  <a:lnTo>
                    <a:pt x="292252" y="306235"/>
                  </a:lnTo>
                  <a:lnTo>
                    <a:pt x="290563" y="304050"/>
                  </a:lnTo>
                  <a:lnTo>
                    <a:pt x="290118" y="302564"/>
                  </a:lnTo>
                  <a:lnTo>
                    <a:pt x="290118" y="298157"/>
                  </a:lnTo>
                  <a:lnTo>
                    <a:pt x="290766" y="296316"/>
                  </a:lnTo>
                  <a:lnTo>
                    <a:pt x="292747" y="294487"/>
                  </a:lnTo>
                  <a:lnTo>
                    <a:pt x="293839" y="293979"/>
                  </a:lnTo>
                  <a:lnTo>
                    <a:pt x="298500" y="293039"/>
                  </a:lnTo>
                  <a:lnTo>
                    <a:pt x="299288" y="292798"/>
                  </a:lnTo>
                  <a:lnTo>
                    <a:pt x="300037" y="292442"/>
                  </a:lnTo>
                  <a:lnTo>
                    <a:pt x="300837" y="292100"/>
                  </a:lnTo>
                  <a:lnTo>
                    <a:pt x="301472" y="291655"/>
                  </a:lnTo>
                  <a:lnTo>
                    <a:pt x="301967" y="291160"/>
                  </a:lnTo>
                  <a:lnTo>
                    <a:pt x="301967" y="284861"/>
                  </a:lnTo>
                  <a:lnTo>
                    <a:pt x="301828" y="285457"/>
                  </a:lnTo>
                  <a:lnTo>
                    <a:pt x="301472" y="286550"/>
                  </a:lnTo>
                  <a:lnTo>
                    <a:pt x="300875" y="287185"/>
                  </a:lnTo>
                  <a:lnTo>
                    <a:pt x="299935" y="287388"/>
                  </a:lnTo>
                  <a:lnTo>
                    <a:pt x="291211" y="289128"/>
                  </a:lnTo>
                  <a:lnTo>
                    <a:pt x="289369" y="290360"/>
                  </a:lnTo>
                  <a:lnTo>
                    <a:pt x="286588" y="294386"/>
                  </a:lnTo>
                  <a:lnTo>
                    <a:pt x="285902" y="297154"/>
                  </a:lnTo>
                  <a:lnTo>
                    <a:pt x="285902" y="304101"/>
                  </a:lnTo>
                  <a:lnTo>
                    <a:pt x="286588" y="306832"/>
                  </a:lnTo>
                  <a:lnTo>
                    <a:pt x="288036" y="309067"/>
                  </a:lnTo>
                  <a:lnTo>
                    <a:pt x="289420" y="311251"/>
                  </a:lnTo>
                  <a:lnTo>
                    <a:pt x="291261" y="312394"/>
                  </a:lnTo>
                  <a:lnTo>
                    <a:pt x="295376" y="312394"/>
                  </a:lnTo>
                  <a:lnTo>
                    <a:pt x="297065" y="311696"/>
                  </a:lnTo>
                  <a:lnTo>
                    <a:pt x="300139" y="309118"/>
                  </a:lnTo>
                  <a:lnTo>
                    <a:pt x="301332" y="307632"/>
                  </a:lnTo>
                  <a:lnTo>
                    <a:pt x="301726" y="306781"/>
                  </a:lnTo>
                  <a:lnTo>
                    <a:pt x="302171" y="305841"/>
                  </a:lnTo>
                  <a:lnTo>
                    <a:pt x="302361" y="307632"/>
                  </a:lnTo>
                  <a:lnTo>
                    <a:pt x="302564" y="308622"/>
                  </a:lnTo>
                  <a:lnTo>
                    <a:pt x="303504" y="311099"/>
                  </a:lnTo>
                  <a:lnTo>
                    <a:pt x="304507" y="311899"/>
                  </a:lnTo>
                  <a:lnTo>
                    <a:pt x="306489" y="311899"/>
                  </a:lnTo>
                  <a:lnTo>
                    <a:pt x="307276" y="311797"/>
                  </a:lnTo>
                  <a:lnTo>
                    <a:pt x="308076" y="311543"/>
                  </a:lnTo>
                  <a:lnTo>
                    <a:pt x="308724" y="311251"/>
                  </a:lnTo>
                  <a:lnTo>
                    <a:pt x="308724" y="306590"/>
                  </a:lnTo>
                  <a:lnTo>
                    <a:pt x="308724" y="306387"/>
                  </a:lnTo>
                  <a:close/>
                </a:path>
                <a:path w="403225" h="313054">
                  <a:moveTo>
                    <a:pt x="316852" y="257378"/>
                  </a:moveTo>
                  <a:lnTo>
                    <a:pt x="312788" y="257378"/>
                  </a:lnTo>
                  <a:lnTo>
                    <a:pt x="312788" y="311061"/>
                  </a:lnTo>
                  <a:lnTo>
                    <a:pt x="316852" y="311061"/>
                  </a:lnTo>
                  <a:lnTo>
                    <a:pt x="316852" y="257378"/>
                  </a:lnTo>
                  <a:close/>
                </a:path>
                <a:path w="403225" h="313054">
                  <a:moveTo>
                    <a:pt x="327075" y="257378"/>
                  </a:moveTo>
                  <a:lnTo>
                    <a:pt x="323011" y="257378"/>
                  </a:lnTo>
                  <a:lnTo>
                    <a:pt x="323011" y="311061"/>
                  </a:lnTo>
                  <a:lnTo>
                    <a:pt x="327075" y="311061"/>
                  </a:lnTo>
                  <a:lnTo>
                    <a:pt x="327075" y="257378"/>
                  </a:lnTo>
                  <a:close/>
                </a:path>
                <a:path w="403225" h="313054">
                  <a:moveTo>
                    <a:pt x="353809" y="284111"/>
                  </a:moveTo>
                  <a:lnTo>
                    <a:pt x="352767" y="279146"/>
                  </a:lnTo>
                  <a:lnTo>
                    <a:pt x="351066" y="276517"/>
                  </a:lnTo>
                  <a:lnTo>
                    <a:pt x="349592" y="274193"/>
                  </a:lnTo>
                  <a:lnTo>
                    <a:pt x="349592" y="287185"/>
                  </a:lnTo>
                  <a:lnTo>
                    <a:pt x="349592" y="294881"/>
                  </a:lnTo>
                  <a:lnTo>
                    <a:pt x="349097" y="298551"/>
                  </a:lnTo>
                  <a:lnTo>
                    <a:pt x="347116" y="305142"/>
                  </a:lnTo>
                  <a:lnTo>
                    <a:pt x="345287" y="306781"/>
                  </a:lnTo>
                  <a:lnTo>
                    <a:pt x="340220" y="306781"/>
                  </a:lnTo>
                  <a:lnTo>
                    <a:pt x="338429" y="305396"/>
                  </a:lnTo>
                  <a:lnTo>
                    <a:pt x="336257" y="299834"/>
                  </a:lnTo>
                  <a:lnTo>
                    <a:pt x="335762" y="296964"/>
                  </a:lnTo>
                  <a:lnTo>
                    <a:pt x="335762" y="287185"/>
                  </a:lnTo>
                  <a:lnTo>
                    <a:pt x="336245" y="284213"/>
                  </a:lnTo>
                  <a:lnTo>
                    <a:pt x="338429" y="278066"/>
                  </a:lnTo>
                  <a:lnTo>
                    <a:pt x="340220" y="276517"/>
                  </a:lnTo>
                  <a:lnTo>
                    <a:pt x="345427" y="276517"/>
                  </a:lnTo>
                  <a:lnTo>
                    <a:pt x="347408" y="278307"/>
                  </a:lnTo>
                  <a:lnTo>
                    <a:pt x="348500" y="281927"/>
                  </a:lnTo>
                  <a:lnTo>
                    <a:pt x="349250" y="284213"/>
                  </a:lnTo>
                  <a:lnTo>
                    <a:pt x="349592" y="287185"/>
                  </a:lnTo>
                  <a:lnTo>
                    <a:pt x="349592" y="274193"/>
                  </a:lnTo>
                  <a:lnTo>
                    <a:pt x="348500" y="272453"/>
                  </a:lnTo>
                  <a:lnTo>
                    <a:pt x="345871" y="270764"/>
                  </a:lnTo>
                  <a:lnTo>
                    <a:pt x="339382" y="270764"/>
                  </a:lnTo>
                  <a:lnTo>
                    <a:pt x="336600" y="272707"/>
                  </a:lnTo>
                  <a:lnTo>
                    <a:pt x="332536" y="280492"/>
                  </a:lnTo>
                  <a:lnTo>
                    <a:pt x="331495" y="285750"/>
                  </a:lnTo>
                  <a:lnTo>
                    <a:pt x="331508" y="298551"/>
                  </a:lnTo>
                  <a:lnTo>
                    <a:pt x="332486" y="303364"/>
                  </a:lnTo>
                  <a:lnTo>
                    <a:pt x="336346" y="310603"/>
                  </a:lnTo>
                  <a:lnTo>
                    <a:pt x="338975" y="312445"/>
                  </a:lnTo>
                  <a:lnTo>
                    <a:pt x="346227" y="312445"/>
                  </a:lnTo>
                  <a:lnTo>
                    <a:pt x="349148" y="310362"/>
                  </a:lnTo>
                  <a:lnTo>
                    <a:pt x="350774" y="306781"/>
                  </a:lnTo>
                  <a:lnTo>
                    <a:pt x="352869" y="302171"/>
                  </a:lnTo>
                  <a:lnTo>
                    <a:pt x="353809" y="296964"/>
                  </a:lnTo>
                  <a:lnTo>
                    <a:pt x="353809" y="284111"/>
                  </a:lnTo>
                  <a:close/>
                </a:path>
                <a:path w="403225" h="313054">
                  <a:moveTo>
                    <a:pt x="378472" y="311048"/>
                  </a:moveTo>
                  <a:lnTo>
                    <a:pt x="376237" y="272948"/>
                  </a:lnTo>
                  <a:lnTo>
                    <a:pt x="373951" y="271018"/>
                  </a:lnTo>
                  <a:lnTo>
                    <a:pt x="368947" y="271018"/>
                  </a:lnTo>
                  <a:lnTo>
                    <a:pt x="367550" y="271513"/>
                  </a:lnTo>
                  <a:lnTo>
                    <a:pt x="366268" y="272554"/>
                  </a:lnTo>
                  <a:lnTo>
                    <a:pt x="364972" y="273545"/>
                  </a:lnTo>
                  <a:lnTo>
                    <a:pt x="363791" y="275183"/>
                  </a:lnTo>
                  <a:lnTo>
                    <a:pt x="362648" y="277469"/>
                  </a:lnTo>
                  <a:lnTo>
                    <a:pt x="362648" y="271907"/>
                  </a:lnTo>
                  <a:lnTo>
                    <a:pt x="358775" y="271907"/>
                  </a:lnTo>
                  <a:lnTo>
                    <a:pt x="358775" y="311048"/>
                  </a:lnTo>
                  <a:lnTo>
                    <a:pt x="362839" y="311048"/>
                  </a:lnTo>
                  <a:lnTo>
                    <a:pt x="362940" y="286004"/>
                  </a:lnTo>
                  <a:lnTo>
                    <a:pt x="363334" y="283273"/>
                  </a:lnTo>
                  <a:lnTo>
                    <a:pt x="368795" y="276974"/>
                  </a:lnTo>
                  <a:lnTo>
                    <a:pt x="371678" y="276974"/>
                  </a:lnTo>
                  <a:lnTo>
                    <a:pt x="374357" y="311048"/>
                  </a:lnTo>
                  <a:lnTo>
                    <a:pt x="378472" y="311048"/>
                  </a:lnTo>
                  <a:close/>
                </a:path>
                <a:path w="403225" h="313054">
                  <a:moveTo>
                    <a:pt x="403123" y="296113"/>
                  </a:moveTo>
                  <a:lnTo>
                    <a:pt x="402336" y="293484"/>
                  </a:lnTo>
                  <a:lnTo>
                    <a:pt x="400748" y="291807"/>
                  </a:lnTo>
                  <a:lnTo>
                    <a:pt x="399757" y="290715"/>
                  </a:lnTo>
                  <a:lnTo>
                    <a:pt x="397764" y="289623"/>
                  </a:lnTo>
                  <a:lnTo>
                    <a:pt x="394792" y="288480"/>
                  </a:lnTo>
                  <a:lnTo>
                    <a:pt x="392061" y="287388"/>
                  </a:lnTo>
                  <a:lnTo>
                    <a:pt x="387743" y="283413"/>
                  </a:lnTo>
                  <a:lnTo>
                    <a:pt x="387743" y="280149"/>
                  </a:lnTo>
                  <a:lnTo>
                    <a:pt x="388150" y="278904"/>
                  </a:lnTo>
                  <a:lnTo>
                    <a:pt x="388937" y="277964"/>
                  </a:lnTo>
                  <a:lnTo>
                    <a:pt x="389775" y="277025"/>
                  </a:lnTo>
                  <a:lnTo>
                    <a:pt x="390969" y="276567"/>
                  </a:lnTo>
                  <a:lnTo>
                    <a:pt x="394893" y="276567"/>
                  </a:lnTo>
                  <a:lnTo>
                    <a:pt x="398462" y="283171"/>
                  </a:lnTo>
                  <a:lnTo>
                    <a:pt x="402285" y="283171"/>
                  </a:lnTo>
                  <a:lnTo>
                    <a:pt x="402221" y="280149"/>
                  </a:lnTo>
                  <a:lnTo>
                    <a:pt x="401840" y="278257"/>
                  </a:lnTo>
                  <a:lnTo>
                    <a:pt x="401027" y="276567"/>
                  </a:lnTo>
                  <a:lnTo>
                    <a:pt x="399161" y="272605"/>
                  </a:lnTo>
                  <a:lnTo>
                    <a:pt x="396532" y="270865"/>
                  </a:lnTo>
                  <a:lnTo>
                    <a:pt x="390029" y="270865"/>
                  </a:lnTo>
                  <a:lnTo>
                    <a:pt x="387794" y="272059"/>
                  </a:lnTo>
                  <a:lnTo>
                    <a:pt x="386105" y="274345"/>
                  </a:lnTo>
                  <a:lnTo>
                    <a:pt x="384467" y="276618"/>
                  </a:lnTo>
                  <a:lnTo>
                    <a:pt x="383628" y="279603"/>
                  </a:lnTo>
                  <a:lnTo>
                    <a:pt x="383628" y="286448"/>
                  </a:lnTo>
                  <a:lnTo>
                    <a:pt x="384517" y="288925"/>
                  </a:lnTo>
                  <a:lnTo>
                    <a:pt x="387299" y="291706"/>
                  </a:lnTo>
                  <a:lnTo>
                    <a:pt x="388835" y="292646"/>
                  </a:lnTo>
                  <a:lnTo>
                    <a:pt x="395935" y="295478"/>
                  </a:lnTo>
                  <a:lnTo>
                    <a:pt x="397129" y="296113"/>
                  </a:lnTo>
                  <a:lnTo>
                    <a:pt x="397713" y="296659"/>
                  </a:lnTo>
                  <a:lnTo>
                    <a:pt x="398614" y="297561"/>
                  </a:lnTo>
                  <a:lnTo>
                    <a:pt x="399084" y="298742"/>
                  </a:lnTo>
                  <a:lnTo>
                    <a:pt x="399110" y="302717"/>
                  </a:lnTo>
                  <a:lnTo>
                    <a:pt x="398513" y="304355"/>
                  </a:lnTo>
                  <a:lnTo>
                    <a:pt x="396176" y="306489"/>
                  </a:lnTo>
                  <a:lnTo>
                    <a:pt x="394843" y="306984"/>
                  </a:lnTo>
                  <a:lnTo>
                    <a:pt x="390728" y="306984"/>
                  </a:lnTo>
                  <a:lnTo>
                    <a:pt x="388937" y="305943"/>
                  </a:lnTo>
                  <a:lnTo>
                    <a:pt x="387299" y="302615"/>
                  </a:lnTo>
                  <a:lnTo>
                    <a:pt x="386956" y="300977"/>
                  </a:lnTo>
                  <a:lnTo>
                    <a:pt x="386854" y="298742"/>
                  </a:lnTo>
                  <a:lnTo>
                    <a:pt x="382930" y="298742"/>
                  </a:lnTo>
                  <a:lnTo>
                    <a:pt x="383082" y="302717"/>
                  </a:lnTo>
                  <a:lnTo>
                    <a:pt x="383882" y="305943"/>
                  </a:lnTo>
                  <a:lnTo>
                    <a:pt x="386905" y="311251"/>
                  </a:lnTo>
                  <a:lnTo>
                    <a:pt x="389483" y="312534"/>
                  </a:lnTo>
                  <a:lnTo>
                    <a:pt x="396481" y="312534"/>
                  </a:lnTo>
                  <a:lnTo>
                    <a:pt x="399008" y="311302"/>
                  </a:lnTo>
                  <a:lnTo>
                    <a:pt x="401764" y="306984"/>
                  </a:lnTo>
                  <a:lnTo>
                    <a:pt x="402285" y="306184"/>
                  </a:lnTo>
                  <a:lnTo>
                    <a:pt x="403123" y="303212"/>
                  </a:lnTo>
                  <a:lnTo>
                    <a:pt x="403123" y="296113"/>
                  </a:lnTo>
                  <a:close/>
                </a:path>
              </a:pathLst>
            </a:custGeom>
            <a:solidFill>
              <a:srgbClr val="C5403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01213" y="7295261"/>
              <a:ext cx="235788" cy="70396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8733650" y="6788848"/>
              <a:ext cx="404495" cy="420370"/>
            </a:xfrm>
            <a:custGeom>
              <a:avLst/>
              <a:gdLst/>
              <a:ahLst/>
              <a:cxnLst/>
              <a:rect l="l" t="t" r="r" b="b"/>
              <a:pathLst>
                <a:path w="404495" h="420370">
                  <a:moveTo>
                    <a:pt x="66357" y="187960"/>
                  </a:moveTo>
                  <a:lnTo>
                    <a:pt x="65024" y="186690"/>
                  </a:lnTo>
                  <a:lnTo>
                    <a:pt x="65468" y="187960"/>
                  </a:lnTo>
                  <a:lnTo>
                    <a:pt x="66357" y="187960"/>
                  </a:lnTo>
                  <a:close/>
                </a:path>
                <a:path w="404495" h="420370">
                  <a:moveTo>
                    <a:pt x="69037" y="176530"/>
                  </a:moveTo>
                  <a:lnTo>
                    <a:pt x="68148" y="176530"/>
                  </a:lnTo>
                  <a:lnTo>
                    <a:pt x="68694" y="177800"/>
                  </a:lnTo>
                  <a:lnTo>
                    <a:pt x="69037" y="176530"/>
                  </a:lnTo>
                  <a:close/>
                </a:path>
                <a:path w="404495" h="420370">
                  <a:moveTo>
                    <a:pt x="70497" y="54686"/>
                  </a:moveTo>
                  <a:lnTo>
                    <a:pt x="70231" y="55880"/>
                  </a:lnTo>
                  <a:lnTo>
                    <a:pt x="70497" y="54686"/>
                  </a:lnTo>
                  <a:close/>
                </a:path>
                <a:path w="404495" h="420370">
                  <a:moveTo>
                    <a:pt x="80251" y="55880"/>
                  </a:moveTo>
                  <a:lnTo>
                    <a:pt x="79857" y="54610"/>
                  </a:lnTo>
                  <a:lnTo>
                    <a:pt x="79159" y="54610"/>
                  </a:lnTo>
                  <a:lnTo>
                    <a:pt x="79756" y="55880"/>
                  </a:lnTo>
                  <a:lnTo>
                    <a:pt x="80251" y="55880"/>
                  </a:lnTo>
                  <a:close/>
                </a:path>
                <a:path w="404495" h="420370">
                  <a:moveTo>
                    <a:pt x="80543" y="40640"/>
                  </a:moveTo>
                  <a:lnTo>
                    <a:pt x="80492" y="40513"/>
                  </a:lnTo>
                  <a:lnTo>
                    <a:pt x="80441" y="40640"/>
                  </a:lnTo>
                  <a:close/>
                </a:path>
                <a:path w="404495" h="420370">
                  <a:moveTo>
                    <a:pt x="80848" y="72390"/>
                  </a:moveTo>
                  <a:lnTo>
                    <a:pt x="80479" y="72047"/>
                  </a:lnTo>
                  <a:lnTo>
                    <a:pt x="80352" y="72390"/>
                  </a:lnTo>
                  <a:lnTo>
                    <a:pt x="80848" y="72390"/>
                  </a:lnTo>
                  <a:close/>
                </a:path>
                <a:path w="404495" h="420370">
                  <a:moveTo>
                    <a:pt x="81292" y="36830"/>
                  </a:moveTo>
                  <a:lnTo>
                    <a:pt x="81292" y="37680"/>
                  </a:lnTo>
                  <a:lnTo>
                    <a:pt x="81292" y="36830"/>
                  </a:lnTo>
                  <a:close/>
                </a:path>
                <a:path w="404495" h="420370">
                  <a:moveTo>
                    <a:pt x="85902" y="48260"/>
                  </a:moveTo>
                  <a:lnTo>
                    <a:pt x="85458" y="46990"/>
                  </a:lnTo>
                  <a:lnTo>
                    <a:pt x="85013" y="48260"/>
                  </a:lnTo>
                  <a:lnTo>
                    <a:pt x="85013" y="49530"/>
                  </a:lnTo>
                  <a:lnTo>
                    <a:pt x="85559" y="48260"/>
                  </a:lnTo>
                  <a:lnTo>
                    <a:pt x="85356" y="49530"/>
                  </a:lnTo>
                  <a:lnTo>
                    <a:pt x="85801" y="48260"/>
                  </a:lnTo>
                  <a:close/>
                </a:path>
                <a:path w="404495" h="420370">
                  <a:moveTo>
                    <a:pt x="87744" y="49530"/>
                  </a:moveTo>
                  <a:lnTo>
                    <a:pt x="87439" y="49530"/>
                  </a:lnTo>
                  <a:lnTo>
                    <a:pt x="87147" y="50800"/>
                  </a:lnTo>
                  <a:lnTo>
                    <a:pt x="87744" y="50800"/>
                  </a:lnTo>
                  <a:lnTo>
                    <a:pt x="87744" y="49530"/>
                  </a:lnTo>
                  <a:close/>
                </a:path>
                <a:path w="404495" h="420370">
                  <a:moveTo>
                    <a:pt x="88734" y="73660"/>
                  </a:moveTo>
                  <a:lnTo>
                    <a:pt x="88430" y="72390"/>
                  </a:lnTo>
                  <a:lnTo>
                    <a:pt x="87388" y="73660"/>
                  </a:lnTo>
                  <a:lnTo>
                    <a:pt x="88734" y="73660"/>
                  </a:lnTo>
                  <a:close/>
                </a:path>
                <a:path w="404495" h="420370">
                  <a:moveTo>
                    <a:pt x="88925" y="72390"/>
                  </a:moveTo>
                  <a:lnTo>
                    <a:pt x="88734" y="73660"/>
                  </a:lnTo>
                  <a:lnTo>
                    <a:pt x="88925" y="72390"/>
                  </a:lnTo>
                  <a:close/>
                </a:path>
                <a:path w="404495" h="420370">
                  <a:moveTo>
                    <a:pt x="89027" y="72390"/>
                  </a:moveTo>
                  <a:lnTo>
                    <a:pt x="88976" y="72720"/>
                  </a:lnTo>
                  <a:lnTo>
                    <a:pt x="89027" y="72390"/>
                  </a:lnTo>
                  <a:close/>
                </a:path>
                <a:path w="404495" h="420370">
                  <a:moveTo>
                    <a:pt x="89827" y="72390"/>
                  </a:moveTo>
                  <a:lnTo>
                    <a:pt x="89027" y="72390"/>
                  </a:lnTo>
                  <a:lnTo>
                    <a:pt x="89674" y="73660"/>
                  </a:lnTo>
                  <a:lnTo>
                    <a:pt x="89827" y="72390"/>
                  </a:lnTo>
                  <a:close/>
                </a:path>
                <a:path w="404495" h="420370">
                  <a:moveTo>
                    <a:pt x="90919" y="53340"/>
                  </a:moveTo>
                  <a:lnTo>
                    <a:pt x="90601" y="53581"/>
                  </a:lnTo>
                  <a:lnTo>
                    <a:pt x="90843" y="54216"/>
                  </a:lnTo>
                  <a:lnTo>
                    <a:pt x="90919" y="53340"/>
                  </a:lnTo>
                  <a:close/>
                </a:path>
                <a:path w="404495" h="420370">
                  <a:moveTo>
                    <a:pt x="91008" y="54610"/>
                  </a:moveTo>
                  <a:lnTo>
                    <a:pt x="90843" y="54216"/>
                  </a:lnTo>
                  <a:lnTo>
                    <a:pt x="90817" y="54610"/>
                  </a:lnTo>
                  <a:lnTo>
                    <a:pt x="91008" y="54610"/>
                  </a:lnTo>
                  <a:close/>
                </a:path>
                <a:path w="404495" h="420370">
                  <a:moveTo>
                    <a:pt x="91211" y="73660"/>
                  </a:moveTo>
                  <a:lnTo>
                    <a:pt x="90970" y="72390"/>
                  </a:lnTo>
                  <a:lnTo>
                    <a:pt x="90817" y="73660"/>
                  </a:lnTo>
                  <a:lnTo>
                    <a:pt x="91211" y="73660"/>
                  </a:lnTo>
                  <a:close/>
                </a:path>
                <a:path w="404495" h="420370">
                  <a:moveTo>
                    <a:pt x="93141" y="78740"/>
                  </a:moveTo>
                  <a:lnTo>
                    <a:pt x="92951" y="78740"/>
                  </a:lnTo>
                  <a:lnTo>
                    <a:pt x="92811" y="79311"/>
                  </a:lnTo>
                  <a:lnTo>
                    <a:pt x="93141" y="78740"/>
                  </a:lnTo>
                  <a:close/>
                </a:path>
                <a:path w="404495" h="420370">
                  <a:moveTo>
                    <a:pt x="94145" y="80010"/>
                  </a:moveTo>
                  <a:lnTo>
                    <a:pt x="92951" y="80010"/>
                  </a:lnTo>
                  <a:lnTo>
                    <a:pt x="92951" y="81102"/>
                  </a:lnTo>
                  <a:lnTo>
                    <a:pt x="94145" y="80010"/>
                  </a:lnTo>
                  <a:close/>
                </a:path>
                <a:path w="404495" h="420370">
                  <a:moveTo>
                    <a:pt x="97066" y="77470"/>
                  </a:moveTo>
                  <a:lnTo>
                    <a:pt x="96621" y="77470"/>
                  </a:lnTo>
                  <a:lnTo>
                    <a:pt x="96672" y="78740"/>
                  </a:lnTo>
                  <a:lnTo>
                    <a:pt x="97066" y="77470"/>
                  </a:lnTo>
                  <a:close/>
                </a:path>
                <a:path w="404495" h="420370">
                  <a:moveTo>
                    <a:pt x="97205" y="253301"/>
                  </a:moveTo>
                  <a:lnTo>
                    <a:pt x="96964" y="253301"/>
                  </a:lnTo>
                  <a:lnTo>
                    <a:pt x="96964" y="253504"/>
                  </a:lnTo>
                  <a:lnTo>
                    <a:pt x="97205" y="253504"/>
                  </a:lnTo>
                  <a:lnTo>
                    <a:pt x="97205" y="253301"/>
                  </a:lnTo>
                  <a:close/>
                </a:path>
                <a:path w="404495" h="420370">
                  <a:moveTo>
                    <a:pt x="97917" y="253199"/>
                  </a:moveTo>
                  <a:lnTo>
                    <a:pt x="97713" y="253199"/>
                  </a:lnTo>
                  <a:lnTo>
                    <a:pt x="97917" y="253301"/>
                  </a:lnTo>
                  <a:close/>
                </a:path>
                <a:path w="404495" h="420370">
                  <a:moveTo>
                    <a:pt x="99301" y="253009"/>
                  </a:moveTo>
                  <a:lnTo>
                    <a:pt x="98996" y="253009"/>
                  </a:lnTo>
                  <a:lnTo>
                    <a:pt x="98450" y="253199"/>
                  </a:lnTo>
                  <a:lnTo>
                    <a:pt x="98259" y="253199"/>
                  </a:lnTo>
                  <a:lnTo>
                    <a:pt x="98552" y="253301"/>
                  </a:lnTo>
                  <a:lnTo>
                    <a:pt x="98996" y="253199"/>
                  </a:lnTo>
                  <a:lnTo>
                    <a:pt x="99301" y="253009"/>
                  </a:lnTo>
                  <a:close/>
                </a:path>
                <a:path w="404495" h="420370">
                  <a:moveTo>
                    <a:pt x="100495" y="31750"/>
                  </a:moveTo>
                  <a:close/>
                </a:path>
                <a:path w="404495" h="420370">
                  <a:moveTo>
                    <a:pt x="100698" y="50457"/>
                  </a:moveTo>
                  <a:lnTo>
                    <a:pt x="100634" y="49530"/>
                  </a:lnTo>
                  <a:lnTo>
                    <a:pt x="99453" y="49530"/>
                  </a:lnTo>
                  <a:lnTo>
                    <a:pt x="100698" y="50457"/>
                  </a:lnTo>
                  <a:close/>
                </a:path>
                <a:path w="404495" h="420370">
                  <a:moveTo>
                    <a:pt x="101879" y="46990"/>
                  </a:moveTo>
                  <a:lnTo>
                    <a:pt x="101041" y="48018"/>
                  </a:lnTo>
                  <a:lnTo>
                    <a:pt x="101041" y="46990"/>
                  </a:lnTo>
                  <a:lnTo>
                    <a:pt x="100736" y="46990"/>
                  </a:lnTo>
                  <a:lnTo>
                    <a:pt x="100139" y="48260"/>
                  </a:lnTo>
                  <a:lnTo>
                    <a:pt x="100838" y="48260"/>
                  </a:lnTo>
                  <a:lnTo>
                    <a:pt x="101130" y="49530"/>
                  </a:lnTo>
                  <a:lnTo>
                    <a:pt x="101434" y="48260"/>
                  </a:lnTo>
                  <a:lnTo>
                    <a:pt x="101879" y="48260"/>
                  </a:lnTo>
                  <a:lnTo>
                    <a:pt x="101879" y="46990"/>
                  </a:lnTo>
                  <a:close/>
                </a:path>
                <a:path w="404495" h="420370">
                  <a:moveTo>
                    <a:pt x="105346" y="50800"/>
                  </a:moveTo>
                  <a:lnTo>
                    <a:pt x="104800" y="49530"/>
                  </a:lnTo>
                  <a:lnTo>
                    <a:pt x="104660" y="49530"/>
                  </a:lnTo>
                  <a:lnTo>
                    <a:pt x="105295" y="50800"/>
                  </a:lnTo>
                  <a:close/>
                </a:path>
                <a:path w="404495" h="420370">
                  <a:moveTo>
                    <a:pt x="106045" y="82550"/>
                  </a:moveTo>
                  <a:lnTo>
                    <a:pt x="106045" y="82905"/>
                  </a:lnTo>
                  <a:lnTo>
                    <a:pt x="106045" y="82550"/>
                  </a:lnTo>
                  <a:close/>
                </a:path>
                <a:path w="404495" h="420370">
                  <a:moveTo>
                    <a:pt x="106984" y="82550"/>
                  </a:moveTo>
                  <a:lnTo>
                    <a:pt x="106045" y="82550"/>
                  </a:lnTo>
                  <a:lnTo>
                    <a:pt x="106934" y="83820"/>
                  </a:lnTo>
                  <a:lnTo>
                    <a:pt x="106984" y="82550"/>
                  </a:lnTo>
                  <a:close/>
                </a:path>
                <a:path w="404495" h="420370">
                  <a:moveTo>
                    <a:pt x="107035" y="82550"/>
                  </a:moveTo>
                  <a:lnTo>
                    <a:pt x="107022" y="82867"/>
                  </a:lnTo>
                  <a:lnTo>
                    <a:pt x="107035" y="82550"/>
                  </a:lnTo>
                  <a:close/>
                </a:path>
                <a:path w="404495" h="420370">
                  <a:moveTo>
                    <a:pt x="107340" y="82550"/>
                  </a:moveTo>
                  <a:lnTo>
                    <a:pt x="107035" y="82550"/>
                  </a:lnTo>
                  <a:lnTo>
                    <a:pt x="107137" y="83820"/>
                  </a:lnTo>
                  <a:lnTo>
                    <a:pt x="107340" y="83820"/>
                  </a:lnTo>
                  <a:lnTo>
                    <a:pt x="107340" y="82550"/>
                  </a:lnTo>
                  <a:close/>
                </a:path>
                <a:path w="404495" h="420370">
                  <a:moveTo>
                    <a:pt x="107340" y="73660"/>
                  </a:moveTo>
                  <a:lnTo>
                    <a:pt x="107200" y="74498"/>
                  </a:lnTo>
                  <a:lnTo>
                    <a:pt x="107327" y="74295"/>
                  </a:lnTo>
                  <a:lnTo>
                    <a:pt x="107340" y="73660"/>
                  </a:lnTo>
                  <a:close/>
                </a:path>
                <a:path w="404495" h="420370">
                  <a:moveTo>
                    <a:pt x="107480" y="36830"/>
                  </a:moveTo>
                  <a:lnTo>
                    <a:pt x="106489" y="36830"/>
                  </a:lnTo>
                  <a:lnTo>
                    <a:pt x="106794" y="38100"/>
                  </a:lnTo>
                  <a:lnTo>
                    <a:pt x="107086" y="38100"/>
                  </a:lnTo>
                  <a:lnTo>
                    <a:pt x="107480" y="36830"/>
                  </a:lnTo>
                  <a:close/>
                </a:path>
                <a:path w="404495" h="420370">
                  <a:moveTo>
                    <a:pt x="108178" y="34290"/>
                  </a:moveTo>
                  <a:lnTo>
                    <a:pt x="107734" y="34290"/>
                  </a:lnTo>
                  <a:lnTo>
                    <a:pt x="107886" y="35560"/>
                  </a:lnTo>
                  <a:lnTo>
                    <a:pt x="108178" y="34290"/>
                  </a:lnTo>
                  <a:close/>
                </a:path>
                <a:path w="404495" h="420370">
                  <a:moveTo>
                    <a:pt x="110959" y="251460"/>
                  </a:moveTo>
                  <a:lnTo>
                    <a:pt x="110109" y="251460"/>
                  </a:lnTo>
                  <a:lnTo>
                    <a:pt x="108572" y="251764"/>
                  </a:lnTo>
                  <a:lnTo>
                    <a:pt x="110959" y="251460"/>
                  </a:lnTo>
                  <a:close/>
                </a:path>
                <a:path w="404495" h="420370">
                  <a:moveTo>
                    <a:pt x="112052" y="90170"/>
                  </a:moveTo>
                  <a:lnTo>
                    <a:pt x="111252" y="88900"/>
                  </a:lnTo>
                  <a:lnTo>
                    <a:pt x="110909" y="88900"/>
                  </a:lnTo>
                  <a:lnTo>
                    <a:pt x="111150" y="90170"/>
                  </a:lnTo>
                  <a:lnTo>
                    <a:pt x="111455" y="90170"/>
                  </a:lnTo>
                  <a:lnTo>
                    <a:pt x="111556" y="91440"/>
                  </a:lnTo>
                  <a:lnTo>
                    <a:pt x="111848" y="90170"/>
                  </a:lnTo>
                  <a:lnTo>
                    <a:pt x="112052" y="90170"/>
                  </a:lnTo>
                  <a:close/>
                </a:path>
                <a:path w="404495" h="420370">
                  <a:moveTo>
                    <a:pt x="112941" y="80010"/>
                  </a:moveTo>
                  <a:lnTo>
                    <a:pt x="112649" y="80010"/>
                  </a:lnTo>
                  <a:lnTo>
                    <a:pt x="112052" y="81280"/>
                  </a:lnTo>
                  <a:lnTo>
                    <a:pt x="112598" y="81280"/>
                  </a:lnTo>
                  <a:lnTo>
                    <a:pt x="112839" y="81102"/>
                  </a:lnTo>
                  <a:lnTo>
                    <a:pt x="112941" y="80010"/>
                  </a:lnTo>
                  <a:close/>
                </a:path>
                <a:path w="404495" h="420370">
                  <a:moveTo>
                    <a:pt x="116459" y="45720"/>
                  </a:moveTo>
                  <a:lnTo>
                    <a:pt x="116217" y="44450"/>
                  </a:lnTo>
                  <a:lnTo>
                    <a:pt x="115862" y="44450"/>
                  </a:lnTo>
                  <a:lnTo>
                    <a:pt x="115912" y="45720"/>
                  </a:lnTo>
                  <a:lnTo>
                    <a:pt x="116459" y="45720"/>
                  </a:lnTo>
                  <a:close/>
                </a:path>
                <a:path w="404495" h="420370">
                  <a:moveTo>
                    <a:pt x="117462" y="66040"/>
                  </a:moveTo>
                  <a:lnTo>
                    <a:pt x="117309" y="64770"/>
                  </a:lnTo>
                  <a:lnTo>
                    <a:pt x="117259" y="66040"/>
                  </a:lnTo>
                  <a:lnTo>
                    <a:pt x="117462" y="66040"/>
                  </a:lnTo>
                  <a:close/>
                </a:path>
                <a:path w="404495" h="420370">
                  <a:moveTo>
                    <a:pt x="117856" y="64770"/>
                  </a:moveTo>
                  <a:lnTo>
                    <a:pt x="117652" y="63500"/>
                  </a:lnTo>
                  <a:lnTo>
                    <a:pt x="117551" y="64770"/>
                  </a:lnTo>
                  <a:lnTo>
                    <a:pt x="117856" y="64770"/>
                  </a:lnTo>
                  <a:close/>
                </a:path>
                <a:path w="404495" h="420370">
                  <a:moveTo>
                    <a:pt x="118351" y="87630"/>
                  </a:moveTo>
                  <a:lnTo>
                    <a:pt x="118046" y="87388"/>
                  </a:lnTo>
                  <a:lnTo>
                    <a:pt x="117957" y="87630"/>
                  </a:lnTo>
                  <a:lnTo>
                    <a:pt x="116217" y="87630"/>
                  </a:lnTo>
                  <a:lnTo>
                    <a:pt x="117652" y="88900"/>
                  </a:lnTo>
                  <a:lnTo>
                    <a:pt x="118300" y="88023"/>
                  </a:lnTo>
                  <a:lnTo>
                    <a:pt x="118351" y="87630"/>
                  </a:lnTo>
                  <a:close/>
                </a:path>
                <a:path w="404495" h="420370">
                  <a:moveTo>
                    <a:pt x="118452" y="86360"/>
                  </a:moveTo>
                  <a:lnTo>
                    <a:pt x="117856" y="86360"/>
                  </a:lnTo>
                  <a:lnTo>
                    <a:pt x="117259" y="86360"/>
                  </a:lnTo>
                  <a:lnTo>
                    <a:pt x="118046" y="87388"/>
                  </a:lnTo>
                  <a:lnTo>
                    <a:pt x="118452" y="86360"/>
                  </a:lnTo>
                  <a:close/>
                </a:path>
                <a:path w="404495" h="420370">
                  <a:moveTo>
                    <a:pt x="118592" y="64770"/>
                  </a:moveTo>
                  <a:close/>
                </a:path>
                <a:path w="404495" h="420370">
                  <a:moveTo>
                    <a:pt x="118846" y="87630"/>
                  </a:moveTo>
                  <a:lnTo>
                    <a:pt x="118592" y="87630"/>
                  </a:lnTo>
                  <a:lnTo>
                    <a:pt x="118351" y="87630"/>
                  </a:lnTo>
                  <a:lnTo>
                    <a:pt x="118313" y="87998"/>
                  </a:lnTo>
                  <a:lnTo>
                    <a:pt x="118249" y="88900"/>
                  </a:lnTo>
                  <a:lnTo>
                    <a:pt x="118452" y="88900"/>
                  </a:lnTo>
                  <a:lnTo>
                    <a:pt x="118846" y="87630"/>
                  </a:lnTo>
                  <a:close/>
                </a:path>
                <a:path w="404495" h="420370">
                  <a:moveTo>
                    <a:pt x="120180" y="88900"/>
                  </a:moveTo>
                  <a:lnTo>
                    <a:pt x="120129" y="87630"/>
                  </a:lnTo>
                  <a:lnTo>
                    <a:pt x="119634" y="87630"/>
                  </a:lnTo>
                  <a:lnTo>
                    <a:pt x="120180" y="88900"/>
                  </a:lnTo>
                  <a:close/>
                </a:path>
                <a:path w="404495" h="420370">
                  <a:moveTo>
                    <a:pt x="120281" y="172720"/>
                  </a:moveTo>
                  <a:close/>
                </a:path>
                <a:path w="404495" h="420370">
                  <a:moveTo>
                    <a:pt x="120332" y="87630"/>
                  </a:moveTo>
                  <a:lnTo>
                    <a:pt x="120129" y="87630"/>
                  </a:lnTo>
                  <a:lnTo>
                    <a:pt x="120281" y="88023"/>
                  </a:lnTo>
                  <a:lnTo>
                    <a:pt x="120332" y="87630"/>
                  </a:lnTo>
                  <a:close/>
                </a:path>
                <a:path w="404495" h="420370">
                  <a:moveTo>
                    <a:pt x="123761" y="64770"/>
                  </a:moveTo>
                  <a:lnTo>
                    <a:pt x="123113" y="64770"/>
                  </a:lnTo>
                  <a:lnTo>
                    <a:pt x="123761" y="65824"/>
                  </a:lnTo>
                  <a:lnTo>
                    <a:pt x="123761" y="64770"/>
                  </a:lnTo>
                  <a:close/>
                </a:path>
                <a:path w="404495" h="420370">
                  <a:moveTo>
                    <a:pt x="127482" y="66040"/>
                  </a:moveTo>
                  <a:lnTo>
                    <a:pt x="126784" y="66040"/>
                  </a:lnTo>
                  <a:lnTo>
                    <a:pt x="126530" y="67310"/>
                  </a:lnTo>
                  <a:lnTo>
                    <a:pt x="127228" y="67310"/>
                  </a:lnTo>
                  <a:lnTo>
                    <a:pt x="127482" y="66040"/>
                  </a:lnTo>
                  <a:close/>
                </a:path>
                <a:path w="404495" h="420370">
                  <a:moveTo>
                    <a:pt x="128816" y="68580"/>
                  </a:moveTo>
                  <a:lnTo>
                    <a:pt x="127622" y="68580"/>
                  </a:lnTo>
                  <a:lnTo>
                    <a:pt x="127571" y="69850"/>
                  </a:lnTo>
                  <a:lnTo>
                    <a:pt x="128168" y="69850"/>
                  </a:lnTo>
                  <a:lnTo>
                    <a:pt x="128765" y="69850"/>
                  </a:lnTo>
                  <a:lnTo>
                    <a:pt x="128816" y="68580"/>
                  </a:lnTo>
                  <a:close/>
                </a:path>
                <a:path w="404495" h="420370">
                  <a:moveTo>
                    <a:pt x="129463" y="62230"/>
                  </a:moveTo>
                  <a:lnTo>
                    <a:pt x="129311" y="60960"/>
                  </a:lnTo>
                  <a:lnTo>
                    <a:pt x="129070" y="62230"/>
                  </a:lnTo>
                  <a:lnTo>
                    <a:pt x="129463" y="62230"/>
                  </a:lnTo>
                  <a:close/>
                </a:path>
                <a:path w="404495" h="420370">
                  <a:moveTo>
                    <a:pt x="135458" y="64770"/>
                  </a:moveTo>
                  <a:lnTo>
                    <a:pt x="135420" y="64617"/>
                  </a:lnTo>
                  <a:lnTo>
                    <a:pt x="135318" y="64770"/>
                  </a:lnTo>
                  <a:lnTo>
                    <a:pt x="135458" y="64770"/>
                  </a:lnTo>
                  <a:close/>
                </a:path>
                <a:path w="404495" h="420370">
                  <a:moveTo>
                    <a:pt x="135458" y="64350"/>
                  </a:moveTo>
                  <a:lnTo>
                    <a:pt x="135255" y="63931"/>
                  </a:lnTo>
                  <a:lnTo>
                    <a:pt x="135420" y="64617"/>
                  </a:lnTo>
                  <a:lnTo>
                    <a:pt x="135458" y="64350"/>
                  </a:lnTo>
                  <a:close/>
                </a:path>
                <a:path w="404495" h="420370">
                  <a:moveTo>
                    <a:pt x="135661" y="64770"/>
                  </a:moveTo>
                  <a:lnTo>
                    <a:pt x="135509" y="64477"/>
                  </a:lnTo>
                  <a:lnTo>
                    <a:pt x="135458" y="64770"/>
                  </a:lnTo>
                  <a:lnTo>
                    <a:pt x="135661" y="64770"/>
                  </a:lnTo>
                  <a:close/>
                </a:path>
                <a:path w="404495" h="420370">
                  <a:moveTo>
                    <a:pt x="139039" y="250723"/>
                  </a:moveTo>
                  <a:lnTo>
                    <a:pt x="138493" y="250520"/>
                  </a:lnTo>
                  <a:lnTo>
                    <a:pt x="137452" y="250520"/>
                  </a:lnTo>
                  <a:lnTo>
                    <a:pt x="139039" y="250723"/>
                  </a:lnTo>
                  <a:close/>
                </a:path>
                <a:path w="404495" h="420370">
                  <a:moveTo>
                    <a:pt x="149745" y="251764"/>
                  </a:moveTo>
                  <a:lnTo>
                    <a:pt x="149212" y="251561"/>
                  </a:lnTo>
                  <a:lnTo>
                    <a:pt x="149212" y="251764"/>
                  </a:lnTo>
                  <a:lnTo>
                    <a:pt x="149745" y="251764"/>
                  </a:lnTo>
                  <a:close/>
                </a:path>
                <a:path w="404495" h="420370">
                  <a:moveTo>
                    <a:pt x="151244" y="263652"/>
                  </a:moveTo>
                  <a:lnTo>
                    <a:pt x="150990" y="262382"/>
                  </a:lnTo>
                  <a:lnTo>
                    <a:pt x="150876" y="262826"/>
                  </a:lnTo>
                  <a:lnTo>
                    <a:pt x="151244" y="263652"/>
                  </a:lnTo>
                  <a:close/>
                </a:path>
                <a:path w="404495" h="420370">
                  <a:moveTo>
                    <a:pt x="151536" y="259842"/>
                  </a:moveTo>
                  <a:lnTo>
                    <a:pt x="151434" y="258572"/>
                  </a:lnTo>
                  <a:lnTo>
                    <a:pt x="150990" y="259842"/>
                  </a:lnTo>
                  <a:lnTo>
                    <a:pt x="151536" y="259842"/>
                  </a:lnTo>
                  <a:close/>
                </a:path>
                <a:path w="404495" h="420370">
                  <a:moveTo>
                    <a:pt x="151739" y="251968"/>
                  </a:moveTo>
                  <a:lnTo>
                    <a:pt x="150393" y="251764"/>
                  </a:lnTo>
                  <a:lnTo>
                    <a:pt x="149948" y="251764"/>
                  </a:lnTo>
                  <a:lnTo>
                    <a:pt x="151739" y="251968"/>
                  </a:lnTo>
                  <a:close/>
                </a:path>
                <a:path w="404495" h="420370">
                  <a:moveTo>
                    <a:pt x="152285" y="262382"/>
                  </a:moveTo>
                  <a:lnTo>
                    <a:pt x="150990" y="262382"/>
                  </a:lnTo>
                  <a:lnTo>
                    <a:pt x="151739" y="263652"/>
                  </a:lnTo>
                  <a:lnTo>
                    <a:pt x="152285" y="262382"/>
                  </a:lnTo>
                  <a:close/>
                </a:path>
                <a:path w="404495" h="420370">
                  <a:moveTo>
                    <a:pt x="152577" y="258813"/>
                  </a:moveTo>
                  <a:lnTo>
                    <a:pt x="152285" y="259003"/>
                  </a:lnTo>
                  <a:lnTo>
                    <a:pt x="152476" y="259003"/>
                  </a:lnTo>
                  <a:lnTo>
                    <a:pt x="152577" y="258813"/>
                  </a:lnTo>
                  <a:close/>
                </a:path>
                <a:path w="404495" h="420370">
                  <a:moveTo>
                    <a:pt x="152831" y="261340"/>
                  </a:moveTo>
                  <a:lnTo>
                    <a:pt x="152577" y="261340"/>
                  </a:lnTo>
                  <a:lnTo>
                    <a:pt x="152577" y="261543"/>
                  </a:lnTo>
                  <a:lnTo>
                    <a:pt x="152831" y="261543"/>
                  </a:lnTo>
                  <a:lnTo>
                    <a:pt x="152831" y="261340"/>
                  </a:lnTo>
                  <a:close/>
                </a:path>
                <a:path w="404495" h="420370">
                  <a:moveTo>
                    <a:pt x="153771" y="259994"/>
                  </a:moveTo>
                  <a:lnTo>
                    <a:pt x="153327" y="259994"/>
                  </a:lnTo>
                  <a:lnTo>
                    <a:pt x="153327" y="260248"/>
                  </a:lnTo>
                  <a:lnTo>
                    <a:pt x="153517" y="260248"/>
                  </a:lnTo>
                  <a:lnTo>
                    <a:pt x="153771" y="259994"/>
                  </a:lnTo>
                  <a:close/>
                </a:path>
                <a:path w="404495" h="420370">
                  <a:moveTo>
                    <a:pt x="153873" y="261035"/>
                  </a:moveTo>
                  <a:lnTo>
                    <a:pt x="153123" y="261035"/>
                  </a:lnTo>
                  <a:lnTo>
                    <a:pt x="152781" y="261239"/>
                  </a:lnTo>
                  <a:lnTo>
                    <a:pt x="153327" y="261340"/>
                  </a:lnTo>
                  <a:lnTo>
                    <a:pt x="153771" y="261340"/>
                  </a:lnTo>
                  <a:lnTo>
                    <a:pt x="153873" y="261035"/>
                  </a:lnTo>
                  <a:close/>
                </a:path>
                <a:path w="404495" h="420370">
                  <a:moveTo>
                    <a:pt x="154711" y="168910"/>
                  </a:moveTo>
                  <a:lnTo>
                    <a:pt x="154609" y="167640"/>
                  </a:lnTo>
                  <a:lnTo>
                    <a:pt x="154368" y="167640"/>
                  </a:lnTo>
                  <a:lnTo>
                    <a:pt x="154165" y="168910"/>
                  </a:lnTo>
                  <a:lnTo>
                    <a:pt x="154711" y="168910"/>
                  </a:lnTo>
                  <a:close/>
                </a:path>
                <a:path w="404495" h="420370">
                  <a:moveTo>
                    <a:pt x="155956" y="259308"/>
                  </a:moveTo>
                  <a:lnTo>
                    <a:pt x="155651" y="259003"/>
                  </a:lnTo>
                  <a:lnTo>
                    <a:pt x="155409" y="259499"/>
                  </a:lnTo>
                  <a:lnTo>
                    <a:pt x="155854" y="259499"/>
                  </a:lnTo>
                  <a:lnTo>
                    <a:pt x="155956" y="259308"/>
                  </a:lnTo>
                  <a:close/>
                </a:path>
                <a:path w="404495" h="420370">
                  <a:moveTo>
                    <a:pt x="156895" y="260248"/>
                  </a:moveTo>
                  <a:lnTo>
                    <a:pt x="156692" y="259994"/>
                  </a:lnTo>
                  <a:lnTo>
                    <a:pt x="156692" y="259803"/>
                  </a:lnTo>
                  <a:lnTo>
                    <a:pt x="156502" y="259803"/>
                  </a:lnTo>
                  <a:lnTo>
                    <a:pt x="156400" y="260350"/>
                  </a:lnTo>
                  <a:lnTo>
                    <a:pt x="156692" y="260350"/>
                  </a:lnTo>
                  <a:lnTo>
                    <a:pt x="156895" y="260248"/>
                  </a:lnTo>
                  <a:close/>
                </a:path>
                <a:path w="404495" h="420370">
                  <a:moveTo>
                    <a:pt x="157937" y="256425"/>
                  </a:moveTo>
                  <a:lnTo>
                    <a:pt x="157734" y="256425"/>
                  </a:lnTo>
                  <a:lnTo>
                    <a:pt x="157734" y="256578"/>
                  </a:lnTo>
                  <a:lnTo>
                    <a:pt x="157937" y="256425"/>
                  </a:lnTo>
                  <a:close/>
                </a:path>
                <a:path w="404495" h="420370">
                  <a:moveTo>
                    <a:pt x="159727" y="262280"/>
                  </a:moveTo>
                  <a:lnTo>
                    <a:pt x="158775" y="262280"/>
                  </a:lnTo>
                  <a:lnTo>
                    <a:pt x="158483" y="263080"/>
                  </a:lnTo>
                  <a:lnTo>
                    <a:pt x="157734" y="262978"/>
                  </a:lnTo>
                  <a:lnTo>
                    <a:pt x="157441" y="263080"/>
                  </a:lnTo>
                  <a:lnTo>
                    <a:pt x="157441" y="263474"/>
                  </a:lnTo>
                  <a:lnTo>
                    <a:pt x="158140" y="263575"/>
                  </a:lnTo>
                  <a:lnTo>
                    <a:pt x="158686" y="263271"/>
                  </a:lnTo>
                  <a:lnTo>
                    <a:pt x="159092" y="263080"/>
                  </a:lnTo>
                  <a:lnTo>
                    <a:pt x="159321" y="262978"/>
                  </a:lnTo>
                  <a:lnTo>
                    <a:pt x="159232" y="262572"/>
                  </a:lnTo>
                  <a:lnTo>
                    <a:pt x="159727" y="262775"/>
                  </a:lnTo>
                  <a:lnTo>
                    <a:pt x="159727" y="262572"/>
                  </a:lnTo>
                  <a:lnTo>
                    <a:pt x="159727" y="262280"/>
                  </a:lnTo>
                  <a:close/>
                </a:path>
                <a:path w="404495" h="420370">
                  <a:moveTo>
                    <a:pt x="160464" y="265010"/>
                  </a:moveTo>
                  <a:lnTo>
                    <a:pt x="160274" y="265112"/>
                  </a:lnTo>
                  <a:lnTo>
                    <a:pt x="160070" y="265010"/>
                  </a:lnTo>
                  <a:lnTo>
                    <a:pt x="160070" y="265303"/>
                  </a:lnTo>
                  <a:lnTo>
                    <a:pt x="160274" y="265506"/>
                  </a:lnTo>
                  <a:lnTo>
                    <a:pt x="160464" y="265303"/>
                  </a:lnTo>
                  <a:lnTo>
                    <a:pt x="160464" y="265112"/>
                  </a:lnTo>
                  <a:close/>
                </a:path>
                <a:path w="404495" h="420370">
                  <a:moveTo>
                    <a:pt x="163093" y="264807"/>
                  </a:moveTo>
                  <a:lnTo>
                    <a:pt x="162902" y="265010"/>
                  </a:lnTo>
                  <a:lnTo>
                    <a:pt x="163093" y="265010"/>
                  </a:lnTo>
                  <a:lnTo>
                    <a:pt x="163093" y="264807"/>
                  </a:lnTo>
                  <a:close/>
                </a:path>
                <a:path w="404495" h="420370">
                  <a:moveTo>
                    <a:pt x="164338" y="270814"/>
                  </a:moveTo>
                  <a:lnTo>
                    <a:pt x="164198" y="270611"/>
                  </a:lnTo>
                  <a:lnTo>
                    <a:pt x="163639" y="270014"/>
                  </a:lnTo>
                  <a:lnTo>
                    <a:pt x="162699" y="270116"/>
                  </a:lnTo>
                  <a:lnTo>
                    <a:pt x="162547" y="270510"/>
                  </a:lnTo>
                  <a:lnTo>
                    <a:pt x="162052" y="270510"/>
                  </a:lnTo>
                  <a:lnTo>
                    <a:pt x="162052" y="271018"/>
                  </a:lnTo>
                  <a:lnTo>
                    <a:pt x="162407" y="271272"/>
                  </a:lnTo>
                  <a:lnTo>
                    <a:pt x="162217" y="271272"/>
                  </a:lnTo>
                  <a:lnTo>
                    <a:pt x="161607" y="270814"/>
                  </a:lnTo>
                  <a:lnTo>
                    <a:pt x="161556" y="271272"/>
                  </a:lnTo>
                  <a:lnTo>
                    <a:pt x="161315" y="271272"/>
                  </a:lnTo>
                  <a:lnTo>
                    <a:pt x="161112" y="272542"/>
                  </a:lnTo>
                  <a:lnTo>
                    <a:pt x="162699" y="272542"/>
                  </a:lnTo>
                  <a:lnTo>
                    <a:pt x="162699" y="271627"/>
                  </a:lnTo>
                  <a:lnTo>
                    <a:pt x="162902" y="271754"/>
                  </a:lnTo>
                  <a:lnTo>
                    <a:pt x="163296" y="271018"/>
                  </a:lnTo>
                  <a:lnTo>
                    <a:pt x="162699" y="271487"/>
                  </a:lnTo>
                  <a:lnTo>
                    <a:pt x="162699" y="271272"/>
                  </a:lnTo>
                  <a:lnTo>
                    <a:pt x="162902" y="270611"/>
                  </a:lnTo>
                  <a:lnTo>
                    <a:pt x="163093" y="270814"/>
                  </a:lnTo>
                  <a:lnTo>
                    <a:pt x="163296" y="270814"/>
                  </a:lnTo>
                  <a:lnTo>
                    <a:pt x="164338" y="270814"/>
                  </a:lnTo>
                  <a:close/>
                </a:path>
                <a:path w="404495" h="420370">
                  <a:moveTo>
                    <a:pt x="164680" y="265709"/>
                  </a:moveTo>
                  <a:lnTo>
                    <a:pt x="164490" y="265303"/>
                  </a:lnTo>
                  <a:lnTo>
                    <a:pt x="164388" y="265506"/>
                  </a:lnTo>
                  <a:lnTo>
                    <a:pt x="164134" y="265798"/>
                  </a:lnTo>
                  <a:lnTo>
                    <a:pt x="164388" y="265798"/>
                  </a:lnTo>
                  <a:lnTo>
                    <a:pt x="164388" y="266255"/>
                  </a:lnTo>
                  <a:lnTo>
                    <a:pt x="164490" y="266052"/>
                  </a:lnTo>
                  <a:lnTo>
                    <a:pt x="164680" y="265709"/>
                  </a:lnTo>
                  <a:close/>
                </a:path>
                <a:path w="404495" h="420370">
                  <a:moveTo>
                    <a:pt x="165430" y="265709"/>
                  </a:moveTo>
                  <a:lnTo>
                    <a:pt x="165176" y="265506"/>
                  </a:lnTo>
                  <a:lnTo>
                    <a:pt x="164985" y="265709"/>
                  </a:lnTo>
                  <a:lnTo>
                    <a:pt x="165430" y="265798"/>
                  </a:lnTo>
                  <a:close/>
                </a:path>
                <a:path w="404495" h="420370">
                  <a:moveTo>
                    <a:pt x="165722" y="267462"/>
                  </a:moveTo>
                  <a:lnTo>
                    <a:pt x="164731" y="267462"/>
                  </a:lnTo>
                  <a:lnTo>
                    <a:pt x="164680" y="267335"/>
                  </a:lnTo>
                  <a:lnTo>
                    <a:pt x="164985" y="267246"/>
                  </a:lnTo>
                  <a:lnTo>
                    <a:pt x="164680" y="267042"/>
                  </a:lnTo>
                  <a:lnTo>
                    <a:pt x="164490" y="267335"/>
                  </a:lnTo>
                  <a:lnTo>
                    <a:pt x="164680" y="267538"/>
                  </a:lnTo>
                  <a:lnTo>
                    <a:pt x="164985" y="268732"/>
                  </a:lnTo>
                  <a:lnTo>
                    <a:pt x="165722" y="267462"/>
                  </a:lnTo>
                  <a:close/>
                </a:path>
                <a:path w="404495" h="420370">
                  <a:moveTo>
                    <a:pt x="166662" y="267792"/>
                  </a:moveTo>
                  <a:lnTo>
                    <a:pt x="166471" y="267538"/>
                  </a:lnTo>
                  <a:lnTo>
                    <a:pt x="166027" y="267792"/>
                  </a:lnTo>
                  <a:lnTo>
                    <a:pt x="166027" y="268084"/>
                  </a:lnTo>
                  <a:lnTo>
                    <a:pt x="166268" y="268084"/>
                  </a:lnTo>
                  <a:lnTo>
                    <a:pt x="166268" y="268287"/>
                  </a:lnTo>
                  <a:lnTo>
                    <a:pt x="166471" y="268287"/>
                  </a:lnTo>
                  <a:lnTo>
                    <a:pt x="166662" y="268084"/>
                  </a:lnTo>
                  <a:lnTo>
                    <a:pt x="166662" y="267792"/>
                  </a:lnTo>
                  <a:close/>
                </a:path>
                <a:path w="404495" h="420370">
                  <a:moveTo>
                    <a:pt x="167805" y="267042"/>
                  </a:moveTo>
                  <a:lnTo>
                    <a:pt x="167716" y="266839"/>
                  </a:lnTo>
                  <a:lnTo>
                    <a:pt x="167309" y="267246"/>
                  </a:lnTo>
                  <a:lnTo>
                    <a:pt x="167513" y="267246"/>
                  </a:lnTo>
                  <a:lnTo>
                    <a:pt x="167716" y="267335"/>
                  </a:lnTo>
                  <a:lnTo>
                    <a:pt x="167805" y="267042"/>
                  </a:lnTo>
                  <a:close/>
                </a:path>
                <a:path w="404495" h="420370">
                  <a:moveTo>
                    <a:pt x="167855" y="265112"/>
                  </a:moveTo>
                  <a:lnTo>
                    <a:pt x="167716" y="265112"/>
                  </a:lnTo>
                  <a:lnTo>
                    <a:pt x="167716" y="265315"/>
                  </a:lnTo>
                  <a:lnTo>
                    <a:pt x="167855" y="265315"/>
                  </a:lnTo>
                  <a:lnTo>
                    <a:pt x="167855" y="265112"/>
                  </a:lnTo>
                  <a:close/>
                </a:path>
                <a:path w="404495" h="420370">
                  <a:moveTo>
                    <a:pt x="169595" y="264807"/>
                  </a:moveTo>
                  <a:lnTo>
                    <a:pt x="169303" y="264807"/>
                  </a:lnTo>
                  <a:lnTo>
                    <a:pt x="169303" y="265010"/>
                  </a:lnTo>
                  <a:lnTo>
                    <a:pt x="169595" y="265010"/>
                  </a:lnTo>
                  <a:lnTo>
                    <a:pt x="169595" y="264807"/>
                  </a:lnTo>
                  <a:close/>
                </a:path>
                <a:path w="404495" h="420370">
                  <a:moveTo>
                    <a:pt x="202196" y="272313"/>
                  </a:moveTo>
                  <a:lnTo>
                    <a:pt x="201993" y="272453"/>
                  </a:lnTo>
                  <a:lnTo>
                    <a:pt x="202196" y="272313"/>
                  </a:lnTo>
                  <a:close/>
                </a:path>
                <a:path w="404495" h="420370">
                  <a:moveTo>
                    <a:pt x="211848" y="272503"/>
                  </a:moveTo>
                  <a:lnTo>
                    <a:pt x="210718" y="272453"/>
                  </a:lnTo>
                  <a:lnTo>
                    <a:pt x="211658" y="272554"/>
                  </a:lnTo>
                  <a:lnTo>
                    <a:pt x="211848" y="272503"/>
                  </a:lnTo>
                  <a:close/>
                </a:path>
                <a:path w="404495" h="420370">
                  <a:moveTo>
                    <a:pt x="215341" y="272554"/>
                  </a:moveTo>
                  <a:lnTo>
                    <a:pt x="214795" y="272554"/>
                  </a:lnTo>
                  <a:lnTo>
                    <a:pt x="214388" y="272453"/>
                  </a:lnTo>
                  <a:lnTo>
                    <a:pt x="213753" y="272453"/>
                  </a:lnTo>
                  <a:lnTo>
                    <a:pt x="212801" y="272249"/>
                  </a:lnTo>
                  <a:lnTo>
                    <a:pt x="211848" y="272503"/>
                  </a:lnTo>
                  <a:lnTo>
                    <a:pt x="212712" y="272542"/>
                  </a:lnTo>
                  <a:lnTo>
                    <a:pt x="213004" y="272554"/>
                  </a:lnTo>
                  <a:lnTo>
                    <a:pt x="213448" y="272846"/>
                  </a:lnTo>
                  <a:lnTo>
                    <a:pt x="213652" y="272453"/>
                  </a:lnTo>
                  <a:lnTo>
                    <a:pt x="213944" y="272846"/>
                  </a:lnTo>
                  <a:lnTo>
                    <a:pt x="214591" y="272846"/>
                  </a:lnTo>
                  <a:lnTo>
                    <a:pt x="215036" y="273050"/>
                  </a:lnTo>
                  <a:lnTo>
                    <a:pt x="215341" y="272554"/>
                  </a:lnTo>
                  <a:close/>
                </a:path>
                <a:path w="404495" h="420370">
                  <a:moveTo>
                    <a:pt x="217424" y="272453"/>
                  </a:moveTo>
                  <a:lnTo>
                    <a:pt x="216471" y="272554"/>
                  </a:lnTo>
                  <a:lnTo>
                    <a:pt x="215785" y="272554"/>
                  </a:lnTo>
                  <a:lnTo>
                    <a:pt x="215785" y="272846"/>
                  </a:lnTo>
                  <a:lnTo>
                    <a:pt x="216281" y="273050"/>
                  </a:lnTo>
                  <a:lnTo>
                    <a:pt x="217119" y="273050"/>
                  </a:lnTo>
                  <a:lnTo>
                    <a:pt x="217424" y="273138"/>
                  </a:lnTo>
                  <a:lnTo>
                    <a:pt x="217424" y="272453"/>
                  </a:lnTo>
                  <a:close/>
                </a:path>
                <a:path w="404495" h="420370">
                  <a:moveTo>
                    <a:pt x="218262" y="272554"/>
                  </a:moveTo>
                  <a:lnTo>
                    <a:pt x="217868" y="273392"/>
                  </a:lnTo>
                  <a:lnTo>
                    <a:pt x="218160" y="273392"/>
                  </a:lnTo>
                  <a:lnTo>
                    <a:pt x="218262" y="272554"/>
                  </a:lnTo>
                  <a:close/>
                </a:path>
                <a:path w="404495" h="420370">
                  <a:moveTo>
                    <a:pt x="224713" y="245110"/>
                  </a:moveTo>
                  <a:lnTo>
                    <a:pt x="224561" y="243840"/>
                  </a:lnTo>
                  <a:lnTo>
                    <a:pt x="224167" y="245110"/>
                  </a:lnTo>
                  <a:lnTo>
                    <a:pt x="224713" y="245110"/>
                  </a:lnTo>
                  <a:close/>
                </a:path>
                <a:path w="404495" h="420370">
                  <a:moveTo>
                    <a:pt x="225209" y="242570"/>
                  </a:moveTo>
                  <a:lnTo>
                    <a:pt x="225107" y="240030"/>
                  </a:lnTo>
                  <a:lnTo>
                    <a:pt x="224726" y="241249"/>
                  </a:lnTo>
                  <a:lnTo>
                    <a:pt x="224713" y="241693"/>
                  </a:lnTo>
                  <a:lnTo>
                    <a:pt x="224866" y="241693"/>
                  </a:lnTo>
                  <a:lnTo>
                    <a:pt x="225209" y="242570"/>
                  </a:lnTo>
                  <a:close/>
                </a:path>
                <a:path w="404495" h="420370">
                  <a:moveTo>
                    <a:pt x="240690" y="371424"/>
                  </a:moveTo>
                  <a:lnTo>
                    <a:pt x="236969" y="371373"/>
                  </a:lnTo>
                  <a:lnTo>
                    <a:pt x="234734" y="372567"/>
                  </a:lnTo>
                  <a:lnTo>
                    <a:pt x="233045" y="375831"/>
                  </a:lnTo>
                  <a:lnTo>
                    <a:pt x="232943" y="372211"/>
                  </a:lnTo>
                  <a:lnTo>
                    <a:pt x="229717" y="372211"/>
                  </a:lnTo>
                  <a:lnTo>
                    <a:pt x="229717" y="403466"/>
                  </a:lnTo>
                  <a:lnTo>
                    <a:pt x="233095" y="403466"/>
                  </a:lnTo>
                  <a:lnTo>
                    <a:pt x="233095" y="378066"/>
                  </a:lnTo>
                  <a:lnTo>
                    <a:pt x="235432" y="374789"/>
                  </a:lnTo>
                  <a:lnTo>
                    <a:pt x="240690" y="374891"/>
                  </a:lnTo>
                  <a:lnTo>
                    <a:pt x="240690" y="371424"/>
                  </a:lnTo>
                  <a:close/>
                </a:path>
                <a:path w="404495" h="420370">
                  <a:moveTo>
                    <a:pt x="245198" y="277863"/>
                  </a:moveTo>
                  <a:lnTo>
                    <a:pt x="244652" y="277761"/>
                  </a:lnTo>
                  <a:lnTo>
                    <a:pt x="244005" y="277507"/>
                  </a:lnTo>
                  <a:lnTo>
                    <a:pt x="242468" y="277622"/>
                  </a:lnTo>
                  <a:lnTo>
                    <a:pt x="242963" y="276352"/>
                  </a:lnTo>
                  <a:lnTo>
                    <a:pt x="240880" y="276352"/>
                  </a:lnTo>
                  <a:lnTo>
                    <a:pt x="240880" y="275082"/>
                  </a:lnTo>
                  <a:lnTo>
                    <a:pt x="240690" y="275082"/>
                  </a:lnTo>
                  <a:lnTo>
                    <a:pt x="240233" y="276352"/>
                  </a:lnTo>
                  <a:lnTo>
                    <a:pt x="239191" y="275082"/>
                  </a:lnTo>
                  <a:lnTo>
                    <a:pt x="235724" y="275082"/>
                  </a:lnTo>
                  <a:lnTo>
                    <a:pt x="234975" y="273812"/>
                  </a:lnTo>
                  <a:lnTo>
                    <a:pt x="234683" y="275082"/>
                  </a:lnTo>
                  <a:lnTo>
                    <a:pt x="233934" y="275082"/>
                  </a:lnTo>
                  <a:lnTo>
                    <a:pt x="234137" y="276352"/>
                  </a:lnTo>
                  <a:lnTo>
                    <a:pt x="231952" y="276352"/>
                  </a:lnTo>
                  <a:lnTo>
                    <a:pt x="230809" y="275082"/>
                  </a:lnTo>
                  <a:lnTo>
                    <a:pt x="228079" y="275082"/>
                  </a:lnTo>
                  <a:lnTo>
                    <a:pt x="227241" y="276352"/>
                  </a:lnTo>
                  <a:lnTo>
                    <a:pt x="226796" y="275082"/>
                  </a:lnTo>
                  <a:lnTo>
                    <a:pt x="226250" y="275082"/>
                  </a:lnTo>
                  <a:lnTo>
                    <a:pt x="226148" y="273812"/>
                  </a:lnTo>
                  <a:lnTo>
                    <a:pt x="223862" y="273812"/>
                  </a:lnTo>
                  <a:lnTo>
                    <a:pt x="224358" y="275082"/>
                  </a:lnTo>
                  <a:lnTo>
                    <a:pt x="223964" y="275082"/>
                  </a:lnTo>
                  <a:lnTo>
                    <a:pt x="223316" y="273812"/>
                  </a:lnTo>
                  <a:lnTo>
                    <a:pt x="222923" y="275082"/>
                  </a:lnTo>
                  <a:lnTo>
                    <a:pt x="221335" y="275082"/>
                  </a:lnTo>
                  <a:lnTo>
                    <a:pt x="221881" y="273812"/>
                  </a:lnTo>
                  <a:lnTo>
                    <a:pt x="213753" y="273812"/>
                  </a:lnTo>
                  <a:lnTo>
                    <a:pt x="212712" y="272542"/>
                  </a:lnTo>
                  <a:lnTo>
                    <a:pt x="211759" y="273812"/>
                  </a:lnTo>
                  <a:lnTo>
                    <a:pt x="210718" y="273812"/>
                  </a:lnTo>
                  <a:lnTo>
                    <a:pt x="208838" y="272542"/>
                  </a:lnTo>
                  <a:lnTo>
                    <a:pt x="208584" y="272542"/>
                  </a:lnTo>
                  <a:lnTo>
                    <a:pt x="208584" y="273812"/>
                  </a:lnTo>
                  <a:lnTo>
                    <a:pt x="207899" y="272542"/>
                  </a:lnTo>
                  <a:lnTo>
                    <a:pt x="206806" y="272542"/>
                  </a:lnTo>
                  <a:lnTo>
                    <a:pt x="206502" y="273812"/>
                  </a:lnTo>
                  <a:lnTo>
                    <a:pt x="205460" y="272542"/>
                  </a:lnTo>
                  <a:lnTo>
                    <a:pt x="204317" y="272542"/>
                  </a:lnTo>
                  <a:lnTo>
                    <a:pt x="203974" y="272453"/>
                  </a:lnTo>
                  <a:lnTo>
                    <a:pt x="203708" y="272542"/>
                  </a:lnTo>
                  <a:lnTo>
                    <a:pt x="203136" y="272542"/>
                  </a:lnTo>
                  <a:lnTo>
                    <a:pt x="203136" y="272249"/>
                  </a:lnTo>
                  <a:lnTo>
                    <a:pt x="202641" y="271957"/>
                  </a:lnTo>
                  <a:lnTo>
                    <a:pt x="202196" y="272313"/>
                  </a:lnTo>
                  <a:lnTo>
                    <a:pt x="202590" y="272542"/>
                  </a:lnTo>
                  <a:lnTo>
                    <a:pt x="188201" y="272542"/>
                  </a:lnTo>
                  <a:lnTo>
                    <a:pt x="187706" y="273812"/>
                  </a:lnTo>
                  <a:lnTo>
                    <a:pt x="186309" y="271272"/>
                  </a:lnTo>
                  <a:lnTo>
                    <a:pt x="185369" y="272542"/>
                  </a:lnTo>
                  <a:lnTo>
                    <a:pt x="178130" y="272542"/>
                  </a:lnTo>
                  <a:lnTo>
                    <a:pt x="177088" y="273812"/>
                  </a:lnTo>
                  <a:lnTo>
                    <a:pt x="176047" y="273812"/>
                  </a:lnTo>
                  <a:lnTo>
                    <a:pt x="176237" y="272542"/>
                  </a:lnTo>
                  <a:lnTo>
                    <a:pt x="174955" y="272542"/>
                  </a:lnTo>
                  <a:lnTo>
                    <a:pt x="174459" y="273812"/>
                  </a:lnTo>
                  <a:lnTo>
                    <a:pt x="165925" y="273812"/>
                  </a:lnTo>
                  <a:lnTo>
                    <a:pt x="165506" y="272745"/>
                  </a:lnTo>
                  <a:lnTo>
                    <a:pt x="165531" y="272554"/>
                  </a:lnTo>
                  <a:lnTo>
                    <a:pt x="165430" y="272351"/>
                  </a:lnTo>
                  <a:lnTo>
                    <a:pt x="165176" y="272745"/>
                  </a:lnTo>
                  <a:lnTo>
                    <a:pt x="165430" y="272745"/>
                  </a:lnTo>
                  <a:lnTo>
                    <a:pt x="165430" y="273812"/>
                  </a:lnTo>
                  <a:lnTo>
                    <a:pt x="164884" y="272542"/>
                  </a:lnTo>
                  <a:lnTo>
                    <a:pt x="164680" y="273812"/>
                  </a:lnTo>
                  <a:lnTo>
                    <a:pt x="164985" y="273812"/>
                  </a:lnTo>
                  <a:lnTo>
                    <a:pt x="163842" y="275082"/>
                  </a:lnTo>
                  <a:lnTo>
                    <a:pt x="162699" y="273812"/>
                  </a:lnTo>
                  <a:lnTo>
                    <a:pt x="164680" y="273812"/>
                  </a:lnTo>
                  <a:lnTo>
                    <a:pt x="164680" y="272542"/>
                  </a:lnTo>
                  <a:lnTo>
                    <a:pt x="164515" y="271462"/>
                  </a:lnTo>
                  <a:lnTo>
                    <a:pt x="164680" y="271360"/>
                  </a:lnTo>
                  <a:lnTo>
                    <a:pt x="164414" y="270929"/>
                  </a:lnTo>
                  <a:lnTo>
                    <a:pt x="163372" y="270929"/>
                  </a:lnTo>
                  <a:lnTo>
                    <a:pt x="163944" y="271754"/>
                  </a:lnTo>
                  <a:lnTo>
                    <a:pt x="164338" y="271564"/>
                  </a:lnTo>
                  <a:lnTo>
                    <a:pt x="163944" y="272542"/>
                  </a:lnTo>
                  <a:lnTo>
                    <a:pt x="163398" y="271272"/>
                  </a:lnTo>
                  <a:lnTo>
                    <a:pt x="162699" y="272542"/>
                  </a:lnTo>
                  <a:lnTo>
                    <a:pt x="161861" y="273812"/>
                  </a:lnTo>
                  <a:lnTo>
                    <a:pt x="161315" y="273812"/>
                  </a:lnTo>
                  <a:lnTo>
                    <a:pt x="160769" y="272542"/>
                  </a:lnTo>
                  <a:lnTo>
                    <a:pt x="161112" y="272542"/>
                  </a:lnTo>
                  <a:lnTo>
                    <a:pt x="160769" y="271272"/>
                  </a:lnTo>
                  <a:lnTo>
                    <a:pt x="160985" y="271272"/>
                  </a:lnTo>
                  <a:lnTo>
                    <a:pt x="161505" y="271018"/>
                  </a:lnTo>
                  <a:lnTo>
                    <a:pt x="161315" y="270814"/>
                  </a:lnTo>
                  <a:lnTo>
                    <a:pt x="161607" y="270319"/>
                  </a:lnTo>
                  <a:lnTo>
                    <a:pt x="161315" y="270319"/>
                  </a:lnTo>
                  <a:lnTo>
                    <a:pt x="161010" y="270510"/>
                  </a:lnTo>
                  <a:lnTo>
                    <a:pt x="160896" y="270802"/>
                  </a:lnTo>
                  <a:lnTo>
                    <a:pt x="160566" y="270002"/>
                  </a:lnTo>
                  <a:lnTo>
                    <a:pt x="160477" y="270344"/>
                  </a:lnTo>
                  <a:lnTo>
                    <a:pt x="160566" y="271272"/>
                  </a:lnTo>
                  <a:lnTo>
                    <a:pt x="160413" y="270637"/>
                  </a:lnTo>
                  <a:lnTo>
                    <a:pt x="160274" y="271272"/>
                  </a:lnTo>
                  <a:lnTo>
                    <a:pt x="160350" y="270344"/>
                  </a:lnTo>
                  <a:lnTo>
                    <a:pt x="160274" y="270002"/>
                  </a:lnTo>
                  <a:lnTo>
                    <a:pt x="160070" y="270002"/>
                  </a:lnTo>
                  <a:lnTo>
                    <a:pt x="160070" y="271272"/>
                  </a:lnTo>
                  <a:lnTo>
                    <a:pt x="159829" y="270725"/>
                  </a:lnTo>
                  <a:lnTo>
                    <a:pt x="159918" y="271272"/>
                  </a:lnTo>
                  <a:lnTo>
                    <a:pt x="159524" y="271272"/>
                  </a:lnTo>
                  <a:lnTo>
                    <a:pt x="159524" y="270002"/>
                  </a:lnTo>
                  <a:lnTo>
                    <a:pt x="159727" y="270002"/>
                  </a:lnTo>
                  <a:lnTo>
                    <a:pt x="160070" y="271272"/>
                  </a:lnTo>
                  <a:lnTo>
                    <a:pt x="160070" y="270002"/>
                  </a:lnTo>
                  <a:lnTo>
                    <a:pt x="159321" y="268732"/>
                  </a:lnTo>
                  <a:lnTo>
                    <a:pt x="161607" y="268732"/>
                  </a:lnTo>
                  <a:lnTo>
                    <a:pt x="162153" y="267462"/>
                  </a:lnTo>
                  <a:lnTo>
                    <a:pt x="162902" y="268732"/>
                  </a:lnTo>
                  <a:lnTo>
                    <a:pt x="163296" y="267462"/>
                  </a:lnTo>
                  <a:lnTo>
                    <a:pt x="162699" y="267462"/>
                  </a:lnTo>
                  <a:lnTo>
                    <a:pt x="162560" y="267195"/>
                  </a:lnTo>
                  <a:lnTo>
                    <a:pt x="162699" y="266750"/>
                  </a:lnTo>
                  <a:lnTo>
                    <a:pt x="163093" y="266839"/>
                  </a:lnTo>
                  <a:lnTo>
                    <a:pt x="162699" y="267246"/>
                  </a:lnTo>
                  <a:lnTo>
                    <a:pt x="163296" y="267042"/>
                  </a:lnTo>
                  <a:lnTo>
                    <a:pt x="163766" y="267462"/>
                  </a:lnTo>
                  <a:lnTo>
                    <a:pt x="163296" y="267462"/>
                  </a:lnTo>
                  <a:lnTo>
                    <a:pt x="163842" y="268732"/>
                  </a:lnTo>
                  <a:lnTo>
                    <a:pt x="163931" y="267601"/>
                  </a:lnTo>
                  <a:lnTo>
                    <a:pt x="164490" y="268084"/>
                  </a:lnTo>
                  <a:lnTo>
                    <a:pt x="164388" y="266839"/>
                  </a:lnTo>
                  <a:lnTo>
                    <a:pt x="164134" y="266839"/>
                  </a:lnTo>
                  <a:lnTo>
                    <a:pt x="163944" y="267042"/>
                  </a:lnTo>
                  <a:lnTo>
                    <a:pt x="163639" y="266750"/>
                  </a:lnTo>
                  <a:lnTo>
                    <a:pt x="163296" y="266750"/>
                  </a:lnTo>
                  <a:lnTo>
                    <a:pt x="163093" y="266255"/>
                  </a:lnTo>
                  <a:lnTo>
                    <a:pt x="162547" y="266052"/>
                  </a:lnTo>
                  <a:lnTo>
                    <a:pt x="163093" y="265709"/>
                  </a:lnTo>
                  <a:lnTo>
                    <a:pt x="163842" y="265506"/>
                  </a:lnTo>
                  <a:lnTo>
                    <a:pt x="163296" y="266255"/>
                  </a:lnTo>
                  <a:lnTo>
                    <a:pt x="163842" y="266255"/>
                  </a:lnTo>
                  <a:lnTo>
                    <a:pt x="163944" y="266052"/>
                  </a:lnTo>
                  <a:lnTo>
                    <a:pt x="163944" y="265506"/>
                  </a:lnTo>
                  <a:lnTo>
                    <a:pt x="163842" y="265303"/>
                  </a:lnTo>
                  <a:lnTo>
                    <a:pt x="163398" y="265506"/>
                  </a:lnTo>
                  <a:lnTo>
                    <a:pt x="163398" y="265112"/>
                  </a:lnTo>
                  <a:lnTo>
                    <a:pt x="162902" y="265112"/>
                  </a:lnTo>
                  <a:lnTo>
                    <a:pt x="162547" y="265506"/>
                  </a:lnTo>
                  <a:lnTo>
                    <a:pt x="162356" y="265798"/>
                  </a:lnTo>
                  <a:lnTo>
                    <a:pt x="162356" y="265506"/>
                  </a:lnTo>
                  <a:lnTo>
                    <a:pt x="161861" y="265709"/>
                  </a:lnTo>
                  <a:lnTo>
                    <a:pt x="161607" y="265506"/>
                  </a:lnTo>
                  <a:lnTo>
                    <a:pt x="161315" y="265709"/>
                  </a:lnTo>
                  <a:lnTo>
                    <a:pt x="161112" y="266052"/>
                  </a:lnTo>
                  <a:lnTo>
                    <a:pt x="160820" y="266344"/>
                  </a:lnTo>
                  <a:lnTo>
                    <a:pt x="161798" y="266547"/>
                  </a:lnTo>
                  <a:lnTo>
                    <a:pt x="161531" y="266890"/>
                  </a:lnTo>
                  <a:lnTo>
                    <a:pt x="161112" y="266750"/>
                  </a:lnTo>
                  <a:lnTo>
                    <a:pt x="161277" y="267246"/>
                  </a:lnTo>
                  <a:lnTo>
                    <a:pt x="161112" y="267462"/>
                  </a:lnTo>
                  <a:lnTo>
                    <a:pt x="160896" y="267042"/>
                  </a:lnTo>
                  <a:lnTo>
                    <a:pt x="161112" y="267042"/>
                  </a:lnTo>
                  <a:lnTo>
                    <a:pt x="161010" y="266839"/>
                  </a:lnTo>
                  <a:lnTo>
                    <a:pt x="160820" y="266839"/>
                  </a:lnTo>
                  <a:lnTo>
                    <a:pt x="160464" y="266192"/>
                  </a:lnTo>
                  <a:lnTo>
                    <a:pt x="159918" y="266192"/>
                  </a:lnTo>
                  <a:lnTo>
                    <a:pt x="160070" y="264922"/>
                  </a:lnTo>
                  <a:lnTo>
                    <a:pt x="158140" y="264922"/>
                  </a:lnTo>
                  <a:lnTo>
                    <a:pt x="158978" y="266192"/>
                  </a:lnTo>
                  <a:lnTo>
                    <a:pt x="159524" y="266192"/>
                  </a:lnTo>
                  <a:lnTo>
                    <a:pt x="159524" y="267462"/>
                  </a:lnTo>
                  <a:lnTo>
                    <a:pt x="158978" y="267462"/>
                  </a:lnTo>
                  <a:lnTo>
                    <a:pt x="158978" y="266192"/>
                  </a:lnTo>
                  <a:lnTo>
                    <a:pt x="158686" y="266192"/>
                  </a:lnTo>
                  <a:lnTo>
                    <a:pt x="157734" y="267462"/>
                  </a:lnTo>
                  <a:lnTo>
                    <a:pt x="157683" y="266192"/>
                  </a:lnTo>
                  <a:lnTo>
                    <a:pt x="157645" y="264922"/>
                  </a:lnTo>
                  <a:lnTo>
                    <a:pt x="156895" y="266192"/>
                  </a:lnTo>
                  <a:lnTo>
                    <a:pt x="156502" y="266192"/>
                  </a:lnTo>
                  <a:lnTo>
                    <a:pt x="156692" y="264922"/>
                  </a:lnTo>
                  <a:lnTo>
                    <a:pt x="155105" y="264922"/>
                  </a:lnTo>
                  <a:lnTo>
                    <a:pt x="155409" y="263652"/>
                  </a:lnTo>
                  <a:lnTo>
                    <a:pt x="156502" y="263652"/>
                  </a:lnTo>
                  <a:lnTo>
                    <a:pt x="157099" y="262382"/>
                  </a:lnTo>
                  <a:lnTo>
                    <a:pt x="156692" y="262382"/>
                  </a:lnTo>
                  <a:lnTo>
                    <a:pt x="156692" y="261112"/>
                  </a:lnTo>
                  <a:lnTo>
                    <a:pt x="155956" y="262382"/>
                  </a:lnTo>
                  <a:lnTo>
                    <a:pt x="155651" y="262382"/>
                  </a:lnTo>
                  <a:lnTo>
                    <a:pt x="155105" y="262280"/>
                  </a:lnTo>
                  <a:lnTo>
                    <a:pt x="154952" y="262382"/>
                  </a:lnTo>
                  <a:lnTo>
                    <a:pt x="154813" y="262280"/>
                  </a:lnTo>
                  <a:lnTo>
                    <a:pt x="152781" y="262382"/>
                  </a:lnTo>
                  <a:lnTo>
                    <a:pt x="152082" y="263652"/>
                  </a:lnTo>
                  <a:lnTo>
                    <a:pt x="151739" y="263652"/>
                  </a:lnTo>
                  <a:lnTo>
                    <a:pt x="151244" y="263652"/>
                  </a:lnTo>
                  <a:lnTo>
                    <a:pt x="150698" y="263652"/>
                  </a:lnTo>
                  <a:lnTo>
                    <a:pt x="150876" y="262826"/>
                  </a:lnTo>
                  <a:lnTo>
                    <a:pt x="150698" y="262382"/>
                  </a:lnTo>
                  <a:lnTo>
                    <a:pt x="150990" y="262382"/>
                  </a:lnTo>
                  <a:lnTo>
                    <a:pt x="151244" y="261112"/>
                  </a:lnTo>
                  <a:lnTo>
                    <a:pt x="150698" y="261112"/>
                  </a:lnTo>
                  <a:lnTo>
                    <a:pt x="150990" y="259842"/>
                  </a:lnTo>
                  <a:lnTo>
                    <a:pt x="150990" y="258572"/>
                  </a:lnTo>
                  <a:lnTo>
                    <a:pt x="153022" y="257302"/>
                  </a:lnTo>
                  <a:lnTo>
                    <a:pt x="154063" y="257302"/>
                  </a:lnTo>
                  <a:lnTo>
                    <a:pt x="155308" y="256032"/>
                  </a:lnTo>
                  <a:lnTo>
                    <a:pt x="156692" y="256032"/>
                  </a:lnTo>
                  <a:lnTo>
                    <a:pt x="157099" y="256032"/>
                  </a:lnTo>
                  <a:lnTo>
                    <a:pt x="158140" y="256032"/>
                  </a:lnTo>
                  <a:lnTo>
                    <a:pt x="158775" y="254762"/>
                  </a:lnTo>
                  <a:lnTo>
                    <a:pt x="159524" y="254762"/>
                  </a:lnTo>
                  <a:lnTo>
                    <a:pt x="159232" y="253492"/>
                  </a:lnTo>
                  <a:lnTo>
                    <a:pt x="158686" y="254762"/>
                  </a:lnTo>
                  <a:lnTo>
                    <a:pt x="157441" y="254762"/>
                  </a:lnTo>
                  <a:lnTo>
                    <a:pt x="158280" y="253492"/>
                  </a:lnTo>
                  <a:lnTo>
                    <a:pt x="159232" y="253492"/>
                  </a:lnTo>
                  <a:lnTo>
                    <a:pt x="159727" y="253492"/>
                  </a:lnTo>
                  <a:lnTo>
                    <a:pt x="159524" y="254762"/>
                  </a:lnTo>
                  <a:lnTo>
                    <a:pt x="160566" y="254762"/>
                  </a:lnTo>
                  <a:lnTo>
                    <a:pt x="161607" y="253492"/>
                  </a:lnTo>
                  <a:lnTo>
                    <a:pt x="161010" y="253492"/>
                  </a:lnTo>
                  <a:lnTo>
                    <a:pt x="139877" y="250952"/>
                  </a:lnTo>
                  <a:lnTo>
                    <a:pt x="118872" y="250952"/>
                  </a:lnTo>
                  <a:lnTo>
                    <a:pt x="119392" y="250723"/>
                  </a:lnTo>
                  <a:lnTo>
                    <a:pt x="118846" y="250520"/>
                  </a:lnTo>
                  <a:lnTo>
                    <a:pt x="118097" y="250964"/>
                  </a:lnTo>
                  <a:lnTo>
                    <a:pt x="118376" y="250964"/>
                  </a:lnTo>
                  <a:lnTo>
                    <a:pt x="97548" y="253492"/>
                  </a:lnTo>
                  <a:lnTo>
                    <a:pt x="77762" y="258572"/>
                  </a:lnTo>
                  <a:lnTo>
                    <a:pt x="71323" y="261112"/>
                  </a:lnTo>
                  <a:lnTo>
                    <a:pt x="65468" y="263652"/>
                  </a:lnTo>
                  <a:lnTo>
                    <a:pt x="59766" y="268732"/>
                  </a:lnTo>
                  <a:lnTo>
                    <a:pt x="57378" y="270002"/>
                  </a:lnTo>
                  <a:lnTo>
                    <a:pt x="55791" y="270002"/>
                  </a:lnTo>
                  <a:lnTo>
                    <a:pt x="56083" y="271272"/>
                  </a:lnTo>
                  <a:lnTo>
                    <a:pt x="55892" y="271272"/>
                  </a:lnTo>
                  <a:lnTo>
                    <a:pt x="55245" y="270002"/>
                  </a:lnTo>
                  <a:lnTo>
                    <a:pt x="54508" y="271005"/>
                  </a:lnTo>
                  <a:lnTo>
                    <a:pt x="54749" y="270611"/>
                  </a:lnTo>
                  <a:lnTo>
                    <a:pt x="54851" y="270319"/>
                  </a:lnTo>
                  <a:lnTo>
                    <a:pt x="54851" y="270116"/>
                  </a:lnTo>
                  <a:lnTo>
                    <a:pt x="54495" y="270014"/>
                  </a:lnTo>
                  <a:lnTo>
                    <a:pt x="54203" y="270319"/>
                  </a:lnTo>
                  <a:lnTo>
                    <a:pt x="54203" y="270814"/>
                  </a:lnTo>
                  <a:lnTo>
                    <a:pt x="54483" y="271018"/>
                  </a:lnTo>
                  <a:lnTo>
                    <a:pt x="54305" y="271272"/>
                  </a:lnTo>
                  <a:lnTo>
                    <a:pt x="54000" y="270002"/>
                  </a:lnTo>
                  <a:lnTo>
                    <a:pt x="53454" y="270002"/>
                  </a:lnTo>
                  <a:lnTo>
                    <a:pt x="53060" y="271272"/>
                  </a:lnTo>
                  <a:lnTo>
                    <a:pt x="51676" y="271272"/>
                  </a:lnTo>
                  <a:lnTo>
                    <a:pt x="51181" y="272542"/>
                  </a:lnTo>
                  <a:lnTo>
                    <a:pt x="50088" y="272542"/>
                  </a:lnTo>
                  <a:lnTo>
                    <a:pt x="49695" y="271272"/>
                  </a:lnTo>
                  <a:lnTo>
                    <a:pt x="49047" y="271272"/>
                  </a:lnTo>
                  <a:lnTo>
                    <a:pt x="48298" y="270002"/>
                  </a:lnTo>
                  <a:lnTo>
                    <a:pt x="48552" y="268732"/>
                  </a:lnTo>
                  <a:lnTo>
                    <a:pt x="49047" y="268732"/>
                  </a:lnTo>
                  <a:lnTo>
                    <a:pt x="49149" y="267462"/>
                  </a:lnTo>
                  <a:lnTo>
                    <a:pt x="48298" y="267462"/>
                  </a:lnTo>
                  <a:lnTo>
                    <a:pt x="45478" y="270002"/>
                  </a:lnTo>
                  <a:lnTo>
                    <a:pt x="45173" y="268732"/>
                  </a:lnTo>
                  <a:lnTo>
                    <a:pt x="44234" y="268732"/>
                  </a:lnTo>
                  <a:lnTo>
                    <a:pt x="43929" y="270002"/>
                  </a:lnTo>
                  <a:lnTo>
                    <a:pt x="43192" y="270002"/>
                  </a:lnTo>
                  <a:lnTo>
                    <a:pt x="42100" y="268732"/>
                  </a:lnTo>
                  <a:lnTo>
                    <a:pt x="43192" y="267462"/>
                  </a:lnTo>
                  <a:lnTo>
                    <a:pt x="43192" y="264922"/>
                  </a:lnTo>
                  <a:lnTo>
                    <a:pt x="43929" y="264922"/>
                  </a:lnTo>
                  <a:lnTo>
                    <a:pt x="43484" y="263652"/>
                  </a:lnTo>
                  <a:lnTo>
                    <a:pt x="44234" y="262382"/>
                  </a:lnTo>
                  <a:lnTo>
                    <a:pt x="43688" y="262382"/>
                  </a:lnTo>
                  <a:lnTo>
                    <a:pt x="42837" y="263652"/>
                  </a:lnTo>
                  <a:lnTo>
                    <a:pt x="41262" y="263652"/>
                  </a:lnTo>
                  <a:lnTo>
                    <a:pt x="41262" y="264922"/>
                  </a:lnTo>
                  <a:lnTo>
                    <a:pt x="40309" y="266192"/>
                  </a:lnTo>
                  <a:lnTo>
                    <a:pt x="39624" y="267462"/>
                  </a:lnTo>
                  <a:lnTo>
                    <a:pt x="38227" y="267462"/>
                  </a:lnTo>
                  <a:lnTo>
                    <a:pt x="37287" y="268732"/>
                  </a:lnTo>
                  <a:lnTo>
                    <a:pt x="37490" y="268732"/>
                  </a:lnTo>
                  <a:lnTo>
                    <a:pt x="37185" y="270002"/>
                  </a:lnTo>
                  <a:lnTo>
                    <a:pt x="36995" y="270002"/>
                  </a:lnTo>
                  <a:lnTo>
                    <a:pt x="37185" y="268732"/>
                  </a:lnTo>
                  <a:lnTo>
                    <a:pt x="36144" y="268732"/>
                  </a:lnTo>
                  <a:lnTo>
                    <a:pt x="37490" y="267462"/>
                  </a:lnTo>
                  <a:lnTo>
                    <a:pt x="38773" y="266192"/>
                  </a:lnTo>
                  <a:lnTo>
                    <a:pt x="40119" y="266192"/>
                  </a:lnTo>
                  <a:lnTo>
                    <a:pt x="40119" y="264922"/>
                  </a:lnTo>
                  <a:lnTo>
                    <a:pt x="41262" y="264922"/>
                  </a:lnTo>
                  <a:lnTo>
                    <a:pt x="41262" y="263652"/>
                  </a:lnTo>
                  <a:lnTo>
                    <a:pt x="40665" y="263652"/>
                  </a:lnTo>
                  <a:lnTo>
                    <a:pt x="39370" y="264922"/>
                  </a:lnTo>
                  <a:lnTo>
                    <a:pt x="36893" y="267462"/>
                  </a:lnTo>
                  <a:lnTo>
                    <a:pt x="35902" y="267462"/>
                  </a:lnTo>
                  <a:lnTo>
                    <a:pt x="35902" y="268732"/>
                  </a:lnTo>
                  <a:lnTo>
                    <a:pt x="35699" y="268732"/>
                  </a:lnTo>
                  <a:lnTo>
                    <a:pt x="35661" y="269201"/>
                  </a:lnTo>
                  <a:lnTo>
                    <a:pt x="35598" y="270002"/>
                  </a:lnTo>
                  <a:lnTo>
                    <a:pt x="35407" y="270002"/>
                  </a:lnTo>
                  <a:lnTo>
                    <a:pt x="32778" y="272542"/>
                  </a:lnTo>
                  <a:lnTo>
                    <a:pt x="32321" y="272542"/>
                  </a:lnTo>
                  <a:lnTo>
                    <a:pt x="31191" y="273812"/>
                  </a:lnTo>
                  <a:lnTo>
                    <a:pt x="29972" y="273812"/>
                  </a:lnTo>
                  <a:lnTo>
                    <a:pt x="32232" y="272542"/>
                  </a:lnTo>
                  <a:lnTo>
                    <a:pt x="35661" y="269201"/>
                  </a:lnTo>
                  <a:lnTo>
                    <a:pt x="35661" y="268732"/>
                  </a:lnTo>
                  <a:lnTo>
                    <a:pt x="34112" y="268732"/>
                  </a:lnTo>
                  <a:lnTo>
                    <a:pt x="29502" y="273812"/>
                  </a:lnTo>
                  <a:lnTo>
                    <a:pt x="24041" y="277622"/>
                  </a:lnTo>
                  <a:lnTo>
                    <a:pt x="19824" y="281432"/>
                  </a:lnTo>
                  <a:lnTo>
                    <a:pt x="21209" y="281432"/>
                  </a:lnTo>
                  <a:lnTo>
                    <a:pt x="22250" y="280162"/>
                  </a:lnTo>
                  <a:lnTo>
                    <a:pt x="23749" y="278892"/>
                  </a:lnTo>
                  <a:lnTo>
                    <a:pt x="27711" y="275082"/>
                  </a:lnTo>
                  <a:lnTo>
                    <a:pt x="29362" y="274154"/>
                  </a:lnTo>
                  <a:lnTo>
                    <a:pt x="29006" y="275082"/>
                  </a:lnTo>
                  <a:lnTo>
                    <a:pt x="29197" y="275082"/>
                  </a:lnTo>
                  <a:lnTo>
                    <a:pt x="29197" y="276352"/>
                  </a:lnTo>
                  <a:lnTo>
                    <a:pt x="28854" y="275082"/>
                  </a:lnTo>
                  <a:lnTo>
                    <a:pt x="27711" y="275082"/>
                  </a:lnTo>
                  <a:lnTo>
                    <a:pt x="27609" y="276352"/>
                  </a:lnTo>
                  <a:lnTo>
                    <a:pt x="26873" y="277622"/>
                  </a:lnTo>
                  <a:lnTo>
                    <a:pt x="27114" y="277622"/>
                  </a:lnTo>
                  <a:lnTo>
                    <a:pt x="25082" y="278892"/>
                  </a:lnTo>
                  <a:lnTo>
                    <a:pt x="22707" y="281432"/>
                  </a:lnTo>
                  <a:lnTo>
                    <a:pt x="20866" y="282702"/>
                  </a:lnTo>
                  <a:lnTo>
                    <a:pt x="19824" y="282702"/>
                  </a:lnTo>
                  <a:lnTo>
                    <a:pt x="19126" y="281432"/>
                  </a:lnTo>
                  <a:lnTo>
                    <a:pt x="17843" y="282702"/>
                  </a:lnTo>
                  <a:lnTo>
                    <a:pt x="17640" y="281432"/>
                  </a:lnTo>
                  <a:lnTo>
                    <a:pt x="16802" y="281432"/>
                  </a:lnTo>
                  <a:lnTo>
                    <a:pt x="13131" y="283972"/>
                  </a:lnTo>
                  <a:lnTo>
                    <a:pt x="12585" y="283972"/>
                  </a:lnTo>
                  <a:lnTo>
                    <a:pt x="12090" y="285242"/>
                  </a:lnTo>
                  <a:lnTo>
                    <a:pt x="11341" y="285242"/>
                  </a:lnTo>
                  <a:lnTo>
                    <a:pt x="12687" y="282702"/>
                  </a:lnTo>
                  <a:lnTo>
                    <a:pt x="14808" y="281432"/>
                  </a:lnTo>
                  <a:lnTo>
                    <a:pt x="16446" y="280162"/>
                  </a:lnTo>
                  <a:lnTo>
                    <a:pt x="16256" y="280162"/>
                  </a:lnTo>
                  <a:lnTo>
                    <a:pt x="14173" y="281432"/>
                  </a:lnTo>
                  <a:lnTo>
                    <a:pt x="12179" y="282702"/>
                  </a:lnTo>
                  <a:lnTo>
                    <a:pt x="10401" y="283972"/>
                  </a:lnTo>
                  <a:lnTo>
                    <a:pt x="10045" y="283972"/>
                  </a:lnTo>
                  <a:lnTo>
                    <a:pt x="9753" y="285242"/>
                  </a:lnTo>
                  <a:lnTo>
                    <a:pt x="9207" y="285242"/>
                  </a:lnTo>
                  <a:lnTo>
                    <a:pt x="9207" y="283972"/>
                  </a:lnTo>
                  <a:lnTo>
                    <a:pt x="9550" y="282702"/>
                  </a:lnTo>
                  <a:lnTo>
                    <a:pt x="7772" y="282702"/>
                  </a:lnTo>
                  <a:lnTo>
                    <a:pt x="9309" y="281432"/>
                  </a:lnTo>
                  <a:lnTo>
                    <a:pt x="7912" y="281432"/>
                  </a:lnTo>
                  <a:lnTo>
                    <a:pt x="25946" y="337312"/>
                  </a:lnTo>
                  <a:lnTo>
                    <a:pt x="53060" y="380492"/>
                  </a:lnTo>
                  <a:lnTo>
                    <a:pt x="87020" y="409702"/>
                  </a:lnTo>
                  <a:lnTo>
                    <a:pt x="125895" y="419862"/>
                  </a:lnTo>
                  <a:lnTo>
                    <a:pt x="165328" y="409702"/>
                  </a:lnTo>
                  <a:lnTo>
                    <a:pt x="199669" y="380492"/>
                  </a:lnTo>
                  <a:lnTo>
                    <a:pt x="226872" y="334772"/>
                  </a:lnTo>
                  <a:lnTo>
                    <a:pt x="242900" y="285242"/>
                  </a:lnTo>
                  <a:lnTo>
                    <a:pt x="243713" y="282702"/>
                  </a:lnTo>
                  <a:lnTo>
                    <a:pt x="244957" y="278892"/>
                  </a:lnTo>
                  <a:lnTo>
                    <a:pt x="243713" y="278892"/>
                  </a:lnTo>
                  <a:lnTo>
                    <a:pt x="244005" y="277812"/>
                  </a:lnTo>
                  <a:lnTo>
                    <a:pt x="244005" y="278358"/>
                  </a:lnTo>
                  <a:lnTo>
                    <a:pt x="244462" y="278752"/>
                  </a:lnTo>
                  <a:lnTo>
                    <a:pt x="244805" y="278549"/>
                  </a:lnTo>
                  <a:lnTo>
                    <a:pt x="245097" y="278447"/>
                  </a:lnTo>
                  <a:lnTo>
                    <a:pt x="245148" y="278257"/>
                  </a:lnTo>
                  <a:lnTo>
                    <a:pt x="245198" y="278053"/>
                  </a:lnTo>
                  <a:lnTo>
                    <a:pt x="245198" y="277863"/>
                  </a:lnTo>
                  <a:close/>
                </a:path>
                <a:path w="404495" h="420370">
                  <a:moveTo>
                    <a:pt x="251942" y="209550"/>
                  </a:moveTo>
                  <a:lnTo>
                    <a:pt x="248348" y="165100"/>
                  </a:lnTo>
                  <a:lnTo>
                    <a:pt x="247942" y="160020"/>
                  </a:lnTo>
                  <a:lnTo>
                    <a:pt x="247738" y="157480"/>
                  </a:lnTo>
                  <a:lnTo>
                    <a:pt x="247535" y="154940"/>
                  </a:lnTo>
                  <a:lnTo>
                    <a:pt x="247434" y="153670"/>
                  </a:lnTo>
                  <a:lnTo>
                    <a:pt x="246786" y="151130"/>
                  </a:lnTo>
                  <a:lnTo>
                    <a:pt x="234721" y="104140"/>
                  </a:lnTo>
                  <a:lnTo>
                    <a:pt x="230085" y="93980"/>
                  </a:lnTo>
                  <a:lnTo>
                    <a:pt x="228930" y="91440"/>
                  </a:lnTo>
                  <a:lnTo>
                    <a:pt x="227190" y="87630"/>
                  </a:lnTo>
                  <a:lnTo>
                    <a:pt x="216179" y="63500"/>
                  </a:lnTo>
                  <a:lnTo>
                    <a:pt x="215011" y="60960"/>
                  </a:lnTo>
                  <a:lnTo>
                    <a:pt x="214033" y="59690"/>
                  </a:lnTo>
                  <a:lnTo>
                    <a:pt x="202260" y="44450"/>
                  </a:lnTo>
                  <a:lnTo>
                    <a:pt x="197358" y="38100"/>
                  </a:lnTo>
                  <a:lnTo>
                    <a:pt x="193433" y="33020"/>
                  </a:lnTo>
                  <a:lnTo>
                    <a:pt x="190487" y="29210"/>
                  </a:lnTo>
                  <a:lnTo>
                    <a:pt x="189509" y="27940"/>
                  </a:lnTo>
                  <a:lnTo>
                    <a:pt x="159410" y="6350"/>
                  </a:lnTo>
                  <a:lnTo>
                    <a:pt x="137845" y="2260"/>
                  </a:lnTo>
                  <a:lnTo>
                    <a:pt x="137845" y="67310"/>
                  </a:lnTo>
                  <a:lnTo>
                    <a:pt x="137248" y="67310"/>
                  </a:lnTo>
                  <a:lnTo>
                    <a:pt x="137452" y="68580"/>
                  </a:lnTo>
                  <a:lnTo>
                    <a:pt x="137198" y="68580"/>
                  </a:lnTo>
                  <a:lnTo>
                    <a:pt x="137248" y="69850"/>
                  </a:lnTo>
                  <a:lnTo>
                    <a:pt x="137045" y="71120"/>
                  </a:lnTo>
                  <a:lnTo>
                    <a:pt x="137198" y="69850"/>
                  </a:lnTo>
                  <a:lnTo>
                    <a:pt x="135509" y="69850"/>
                  </a:lnTo>
                  <a:lnTo>
                    <a:pt x="135864" y="68580"/>
                  </a:lnTo>
                  <a:lnTo>
                    <a:pt x="135369" y="68580"/>
                  </a:lnTo>
                  <a:lnTo>
                    <a:pt x="134962" y="69850"/>
                  </a:lnTo>
                  <a:lnTo>
                    <a:pt x="134772" y="71120"/>
                  </a:lnTo>
                  <a:lnTo>
                    <a:pt x="134467" y="69850"/>
                  </a:lnTo>
                  <a:lnTo>
                    <a:pt x="134569" y="71120"/>
                  </a:lnTo>
                  <a:lnTo>
                    <a:pt x="134353" y="70434"/>
                  </a:lnTo>
                  <a:lnTo>
                    <a:pt x="134226" y="71120"/>
                  </a:lnTo>
                  <a:lnTo>
                    <a:pt x="134289" y="70243"/>
                  </a:lnTo>
                  <a:lnTo>
                    <a:pt x="134175" y="69850"/>
                  </a:lnTo>
                  <a:lnTo>
                    <a:pt x="133921" y="71120"/>
                  </a:lnTo>
                  <a:lnTo>
                    <a:pt x="133527" y="69850"/>
                  </a:lnTo>
                  <a:lnTo>
                    <a:pt x="132829" y="69850"/>
                  </a:lnTo>
                  <a:lnTo>
                    <a:pt x="132829" y="71120"/>
                  </a:lnTo>
                  <a:lnTo>
                    <a:pt x="132283" y="71120"/>
                  </a:lnTo>
                  <a:lnTo>
                    <a:pt x="132092" y="70612"/>
                  </a:lnTo>
                  <a:lnTo>
                    <a:pt x="132829" y="69850"/>
                  </a:lnTo>
                  <a:lnTo>
                    <a:pt x="132537" y="69850"/>
                  </a:lnTo>
                  <a:lnTo>
                    <a:pt x="132829" y="68580"/>
                  </a:lnTo>
                  <a:lnTo>
                    <a:pt x="132245" y="69850"/>
                  </a:lnTo>
                  <a:lnTo>
                    <a:pt x="131965" y="70243"/>
                  </a:lnTo>
                  <a:lnTo>
                    <a:pt x="131813" y="70612"/>
                  </a:lnTo>
                  <a:lnTo>
                    <a:pt x="131838" y="69850"/>
                  </a:lnTo>
                  <a:lnTo>
                    <a:pt x="132245" y="68580"/>
                  </a:lnTo>
                  <a:lnTo>
                    <a:pt x="131940" y="68580"/>
                  </a:lnTo>
                  <a:lnTo>
                    <a:pt x="131597" y="69850"/>
                  </a:lnTo>
                  <a:lnTo>
                    <a:pt x="131241" y="68580"/>
                  </a:lnTo>
                  <a:lnTo>
                    <a:pt x="130403" y="69850"/>
                  </a:lnTo>
                  <a:lnTo>
                    <a:pt x="131445" y="69850"/>
                  </a:lnTo>
                  <a:lnTo>
                    <a:pt x="130746" y="71120"/>
                  </a:lnTo>
                  <a:lnTo>
                    <a:pt x="130251" y="69850"/>
                  </a:lnTo>
                  <a:lnTo>
                    <a:pt x="129209" y="71120"/>
                  </a:lnTo>
                  <a:lnTo>
                    <a:pt x="128028" y="71120"/>
                  </a:lnTo>
                  <a:lnTo>
                    <a:pt x="128168" y="69850"/>
                  </a:lnTo>
                  <a:lnTo>
                    <a:pt x="127571" y="71120"/>
                  </a:lnTo>
                  <a:lnTo>
                    <a:pt x="127431" y="69850"/>
                  </a:lnTo>
                  <a:lnTo>
                    <a:pt x="127571" y="68580"/>
                  </a:lnTo>
                  <a:lnTo>
                    <a:pt x="127622" y="67310"/>
                  </a:lnTo>
                  <a:lnTo>
                    <a:pt x="127431" y="67310"/>
                  </a:lnTo>
                  <a:lnTo>
                    <a:pt x="126936" y="68580"/>
                  </a:lnTo>
                  <a:lnTo>
                    <a:pt x="125247" y="68580"/>
                  </a:lnTo>
                  <a:lnTo>
                    <a:pt x="125539" y="67310"/>
                  </a:lnTo>
                  <a:lnTo>
                    <a:pt x="124053" y="67310"/>
                  </a:lnTo>
                  <a:lnTo>
                    <a:pt x="123850" y="66040"/>
                  </a:lnTo>
                  <a:lnTo>
                    <a:pt x="123761" y="65824"/>
                  </a:lnTo>
                  <a:lnTo>
                    <a:pt x="123761" y="66040"/>
                  </a:lnTo>
                  <a:lnTo>
                    <a:pt x="123609" y="66040"/>
                  </a:lnTo>
                  <a:lnTo>
                    <a:pt x="123507" y="67310"/>
                  </a:lnTo>
                  <a:lnTo>
                    <a:pt x="123558" y="66040"/>
                  </a:lnTo>
                  <a:lnTo>
                    <a:pt x="122720" y="66040"/>
                  </a:lnTo>
                  <a:lnTo>
                    <a:pt x="123355" y="67310"/>
                  </a:lnTo>
                  <a:lnTo>
                    <a:pt x="121716" y="67310"/>
                  </a:lnTo>
                  <a:lnTo>
                    <a:pt x="121716" y="88900"/>
                  </a:lnTo>
                  <a:lnTo>
                    <a:pt x="121424" y="88900"/>
                  </a:lnTo>
                  <a:lnTo>
                    <a:pt x="121323" y="88011"/>
                  </a:lnTo>
                  <a:lnTo>
                    <a:pt x="121437" y="88277"/>
                  </a:lnTo>
                  <a:lnTo>
                    <a:pt x="121716" y="88900"/>
                  </a:lnTo>
                  <a:lnTo>
                    <a:pt x="121716" y="67310"/>
                  </a:lnTo>
                  <a:lnTo>
                    <a:pt x="121323" y="67310"/>
                  </a:lnTo>
                  <a:lnTo>
                    <a:pt x="121170" y="66040"/>
                  </a:lnTo>
                  <a:lnTo>
                    <a:pt x="120777" y="66040"/>
                  </a:lnTo>
                  <a:lnTo>
                    <a:pt x="120777" y="64770"/>
                  </a:lnTo>
                  <a:lnTo>
                    <a:pt x="120040" y="64770"/>
                  </a:lnTo>
                  <a:lnTo>
                    <a:pt x="120040" y="66040"/>
                  </a:lnTo>
                  <a:lnTo>
                    <a:pt x="119494" y="66040"/>
                  </a:lnTo>
                  <a:lnTo>
                    <a:pt x="119341" y="64770"/>
                  </a:lnTo>
                  <a:lnTo>
                    <a:pt x="119138" y="65430"/>
                  </a:lnTo>
                  <a:lnTo>
                    <a:pt x="119138" y="85090"/>
                  </a:lnTo>
                  <a:lnTo>
                    <a:pt x="118795" y="84556"/>
                  </a:lnTo>
                  <a:lnTo>
                    <a:pt x="118592" y="85090"/>
                  </a:lnTo>
                  <a:lnTo>
                    <a:pt x="118668" y="84353"/>
                  </a:lnTo>
                  <a:lnTo>
                    <a:pt x="118351" y="83820"/>
                  </a:lnTo>
                  <a:lnTo>
                    <a:pt x="119087" y="83820"/>
                  </a:lnTo>
                  <a:lnTo>
                    <a:pt x="118872" y="84353"/>
                  </a:lnTo>
                  <a:lnTo>
                    <a:pt x="118935" y="84772"/>
                  </a:lnTo>
                  <a:lnTo>
                    <a:pt x="119138" y="85090"/>
                  </a:lnTo>
                  <a:lnTo>
                    <a:pt x="119138" y="65430"/>
                  </a:lnTo>
                  <a:lnTo>
                    <a:pt x="118948" y="66040"/>
                  </a:lnTo>
                  <a:lnTo>
                    <a:pt x="118948" y="67310"/>
                  </a:lnTo>
                  <a:lnTo>
                    <a:pt x="118541" y="67310"/>
                  </a:lnTo>
                  <a:lnTo>
                    <a:pt x="118643" y="66040"/>
                  </a:lnTo>
                  <a:lnTo>
                    <a:pt x="118897" y="66040"/>
                  </a:lnTo>
                  <a:lnTo>
                    <a:pt x="118948" y="67310"/>
                  </a:lnTo>
                  <a:lnTo>
                    <a:pt x="118948" y="66040"/>
                  </a:lnTo>
                  <a:lnTo>
                    <a:pt x="118567" y="64858"/>
                  </a:lnTo>
                  <a:lnTo>
                    <a:pt x="118249" y="66040"/>
                  </a:lnTo>
                  <a:lnTo>
                    <a:pt x="118097" y="66040"/>
                  </a:lnTo>
                  <a:lnTo>
                    <a:pt x="117462" y="67310"/>
                  </a:lnTo>
                  <a:lnTo>
                    <a:pt x="117259" y="66040"/>
                  </a:lnTo>
                  <a:lnTo>
                    <a:pt x="117259" y="64770"/>
                  </a:lnTo>
                  <a:lnTo>
                    <a:pt x="117551" y="64770"/>
                  </a:lnTo>
                  <a:lnTo>
                    <a:pt x="117259" y="63500"/>
                  </a:lnTo>
                  <a:lnTo>
                    <a:pt x="116865" y="64770"/>
                  </a:lnTo>
                  <a:lnTo>
                    <a:pt x="116459" y="64770"/>
                  </a:lnTo>
                  <a:lnTo>
                    <a:pt x="116014" y="63500"/>
                  </a:lnTo>
                  <a:lnTo>
                    <a:pt x="115608" y="64350"/>
                  </a:lnTo>
                  <a:lnTo>
                    <a:pt x="115570" y="64770"/>
                  </a:lnTo>
                  <a:lnTo>
                    <a:pt x="115506" y="64579"/>
                  </a:lnTo>
                  <a:lnTo>
                    <a:pt x="115417" y="64770"/>
                  </a:lnTo>
                  <a:lnTo>
                    <a:pt x="115468" y="64477"/>
                  </a:lnTo>
                  <a:lnTo>
                    <a:pt x="115328" y="64020"/>
                  </a:lnTo>
                  <a:lnTo>
                    <a:pt x="115328" y="82550"/>
                  </a:lnTo>
                  <a:lnTo>
                    <a:pt x="114960" y="81851"/>
                  </a:lnTo>
                  <a:lnTo>
                    <a:pt x="114973" y="81991"/>
                  </a:lnTo>
                  <a:lnTo>
                    <a:pt x="114846" y="81622"/>
                  </a:lnTo>
                  <a:lnTo>
                    <a:pt x="114681" y="81280"/>
                  </a:lnTo>
                  <a:lnTo>
                    <a:pt x="114922" y="81280"/>
                  </a:lnTo>
                  <a:lnTo>
                    <a:pt x="115036" y="81991"/>
                  </a:lnTo>
                  <a:lnTo>
                    <a:pt x="115328" y="82550"/>
                  </a:lnTo>
                  <a:lnTo>
                    <a:pt x="115328" y="64020"/>
                  </a:lnTo>
                  <a:lnTo>
                    <a:pt x="115176" y="63500"/>
                  </a:lnTo>
                  <a:lnTo>
                    <a:pt x="114376" y="64770"/>
                  </a:lnTo>
                  <a:lnTo>
                    <a:pt x="114325" y="64592"/>
                  </a:lnTo>
                  <a:lnTo>
                    <a:pt x="114325" y="77470"/>
                  </a:lnTo>
                  <a:lnTo>
                    <a:pt x="114185" y="78740"/>
                  </a:lnTo>
                  <a:lnTo>
                    <a:pt x="114185" y="77470"/>
                  </a:lnTo>
                  <a:lnTo>
                    <a:pt x="114325" y="77470"/>
                  </a:lnTo>
                  <a:lnTo>
                    <a:pt x="114325" y="64592"/>
                  </a:lnTo>
                  <a:lnTo>
                    <a:pt x="114033" y="63500"/>
                  </a:lnTo>
                  <a:lnTo>
                    <a:pt x="113931" y="64770"/>
                  </a:lnTo>
                  <a:lnTo>
                    <a:pt x="113931" y="76200"/>
                  </a:lnTo>
                  <a:lnTo>
                    <a:pt x="113538" y="76200"/>
                  </a:lnTo>
                  <a:lnTo>
                    <a:pt x="113233" y="75971"/>
                  </a:lnTo>
                  <a:lnTo>
                    <a:pt x="113233" y="77470"/>
                  </a:lnTo>
                  <a:lnTo>
                    <a:pt x="111874" y="78562"/>
                  </a:lnTo>
                  <a:lnTo>
                    <a:pt x="112052" y="77470"/>
                  </a:lnTo>
                  <a:lnTo>
                    <a:pt x="113233" y="77470"/>
                  </a:lnTo>
                  <a:lnTo>
                    <a:pt x="113233" y="75971"/>
                  </a:lnTo>
                  <a:lnTo>
                    <a:pt x="112014" y="75057"/>
                  </a:lnTo>
                  <a:lnTo>
                    <a:pt x="111696" y="76200"/>
                  </a:lnTo>
                  <a:lnTo>
                    <a:pt x="111645" y="77470"/>
                  </a:lnTo>
                  <a:lnTo>
                    <a:pt x="111556" y="76200"/>
                  </a:lnTo>
                  <a:lnTo>
                    <a:pt x="111556" y="74930"/>
                  </a:lnTo>
                  <a:lnTo>
                    <a:pt x="111848" y="74930"/>
                  </a:lnTo>
                  <a:lnTo>
                    <a:pt x="112014" y="75057"/>
                  </a:lnTo>
                  <a:lnTo>
                    <a:pt x="112052" y="74930"/>
                  </a:lnTo>
                  <a:lnTo>
                    <a:pt x="113588" y="74930"/>
                  </a:lnTo>
                  <a:lnTo>
                    <a:pt x="113931" y="76200"/>
                  </a:lnTo>
                  <a:lnTo>
                    <a:pt x="113931" y="64770"/>
                  </a:lnTo>
                  <a:lnTo>
                    <a:pt x="112737" y="64770"/>
                  </a:lnTo>
                  <a:lnTo>
                    <a:pt x="112737" y="63500"/>
                  </a:lnTo>
                  <a:lnTo>
                    <a:pt x="111747" y="63500"/>
                  </a:lnTo>
                  <a:lnTo>
                    <a:pt x="111950" y="64770"/>
                  </a:lnTo>
                  <a:lnTo>
                    <a:pt x="111747" y="63500"/>
                  </a:lnTo>
                  <a:lnTo>
                    <a:pt x="111455" y="63500"/>
                  </a:lnTo>
                  <a:lnTo>
                    <a:pt x="111493" y="63906"/>
                  </a:lnTo>
                  <a:lnTo>
                    <a:pt x="111607" y="64770"/>
                  </a:lnTo>
                  <a:lnTo>
                    <a:pt x="111150" y="64770"/>
                  </a:lnTo>
                  <a:lnTo>
                    <a:pt x="111150" y="76200"/>
                  </a:lnTo>
                  <a:lnTo>
                    <a:pt x="110655" y="76200"/>
                  </a:lnTo>
                  <a:lnTo>
                    <a:pt x="110261" y="74930"/>
                  </a:lnTo>
                  <a:lnTo>
                    <a:pt x="111150" y="76200"/>
                  </a:lnTo>
                  <a:lnTo>
                    <a:pt x="111150" y="64770"/>
                  </a:lnTo>
                  <a:lnTo>
                    <a:pt x="110959" y="64770"/>
                  </a:lnTo>
                  <a:lnTo>
                    <a:pt x="111379" y="64084"/>
                  </a:lnTo>
                  <a:lnTo>
                    <a:pt x="111455" y="63500"/>
                  </a:lnTo>
                  <a:lnTo>
                    <a:pt x="110566" y="63500"/>
                  </a:lnTo>
                  <a:lnTo>
                    <a:pt x="110655" y="62230"/>
                  </a:lnTo>
                  <a:lnTo>
                    <a:pt x="110464" y="63500"/>
                  </a:lnTo>
                  <a:lnTo>
                    <a:pt x="109816" y="63500"/>
                  </a:lnTo>
                  <a:lnTo>
                    <a:pt x="109816" y="73660"/>
                  </a:lnTo>
                  <a:lnTo>
                    <a:pt x="109562" y="74930"/>
                  </a:lnTo>
                  <a:lnTo>
                    <a:pt x="109474" y="73660"/>
                  </a:lnTo>
                  <a:lnTo>
                    <a:pt x="109816" y="73660"/>
                  </a:lnTo>
                  <a:lnTo>
                    <a:pt x="109816" y="63500"/>
                  </a:lnTo>
                  <a:lnTo>
                    <a:pt x="109016" y="63500"/>
                  </a:lnTo>
                  <a:lnTo>
                    <a:pt x="109016" y="73660"/>
                  </a:lnTo>
                  <a:lnTo>
                    <a:pt x="109016" y="74930"/>
                  </a:lnTo>
                  <a:lnTo>
                    <a:pt x="108991" y="74295"/>
                  </a:lnTo>
                  <a:lnTo>
                    <a:pt x="108978" y="74930"/>
                  </a:lnTo>
                  <a:lnTo>
                    <a:pt x="108978" y="73660"/>
                  </a:lnTo>
                  <a:lnTo>
                    <a:pt x="109016" y="63500"/>
                  </a:lnTo>
                  <a:lnTo>
                    <a:pt x="108724" y="62230"/>
                  </a:lnTo>
                  <a:lnTo>
                    <a:pt x="108572" y="62230"/>
                  </a:lnTo>
                  <a:lnTo>
                    <a:pt x="108572" y="63500"/>
                  </a:lnTo>
                  <a:lnTo>
                    <a:pt x="108458" y="63080"/>
                  </a:lnTo>
                  <a:lnTo>
                    <a:pt x="108572" y="63500"/>
                  </a:lnTo>
                  <a:lnTo>
                    <a:pt x="108572" y="62230"/>
                  </a:lnTo>
                  <a:lnTo>
                    <a:pt x="108331" y="62230"/>
                  </a:lnTo>
                  <a:lnTo>
                    <a:pt x="107480" y="62230"/>
                  </a:lnTo>
                  <a:lnTo>
                    <a:pt x="107530" y="63500"/>
                  </a:lnTo>
                  <a:lnTo>
                    <a:pt x="107188" y="63500"/>
                  </a:lnTo>
                  <a:lnTo>
                    <a:pt x="107188" y="72390"/>
                  </a:lnTo>
                  <a:lnTo>
                    <a:pt x="106984" y="71120"/>
                  </a:lnTo>
                  <a:lnTo>
                    <a:pt x="107188" y="72390"/>
                  </a:lnTo>
                  <a:lnTo>
                    <a:pt x="107188" y="63500"/>
                  </a:lnTo>
                  <a:lnTo>
                    <a:pt x="107035" y="63500"/>
                  </a:lnTo>
                  <a:lnTo>
                    <a:pt x="107035" y="68580"/>
                  </a:lnTo>
                  <a:lnTo>
                    <a:pt x="107035" y="69850"/>
                  </a:lnTo>
                  <a:lnTo>
                    <a:pt x="106934" y="68580"/>
                  </a:lnTo>
                  <a:lnTo>
                    <a:pt x="107035" y="63500"/>
                  </a:lnTo>
                  <a:lnTo>
                    <a:pt x="106845" y="63500"/>
                  </a:lnTo>
                  <a:lnTo>
                    <a:pt x="106794" y="62230"/>
                  </a:lnTo>
                  <a:lnTo>
                    <a:pt x="106489" y="62230"/>
                  </a:lnTo>
                  <a:lnTo>
                    <a:pt x="106489" y="68580"/>
                  </a:lnTo>
                  <a:lnTo>
                    <a:pt x="106337" y="69850"/>
                  </a:lnTo>
                  <a:lnTo>
                    <a:pt x="106045" y="68580"/>
                  </a:lnTo>
                  <a:lnTo>
                    <a:pt x="106045" y="72390"/>
                  </a:lnTo>
                  <a:lnTo>
                    <a:pt x="105295" y="72390"/>
                  </a:lnTo>
                  <a:lnTo>
                    <a:pt x="105397" y="71120"/>
                  </a:lnTo>
                  <a:lnTo>
                    <a:pt x="104800" y="69850"/>
                  </a:lnTo>
                  <a:lnTo>
                    <a:pt x="104013" y="69850"/>
                  </a:lnTo>
                  <a:lnTo>
                    <a:pt x="104355" y="68580"/>
                  </a:lnTo>
                  <a:lnTo>
                    <a:pt x="104508" y="68580"/>
                  </a:lnTo>
                  <a:lnTo>
                    <a:pt x="104800" y="69850"/>
                  </a:lnTo>
                  <a:lnTo>
                    <a:pt x="105105" y="69850"/>
                  </a:lnTo>
                  <a:lnTo>
                    <a:pt x="105549" y="71120"/>
                  </a:lnTo>
                  <a:lnTo>
                    <a:pt x="105892" y="71120"/>
                  </a:lnTo>
                  <a:lnTo>
                    <a:pt x="106045" y="72390"/>
                  </a:lnTo>
                  <a:lnTo>
                    <a:pt x="106045" y="68580"/>
                  </a:lnTo>
                  <a:lnTo>
                    <a:pt x="106489" y="68580"/>
                  </a:lnTo>
                  <a:lnTo>
                    <a:pt x="106489" y="62230"/>
                  </a:lnTo>
                  <a:lnTo>
                    <a:pt x="106337" y="62230"/>
                  </a:lnTo>
                  <a:lnTo>
                    <a:pt x="106095" y="63500"/>
                  </a:lnTo>
                  <a:lnTo>
                    <a:pt x="105498" y="62230"/>
                  </a:lnTo>
                  <a:lnTo>
                    <a:pt x="105549" y="63500"/>
                  </a:lnTo>
                  <a:lnTo>
                    <a:pt x="105257" y="63500"/>
                  </a:lnTo>
                  <a:lnTo>
                    <a:pt x="105257" y="66040"/>
                  </a:lnTo>
                  <a:lnTo>
                    <a:pt x="104711" y="66040"/>
                  </a:lnTo>
                  <a:lnTo>
                    <a:pt x="104660" y="67310"/>
                  </a:lnTo>
                  <a:lnTo>
                    <a:pt x="103962" y="66040"/>
                  </a:lnTo>
                  <a:lnTo>
                    <a:pt x="104305" y="64770"/>
                  </a:lnTo>
                  <a:lnTo>
                    <a:pt x="105257" y="66040"/>
                  </a:lnTo>
                  <a:lnTo>
                    <a:pt x="105257" y="63500"/>
                  </a:lnTo>
                  <a:lnTo>
                    <a:pt x="105003" y="63500"/>
                  </a:lnTo>
                  <a:lnTo>
                    <a:pt x="105079" y="64566"/>
                  </a:lnTo>
                  <a:lnTo>
                    <a:pt x="104902" y="64325"/>
                  </a:lnTo>
                  <a:lnTo>
                    <a:pt x="104254" y="63500"/>
                  </a:lnTo>
                  <a:lnTo>
                    <a:pt x="103962" y="64770"/>
                  </a:lnTo>
                  <a:lnTo>
                    <a:pt x="103670" y="64770"/>
                  </a:lnTo>
                  <a:lnTo>
                    <a:pt x="103568" y="66040"/>
                  </a:lnTo>
                  <a:lnTo>
                    <a:pt x="103416" y="64770"/>
                  </a:lnTo>
                  <a:lnTo>
                    <a:pt x="102717" y="66040"/>
                  </a:lnTo>
                  <a:lnTo>
                    <a:pt x="103314" y="67310"/>
                  </a:lnTo>
                  <a:lnTo>
                    <a:pt x="103670" y="68580"/>
                  </a:lnTo>
                  <a:lnTo>
                    <a:pt x="103466" y="68580"/>
                  </a:lnTo>
                  <a:lnTo>
                    <a:pt x="103314" y="69850"/>
                  </a:lnTo>
                  <a:lnTo>
                    <a:pt x="103962" y="71120"/>
                  </a:lnTo>
                  <a:lnTo>
                    <a:pt x="102819" y="71120"/>
                  </a:lnTo>
                  <a:lnTo>
                    <a:pt x="102870" y="72390"/>
                  </a:lnTo>
                  <a:lnTo>
                    <a:pt x="104114" y="72390"/>
                  </a:lnTo>
                  <a:lnTo>
                    <a:pt x="104254" y="71120"/>
                  </a:lnTo>
                  <a:lnTo>
                    <a:pt x="104660" y="71120"/>
                  </a:lnTo>
                  <a:lnTo>
                    <a:pt x="104114" y="72390"/>
                  </a:lnTo>
                  <a:lnTo>
                    <a:pt x="104762" y="72390"/>
                  </a:lnTo>
                  <a:lnTo>
                    <a:pt x="104559" y="73660"/>
                  </a:lnTo>
                  <a:lnTo>
                    <a:pt x="104762" y="73660"/>
                  </a:lnTo>
                  <a:lnTo>
                    <a:pt x="105054" y="73660"/>
                  </a:lnTo>
                  <a:lnTo>
                    <a:pt x="104952" y="72923"/>
                  </a:lnTo>
                  <a:lnTo>
                    <a:pt x="104902" y="72390"/>
                  </a:lnTo>
                  <a:lnTo>
                    <a:pt x="105105" y="72390"/>
                  </a:lnTo>
                  <a:lnTo>
                    <a:pt x="105016" y="72720"/>
                  </a:lnTo>
                  <a:lnTo>
                    <a:pt x="105054" y="73660"/>
                  </a:lnTo>
                  <a:lnTo>
                    <a:pt x="106794" y="73660"/>
                  </a:lnTo>
                  <a:lnTo>
                    <a:pt x="105994" y="74930"/>
                  </a:lnTo>
                  <a:lnTo>
                    <a:pt x="106934" y="74930"/>
                  </a:lnTo>
                  <a:lnTo>
                    <a:pt x="106934" y="73660"/>
                  </a:lnTo>
                  <a:lnTo>
                    <a:pt x="107340" y="73660"/>
                  </a:lnTo>
                  <a:lnTo>
                    <a:pt x="107683" y="73660"/>
                  </a:lnTo>
                  <a:lnTo>
                    <a:pt x="107632" y="72390"/>
                  </a:lnTo>
                  <a:lnTo>
                    <a:pt x="108521" y="72390"/>
                  </a:lnTo>
                  <a:lnTo>
                    <a:pt x="108623" y="73660"/>
                  </a:lnTo>
                  <a:lnTo>
                    <a:pt x="107734" y="73660"/>
                  </a:lnTo>
                  <a:lnTo>
                    <a:pt x="107353" y="74256"/>
                  </a:lnTo>
                  <a:lnTo>
                    <a:pt x="107391" y="74930"/>
                  </a:lnTo>
                  <a:lnTo>
                    <a:pt x="107137" y="74930"/>
                  </a:lnTo>
                  <a:lnTo>
                    <a:pt x="107200" y="74498"/>
                  </a:lnTo>
                  <a:lnTo>
                    <a:pt x="106934" y="74930"/>
                  </a:lnTo>
                  <a:lnTo>
                    <a:pt x="107086" y="74930"/>
                  </a:lnTo>
                  <a:lnTo>
                    <a:pt x="107530" y="76200"/>
                  </a:lnTo>
                  <a:lnTo>
                    <a:pt x="107632" y="74930"/>
                  </a:lnTo>
                  <a:lnTo>
                    <a:pt x="107886" y="76200"/>
                  </a:lnTo>
                  <a:lnTo>
                    <a:pt x="109220" y="76200"/>
                  </a:lnTo>
                  <a:lnTo>
                    <a:pt x="109169" y="74930"/>
                  </a:lnTo>
                  <a:lnTo>
                    <a:pt x="109562" y="76200"/>
                  </a:lnTo>
                  <a:lnTo>
                    <a:pt x="109270" y="76200"/>
                  </a:lnTo>
                  <a:lnTo>
                    <a:pt x="109969" y="77470"/>
                  </a:lnTo>
                  <a:lnTo>
                    <a:pt x="109969" y="76200"/>
                  </a:lnTo>
                  <a:lnTo>
                    <a:pt x="110858" y="77470"/>
                  </a:lnTo>
                  <a:lnTo>
                    <a:pt x="110655" y="77470"/>
                  </a:lnTo>
                  <a:lnTo>
                    <a:pt x="110464" y="78740"/>
                  </a:lnTo>
                  <a:lnTo>
                    <a:pt x="111645" y="78740"/>
                  </a:lnTo>
                  <a:lnTo>
                    <a:pt x="111848" y="78740"/>
                  </a:lnTo>
                  <a:lnTo>
                    <a:pt x="112242" y="80010"/>
                  </a:lnTo>
                  <a:lnTo>
                    <a:pt x="112649" y="78740"/>
                  </a:lnTo>
                  <a:lnTo>
                    <a:pt x="112941" y="80010"/>
                  </a:lnTo>
                  <a:lnTo>
                    <a:pt x="113487" y="80010"/>
                  </a:lnTo>
                  <a:lnTo>
                    <a:pt x="113982" y="78740"/>
                  </a:lnTo>
                  <a:lnTo>
                    <a:pt x="114185" y="80010"/>
                  </a:lnTo>
                  <a:lnTo>
                    <a:pt x="113487" y="80010"/>
                  </a:lnTo>
                  <a:lnTo>
                    <a:pt x="113195" y="80835"/>
                  </a:lnTo>
                  <a:lnTo>
                    <a:pt x="114287" y="80010"/>
                  </a:lnTo>
                  <a:lnTo>
                    <a:pt x="114477" y="80010"/>
                  </a:lnTo>
                  <a:lnTo>
                    <a:pt x="114185" y="80454"/>
                  </a:lnTo>
                  <a:lnTo>
                    <a:pt x="114185" y="81280"/>
                  </a:lnTo>
                  <a:lnTo>
                    <a:pt x="114033" y="81622"/>
                  </a:lnTo>
                  <a:lnTo>
                    <a:pt x="113982" y="81991"/>
                  </a:lnTo>
                  <a:lnTo>
                    <a:pt x="113931" y="81851"/>
                  </a:lnTo>
                  <a:lnTo>
                    <a:pt x="113868" y="81978"/>
                  </a:lnTo>
                  <a:lnTo>
                    <a:pt x="113804" y="81495"/>
                  </a:lnTo>
                  <a:lnTo>
                    <a:pt x="113614" y="81851"/>
                  </a:lnTo>
                  <a:lnTo>
                    <a:pt x="113741" y="81280"/>
                  </a:lnTo>
                  <a:lnTo>
                    <a:pt x="113804" y="81495"/>
                  </a:lnTo>
                  <a:lnTo>
                    <a:pt x="113931" y="81280"/>
                  </a:lnTo>
                  <a:lnTo>
                    <a:pt x="114185" y="81280"/>
                  </a:lnTo>
                  <a:lnTo>
                    <a:pt x="114185" y="80454"/>
                  </a:lnTo>
                  <a:lnTo>
                    <a:pt x="113639" y="81280"/>
                  </a:lnTo>
                  <a:lnTo>
                    <a:pt x="113042" y="81280"/>
                  </a:lnTo>
                  <a:lnTo>
                    <a:pt x="113195" y="80835"/>
                  </a:lnTo>
                  <a:lnTo>
                    <a:pt x="112852" y="81089"/>
                  </a:lnTo>
                  <a:lnTo>
                    <a:pt x="112839" y="81280"/>
                  </a:lnTo>
                  <a:lnTo>
                    <a:pt x="113233" y="82550"/>
                  </a:lnTo>
                  <a:lnTo>
                    <a:pt x="113538" y="81991"/>
                  </a:lnTo>
                  <a:lnTo>
                    <a:pt x="113385" y="82550"/>
                  </a:lnTo>
                  <a:lnTo>
                    <a:pt x="113639" y="82550"/>
                  </a:lnTo>
                  <a:lnTo>
                    <a:pt x="113538" y="83820"/>
                  </a:lnTo>
                  <a:lnTo>
                    <a:pt x="113931" y="85090"/>
                  </a:lnTo>
                  <a:lnTo>
                    <a:pt x="115277" y="85090"/>
                  </a:lnTo>
                  <a:lnTo>
                    <a:pt x="115328" y="83820"/>
                  </a:lnTo>
                  <a:lnTo>
                    <a:pt x="115570" y="85090"/>
                  </a:lnTo>
                  <a:lnTo>
                    <a:pt x="115912" y="83820"/>
                  </a:lnTo>
                  <a:lnTo>
                    <a:pt x="116166" y="85090"/>
                  </a:lnTo>
                  <a:lnTo>
                    <a:pt x="116319" y="85090"/>
                  </a:lnTo>
                  <a:lnTo>
                    <a:pt x="116319" y="86360"/>
                  </a:lnTo>
                  <a:lnTo>
                    <a:pt x="117157" y="86360"/>
                  </a:lnTo>
                  <a:lnTo>
                    <a:pt x="117652" y="85090"/>
                  </a:lnTo>
                  <a:lnTo>
                    <a:pt x="117513" y="84772"/>
                  </a:lnTo>
                  <a:lnTo>
                    <a:pt x="117500" y="85090"/>
                  </a:lnTo>
                  <a:lnTo>
                    <a:pt x="117411" y="84556"/>
                  </a:lnTo>
                  <a:lnTo>
                    <a:pt x="117106" y="83820"/>
                  </a:lnTo>
                  <a:lnTo>
                    <a:pt x="117157" y="85090"/>
                  </a:lnTo>
                  <a:lnTo>
                    <a:pt x="116560" y="85090"/>
                  </a:lnTo>
                  <a:lnTo>
                    <a:pt x="116560" y="83820"/>
                  </a:lnTo>
                  <a:lnTo>
                    <a:pt x="117106" y="83820"/>
                  </a:lnTo>
                  <a:lnTo>
                    <a:pt x="117551" y="83820"/>
                  </a:lnTo>
                  <a:lnTo>
                    <a:pt x="117652" y="85090"/>
                  </a:lnTo>
                  <a:lnTo>
                    <a:pt x="117944" y="84556"/>
                  </a:lnTo>
                  <a:lnTo>
                    <a:pt x="117995" y="83820"/>
                  </a:lnTo>
                  <a:lnTo>
                    <a:pt x="118059" y="84353"/>
                  </a:lnTo>
                  <a:lnTo>
                    <a:pt x="118148" y="85090"/>
                  </a:lnTo>
                  <a:lnTo>
                    <a:pt x="117856" y="85090"/>
                  </a:lnTo>
                  <a:lnTo>
                    <a:pt x="117856" y="86360"/>
                  </a:lnTo>
                  <a:lnTo>
                    <a:pt x="118249" y="85090"/>
                  </a:lnTo>
                  <a:lnTo>
                    <a:pt x="118592" y="86360"/>
                  </a:lnTo>
                  <a:lnTo>
                    <a:pt x="118846" y="86360"/>
                  </a:lnTo>
                  <a:lnTo>
                    <a:pt x="118999" y="87630"/>
                  </a:lnTo>
                  <a:lnTo>
                    <a:pt x="118846" y="88900"/>
                  </a:lnTo>
                  <a:lnTo>
                    <a:pt x="119240" y="88900"/>
                  </a:lnTo>
                  <a:lnTo>
                    <a:pt x="119634" y="87630"/>
                  </a:lnTo>
                  <a:lnTo>
                    <a:pt x="119545" y="86360"/>
                  </a:lnTo>
                  <a:lnTo>
                    <a:pt x="120091" y="86360"/>
                  </a:lnTo>
                  <a:lnTo>
                    <a:pt x="120091" y="87630"/>
                  </a:lnTo>
                  <a:lnTo>
                    <a:pt x="120637" y="86360"/>
                  </a:lnTo>
                  <a:lnTo>
                    <a:pt x="121158" y="87630"/>
                  </a:lnTo>
                  <a:lnTo>
                    <a:pt x="120332" y="87630"/>
                  </a:lnTo>
                  <a:lnTo>
                    <a:pt x="120383" y="88277"/>
                  </a:lnTo>
                  <a:lnTo>
                    <a:pt x="120637" y="88900"/>
                  </a:lnTo>
                  <a:lnTo>
                    <a:pt x="120434" y="88900"/>
                  </a:lnTo>
                  <a:lnTo>
                    <a:pt x="120383" y="88277"/>
                  </a:lnTo>
                  <a:lnTo>
                    <a:pt x="120281" y="88023"/>
                  </a:lnTo>
                  <a:lnTo>
                    <a:pt x="120180" y="88900"/>
                  </a:lnTo>
                  <a:lnTo>
                    <a:pt x="119938" y="88900"/>
                  </a:lnTo>
                  <a:lnTo>
                    <a:pt x="120180" y="90170"/>
                  </a:lnTo>
                  <a:lnTo>
                    <a:pt x="118351" y="90170"/>
                  </a:lnTo>
                  <a:lnTo>
                    <a:pt x="118694" y="91440"/>
                  </a:lnTo>
                  <a:lnTo>
                    <a:pt x="118541" y="91440"/>
                  </a:lnTo>
                  <a:lnTo>
                    <a:pt x="117995" y="90170"/>
                  </a:lnTo>
                  <a:lnTo>
                    <a:pt x="117856" y="90170"/>
                  </a:lnTo>
                  <a:lnTo>
                    <a:pt x="117462" y="91440"/>
                  </a:lnTo>
                  <a:lnTo>
                    <a:pt x="117602" y="92710"/>
                  </a:lnTo>
                  <a:lnTo>
                    <a:pt x="117106" y="91440"/>
                  </a:lnTo>
                  <a:lnTo>
                    <a:pt x="116509" y="91440"/>
                  </a:lnTo>
                  <a:lnTo>
                    <a:pt x="116459" y="92710"/>
                  </a:lnTo>
                  <a:lnTo>
                    <a:pt x="115570" y="92710"/>
                  </a:lnTo>
                  <a:lnTo>
                    <a:pt x="115023" y="91440"/>
                  </a:lnTo>
                  <a:lnTo>
                    <a:pt x="114579" y="91440"/>
                  </a:lnTo>
                  <a:lnTo>
                    <a:pt x="114084" y="91440"/>
                  </a:lnTo>
                  <a:lnTo>
                    <a:pt x="114046" y="92113"/>
                  </a:lnTo>
                  <a:lnTo>
                    <a:pt x="114033" y="92710"/>
                  </a:lnTo>
                  <a:lnTo>
                    <a:pt x="113588" y="92710"/>
                  </a:lnTo>
                  <a:lnTo>
                    <a:pt x="114046" y="92113"/>
                  </a:lnTo>
                  <a:lnTo>
                    <a:pt x="114046" y="91440"/>
                  </a:lnTo>
                  <a:lnTo>
                    <a:pt x="111556" y="91440"/>
                  </a:lnTo>
                  <a:lnTo>
                    <a:pt x="110705" y="91440"/>
                  </a:lnTo>
                  <a:lnTo>
                    <a:pt x="110464" y="90170"/>
                  </a:lnTo>
                  <a:lnTo>
                    <a:pt x="111150" y="90170"/>
                  </a:lnTo>
                  <a:lnTo>
                    <a:pt x="110261" y="88900"/>
                  </a:lnTo>
                  <a:lnTo>
                    <a:pt x="110109" y="87630"/>
                  </a:lnTo>
                  <a:lnTo>
                    <a:pt x="110413" y="88900"/>
                  </a:lnTo>
                  <a:lnTo>
                    <a:pt x="110655" y="88900"/>
                  </a:lnTo>
                  <a:lnTo>
                    <a:pt x="110909" y="87630"/>
                  </a:lnTo>
                  <a:lnTo>
                    <a:pt x="110159" y="87630"/>
                  </a:lnTo>
                  <a:lnTo>
                    <a:pt x="109816" y="86360"/>
                  </a:lnTo>
                  <a:lnTo>
                    <a:pt x="109220" y="85090"/>
                  </a:lnTo>
                  <a:lnTo>
                    <a:pt x="108077" y="85090"/>
                  </a:lnTo>
                  <a:lnTo>
                    <a:pt x="107340" y="85090"/>
                  </a:lnTo>
                  <a:lnTo>
                    <a:pt x="106845" y="83820"/>
                  </a:lnTo>
                  <a:lnTo>
                    <a:pt x="106045" y="82905"/>
                  </a:lnTo>
                  <a:lnTo>
                    <a:pt x="106045" y="83820"/>
                  </a:lnTo>
                  <a:lnTo>
                    <a:pt x="105943" y="82804"/>
                  </a:lnTo>
                  <a:lnTo>
                    <a:pt x="105702" y="82550"/>
                  </a:lnTo>
                  <a:lnTo>
                    <a:pt x="104800" y="82550"/>
                  </a:lnTo>
                  <a:lnTo>
                    <a:pt x="104952" y="81280"/>
                  </a:lnTo>
                  <a:lnTo>
                    <a:pt x="104355" y="81280"/>
                  </a:lnTo>
                  <a:lnTo>
                    <a:pt x="104013" y="80010"/>
                  </a:lnTo>
                  <a:lnTo>
                    <a:pt x="102819" y="80010"/>
                  </a:lnTo>
                  <a:lnTo>
                    <a:pt x="102870" y="78740"/>
                  </a:lnTo>
                  <a:lnTo>
                    <a:pt x="100990" y="78740"/>
                  </a:lnTo>
                  <a:lnTo>
                    <a:pt x="100088" y="77470"/>
                  </a:lnTo>
                  <a:lnTo>
                    <a:pt x="99148" y="77470"/>
                  </a:lnTo>
                  <a:lnTo>
                    <a:pt x="98945" y="76200"/>
                  </a:lnTo>
                  <a:lnTo>
                    <a:pt x="98755" y="76200"/>
                  </a:lnTo>
                  <a:lnTo>
                    <a:pt x="98552" y="77470"/>
                  </a:lnTo>
                  <a:lnTo>
                    <a:pt x="98412" y="77470"/>
                  </a:lnTo>
                  <a:lnTo>
                    <a:pt x="98412" y="76200"/>
                  </a:lnTo>
                  <a:lnTo>
                    <a:pt x="97663" y="76200"/>
                  </a:lnTo>
                  <a:lnTo>
                    <a:pt x="97955" y="77470"/>
                  </a:lnTo>
                  <a:lnTo>
                    <a:pt x="97561" y="77470"/>
                  </a:lnTo>
                  <a:lnTo>
                    <a:pt x="98107" y="78740"/>
                  </a:lnTo>
                  <a:lnTo>
                    <a:pt x="97358" y="78740"/>
                  </a:lnTo>
                  <a:lnTo>
                    <a:pt x="98310" y="80010"/>
                  </a:lnTo>
                  <a:lnTo>
                    <a:pt x="98552" y="81280"/>
                  </a:lnTo>
                  <a:lnTo>
                    <a:pt x="98653" y="80010"/>
                  </a:lnTo>
                  <a:lnTo>
                    <a:pt x="98602" y="81280"/>
                  </a:lnTo>
                  <a:lnTo>
                    <a:pt x="98755" y="81280"/>
                  </a:lnTo>
                  <a:lnTo>
                    <a:pt x="98361" y="82550"/>
                  </a:lnTo>
                  <a:lnTo>
                    <a:pt x="97904" y="81280"/>
                  </a:lnTo>
                  <a:lnTo>
                    <a:pt x="98056" y="81280"/>
                  </a:lnTo>
                  <a:lnTo>
                    <a:pt x="98209" y="80010"/>
                  </a:lnTo>
                  <a:lnTo>
                    <a:pt x="97764" y="80010"/>
                  </a:lnTo>
                  <a:lnTo>
                    <a:pt x="97218" y="80010"/>
                  </a:lnTo>
                  <a:lnTo>
                    <a:pt x="97218" y="81280"/>
                  </a:lnTo>
                  <a:lnTo>
                    <a:pt x="97066" y="80010"/>
                  </a:lnTo>
                  <a:lnTo>
                    <a:pt x="96672" y="80010"/>
                  </a:lnTo>
                  <a:lnTo>
                    <a:pt x="95821" y="80010"/>
                  </a:lnTo>
                  <a:lnTo>
                    <a:pt x="95377" y="80010"/>
                  </a:lnTo>
                  <a:lnTo>
                    <a:pt x="95275" y="81280"/>
                  </a:lnTo>
                  <a:lnTo>
                    <a:pt x="94830" y="81280"/>
                  </a:lnTo>
                  <a:lnTo>
                    <a:pt x="95275" y="82550"/>
                  </a:lnTo>
                  <a:lnTo>
                    <a:pt x="95770" y="82550"/>
                  </a:lnTo>
                  <a:lnTo>
                    <a:pt x="96075" y="81280"/>
                  </a:lnTo>
                  <a:lnTo>
                    <a:pt x="96278" y="81280"/>
                  </a:lnTo>
                  <a:lnTo>
                    <a:pt x="96075" y="82550"/>
                  </a:lnTo>
                  <a:lnTo>
                    <a:pt x="96520" y="82550"/>
                  </a:lnTo>
                  <a:lnTo>
                    <a:pt x="96672" y="81280"/>
                  </a:lnTo>
                  <a:lnTo>
                    <a:pt x="96786" y="82804"/>
                  </a:lnTo>
                  <a:lnTo>
                    <a:pt x="97320" y="83820"/>
                  </a:lnTo>
                  <a:lnTo>
                    <a:pt x="96621" y="85090"/>
                  </a:lnTo>
                  <a:lnTo>
                    <a:pt x="97866" y="86360"/>
                  </a:lnTo>
                  <a:lnTo>
                    <a:pt x="97320" y="86360"/>
                  </a:lnTo>
                  <a:lnTo>
                    <a:pt x="98107" y="87630"/>
                  </a:lnTo>
                  <a:lnTo>
                    <a:pt x="98602" y="88900"/>
                  </a:lnTo>
                  <a:lnTo>
                    <a:pt x="97218" y="87630"/>
                  </a:lnTo>
                  <a:lnTo>
                    <a:pt x="97764" y="88900"/>
                  </a:lnTo>
                  <a:lnTo>
                    <a:pt x="96964" y="88900"/>
                  </a:lnTo>
                  <a:lnTo>
                    <a:pt x="97866" y="90170"/>
                  </a:lnTo>
                  <a:lnTo>
                    <a:pt x="98259" y="90170"/>
                  </a:lnTo>
                  <a:lnTo>
                    <a:pt x="97904" y="91440"/>
                  </a:lnTo>
                  <a:lnTo>
                    <a:pt x="98755" y="91440"/>
                  </a:lnTo>
                  <a:lnTo>
                    <a:pt x="99123" y="92316"/>
                  </a:lnTo>
                  <a:lnTo>
                    <a:pt x="99250" y="91440"/>
                  </a:lnTo>
                  <a:lnTo>
                    <a:pt x="99263" y="91630"/>
                  </a:lnTo>
                  <a:lnTo>
                    <a:pt x="99301" y="91440"/>
                  </a:lnTo>
                  <a:lnTo>
                    <a:pt x="99352" y="92710"/>
                  </a:lnTo>
                  <a:lnTo>
                    <a:pt x="99123" y="92316"/>
                  </a:lnTo>
                  <a:lnTo>
                    <a:pt x="99047" y="92710"/>
                  </a:lnTo>
                  <a:lnTo>
                    <a:pt x="97561" y="92710"/>
                  </a:lnTo>
                  <a:lnTo>
                    <a:pt x="97320" y="91440"/>
                  </a:lnTo>
                  <a:lnTo>
                    <a:pt x="96812" y="91440"/>
                  </a:lnTo>
                  <a:lnTo>
                    <a:pt x="96621" y="92710"/>
                  </a:lnTo>
                  <a:lnTo>
                    <a:pt x="94386" y="92710"/>
                  </a:lnTo>
                  <a:lnTo>
                    <a:pt x="93141" y="93980"/>
                  </a:lnTo>
                  <a:lnTo>
                    <a:pt x="93052" y="92710"/>
                  </a:lnTo>
                  <a:lnTo>
                    <a:pt x="91859" y="92710"/>
                  </a:lnTo>
                  <a:lnTo>
                    <a:pt x="92798" y="91440"/>
                  </a:lnTo>
                  <a:lnTo>
                    <a:pt x="92303" y="91440"/>
                  </a:lnTo>
                  <a:lnTo>
                    <a:pt x="92011" y="90170"/>
                  </a:lnTo>
                  <a:lnTo>
                    <a:pt x="91960" y="88900"/>
                  </a:lnTo>
                  <a:lnTo>
                    <a:pt x="91211" y="87630"/>
                  </a:lnTo>
                  <a:lnTo>
                    <a:pt x="92202" y="87630"/>
                  </a:lnTo>
                  <a:lnTo>
                    <a:pt x="91655" y="86360"/>
                  </a:lnTo>
                  <a:lnTo>
                    <a:pt x="91313" y="86360"/>
                  </a:lnTo>
                  <a:lnTo>
                    <a:pt x="91554" y="85090"/>
                  </a:lnTo>
                  <a:lnTo>
                    <a:pt x="92354" y="83820"/>
                  </a:lnTo>
                  <a:lnTo>
                    <a:pt x="90817" y="83820"/>
                  </a:lnTo>
                  <a:lnTo>
                    <a:pt x="91059" y="82550"/>
                  </a:lnTo>
                  <a:lnTo>
                    <a:pt x="92011" y="82550"/>
                  </a:lnTo>
                  <a:lnTo>
                    <a:pt x="91554" y="81280"/>
                  </a:lnTo>
                  <a:lnTo>
                    <a:pt x="92100" y="81280"/>
                  </a:lnTo>
                  <a:lnTo>
                    <a:pt x="92456" y="82550"/>
                  </a:lnTo>
                  <a:lnTo>
                    <a:pt x="92798" y="82550"/>
                  </a:lnTo>
                  <a:lnTo>
                    <a:pt x="92697" y="81280"/>
                  </a:lnTo>
                  <a:lnTo>
                    <a:pt x="92913" y="81127"/>
                  </a:lnTo>
                  <a:lnTo>
                    <a:pt x="92748" y="80010"/>
                  </a:lnTo>
                  <a:lnTo>
                    <a:pt x="92557" y="81280"/>
                  </a:lnTo>
                  <a:lnTo>
                    <a:pt x="92456" y="80010"/>
                  </a:lnTo>
                  <a:lnTo>
                    <a:pt x="92646" y="80010"/>
                  </a:lnTo>
                  <a:lnTo>
                    <a:pt x="92811" y="79311"/>
                  </a:lnTo>
                  <a:lnTo>
                    <a:pt x="92405" y="80010"/>
                  </a:lnTo>
                  <a:lnTo>
                    <a:pt x="92506" y="78740"/>
                  </a:lnTo>
                  <a:lnTo>
                    <a:pt x="92354" y="77470"/>
                  </a:lnTo>
                  <a:lnTo>
                    <a:pt x="91655" y="76200"/>
                  </a:lnTo>
                  <a:lnTo>
                    <a:pt x="90817" y="76200"/>
                  </a:lnTo>
                  <a:lnTo>
                    <a:pt x="91160" y="74930"/>
                  </a:lnTo>
                  <a:lnTo>
                    <a:pt x="90512" y="73660"/>
                  </a:lnTo>
                  <a:lnTo>
                    <a:pt x="90817" y="73660"/>
                  </a:lnTo>
                  <a:lnTo>
                    <a:pt x="90563" y="72390"/>
                  </a:lnTo>
                  <a:lnTo>
                    <a:pt x="90817" y="72390"/>
                  </a:lnTo>
                  <a:lnTo>
                    <a:pt x="90271" y="71120"/>
                  </a:lnTo>
                  <a:lnTo>
                    <a:pt x="90271" y="72390"/>
                  </a:lnTo>
                  <a:lnTo>
                    <a:pt x="89827" y="72390"/>
                  </a:lnTo>
                  <a:lnTo>
                    <a:pt x="89827" y="73660"/>
                  </a:lnTo>
                  <a:lnTo>
                    <a:pt x="89471" y="74930"/>
                  </a:lnTo>
                  <a:lnTo>
                    <a:pt x="89281" y="74930"/>
                  </a:lnTo>
                  <a:lnTo>
                    <a:pt x="89827" y="76200"/>
                  </a:lnTo>
                  <a:lnTo>
                    <a:pt x="89522" y="76200"/>
                  </a:lnTo>
                  <a:lnTo>
                    <a:pt x="89522" y="78740"/>
                  </a:lnTo>
                  <a:lnTo>
                    <a:pt x="89522" y="80010"/>
                  </a:lnTo>
                  <a:lnTo>
                    <a:pt x="89420" y="78740"/>
                  </a:lnTo>
                  <a:lnTo>
                    <a:pt x="89522" y="76200"/>
                  </a:lnTo>
                  <a:lnTo>
                    <a:pt x="88734" y="76200"/>
                  </a:lnTo>
                  <a:lnTo>
                    <a:pt x="88734" y="78740"/>
                  </a:lnTo>
                  <a:lnTo>
                    <a:pt x="88430" y="80010"/>
                  </a:lnTo>
                  <a:lnTo>
                    <a:pt x="88239" y="80010"/>
                  </a:lnTo>
                  <a:lnTo>
                    <a:pt x="88239" y="78740"/>
                  </a:lnTo>
                  <a:lnTo>
                    <a:pt x="88036" y="78740"/>
                  </a:lnTo>
                  <a:lnTo>
                    <a:pt x="87757" y="79324"/>
                  </a:lnTo>
                  <a:lnTo>
                    <a:pt x="87490" y="78740"/>
                  </a:lnTo>
                  <a:lnTo>
                    <a:pt x="87947" y="77660"/>
                  </a:lnTo>
                  <a:lnTo>
                    <a:pt x="88734" y="78740"/>
                  </a:lnTo>
                  <a:lnTo>
                    <a:pt x="88734" y="76200"/>
                  </a:lnTo>
                  <a:lnTo>
                    <a:pt x="88633" y="74930"/>
                  </a:lnTo>
                  <a:lnTo>
                    <a:pt x="89179" y="74930"/>
                  </a:lnTo>
                  <a:lnTo>
                    <a:pt x="88976" y="73660"/>
                  </a:lnTo>
                  <a:lnTo>
                    <a:pt x="89128" y="73660"/>
                  </a:lnTo>
                  <a:lnTo>
                    <a:pt x="88976" y="72720"/>
                  </a:lnTo>
                  <a:lnTo>
                    <a:pt x="88836" y="73660"/>
                  </a:lnTo>
                  <a:lnTo>
                    <a:pt x="88036" y="74930"/>
                  </a:lnTo>
                  <a:lnTo>
                    <a:pt x="88379" y="74930"/>
                  </a:lnTo>
                  <a:lnTo>
                    <a:pt x="87833" y="76200"/>
                  </a:lnTo>
                  <a:lnTo>
                    <a:pt x="88138" y="76200"/>
                  </a:lnTo>
                  <a:lnTo>
                    <a:pt x="88138" y="76771"/>
                  </a:lnTo>
                  <a:lnTo>
                    <a:pt x="87744" y="76200"/>
                  </a:lnTo>
                  <a:lnTo>
                    <a:pt x="87490" y="76200"/>
                  </a:lnTo>
                  <a:lnTo>
                    <a:pt x="86995" y="77470"/>
                  </a:lnTo>
                  <a:lnTo>
                    <a:pt x="87147" y="78740"/>
                  </a:lnTo>
                  <a:lnTo>
                    <a:pt x="86652" y="78740"/>
                  </a:lnTo>
                  <a:lnTo>
                    <a:pt x="86550" y="80010"/>
                  </a:lnTo>
                  <a:lnTo>
                    <a:pt x="86652" y="81280"/>
                  </a:lnTo>
                  <a:lnTo>
                    <a:pt x="86207" y="81280"/>
                  </a:lnTo>
                  <a:lnTo>
                    <a:pt x="86220" y="81991"/>
                  </a:lnTo>
                  <a:lnTo>
                    <a:pt x="86448" y="82550"/>
                  </a:lnTo>
                  <a:lnTo>
                    <a:pt x="85750" y="82550"/>
                  </a:lnTo>
                  <a:lnTo>
                    <a:pt x="85953" y="81991"/>
                  </a:lnTo>
                  <a:lnTo>
                    <a:pt x="86029" y="81495"/>
                  </a:lnTo>
                  <a:lnTo>
                    <a:pt x="86080" y="81622"/>
                  </a:lnTo>
                  <a:lnTo>
                    <a:pt x="86207" y="81280"/>
                  </a:lnTo>
                  <a:lnTo>
                    <a:pt x="85953" y="81280"/>
                  </a:lnTo>
                  <a:lnTo>
                    <a:pt x="85750" y="81280"/>
                  </a:lnTo>
                  <a:lnTo>
                    <a:pt x="85750" y="80010"/>
                  </a:lnTo>
                  <a:lnTo>
                    <a:pt x="84963" y="81280"/>
                  </a:lnTo>
                  <a:lnTo>
                    <a:pt x="85204" y="81280"/>
                  </a:lnTo>
                  <a:lnTo>
                    <a:pt x="85356" y="81280"/>
                  </a:lnTo>
                  <a:lnTo>
                    <a:pt x="85356" y="82550"/>
                  </a:lnTo>
                  <a:lnTo>
                    <a:pt x="85204" y="81280"/>
                  </a:lnTo>
                  <a:lnTo>
                    <a:pt x="84963" y="82550"/>
                  </a:lnTo>
                  <a:lnTo>
                    <a:pt x="85204" y="82550"/>
                  </a:lnTo>
                  <a:lnTo>
                    <a:pt x="84810" y="83820"/>
                  </a:lnTo>
                  <a:lnTo>
                    <a:pt x="84366" y="83820"/>
                  </a:lnTo>
                  <a:lnTo>
                    <a:pt x="83527" y="82550"/>
                  </a:lnTo>
                  <a:lnTo>
                    <a:pt x="83527" y="81280"/>
                  </a:lnTo>
                  <a:lnTo>
                    <a:pt x="83375" y="81280"/>
                  </a:lnTo>
                  <a:lnTo>
                    <a:pt x="82130" y="82550"/>
                  </a:lnTo>
                  <a:lnTo>
                    <a:pt x="83527" y="83820"/>
                  </a:lnTo>
                  <a:lnTo>
                    <a:pt x="82981" y="83820"/>
                  </a:lnTo>
                  <a:lnTo>
                    <a:pt x="83121" y="85090"/>
                  </a:lnTo>
                  <a:lnTo>
                    <a:pt x="82829" y="85090"/>
                  </a:lnTo>
                  <a:lnTo>
                    <a:pt x="82435" y="83820"/>
                  </a:lnTo>
                  <a:lnTo>
                    <a:pt x="81445" y="85090"/>
                  </a:lnTo>
                  <a:lnTo>
                    <a:pt x="81635" y="85090"/>
                  </a:lnTo>
                  <a:lnTo>
                    <a:pt x="81483" y="85864"/>
                  </a:lnTo>
                  <a:lnTo>
                    <a:pt x="81394" y="86360"/>
                  </a:lnTo>
                  <a:lnTo>
                    <a:pt x="81267" y="85090"/>
                  </a:lnTo>
                  <a:lnTo>
                    <a:pt x="80899" y="83820"/>
                  </a:lnTo>
                  <a:lnTo>
                    <a:pt x="80543" y="85090"/>
                  </a:lnTo>
                  <a:lnTo>
                    <a:pt x="80848" y="85090"/>
                  </a:lnTo>
                  <a:lnTo>
                    <a:pt x="80848" y="86360"/>
                  </a:lnTo>
                  <a:lnTo>
                    <a:pt x="80543" y="86360"/>
                  </a:lnTo>
                  <a:lnTo>
                    <a:pt x="80543" y="88900"/>
                  </a:lnTo>
                  <a:lnTo>
                    <a:pt x="80352" y="88900"/>
                  </a:lnTo>
                  <a:lnTo>
                    <a:pt x="80352" y="87630"/>
                  </a:lnTo>
                  <a:lnTo>
                    <a:pt x="80543" y="88900"/>
                  </a:lnTo>
                  <a:lnTo>
                    <a:pt x="80543" y="86360"/>
                  </a:lnTo>
                  <a:lnTo>
                    <a:pt x="79552" y="86360"/>
                  </a:lnTo>
                  <a:lnTo>
                    <a:pt x="80200" y="87630"/>
                  </a:lnTo>
                  <a:lnTo>
                    <a:pt x="79946" y="88900"/>
                  </a:lnTo>
                  <a:lnTo>
                    <a:pt x="79857" y="87630"/>
                  </a:lnTo>
                  <a:lnTo>
                    <a:pt x="79451" y="88900"/>
                  </a:lnTo>
                  <a:lnTo>
                    <a:pt x="79057" y="87630"/>
                  </a:lnTo>
                  <a:lnTo>
                    <a:pt x="79006" y="88900"/>
                  </a:lnTo>
                  <a:lnTo>
                    <a:pt x="78765" y="87630"/>
                  </a:lnTo>
                  <a:lnTo>
                    <a:pt x="75234" y="87630"/>
                  </a:lnTo>
                  <a:lnTo>
                    <a:pt x="74891" y="86360"/>
                  </a:lnTo>
                  <a:lnTo>
                    <a:pt x="73748" y="87630"/>
                  </a:lnTo>
                  <a:lnTo>
                    <a:pt x="73304" y="86360"/>
                  </a:lnTo>
                  <a:lnTo>
                    <a:pt x="72110" y="85090"/>
                  </a:lnTo>
                  <a:lnTo>
                    <a:pt x="70777" y="85090"/>
                  </a:lnTo>
                  <a:lnTo>
                    <a:pt x="69532" y="83820"/>
                  </a:lnTo>
                  <a:lnTo>
                    <a:pt x="70726" y="82550"/>
                  </a:lnTo>
                  <a:lnTo>
                    <a:pt x="72059" y="80010"/>
                  </a:lnTo>
                  <a:lnTo>
                    <a:pt x="73545" y="80010"/>
                  </a:lnTo>
                  <a:lnTo>
                    <a:pt x="73545" y="78740"/>
                  </a:lnTo>
                  <a:lnTo>
                    <a:pt x="74142" y="78740"/>
                  </a:lnTo>
                  <a:lnTo>
                    <a:pt x="73901" y="77470"/>
                  </a:lnTo>
                  <a:lnTo>
                    <a:pt x="74942" y="78740"/>
                  </a:lnTo>
                  <a:lnTo>
                    <a:pt x="74688" y="77470"/>
                  </a:lnTo>
                  <a:lnTo>
                    <a:pt x="75933" y="76200"/>
                  </a:lnTo>
                  <a:lnTo>
                    <a:pt x="76822" y="76200"/>
                  </a:lnTo>
                  <a:lnTo>
                    <a:pt x="76923" y="74930"/>
                  </a:lnTo>
                  <a:lnTo>
                    <a:pt x="77076" y="76200"/>
                  </a:lnTo>
                  <a:lnTo>
                    <a:pt x="77470" y="76200"/>
                  </a:lnTo>
                  <a:lnTo>
                    <a:pt x="77228" y="74930"/>
                  </a:lnTo>
                  <a:lnTo>
                    <a:pt x="77520" y="74930"/>
                  </a:lnTo>
                  <a:lnTo>
                    <a:pt x="77419" y="73660"/>
                  </a:lnTo>
                  <a:lnTo>
                    <a:pt x="78905" y="73660"/>
                  </a:lnTo>
                  <a:lnTo>
                    <a:pt x="80149" y="72390"/>
                  </a:lnTo>
                  <a:lnTo>
                    <a:pt x="79552" y="71120"/>
                  </a:lnTo>
                  <a:lnTo>
                    <a:pt x="80479" y="72047"/>
                  </a:lnTo>
                  <a:lnTo>
                    <a:pt x="80848" y="71120"/>
                  </a:lnTo>
                  <a:lnTo>
                    <a:pt x="82080" y="69850"/>
                  </a:lnTo>
                  <a:lnTo>
                    <a:pt x="83121" y="69850"/>
                  </a:lnTo>
                  <a:lnTo>
                    <a:pt x="83121" y="68580"/>
                  </a:lnTo>
                  <a:lnTo>
                    <a:pt x="83375" y="69850"/>
                  </a:lnTo>
                  <a:lnTo>
                    <a:pt x="83820" y="68580"/>
                  </a:lnTo>
                  <a:lnTo>
                    <a:pt x="84416" y="68580"/>
                  </a:lnTo>
                  <a:lnTo>
                    <a:pt x="84759" y="67310"/>
                  </a:lnTo>
                  <a:lnTo>
                    <a:pt x="86448" y="67310"/>
                  </a:lnTo>
                  <a:lnTo>
                    <a:pt x="86842" y="66040"/>
                  </a:lnTo>
                  <a:lnTo>
                    <a:pt x="87045" y="66040"/>
                  </a:lnTo>
                  <a:lnTo>
                    <a:pt x="87769" y="64858"/>
                  </a:lnTo>
                  <a:lnTo>
                    <a:pt x="87693" y="64617"/>
                  </a:lnTo>
                  <a:lnTo>
                    <a:pt x="86753" y="63500"/>
                  </a:lnTo>
                  <a:lnTo>
                    <a:pt x="87096" y="62230"/>
                  </a:lnTo>
                  <a:lnTo>
                    <a:pt x="85559" y="63500"/>
                  </a:lnTo>
                  <a:lnTo>
                    <a:pt x="85064" y="62230"/>
                  </a:lnTo>
                  <a:lnTo>
                    <a:pt x="85064" y="63500"/>
                  </a:lnTo>
                  <a:lnTo>
                    <a:pt x="84620" y="63500"/>
                  </a:lnTo>
                  <a:lnTo>
                    <a:pt x="84709" y="62230"/>
                  </a:lnTo>
                  <a:lnTo>
                    <a:pt x="84416" y="62230"/>
                  </a:lnTo>
                  <a:lnTo>
                    <a:pt x="84315" y="63500"/>
                  </a:lnTo>
                  <a:lnTo>
                    <a:pt x="83820" y="63500"/>
                  </a:lnTo>
                  <a:lnTo>
                    <a:pt x="83921" y="62230"/>
                  </a:lnTo>
                  <a:lnTo>
                    <a:pt x="83375" y="62230"/>
                  </a:lnTo>
                  <a:lnTo>
                    <a:pt x="83121" y="60960"/>
                  </a:lnTo>
                  <a:lnTo>
                    <a:pt x="82575" y="62230"/>
                  </a:lnTo>
                  <a:lnTo>
                    <a:pt x="81038" y="62230"/>
                  </a:lnTo>
                  <a:lnTo>
                    <a:pt x="81038" y="60960"/>
                  </a:lnTo>
                  <a:lnTo>
                    <a:pt x="80543" y="60960"/>
                  </a:lnTo>
                  <a:lnTo>
                    <a:pt x="80543" y="62230"/>
                  </a:lnTo>
                  <a:lnTo>
                    <a:pt x="80441" y="60960"/>
                  </a:lnTo>
                  <a:lnTo>
                    <a:pt x="80149" y="62230"/>
                  </a:lnTo>
                  <a:lnTo>
                    <a:pt x="79857" y="62230"/>
                  </a:lnTo>
                  <a:lnTo>
                    <a:pt x="79362" y="60960"/>
                  </a:lnTo>
                  <a:lnTo>
                    <a:pt x="78905" y="60960"/>
                  </a:lnTo>
                  <a:lnTo>
                    <a:pt x="78663" y="62230"/>
                  </a:lnTo>
                  <a:lnTo>
                    <a:pt x="78714" y="60960"/>
                  </a:lnTo>
                  <a:lnTo>
                    <a:pt x="77762" y="60960"/>
                  </a:lnTo>
                  <a:lnTo>
                    <a:pt x="78460" y="62230"/>
                  </a:lnTo>
                  <a:lnTo>
                    <a:pt x="77762" y="62230"/>
                  </a:lnTo>
                  <a:lnTo>
                    <a:pt x="77724" y="60960"/>
                  </a:lnTo>
                  <a:lnTo>
                    <a:pt x="77520" y="60960"/>
                  </a:lnTo>
                  <a:lnTo>
                    <a:pt x="76923" y="62230"/>
                  </a:lnTo>
                  <a:lnTo>
                    <a:pt x="77127" y="60960"/>
                  </a:lnTo>
                  <a:lnTo>
                    <a:pt x="76136" y="60960"/>
                  </a:lnTo>
                  <a:lnTo>
                    <a:pt x="74841" y="62230"/>
                  </a:lnTo>
                  <a:lnTo>
                    <a:pt x="74244" y="60960"/>
                  </a:lnTo>
                  <a:lnTo>
                    <a:pt x="73748" y="60960"/>
                  </a:lnTo>
                  <a:lnTo>
                    <a:pt x="73748" y="62230"/>
                  </a:lnTo>
                  <a:lnTo>
                    <a:pt x="73456" y="62230"/>
                  </a:lnTo>
                  <a:lnTo>
                    <a:pt x="73406" y="60960"/>
                  </a:lnTo>
                  <a:lnTo>
                    <a:pt x="73101" y="62230"/>
                  </a:lnTo>
                  <a:lnTo>
                    <a:pt x="72313" y="62230"/>
                  </a:lnTo>
                  <a:lnTo>
                    <a:pt x="72313" y="60960"/>
                  </a:lnTo>
                  <a:lnTo>
                    <a:pt x="71323" y="60960"/>
                  </a:lnTo>
                  <a:lnTo>
                    <a:pt x="71615" y="62230"/>
                  </a:lnTo>
                  <a:lnTo>
                    <a:pt x="71069" y="62230"/>
                  </a:lnTo>
                  <a:lnTo>
                    <a:pt x="71120" y="60960"/>
                  </a:lnTo>
                  <a:lnTo>
                    <a:pt x="70777" y="60960"/>
                  </a:lnTo>
                  <a:lnTo>
                    <a:pt x="70777" y="62230"/>
                  </a:lnTo>
                  <a:lnTo>
                    <a:pt x="70523" y="60960"/>
                  </a:lnTo>
                  <a:lnTo>
                    <a:pt x="70027" y="60960"/>
                  </a:lnTo>
                  <a:lnTo>
                    <a:pt x="69773" y="62052"/>
                  </a:lnTo>
                  <a:lnTo>
                    <a:pt x="69430" y="60960"/>
                  </a:lnTo>
                  <a:lnTo>
                    <a:pt x="68237" y="62230"/>
                  </a:lnTo>
                  <a:lnTo>
                    <a:pt x="67843" y="60960"/>
                  </a:lnTo>
                  <a:lnTo>
                    <a:pt x="67449" y="60960"/>
                  </a:lnTo>
                  <a:lnTo>
                    <a:pt x="67500" y="62230"/>
                  </a:lnTo>
                  <a:lnTo>
                    <a:pt x="66852" y="62230"/>
                  </a:lnTo>
                  <a:lnTo>
                    <a:pt x="66306" y="60960"/>
                  </a:lnTo>
                  <a:lnTo>
                    <a:pt x="66116" y="62230"/>
                  </a:lnTo>
                  <a:lnTo>
                    <a:pt x="64223" y="62230"/>
                  </a:lnTo>
                  <a:lnTo>
                    <a:pt x="64325" y="63500"/>
                  </a:lnTo>
                  <a:lnTo>
                    <a:pt x="63931" y="62230"/>
                  </a:lnTo>
                  <a:lnTo>
                    <a:pt x="63487" y="62230"/>
                  </a:lnTo>
                  <a:lnTo>
                    <a:pt x="62979" y="63500"/>
                  </a:lnTo>
                  <a:lnTo>
                    <a:pt x="62941" y="62230"/>
                  </a:lnTo>
                  <a:lnTo>
                    <a:pt x="61937" y="63500"/>
                  </a:lnTo>
                  <a:lnTo>
                    <a:pt x="62141" y="62230"/>
                  </a:lnTo>
                  <a:lnTo>
                    <a:pt x="60553" y="62230"/>
                  </a:lnTo>
                  <a:lnTo>
                    <a:pt x="60845" y="60960"/>
                  </a:lnTo>
                  <a:lnTo>
                    <a:pt x="60312" y="60960"/>
                  </a:lnTo>
                  <a:lnTo>
                    <a:pt x="61353" y="59690"/>
                  </a:lnTo>
                  <a:lnTo>
                    <a:pt x="60553" y="59690"/>
                  </a:lnTo>
                  <a:lnTo>
                    <a:pt x="59512" y="58420"/>
                  </a:lnTo>
                  <a:lnTo>
                    <a:pt x="60261" y="57150"/>
                  </a:lnTo>
                  <a:lnTo>
                    <a:pt x="59715" y="55880"/>
                  </a:lnTo>
                  <a:lnTo>
                    <a:pt x="63080" y="55880"/>
                  </a:lnTo>
                  <a:lnTo>
                    <a:pt x="65112" y="54610"/>
                  </a:lnTo>
                  <a:lnTo>
                    <a:pt x="67246" y="54610"/>
                  </a:lnTo>
                  <a:lnTo>
                    <a:pt x="68491" y="55880"/>
                  </a:lnTo>
                  <a:lnTo>
                    <a:pt x="68834" y="54610"/>
                  </a:lnTo>
                  <a:lnTo>
                    <a:pt x="69926" y="54610"/>
                  </a:lnTo>
                  <a:lnTo>
                    <a:pt x="69430" y="55880"/>
                  </a:lnTo>
                  <a:lnTo>
                    <a:pt x="70446" y="54686"/>
                  </a:lnTo>
                  <a:lnTo>
                    <a:pt x="71412" y="55880"/>
                  </a:lnTo>
                  <a:lnTo>
                    <a:pt x="71615" y="54610"/>
                  </a:lnTo>
                  <a:lnTo>
                    <a:pt x="72263" y="55880"/>
                  </a:lnTo>
                  <a:lnTo>
                    <a:pt x="72605" y="54610"/>
                  </a:lnTo>
                  <a:lnTo>
                    <a:pt x="73304" y="55880"/>
                  </a:lnTo>
                  <a:lnTo>
                    <a:pt x="74002" y="55880"/>
                  </a:lnTo>
                  <a:lnTo>
                    <a:pt x="74841" y="54610"/>
                  </a:lnTo>
                  <a:lnTo>
                    <a:pt x="75133" y="57150"/>
                  </a:lnTo>
                  <a:lnTo>
                    <a:pt x="76136" y="54610"/>
                  </a:lnTo>
                  <a:lnTo>
                    <a:pt x="76377" y="54610"/>
                  </a:lnTo>
                  <a:lnTo>
                    <a:pt x="76225" y="55880"/>
                  </a:lnTo>
                  <a:lnTo>
                    <a:pt x="77520" y="57150"/>
                  </a:lnTo>
                  <a:lnTo>
                    <a:pt x="77673" y="54610"/>
                  </a:lnTo>
                  <a:lnTo>
                    <a:pt x="77762" y="53340"/>
                  </a:lnTo>
                  <a:lnTo>
                    <a:pt x="79159" y="55880"/>
                  </a:lnTo>
                  <a:lnTo>
                    <a:pt x="79159" y="54610"/>
                  </a:lnTo>
                  <a:lnTo>
                    <a:pt x="78765" y="54610"/>
                  </a:lnTo>
                  <a:lnTo>
                    <a:pt x="79032" y="53594"/>
                  </a:lnTo>
                  <a:lnTo>
                    <a:pt x="79057" y="52070"/>
                  </a:lnTo>
                  <a:lnTo>
                    <a:pt x="78511" y="53340"/>
                  </a:lnTo>
                  <a:lnTo>
                    <a:pt x="78511" y="50800"/>
                  </a:lnTo>
                  <a:lnTo>
                    <a:pt x="77762" y="50800"/>
                  </a:lnTo>
                  <a:lnTo>
                    <a:pt x="78409" y="49530"/>
                  </a:lnTo>
                  <a:lnTo>
                    <a:pt x="77673" y="50800"/>
                  </a:lnTo>
                  <a:lnTo>
                    <a:pt x="77317" y="49530"/>
                  </a:lnTo>
                  <a:lnTo>
                    <a:pt x="76377" y="49530"/>
                  </a:lnTo>
                  <a:lnTo>
                    <a:pt x="75730" y="48260"/>
                  </a:lnTo>
                  <a:lnTo>
                    <a:pt x="75539" y="48260"/>
                  </a:lnTo>
                  <a:lnTo>
                    <a:pt x="75234" y="46990"/>
                  </a:lnTo>
                  <a:lnTo>
                    <a:pt x="76225" y="46990"/>
                  </a:lnTo>
                  <a:lnTo>
                    <a:pt x="75234" y="45720"/>
                  </a:lnTo>
                  <a:lnTo>
                    <a:pt x="74891" y="46990"/>
                  </a:lnTo>
                  <a:lnTo>
                    <a:pt x="75133" y="46990"/>
                  </a:lnTo>
                  <a:lnTo>
                    <a:pt x="75133" y="48260"/>
                  </a:lnTo>
                  <a:lnTo>
                    <a:pt x="74841" y="46990"/>
                  </a:lnTo>
                  <a:lnTo>
                    <a:pt x="74396" y="46990"/>
                  </a:lnTo>
                  <a:lnTo>
                    <a:pt x="74244" y="46990"/>
                  </a:lnTo>
                  <a:lnTo>
                    <a:pt x="74244" y="45720"/>
                  </a:lnTo>
                  <a:lnTo>
                    <a:pt x="74396" y="46990"/>
                  </a:lnTo>
                  <a:lnTo>
                    <a:pt x="74688" y="45720"/>
                  </a:lnTo>
                  <a:lnTo>
                    <a:pt x="74942" y="45720"/>
                  </a:lnTo>
                  <a:lnTo>
                    <a:pt x="74053" y="44450"/>
                  </a:lnTo>
                  <a:lnTo>
                    <a:pt x="73799" y="45720"/>
                  </a:lnTo>
                  <a:lnTo>
                    <a:pt x="73304" y="45720"/>
                  </a:lnTo>
                  <a:lnTo>
                    <a:pt x="71920" y="44450"/>
                  </a:lnTo>
                  <a:lnTo>
                    <a:pt x="73253" y="41910"/>
                  </a:lnTo>
                  <a:lnTo>
                    <a:pt x="71069" y="41910"/>
                  </a:lnTo>
                  <a:lnTo>
                    <a:pt x="71069" y="40640"/>
                  </a:lnTo>
                  <a:lnTo>
                    <a:pt x="70078" y="40640"/>
                  </a:lnTo>
                  <a:lnTo>
                    <a:pt x="70078" y="39370"/>
                  </a:lnTo>
                  <a:lnTo>
                    <a:pt x="71221" y="39370"/>
                  </a:lnTo>
                  <a:lnTo>
                    <a:pt x="75438" y="38100"/>
                  </a:lnTo>
                  <a:lnTo>
                    <a:pt x="76034" y="38100"/>
                  </a:lnTo>
                  <a:lnTo>
                    <a:pt x="73748" y="39370"/>
                  </a:lnTo>
                  <a:lnTo>
                    <a:pt x="75539" y="39370"/>
                  </a:lnTo>
                  <a:lnTo>
                    <a:pt x="76327" y="38100"/>
                  </a:lnTo>
                  <a:lnTo>
                    <a:pt x="75133" y="36830"/>
                  </a:lnTo>
                  <a:lnTo>
                    <a:pt x="77076" y="36830"/>
                  </a:lnTo>
                  <a:lnTo>
                    <a:pt x="77673" y="38100"/>
                  </a:lnTo>
                  <a:lnTo>
                    <a:pt x="77914" y="36830"/>
                  </a:lnTo>
                  <a:lnTo>
                    <a:pt x="78219" y="36830"/>
                  </a:lnTo>
                  <a:lnTo>
                    <a:pt x="79159" y="35560"/>
                  </a:lnTo>
                  <a:lnTo>
                    <a:pt x="79362" y="36830"/>
                  </a:lnTo>
                  <a:lnTo>
                    <a:pt x="79108" y="36830"/>
                  </a:lnTo>
                  <a:lnTo>
                    <a:pt x="78905" y="38100"/>
                  </a:lnTo>
                  <a:lnTo>
                    <a:pt x="79159" y="38100"/>
                  </a:lnTo>
                  <a:lnTo>
                    <a:pt x="79705" y="36830"/>
                  </a:lnTo>
                  <a:lnTo>
                    <a:pt x="79756" y="38100"/>
                  </a:lnTo>
                  <a:lnTo>
                    <a:pt x="79857" y="36830"/>
                  </a:lnTo>
                  <a:lnTo>
                    <a:pt x="80441" y="38100"/>
                  </a:lnTo>
                  <a:lnTo>
                    <a:pt x="80149" y="36830"/>
                  </a:lnTo>
                  <a:lnTo>
                    <a:pt x="80251" y="35560"/>
                  </a:lnTo>
                  <a:lnTo>
                    <a:pt x="81038" y="35560"/>
                  </a:lnTo>
                  <a:lnTo>
                    <a:pt x="81737" y="34290"/>
                  </a:lnTo>
                  <a:lnTo>
                    <a:pt x="81991" y="35560"/>
                  </a:lnTo>
                  <a:lnTo>
                    <a:pt x="81838" y="38100"/>
                  </a:lnTo>
                  <a:lnTo>
                    <a:pt x="81686" y="37617"/>
                  </a:lnTo>
                  <a:lnTo>
                    <a:pt x="81686" y="38100"/>
                  </a:lnTo>
                  <a:lnTo>
                    <a:pt x="81229" y="38862"/>
                  </a:lnTo>
                  <a:lnTo>
                    <a:pt x="81534" y="38100"/>
                  </a:lnTo>
                  <a:lnTo>
                    <a:pt x="81686" y="38100"/>
                  </a:lnTo>
                  <a:lnTo>
                    <a:pt x="81686" y="37617"/>
                  </a:lnTo>
                  <a:lnTo>
                    <a:pt x="81445" y="36830"/>
                  </a:lnTo>
                  <a:lnTo>
                    <a:pt x="81292" y="36830"/>
                  </a:lnTo>
                  <a:lnTo>
                    <a:pt x="81343" y="38100"/>
                  </a:lnTo>
                  <a:lnTo>
                    <a:pt x="81191" y="36830"/>
                  </a:lnTo>
                  <a:lnTo>
                    <a:pt x="80695" y="36830"/>
                  </a:lnTo>
                  <a:lnTo>
                    <a:pt x="80746" y="38100"/>
                  </a:lnTo>
                  <a:lnTo>
                    <a:pt x="80899" y="38100"/>
                  </a:lnTo>
                  <a:lnTo>
                    <a:pt x="80848" y="39370"/>
                  </a:lnTo>
                  <a:lnTo>
                    <a:pt x="80441" y="39370"/>
                  </a:lnTo>
                  <a:lnTo>
                    <a:pt x="80543" y="38100"/>
                  </a:lnTo>
                  <a:lnTo>
                    <a:pt x="78816" y="39370"/>
                  </a:lnTo>
                  <a:lnTo>
                    <a:pt x="79895" y="39370"/>
                  </a:lnTo>
                  <a:lnTo>
                    <a:pt x="79552" y="40640"/>
                  </a:lnTo>
                  <a:lnTo>
                    <a:pt x="80441" y="40640"/>
                  </a:lnTo>
                  <a:lnTo>
                    <a:pt x="80416" y="40335"/>
                  </a:lnTo>
                  <a:lnTo>
                    <a:pt x="80048" y="39370"/>
                  </a:lnTo>
                  <a:lnTo>
                    <a:pt x="80352" y="39370"/>
                  </a:lnTo>
                  <a:lnTo>
                    <a:pt x="80416" y="40335"/>
                  </a:lnTo>
                  <a:lnTo>
                    <a:pt x="80492" y="40513"/>
                  </a:lnTo>
                  <a:lnTo>
                    <a:pt x="80937" y="39370"/>
                  </a:lnTo>
                  <a:lnTo>
                    <a:pt x="81445" y="39370"/>
                  </a:lnTo>
                  <a:lnTo>
                    <a:pt x="81534" y="40640"/>
                  </a:lnTo>
                  <a:lnTo>
                    <a:pt x="81343" y="40640"/>
                  </a:lnTo>
                  <a:lnTo>
                    <a:pt x="81445" y="41910"/>
                  </a:lnTo>
                  <a:lnTo>
                    <a:pt x="81788" y="40640"/>
                  </a:lnTo>
                  <a:lnTo>
                    <a:pt x="82575" y="40640"/>
                  </a:lnTo>
                  <a:lnTo>
                    <a:pt x="83070" y="41910"/>
                  </a:lnTo>
                  <a:lnTo>
                    <a:pt x="83667" y="40640"/>
                  </a:lnTo>
                  <a:lnTo>
                    <a:pt x="83375" y="40640"/>
                  </a:lnTo>
                  <a:lnTo>
                    <a:pt x="83820" y="39370"/>
                  </a:lnTo>
                  <a:lnTo>
                    <a:pt x="84213" y="39370"/>
                  </a:lnTo>
                  <a:lnTo>
                    <a:pt x="84213" y="40640"/>
                  </a:lnTo>
                  <a:lnTo>
                    <a:pt x="84620" y="40640"/>
                  </a:lnTo>
                  <a:lnTo>
                    <a:pt x="85166" y="41910"/>
                  </a:lnTo>
                  <a:lnTo>
                    <a:pt x="84620" y="40640"/>
                  </a:lnTo>
                  <a:lnTo>
                    <a:pt x="84213" y="41910"/>
                  </a:lnTo>
                  <a:lnTo>
                    <a:pt x="84074" y="41910"/>
                  </a:lnTo>
                  <a:lnTo>
                    <a:pt x="84861" y="43180"/>
                  </a:lnTo>
                  <a:lnTo>
                    <a:pt x="85356" y="44450"/>
                  </a:lnTo>
                  <a:lnTo>
                    <a:pt x="86207" y="44450"/>
                  </a:lnTo>
                  <a:lnTo>
                    <a:pt x="85953" y="43180"/>
                  </a:lnTo>
                  <a:lnTo>
                    <a:pt x="86347" y="43180"/>
                  </a:lnTo>
                  <a:lnTo>
                    <a:pt x="86601" y="44450"/>
                  </a:lnTo>
                  <a:lnTo>
                    <a:pt x="86207" y="44450"/>
                  </a:lnTo>
                  <a:lnTo>
                    <a:pt x="86283" y="46621"/>
                  </a:lnTo>
                  <a:lnTo>
                    <a:pt x="86347" y="46990"/>
                  </a:lnTo>
                  <a:lnTo>
                    <a:pt x="85750" y="45720"/>
                  </a:lnTo>
                  <a:lnTo>
                    <a:pt x="85458" y="46990"/>
                  </a:lnTo>
                  <a:lnTo>
                    <a:pt x="85661" y="46990"/>
                  </a:lnTo>
                  <a:lnTo>
                    <a:pt x="85953" y="48260"/>
                  </a:lnTo>
                  <a:lnTo>
                    <a:pt x="86131" y="48018"/>
                  </a:lnTo>
                  <a:lnTo>
                    <a:pt x="86220" y="47193"/>
                  </a:lnTo>
                  <a:lnTo>
                    <a:pt x="86334" y="47459"/>
                  </a:lnTo>
                  <a:lnTo>
                    <a:pt x="86423" y="47205"/>
                  </a:lnTo>
                  <a:lnTo>
                    <a:pt x="86550" y="48018"/>
                  </a:lnTo>
                  <a:lnTo>
                    <a:pt x="86652" y="48260"/>
                  </a:lnTo>
                  <a:lnTo>
                    <a:pt x="87045" y="48260"/>
                  </a:lnTo>
                  <a:lnTo>
                    <a:pt x="86982" y="47459"/>
                  </a:lnTo>
                  <a:lnTo>
                    <a:pt x="87058" y="47701"/>
                  </a:lnTo>
                  <a:lnTo>
                    <a:pt x="87096" y="46990"/>
                  </a:lnTo>
                  <a:lnTo>
                    <a:pt x="87160" y="48018"/>
                  </a:lnTo>
                  <a:lnTo>
                    <a:pt x="87249" y="48260"/>
                  </a:lnTo>
                  <a:lnTo>
                    <a:pt x="87833" y="46990"/>
                  </a:lnTo>
                  <a:lnTo>
                    <a:pt x="88290" y="46990"/>
                  </a:lnTo>
                  <a:lnTo>
                    <a:pt x="88341" y="47193"/>
                  </a:lnTo>
                  <a:lnTo>
                    <a:pt x="88379" y="46990"/>
                  </a:lnTo>
                  <a:lnTo>
                    <a:pt x="88480" y="47701"/>
                  </a:lnTo>
                  <a:lnTo>
                    <a:pt x="88633" y="48260"/>
                  </a:lnTo>
                  <a:lnTo>
                    <a:pt x="88836" y="46990"/>
                  </a:lnTo>
                  <a:lnTo>
                    <a:pt x="88785" y="48260"/>
                  </a:lnTo>
                  <a:lnTo>
                    <a:pt x="88836" y="49530"/>
                  </a:lnTo>
                  <a:lnTo>
                    <a:pt x="88633" y="48260"/>
                  </a:lnTo>
                  <a:lnTo>
                    <a:pt x="88455" y="47701"/>
                  </a:lnTo>
                  <a:lnTo>
                    <a:pt x="88341" y="47193"/>
                  </a:lnTo>
                  <a:lnTo>
                    <a:pt x="88138" y="48260"/>
                  </a:lnTo>
                  <a:lnTo>
                    <a:pt x="87693" y="48260"/>
                  </a:lnTo>
                  <a:lnTo>
                    <a:pt x="87744" y="49530"/>
                  </a:lnTo>
                  <a:lnTo>
                    <a:pt x="87833" y="50800"/>
                  </a:lnTo>
                  <a:lnTo>
                    <a:pt x="87985" y="50800"/>
                  </a:lnTo>
                  <a:lnTo>
                    <a:pt x="88239" y="52070"/>
                  </a:lnTo>
                  <a:lnTo>
                    <a:pt x="87744" y="50800"/>
                  </a:lnTo>
                  <a:lnTo>
                    <a:pt x="87541" y="52070"/>
                  </a:lnTo>
                  <a:lnTo>
                    <a:pt x="87337" y="52070"/>
                  </a:lnTo>
                  <a:lnTo>
                    <a:pt x="88138" y="53340"/>
                  </a:lnTo>
                  <a:lnTo>
                    <a:pt x="88430" y="52070"/>
                  </a:lnTo>
                  <a:lnTo>
                    <a:pt x="88188" y="53340"/>
                  </a:lnTo>
                  <a:lnTo>
                    <a:pt x="89522" y="53340"/>
                  </a:lnTo>
                  <a:lnTo>
                    <a:pt x="89179" y="54610"/>
                  </a:lnTo>
                  <a:lnTo>
                    <a:pt x="90576" y="53594"/>
                  </a:lnTo>
                  <a:lnTo>
                    <a:pt x="90512" y="53340"/>
                  </a:lnTo>
                  <a:lnTo>
                    <a:pt x="90919" y="53340"/>
                  </a:lnTo>
                  <a:lnTo>
                    <a:pt x="91211" y="53340"/>
                  </a:lnTo>
                  <a:lnTo>
                    <a:pt x="91008" y="54610"/>
                  </a:lnTo>
                  <a:lnTo>
                    <a:pt x="91160" y="54610"/>
                  </a:lnTo>
                  <a:lnTo>
                    <a:pt x="91059" y="55880"/>
                  </a:lnTo>
                  <a:lnTo>
                    <a:pt x="92062" y="55880"/>
                  </a:lnTo>
                  <a:lnTo>
                    <a:pt x="92202" y="54610"/>
                  </a:lnTo>
                  <a:lnTo>
                    <a:pt x="92456" y="55880"/>
                  </a:lnTo>
                  <a:lnTo>
                    <a:pt x="92697" y="55880"/>
                  </a:lnTo>
                  <a:lnTo>
                    <a:pt x="93497" y="54610"/>
                  </a:lnTo>
                  <a:lnTo>
                    <a:pt x="93738" y="54610"/>
                  </a:lnTo>
                  <a:lnTo>
                    <a:pt x="94145" y="53340"/>
                  </a:lnTo>
                  <a:lnTo>
                    <a:pt x="93789" y="53340"/>
                  </a:lnTo>
                  <a:lnTo>
                    <a:pt x="95084" y="52070"/>
                  </a:lnTo>
                  <a:lnTo>
                    <a:pt x="94932" y="50800"/>
                  </a:lnTo>
                  <a:lnTo>
                    <a:pt x="94729" y="52070"/>
                  </a:lnTo>
                  <a:lnTo>
                    <a:pt x="94386" y="52070"/>
                  </a:lnTo>
                  <a:lnTo>
                    <a:pt x="94932" y="50800"/>
                  </a:lnTo>
                  <a:lnTo>
                    <a:pt x="95084" y="49530"/>
                  </a:lnTo>
                  <a:lnTo>
                    <a:pt x="95377" y="48260"/>
                  </a:lnTo>
                  <a:lnTo>
                    <a:pt x="95973" y="48260"/>
                  </a:lnTo>
                  <a:lnTo>
                    <a:pt x="95973" y="46990"/>
                  </a:lnTo>
                  <a:lnTo>
                    <a:pt x="96621" y="46990"/>
                  </a:lnTo>
                  <a:lnTo>
                    <a:pt x="96418" y="48260"/>
                  </a:lnTo>
                  <a:lnTo>
                    <a:pt x="96621" y="48260"/>
                  </a:lnTo>
                  <a:lnTo>
                    <a:pt x="96672" y="46990"/>
                  </a:lnTo>
                  <a:lnTo>
                    <a:pt x="96812" y="46990"/>
                  </a:lnTo>
                  <a:lnTo>
                    <a:pt x="96812" y="45720"/>
                  </a:lnTo>
                  <a:lnTo>
                    <a:pt x="98005" y="45720"/>
                  </a:lnTo>
                  <a:lnTo>
                    <a:pt x="96964" y="44450"/>
                  </a:lnTo>
                  <a:lnTo>
                    <a:pt x="96774" y="45720"/>
                  </a:lnTo>
                  <a:lnTo>
                    <a:pt x="96621" y="45720"/>
                  </a:lnTo>
                  <a:lnTo>
                    <a:pt x="96126" y="45720"/>
                  </a:lnTo>
                  <a:lnTo>
                    <a:pt x="96126" y="44450"/>
                  </a:lnTo>
                  <a:lnTo>
                    <a:pt x="96278" y="44450"/>
                  </a:lnTo>
                  <a:lnTo>
                    <a:pt x="96621" y="45720"/>
                  </a:lnTo>
                  <a:lnTo>
                    <a:pt x="96418" y="44450"/>
                  </a:lnTo>
                  <a:lnTo>
                    <a:pt x="96913" y="44450"/>
                  </a:lnTo>
                  <a:lnTo>
                    <a:pt x="98056" y="43180"/>
                  </a:lnTo>
                  <a:lnTo>
                    <a:pt x="97459" y="43180"/>
                  </a:lnTo>
                  <a:lnTo>
                    <a:pt x="97358" y="41910"/>
                  </a:lnTo>
                  <a:lnTo>
                    <a:pt x="97561" y="41910"/>
                  </a:lnTo>
                  <a:lnTo>
                    <a:pt x="97561" y="39370"/>
                  </a:lnTo>
                  <a:lnTo>
                    <a:pt x="97713" y="40640"/>
                  </a:lnTo>
                  <a:lnTo>
                    <a:pt x="97866" y="39370"/>
                  </a:lnTo>
                  <a:lnTo>
                    <a:pt x="98209" y="38100"/>
                  </a:lnTo>
                  <a:lnTo>
                    <a:pt x="99250" y="38100"/>
                  </a:lnTo>
                  <a:lnTo>
                    <a:pt x="98945" y="36830"/>
                  </a:lnTo>
                  <a:lnTo>
                    <a:pt x="99542" y="36830"/>
                  </a:lnTo>
                  <a:lnTo>
                    <a:pt x="100088" y="35560"/>
                  </a:lnTo>
                  <a:lnTo>
                    <a:pt x="99949" y="34290"/>
                  </a:lnTo>
                  <a:lnTo>
                    <a:pt x="99352" y="34290"/>
                  </a:lnTo>
                  <a:lnTo>
                    <a:pt x="99949" y="33020"/>
                  </a:lnTo>
                  <a:lnTo>
                    <a:pt x="100444" y="34290"/>
                  </a:lnTo>
                  <a:lnTo>
                    <a:pt x="101333" y="34290"/>
                  </a:lnTo>
                  <a:lnTo>
                    <a:pt x="101930" y="33020"/>
                  </a:lnTo>
                  <a:lnTo>
                    <a:pt x="100838" y="33020"/>
                  </a:lnTo>
                  <a:lnTo>
                    <a:pt x="100634" y="31750"/>
                  </a:lnTo>
                  <a:lnTo>
                    <a:pt x="100444" y="33020"/>
                  </a:lnTo>
                  <a:lnTo>
                    <a:pt x="100355" y="31330"/>
                  </a:lnTo>
                  <a:lnTo>
                    <a:pt x="100088" y="30480"/>
                  </a:lnTo>
                  <a:lnTo>
                    <a:pt x="100355" y="31330"/>
                  </a:lnTo>
                  <a:lnTo>
                    <a:pt x="100469" y="31686"/>
                  </a:lnTo>
                  <a:lnTo>
                    <a:pt x="100939" y="30480"/>
                  </a:lnTo>
                  <a:lnTo>
                    <a:pt x="103708" y="30480"/>
                  </a:lnTo>
                  <a:lnTo>
                    <a:pt x="103962" y="29210"/>
                  </a:lnTo>
                  <a:lnTo>
                    <a:pt x="104800" y="30480"/>
                  </a:lnTo>
                  <a:lnTo>
                    <a:pt x="105156" y="30480"/>
                  </a:lnTo>
                  <a:lnTo>
                    <a:pt x="105346" y="31750"/>
                  </a:lnTo>
                  <a:lnTo>
                    <a:pt x="105549" y="31750"/>
                  </a:lnTo>
                  <a:lnTo>
                    <a:pt x="105651" y="30480"/>
                  </a:lnTo>
                  <a:lnTo>
                    <a:pt x="106337" y="30480"/>
                  </a:lnTo>
                  <a:lnTo>
                    <a:pt x="106540" y="31750"/>
                  </a:lnTo>
                  <a:lnTo>
                    <a:pt x="106883" y="31750"/>
                  </a:lnTo>
                  <a:lnTo>
                    <a:pt x="106934" y="30480"/>
                  </a:lnTo>
                  <a:lnTo>
                    <a:pt x="107886" y="30480"/>
                  </a:lnTo>
                  <a:lnTo>
                    <a:pt x="107886" y="31750"/>
                  </a:lnTo>
                  <a:lnTo>
                    <a:pt x="108077" y="31750"/>
                  </a:lnTo>
                  <a:lnTo>
                    <a:pt x="108331" y="30480"/>
                  </a:lnTo>
                  <a:lnTo>
                    <a:pt x="108470" y="31750"/>
                  </a:lnTo>
                  <a:lnTo>
                    <a:pt x="108724" y="31750"/>
                  </a:lnTo>
                  <a:lnTo>
                    <a:pt x="108635" y="32727"/>
                  </a:lnTo>
                  <a:lnTo>
                    <a:pt x="108877" y="31750"/>
                  </a:lnTo>
                  <a:lnTo>
                    <a:pt x="109016" y="31750"/>
                  </a:lnTo>
                  <a:lnTo>
                    <a:pt x="109016" y="33020"/>
                  </a:lnTo>
                  <a:lnTo>
                    <a:pt x="109270" y="31750"/>
                  </a:lnTo>
                  <a:lnTo>
                    <a:pt x="109715" y="31750"/>
                  </a:lnTo>
                  <a:lnTo>
                    <a:pt x="110159" y="31750"/>
                  </a:lnTo>
                  <a:lnTo>
                    <a:pt x="109969" y="32296"/>
                  </a:lnTo>
                  <a:lnTo>
                    <a:pt x="109969" y="38100"/>
                  </a:lnTo>
                  <a:lnTo>
                    <a:pt x="109715" y="38100"/>
                  </a:lnTo>
                  <a:lnTo>
                    <a:pt x="109562" y="36830"/>
                  </a:lnTo>
                  <a:lnTo>
                    <a:pt x="109816" y="36830"/>
                  </a:lnTo>
                  <a:lnTo>
                    <a:pt x="109969" y="38100"/>
                  </a:lnTo>
                  <a:lnTo>
                    <a:pt x="109969" y="32296"/>
                  </a:lnTo>
                  <a:lnTo>
                    <a:pt x="109715" y="33020"/>
                  </a:lnTo>
                  <a:lnTo>
                    <a:pt x="109715" y="31750"/>
                  </a:lnTo>
                  <a:lnTo>
                    <a:pt x="109270" y="32562"/>
                  </a:lnTo>
                  <a:lnTo>
                    <a:pt x="109270" y="40640"/>
                  </a:lnTo>
                  <a:lnTo>
                    <a:pt x="108724" y="40640"/>
                  </a:lnTo>
                  <a:lnTo>
                    <a:pt x="108877" y="39370"/>
                  </a:lnTo>
                  <a:lnTo>
                    <a:pt x="109270" y="40640"/>
                  </a:lnTo>
                  <a:lnTo>
                    <a:pt x="109270" y="32562"/>
                  </a:lnTo>
                  <a:lnTo>
                    <a:pt x="109016" y="33020"/>
                  </a:lnTo>
                  <a:lnTo>
                    <a:pt x="108877" y="33020"/>
                  </a:lnTo>
                  <a:lnTo>
                    <a:pt x="108635" y="32727"/>
                  </a:lnTo>
                  <a:lnTo>
                    <a:pt x="108572" y="33020"/>
                  </a:lnTo>
                  <a:lnTo>
                    <a:pt x="108610" y="32689"/>
                  </a:lnTo>
                  <a:lnTo>
                    <a:pt x="107886" y="31750"/>
                  </a:lnTo>
                  <a:lnTo>
                    <a:pt x="108724" y="34290"/>
                  </a:lnTo>
                  <a:lnTo>
                    <a:pt x="108470" y="34290"/>
                  </a:lnTo>
                  <a:lnTo>
                    <a:pt x="108724" y="35560"/>
                  </a:lnTo>
                  <a:lnTo>
                    <a:pt x="108381" y="36677"/>
                  </a:lnTo>
                  <a:lnTo>
                    <a:pt x="108381" y="43180"/>
                  </a:lnTo>
                  <a:lnTo>
                    <a:pt x="108026" y="41910"/>
                  </a:lnTo>
                  <a:lnTo>
                    <a:pt x="107734" y="42646"/>
                  </a:lnTo>
                  <a:lnTo>
                    <a:pt x="107886" y="41910"/>
                  </a:lnTo>
                  <a:lnTo>
                    <a:pt x="108026" y="41910"/>
                  </a:lnTo>
                  <a:lnTo>
                    <a:pt x="108229" y="41910"/>
                  </a:lnTo>
                  <a:lnTo>
                    <a:pt x="108381" y="43180"/>
                  </a:lnTo>
                  <a:lnTo>
                    <a:pt x="108381" y="36677"/>
                  </a:lnTo>
                  <a:lnTo>
                    <a:pt x="108331" y="36830"/>
                  </a:lnTo>
                  <a:lnTo>
                    <a:pt x="107530" y="36830"/>
                  </a:lnTo>
                  <a:lnTo>
                    <a:pt x="107530" y="39370"/>
                  </a:lnTo>
                  <a:lnTo>
                    <a:pt x="107530" y="40640"/>
                  </a:lnTo>
                  <a:lnTo>
                    <a:pt x="107530" y="39370"/>
                  </a:lnTo>
                  <a:lnTo>
                    <a:pt x="107530" y="36830"/>
                  </a:lnTo>
                  <a:lnTo>
                    <a:pt x="107238" y="38100"/>
                  </a:lnTo>
                  <a:lnTo>
                    <a:pt x="107137" y="39370"/>
                  </a:lnTo>
                  <a:lnTo>
                    <a:pt x="106641" y="39370"/>
                  </a:lnTo>
                  <a:lnTo>
                    <a:pt x="106438" y="39370"/>
                  </a:lnTo>
                  <a:lnTo>
                    <a:pt x="106387" y="46990"/>
                  </a:lnTo>
                  <a:lnTo>
                    <a:pt x="106248" y="48260"/>
                  </a:lnTo>
                  <a:lnTo>
                    <a:pt x="105943" y="46990"/>
                  </a:lnTo>
                  <a:lnTo>
                    <a:pt x="106387" y="46990"/>
                  </a:lnTo>
                  <a:lnTo>
                    <a:pt x="106387" y="39370"/>
                  </a:lnTo>
                  <a:lnTo>
                    <a:pt x="106172" y="39370"/>
                  </a:lnTo>
                  <a:lnTo>
                    <a:pt x="106172" y="40030"/>
                  </a:lnTo>
                  <a:lnTo>
                    <a:pt x="105943" y="40640"/>
                  </a:lnTo>
                  <a:lnTo>
                    <a:pt x="105752" y="40640"/>
                  </a:lnTo>
                  <a:lnTo>
                    <a:pt x="106172" y="40030"/>
                  </a:lnTo>
                  <a:lnTo>
                    <a:pt x="106172" y="39370"/>
                  </a:lnTo>
                  <a:lnTo>
                    <a:pt x="105943" y="39370"/>
                  </a:lnTo>
                  <a:lnTo>
                    <a:pt x="106248" y="38100"/>
                  </a:lnTo>
                  <a:lnTo>
                    <a:pt x="105600" y="38100"/>
                  </a:lnTo>
                  <a:lnTo>
                    <a:pt x="105346" y="39370"/>
                  </a:lnTo>
                  <a:lnTo>
                    <a:pt x="104711" y="39370"/>
                  </a:lnTo>
                  <a:lnTo>
                    <a:pt x="105702" y="40640"/>
                  </a:lnTo>
                  <a:lnTo>
                    <a:pt x="105943" y="41910"/>
                  </a:lnTo>
                  <a:lnTo>
                    <a:pt x="105346" y="41910"/>
                  </a:lnTo>
                  <a:lnTo>
                    <a:pt x="105346" y="44450"/>
                  </a:lnTo>
                  <a:lnTo>
                    <a:pt x="105257" y="45720"/>
                  </a:lnTo>
                  <a:lnTo>
                    <a:pt x="104902" y="46990"/>
                  </a:lnTo>
                  <a:lnTo>
                    <a:pt x="104711" y="45720"/>
                  </a:lnTo>
                  <a:lnTo>
                    <a:pt x="104355" y="46990"/>
                  </a:lnTo>
                  <a:lnTo>
                    <a:pt x="104216" y="46545"/>
                  </a:lnTo>
                  <a:lnTo>
                    <a:pt x="104216" y="48260"/>
                  </a:lnTo>
                  <a:lnTo>
                    <a:pt x="104216" y="49530"/>
                  </a:lnTo>
                  <a:lnTo>
                    <a:pt x="103860" y="49530"/>
                  </a:lnTo>
                  <a:lnTo>
                    <a:pt x="103962" y="48260"/>
                  </a:lnTo>
                  <a:lnTo>
                    <a:pt x="104216" y="48260"/>
                  </a:lnTo>
                  <a:lnTo>
                    <a:pt x="104216" y="46545"/>
                  </a:lnTo>
                  <a:lnTo>
                    <a:pt x="103962" y="45720"/>
                  </a:lnTo>
                  <a:lnTo>
                    <a:pt x="104711" y="45720"/>
                  </a:lnTo>
                  <a:lnTo>
                    <a:pt x="105257" y="45720"/>
                  </a:lnTo>
                  <a:lnTo>
                    <a:pt x="105257" y="44450"/>
                  </a:lnTo>
                  <a:lnTo>
                    <a:pt x="104355" y="44450"/>
                  </a:lnTo>
                  <a:lnTo>
                    <a:pt x="104355" y="43180"/>
                  </a:lnTo>
                  <a:lnTo>
                    <a:pt x="104952" y="43180"/>
                  </a:lnTo>
                  <a:lnTo>
                    <a:pt x="105346" y="44450"/>
                  </a:lnTo>
                  <a:lnTo>
                    <a:pt x="105346" y="41910"/>
                  </a:lnTo>
                  <a:lnTo>
                    <a:pt x="105651" y="40640"/>
                  </a:lnTo>
                  <a:lnTo>
                    <a:pt x="104355" y="40640"/>
                  </a:lnTo>
                  <a:lnTo>
                    <a:pt x="104216" y="39370"/>
                  </a:lnTo>
                  <a:lnTo>
                    <a:pt x="104355" y="39370"/>
                  </a:lnTo>
                  <a:lnTo>
                    <a:pt x="104114" y="38100"/>
                  </a:lnTo>
                  <a:lnTo>
                    <a:pt x="103911" y="39370"/>
                  </a:lnTo>
                  <a:lnTo>
                    <a:pt x="103416" y="40640"/>
                  </a:lnTo>
                  <a:lnTo>
                    <a:pt x="104013" y="40640"/>
                  </a:lnTo>
                  <a:lnTo>
                    <a:pt x="104216" y="41910"/>
                  </a:lnTo>
                  <a:lnTo>
                    <a:pt x="103670" y="41910"/>
                  </a:lnTo>
                  <a:lnTo>
                    <a:pt x="104254" y="43180"/>
                  </a:lnTo>
                  <a:lnTo>
                    <a:pt x="103670" y="43180"/>
                  </a:lnTo>
                  <a:lnTo>
                    <a:pt x="103670" y="44450"/>
                  </a:lnTo>
                  <a:lnTo>
                    <a:pt x="103619" y="48260"/>
                  </a:lnTo>
                  <a:lnTo>
                    <a:pt x="103416" y="48260"/>
                  </a:lnTo>
                  <a:lnTo>
                    <a:pt x="102870" y="46990"/>
                  </a:lnTo>
                  <a:lnTo>
                    <a:pt x="103124" y="46990"/>
                  </a:lnTo>
                  <a:lnTo>
                    <a:pt x="103619" y="48260"/>
                  </a:lnTo>
                  <a:lnTo>
                    <a:pt x="103619" y="44450"/>
                  </a:lnTo>
                  <a:lnTo>
                    <a:pt x="102628" y="44450"/>
                  </a:lnTo>
                  <a:lnTo>
                    <a:pt x="102082" y="44450"/>
                  </a:lnTo>
                  <a:lnTo>
                    <a:pt x="102400" y="44767"/>
                  </a:lnTo>
                  <a:lnTo>
                    <a:pt x="103365" y="45720"/>
                  </a:lnTo>
                  <a:lnTo>
                    <a:pt x="101727" y="45720"/>
                  </a:lnTo>
                  <a:lnTo>
                    <a:pt x="101777" y="44450"/>
                  </a:lnTo>
                  <a:lnTo>
                    <a:pt x="99949" y="44450"/>
                  </a:lnTo>
                  <a:lnTo>
                    <a:pt x="100634" y="45720"/>
                  </a:lnTo>
                  <a:lnTo>
                    <a:pt x="100088" y="45720"/>
                  </a:lnTo>
                  <a:lnTo>
                    <a:pt x="100241" y="46990"/>
                  </a:lnTo>
                  <a:lnTo>
                    <a:pt x="100736" y="46990"/>
                  </a:lnTo>
                  <a:lnTo>
                    <a:pt x="101041" y="45720"/>
                  </a:lnTo>
                  <a:lnTo>
                    <a:pt x="101333" y="45720"/>
                  </a:lnTo>
                  <a:lnTo>
                    <a:pt x="101536" y="46990"/>
                  </a:lnTo>
                  <a:lnTo>
                    <a:pt x="101879" y="46990"/>
                  </a:lnTo>
                  <a:lnTo>
                    <a:pt x="102031" y="46990"/>
                  </a:lnTo>
                  <a:lnTo>
                    <a:pt x="101879" y="48260"/>
                  </a:lnTo>
                  <a:lnTo>
                    <a:pt x="102171" y="48260"/>
                  </a:lnTo>
                  <a:lnTo>
                    <a:pt x="102527" y="49530"/>
                  </a:lnTo>
                  <a:lnTo>
                    <a:pt x="102171" y="49530"/>
                  </a:lnTo>
                  <a:lnTo>
                    <a:pt x="102323" y="50800"/>
                  </a:lnTo>
                  <a:lnTo>
                    <a:pt x="101828" y="50800"/>
                  </a:lnTo>
                  <a:lnTo>
                    <a:pt x="102120" y="49530"/>
                  </a:lnTo>
                  <a:lnTo>
                    <a:pt x="101130" y="49530"/>
                  </a:lnTo>
                  <a:lnTo>
                    <a:pt x="100939" y="49530"/>
                  </a:lnTo>
                  <a:lnTo>
                    <a:pt x="100825" y="50076"/>
                  </a:lnTo>
                  <a:lnTo>
                    <a:pt x="100926" y="50622"/>
                  </a:lnTo>
                  <a:lnTo>
                    <a:pt x="101180" y="50800"/>
                  </a:lnTo>
                  <a:lnTo>
                    <a:pt x="101333" y="52070"/>
                  </a:lnTo>
                  <a:lnTo>
                    <a:pt x="101434" y="50800"/>
                  </a:lnTo>
                  <a:lnTo>
                    <a:pt x="101587" y="50800"/>
                  </a:lnTo>
                  <a:lnTo>
                    <a:pt x="101879" y="52070"/>
                  </a:lnTo>
                  <a:lnTo>
                    <a:pt x="101333" y="52070"/>
                  </a:lnTo>
                  <a:lnTo>
                    <a:pt x="101180" y="52070"/>
                  </a:lnTo>
                  <a:lnTo>
                    <a:pt x="101180" y="50800"/>
                  </a:lnTo>
                  <a:lnTo>
                    <a:pt x="100736" y="50800"/>
                  </a:lnTo>
                  <a:lnTo>
                    <a:pt x="100711" y="50622"/>
                  </a:lnTo>
                  <a:lnTo>
                    <a:pt x="100685" y="50800"/>
                  </a:lnTo>
                  <a:lnTo>
                    <a:pt x="99644" y="50800"/>
                  </a:lnTo>
                  <a:lnTo>
                    <a:pt x="99402" y="52070"/>
                  </a:lnTo>
                  <a:lnTo>
                    <a:pt x="100088" y="52070"/>
                  </a:lnTo>
                  <a:lnTo>
                    <a:pt x="100444" y="53340"/>
                  </a:lnTo>
                  <a:lnTo>
                    <a:pt x="100634" y="53340"/>
                  </a:lnTo>
                  <a:lnTo>
                    <a:pt x="101180" y="54610"/>
                  </a:lnTo>
                  <a:lnTo>
                    <a:pt x="102082" y="54610"/>
                  </a:lnTo>
                  <a:lnTo>
                    <a:pt x="100685" y="53340"/>
                  </a:lnTo>
                  <a:lnTo>
                    <a:pt x="103314" y="53340"/>
                  </a:lnTo>
                  <a:lnTo>
                    <a:pt x="103212" y="52070"/>
                  </a:lnTo>
                  <a:lnTo>
                    <a:pt x="103416" y="52070"/>
                  </a:lnTo>
                  <a:lnTo>
                    <a:pt x="102717" y="50800"/>
                  </a:lnTo>
                  <a:lnTo>
                    <a:pt x="103860" y="50800"/>
                  </a:lnTo>
                  <a:lnTo>
                    <a:pt x="103860" y="52070"/>
                  </a:lnTo>
                  <a:lnTo>
                    <a:pt x="104660" y="52070"/>
                  </a:lnTo>
                  <a:lnTo>
                    <a:pt x="104114" y="50800"/>
                  </a:lnTo>
                  <a:lnTo>
                    <a:pt x="104254" y="50800"/>
                  </a:lnTo>
                  <a:lnTo>
                    <a:pt x="104660" y="49530"/>
                  </a:lnTo>
                  <a:lnTo>
                    <a:pt x="104609" y="48260"/>
                  </a:lnTo>
                  <a:lnTo>
                    <a:pt x="104800" y="48260"/>
                  </a:lnTo>
                  <a:lnTo>
                    <a:pt x="104800" y="49530"/>
                  </a:lnTo>
                  <a:lnTo>
                    <a:pt x="105397" y="50800"/>
                  </a:lnTo>
                  <a:lnTo>
                    <a:pt x="105054" y="49530"/>
                  </a:lnTo>
                  <a:lnTo>
                    <a:pt x="108178" y="49530"/>
                  </a:lnTo>
                  <a:lnTo>
                    <a:pt x="108724" y="48260"/>
                  </a:lnTo>
                  <a:lnTo>
                    <a:pt x="109016" y="49530"/>
                  </a:lnTo>
                  <a:lnTo>
                    <a:pt x="109474" y="48260"/>
                  </a:lnTo>
                  <a:lnTo>
                    <a:pt x="110858" y="48260"/>
                  </a:lnTo>
                  <a:lnTo>
                    <a:pt x="110959" y="46990"/>
                  </a:lnTo>
                  <a:lnTo>
                    <a:pt x="111455" y="48260"/>
                  </a:lnTo>
                  <a:lnTo>
                    <a:pt x="111455" y="46990"/>
                  </a:lnTo>
                  <a:lnTo>
                    <a:pt x="112344" y="46990"/>
                  </a:lnTo>
                  <a:lnTo>
                    <a:pt x="112496" y="46990"/>
                  </a:lnTo>
                  <a:lnTo>
                    <a:pt x="113233" y="46990"/>
                  </a:lnTo>
                  <a:lnTo>
                    <a:pt x="113233" y="45720"/>
                  </a:lnTo>
                  <a:lnTo>
                    <a:pt x="114782" y="45720"/>
                  </a:lnTo>
                  <a:lnTo>
                    <a:pt x="115862" y="44450"/>
                  </a:lnTo>
                  <a:lnTo>
                    <a:pt x="115722" y="44450"/>
                  </a:lnTo>
                  <a:lnTo>
                    <a:pt x="116268" y="43180"/>
                  </a:lnTo>
                  <a:lnTo>
                    <a:pt x="116459" y="44450"/>
                  </a:lnTo>
                  <a:lnTo>
                    <a:pt x="117462" y="44450"/>
                  </a:lnTo>
                  <a:lnTo>
                    <a:pt x="116611" y="43180"/>
                  </a:lnTo>
                  <a:lnTo>
                    <a:pt x="117652" y="43180"/>
                  </a:lnTo>
                  <a:lnTo>
                    <a:pt x="117551" y="44450"/>
                  </a:lnTo>
                  <a:lnTo>
                    <a:pt x="118148" y="44450"/>
                  </a:lnTo>
                  <a:lnTo>
                    <a:pt x="118148" y="43180"/>
                  </a:lnTo>
                  <a:lnTo>
                    <a:pt x="118541" y="43180"/>
                  </a:lnTo>
                  <a:lnTo>
                    <a:pt x="118948" y="41910"/>
                  </a:lnTo>
                  <a:lnTo>
                    <a:pt x="119240" y="41910"/>
                  </a:lnTo>
                  <a:lnTo>
                    <a:pt x="119684" y="43180"/>
                  </a:lnTo>
                  <a:lnTo>
                    <a:pt x="119888" y="41910"/>
                  </a:lnTo>
                  <a:lnTo>
                    <a:pt x="120637" y="41910"/>
                  </a:lnTo>
                  <a:lnTo>
                    <a:pt x="121081" y="40640"/>
                  </a:lnTo>
                  <a:lnTo>
                    <a:pt x="120980" y="41910"/>
                  </a:lnTo>
                  <a:lnTo>
                    <a:pt x="121170" y="41910"/>
                  </a:lnTo>
                  <a:lnTo>
                    <a:pt x="121818" y="40640"/>
                  </a:lnTo>
                  <a:lnTo>
                    <a:pt x="123507" y="40640"/>
                  </a:lnTo>
                  <a:lnTo>
                    <a:pt x="122910" y="41910"/>
                  </a:lnTo>
                  <a:lnTo>
                    <a:pt x="124155" y="41910"/>
                  </a:lnTo>
                  <a:lnTo>
                    <a:pt x="123952" y="43180"/>
                  </a:lnTo>
                  <a:lnTo>
                    <a:pt x="125095" y="41910"/>
                  </a:lnTo>
                  <a:lnTo>
                    <a:pt x="124650" y="43180"/>
                  </a:lnTo>
                  <a:lnTo>
                    <a:pt x="126238" y="43180"/>
                  </a:lnTo>
                  <a:lnTo>
                    <a:pt x="125196" y="45720"/>
                  </a:lnTo>
                  <a:lnTo>
                    <a:pt x="126174" y="44526"/>
                  </a:lnTo>
                  <a:lnTo>
                    <a:pt x="126149" y="44767"/>
                  </a:lnTo>
                  <a:lnTo>
                    <a:pt x="126085" y="45720"/>
                  </a:lnTo>
                  <a:lnTo>
                    <a:pt x="126530" y="45720"/>
                  </a:lnTo>
                  <a:lnTo>
                    <a:pt x="126085" y="46990"/>
                  </a:lnTo>
                  <a:lnTo>
                    <a:pt x="126936" y="46990"/>
                  </a:lnTo>
                  <a:lnTo>
                    <a:pt x="126085" y="48260"/>
                  </a:lnTo>
                  <a:lnTo>
                    <a:pt x="126034" y="46990"/>
                  </a:lnTo>
                  <a:lnTo>
                    <a:pt x="125641" y="46990"/>
                  </a:lnTo>
                  <a:lnTo>
                    <a:pt x="124942" y="48260"/>
                  </a:lnTo>
                  <a:lnTo>
                    <a:pt x="125298" y="48260"/>
                  </a:lnTo>
                  <a:lnTo>
                    <a:pt x="125349" y="49530"/>
                  </a:lnTo>
                  <a:lnTo>
                    <a:pt x="124155" y="49530"/>
                  </a:lnTo>
                  <a:lnTo>
                    <a:pt x="124167" y="50457"/>
                  </a:lnTo>
                  <a:lnTo>
                    <a:pt x="124447" y="50800"/>
                  </a:lnTo>
                  <a:lnTo>
                    <a:pt x="124180" y="50482"/>
                  </a:lnTo>
                  <a:lnTo>
                    <a:pt x="124206" y="50800"/>
                  </a:lnTo>
                  <a:lnTo>
                    <a:pt x="124167" y="50457"/>
                  </a:lnTo>
                  <a:lnTo>
                    <a:pt x="123456" y="49530"/>
                  </a:lnTo>
                  <a:lnTo>
                    <a:pt x="122466" y="50800"/>
                  </a:lnTo>
                  <a:lnTo>
                    <a:pt x="122313" y="50800"/>
                  </a:lnTo>
                  <a:lnTo>
                    <a:pt x="122758" y="49530"/>
                  </a:lnTo>
                  <a:lnTo>
                    <a:pt x="122021" y="49530"/>
                  </a:lnTo>
                  <a:lnTo>
                    <a:pt x="122021" y="50800"/>
                  </a:lnTo>
                  <a:lnTo>
                    <a:pt x="121818" y="50800"/>
                  </a:lnTo>
                  <a:lnTo>
                    <a:pt x="122072" y="51917"/>
                  </a:lnTo>
                  <a:lnTo>
                    <a:pt x="121475" y="50800"/>
                  </a:lnTo>
                  <a:lnTo>
                    <a:pt x="121323" y="50800"/>
                  </a:lnTo>
                  <a:lnTo>
                    <a:pt x="121323" y="53340"/>
                  </a:lnTo>
                  <a:lnTo>
                    <a:pt x="120967" y="52806"/>
                  </a:lnTo>
                  <a:lnTo>
                    <a:pt x="120484" y="52070"/>
                  </a:lnTo>
                  <a:lnTo>
                    <a:pt x="120777" y="52070"/>
                  </a:lnTo>
                  <a:lnTo>
                    <a:pt x="121031" y="52692"/>
                  </a:lnTo>
                  <a:lnTo>
                    <a:pt x="121323" y="53340"/>
                  </a:lnTo>
                  <a:lnTo>
                    <a:pt x="121323" y="50800"/>
                  </a:lnTo>
                  <a:lnTo>
                    <a:pt x="120484" y="50800"/>
                  </a:lnTo>
                  <a:lnTo>
                    <a:pt x="120535" y="49530"/>
                  </a:lnTo>
                  <a:lnTo>
                    <a:pt x="120332" y="49530"/>
                  </a:lnTo>
                  <a:lnTo>
                    <a:pt x="119735" y="50800"/>
                  </a:lnTo>
                  <a:lnTo>
                    <a:pt x="120281" y="50800"/>
                  </a:lnTo>
                  <a:lnTo>
                    <a:pt x="119938" y="52070"/>
                  </a:lnTo>
                  <a:lnTo>
                    <a:pt x="119240" y="50800"/>
                  </a:lnTo>
                  <a:lnTo>
                    <a:pt x="118897" y="50800"/>
                  </a:lnTo>
                  <a:lnTo>
                    <a:pt x="119341" y="52070"/>
                  </a:lnTo>
                  <a:lnTo>
                    <a:pt x="118999" y="52070"/>
                  </a:lnTo>
                  <a:lnTo>
                    <a:pt x="119138" y="53340"/>
                  </a:lnTo>
                  <a:lnTo>
                    <a:pt x="118643" y="53340"/>
                  </a:lnTo>
                  <a:lnTo>
                    <a:pt x="118999" y="52070"/>
                  </a:lnTo>
                  <a:lnTo>
                    <a:pt x="118541" y="52070"/>
                  </a:lnTo>
                  <a:lnTo>
                    <a:pt x="118300" y="53340"/>
                  </a:lnTo>
                  <a:lnTo>
                    <a:pt x="118541" y="54610"/>
                  </a:lnTo>
                  <a:lnTo>
                    <a:pt x="117462" y="54610"/>
                  </a:lnTo>
                  <a:lnTo>
                    <a:pt x="117906" y="55880"/>
                  </a:lnTo>
                  <a:lnTo>
                    <a:pt x="116166" y="55880"/>
                  </a:lnTo>
                  <a:lnTo>
                    <a:pt x="116014" y="57150"/>
                  </a:lnTo>
                  <a:lnTo>
                    <a:pt x="115570" y="55880"/>
                  </a:lnTo>
                  <a:lnTo>
                    <a:pt x="115328" y="55880"/>
                  </a:lnTo>
                  <a:lnTo>
                    <a:pt x="115862" y="54610"/>
                  </a:lnTo>
                  <a:lnTo>
                    <a:pt x="115176" y="55880"/>
                  </a:lnTo>
                  <a:lnTo>
                    <a:pt x="114782" y="55880"/>
                  </a:lnTo>
                  <a:lnTo>
                    <a:pt x="114782" y="57150"/>
                  </a:lnTo>
                  <a:lnTo>
                    <a:pt x="115862" y="57150"/>
                  </a:lnTo>
                  <a:lnTo>
                    <a:pt x="116268" y="58420"/>
                  </a:lnTo>
                  <a:lnTo>
                    <a:pt x="116268" y="57150"/>
                  </a:lnTo>
                  <a:lnTo>
                    <a:pt x="116865" y="57150"/>
                  </a:lnTo>
                  <a:lnTo>
                    <a:pt x="116916" y="58420"/>
                  </a:lnTo>
                  <a:lnTo>
                    <a:pt x="117652" y="57150"/>
                  </a:lnTo>
                  <a:lnTo>
                    <a:pt x="118148" y="58420"/>
                  </a:lnTo>
                  <a:lnTo>
                    <a:pt x="120230" y="58420"/>
                  </a:lnTo>
                  <a:lnTo>
                    <a:pt x="120230" y="59690"/>
                  </a:lnTo>
                  <a:lnTo>
                    <a:pt x="121170" y="58420"/>
                  </a:lnTo>
                  <a:lnTo>
                    <a:pt x="121818" y="59626"/>
                  </a:lnTo>
                  <a:lnTo>
                    <a:pt x="123761" y="59690"/>
                  </a:lnTo>
                  <a:lnTo>
                    <a:pt x="124396" y="58420"/>
                  </a:lnTo>
                  <a:lnTo>
                    <a:pt x="124548" y="60960"/>
                  </a:lnTo>
                  <a:lnTo>
                    <a:pt x="125247" y="60960"/>
                  </a:lnTo>
                  <a:lnTo>
                    <a:pt x="125488" y="59690"/>
                  </a:lnTo>
                  <a:lnTo>
                    <a:pt x="126085" y="60960"/>
                  </a:lnTo>
                  <a:lnTo>
                    <a:pt x="126238" y="60960"/>
                  </a:lnTo>
                  <a:lnTo>
                    <a:pt x="126441" y="59690"/>
                  </a:lnTo>
                  <a:lnTo>
                    <a:pt x="126339" y="60960"/>
                  </a:lnTo>
                  <a:lnTo>
                    <a:pt x="128562" y="60960"/>
                  </a:lnTo>
                  <a:lnTo>
                    <a:pt x="128612" y="62230"/>
                  </a:lnTo>
                  <a:lnTo>
                    <a:pt x="129070" y="62230"/>
                  </a:lnTo>
                  <a:lnTo>
                    <a:pt x="129159" y="60960"/>
                  </a:lnTo>
                  <a:lnTo>
                    <a:pt x="129311" y="60960"/>
                  </a:lnTo>
                  <a:lnTo>
                    <a:pt x="129857" y="60960"/>
                  </a:lnTo>
                  <a:lnTo>
                    <a:pt x="130200" y="62230"/>
                  </a:lnTo>
                  <a:lnTo>
                    <a:pt x="131445" y="60960"/>
                  </a:lnTo>
                  <a:lnTo>
                    <a:pt x="131546" y="62230"/>
                  </a:lnTo>
                  <a:lnTo>
                    <a:pt x="132588" y="62230"/>
                  </a:lnTo>
                  <a:lnTo>
                    <a:pt x="132829" y="63500"/>
                  </a:lnTo>
                  <a:lnTo>
                    <a:pt x="132930" y="62230"/>
                  </a:lnTo>
                  <a:lnTo>
                    <a:pt x="133235" y="62230"/>
                  </a:lnTo>
                  <a:lnTo>
                    <a:pt x="133083" y="63500"/>
                  </a:lnTo>
                  <a:lnTo>
                    <a:pt x="134962" y="63500"/>
                  </a:lnTo>
                  <a:lnTo>
                    <a:pt x="134670" y="64770"/>
                  </a:lnTo>
                  <a:lnTo>
                    <a:pt x="134962" y="64770"/>
                  </a:lnTo>
                  <a:lnTo>
                    <a:pt x="135064" y="63500"/>
                  </a:lnTo>
                  <a:lnTo>
                    <a:pt x="135318" y="62230"/>
                  </a:lnTo>
                  <a:lnTo>
                    <a:pt x="135597" y="64350"/>
                  </a:lnTo>
                  <a:lnTo>
                    <a:pt x="135661" y="64770"/>
                  </a:lnTo>
                  <a:lnTo>
                    <a:pt x="136156" y="64770"/>
                  </a:lnTo>
                  <a:lnTo>
                    <a:pt x="136156" y="63500"/>
                  </a:lnTo>
                  <a:lnTo>
                    <a:pt x="135763" y="64084"/>
                  </a:lnTo>
                  <a:lnTo>
                    <a:pt x="135864" y="63500"/>
                  </a:lnTo>
                  <a:lnTo>
                    <a:pt x="136156" y="63500"/>
                  </a:lnTo>
                  <a:lnTo>
                    <a:pt x="137045" y="63500"/>
                  </a:lnTo>
                  <a:lnTo>
                    <a:pt x="136918" y="64350"/>
                  </a:lnTo>
                  <a:lnTo>
                    <a:pt x="137045" y="64770"/>
                  </a:lnTo>
                  <a:lnTo>
                    <a:pt x="136512" y="66040"/>
                  </a:lnTo>
                  <a:lnTo>
                    <a:pt x="137248" y="66040"/>
                  </a:lnTo>
                  <a:lnTo>
                    <a:pt x="137845" y="67310"/>
                  </a:lnTo>
                  <a:lnTo>
                    <a:pt x="137845" y="2260"/>
                  </a:lnTo>
                  <a:lnTo>
                    <a:pt x="125933" y="0"/>
                  </a:lnTo>
                  <a:lnTo>
                    <a:pt x="94335" y="6007"/>
                  </a:lnTo>
                  <a:lnTo>
                    <a:pt x="94335" y="52070"/>
                  </a:lnTo>
                  <a:lnTo>
                    <a:pt x="93294" y="53289"/>
                  </a:lnTo>
                  <a:lnTo>
                    <a:pt x="93294" y="54610"/>
                  </a:lnTo>
                  <a:lnTo>
                    <a:pt x="92456" y="54610"/>
                  </a:lnTo>
                  <a:lnTo>
                    <a:pt x="92887" y="53594"/>
                  </a:lnTo>
                  <a:lnTo>
                    <a:pt x="93294" y="54610"/>
                  </a:lnTo>
                  <a:lnTo>
                    <a:pt x="93294" y="53289"/>
                  </a:lnTo>
                  <a:lnTo>
                    <a:pt x="93052" y="53340"/>
                  </a:lnTo>
                  <a:lnTo>
                    <a:pt x="92798" y="53340"/>
                  </a:lnTo>
                  <a:lnTo>
                    <a:pt x="91960" y="53340"/>
                  </a:lnTo>
                  <a:lnTo>
                    <a:pt x="92405" y="52070"/>
                  </a:lnTo>
                  <a:lnTo>
                    <a:pt x="93052" y="53340"/>
                  </a:lnTo>
                  <a:lnTo>
                    <a:pt x="93345" y="52070"/>
                  </a:lnTo>
                  <a:lnTo>
                    <a:pt x="94335" y="52070"/>
                  </a:lnTo>
                  <a:lnTo>
                    <a:pt x="94335" y="6007"/>
                  </a:lnTo>
                  <a:lnTo>
                    <a:pt x="92494" y="6350"/>
                  </a:lnTo>
                  <a:lnTo>
                    <a:pt x="91757" y="6883"/>
                  </a:lnTo>
                  <a:lnTo>
                    <a:pt x="91757" y="53340"/>
                  </a:lnTo>
                  <a:lnTo>
                    <a:pt x="91554" y="53340"/>
                  </a:lnTo>
                  <a:lnTo>
                    <a:pt x="91363" y="52070"/>
                  </a:lnTo>
                  <a:lnTo>
                    <a:pt x="90716" y="52070"/>
                  </a:lnTo>
                  <a:lnTo>
                    <a:pt x="90665" y="50800"/>
                  </a:lnTo>
                  <a:lnTo>
                    <a:pt x="90970" y="50800"/>
                  </a:lnTo>
                  <a:lnTo>
                    <a:pt x="91706" y="52070"/>
                  </a:lnTo>
                  <a:lnTo>
                    <a:pt x="91363" y="52070"/>
                  </a:lnTo>
                  <a:lnTo>
                    <a:pt x="91757" y="53340"/>
                  </a:lnTo>
                  <a:lnTo>
                    <a:pt x="91757" y="6883"/>
                  </a:lnTo>
                  <a:lnTo>
                    <a:pt x="90970" y="7454"/>
                  </a:lnTo>
                  <a:lnTo>
                    <a:pt x="90970" y="49530"/>
                  </a:lnTo>
                  <a:lnTo>
                    <a:pt x="90741" y="50076"/>
                  </a:lnTo>
                  <a:lnTo>
                    <a:pt x="90817" y="49530"/>
                  </a:lnTo>
                  <a:lnTo>
                    <a:pt x="90970" y="49530"/>
                  </a:lnTo>
                  <a:lnTo>
                    <a:pt x="90970" y="7454"/>
                  </a:lnTo>
                  <a:lnTo>
                    <a:pt x="90322" y="7912"/>
                  </a:lnTo>
                  <a:lnTo>
                    <a:pt x="90322" y="50800"/>
                  </a:lnTo>
                  <a:lnTo>
                    <a:pt x="90220" y="49530"/>
                  </a:lnTo>
                  <a:lnTo>
                    <a:pt x="90322" y="50800"/>
                  </a:lnTo>
                  <a:lnTo>
                    <a:pt x="90322" y="7912"/>
                  </a:lnTo>
                  <a:lnTo>
                    <a:pt x="89623" y="8420"/>
                  </a:lnTo>
                  <a:lnTo>
                    <a:pt x="89623" y="52070"/>
                  </a:lnTo>
                  <a:lnTo>
                    <a:pt x="89281" y="50800"/>
                  </a:lnTo>
                  <a:lnTo>
                    <a:pt x="88836" y="50800"/>
                  </a:lnTo>
                  <a:lnTo>
                    <a:pt x="89179" y="49530"/>
                  </a:lnTo>
                  <a:lnTo>
                    <a:pt x="89395" y="50622"/>
                  </a:lnTo>
                  <a:lnTo>
                    <a:pt x="89623" y="52070"/>
                  </a:lnTo>
                  <a:lnTo>
                    <a:pt x="89623" y="8420"/>
                  </a:lnTo>
                  <a:lnTo>
                    <a:pt x="89522" y="48260"/>
                  </a:lnTo>
                  <a:lnTo>
                    <a:pt x="89420" y="49530"/>
                  </a:lnTo>
                  <a:lnTo>
                    <a:pt x="89306" y="48958"/>
                  </a:lnTo>
                  <a:lnTo>
                    <a:pt x="89420" y="48260"/>
                  </a:lnTo>
                  <a:lnTo>
                    <a:pt x="89420" y="48590"/>
                  </a:lnTo>
                  <a:lnTo>
                    <a:pt x="89522" y="48260"/>
                  </a:lnTo>
                  <a:lnTo>
                    <a:pt x="89522" y="8496"/>
                  </a:lnTo>
                  <a:lnTo>
                    <a:pt x="87757" y="9753"/>
                  </a:lnTo>
                  <a:lnTo>
                    <a:pt x="87757" y="46151"/>
                  </a:lnTo>
                  <a:lnTo>
                    <a:pt x="87642" y="46990"/>
                  </a:lnTo>
                  <a:lnTo>
                    <a:pt x="87414" y="46621"/>
                  </a:lnTo>
                  <a:lnTo>
                    <a:pt x="87274" y="46139"/>
                  </a:lnTo>
                  <a:lnTo>
                    <a:pt x="87147" y="46990"/>
                  </a:lnTo>
                  <a:lnTo>
                    <a:pt x="87198" y="45910"/>
                  </a:lnTo>
                  <a:lnTo>
                    <a:pt x="87337" y="45720"/>
                  </a:lnTo>
                  <a:lnTo>
                    <a:pt x="87414" y="46621"/>
                  </a:lnTo>
                  <a:lnTo>
                    <a:pt x="87757" y="46151"/>
                  </a:lnTo>
                  <a:lnTo>
                    <a:pt x="87757" y="9753"/>
                  </a:lnTo>
                  <a:lnTo>
                    <a:pt x="86995" y="10299"/>
                  </a:lnTo>
                  <a:lnTo>
                    <a:pt x="86995" y="44450"/>
                  </a:lnTo>
                  <a:lnTo>
                    <a:pt x="86956" y="46266"/>
                  </a:lnTo>
                  <a:lnTo>
                    <a:pt x="86702" y="46990"/>
                  </a:lnTo>
                  <a:lnTo>
                    <a:pt x="86817" y="46456"/>
                  </a:lnTo>
                  <a:lnTo>
                    <a:pt x="86956" y="46266"/>
                  </a:lnTo>
                  <a:lnTo>
                    <a:pt x="86956" y="44450"/>
                  </a:lnTo>
                  <a:lnTo>
                    <a:pt x="86499" y="43180"/>
                  </a:lnTo>
                  <a:lnTo>
                    <a:pt x="86753" y="43180"/>
                  </a:lnTo>
                  <a:lnTo>
                    <a:pt x="86995" y="44450"/>
                  </a:lnTo>
                  <a:lnTo>
                    <a:pt x="86995" y="10299"/>
                  </a:lnTo>
                  <a:lnTo>
                    <a:pt x="85458" y="11404"/>
                  </a:lnTo>
                  <a:lnTo>
                    <a:pt x="85458" y="40640"/>
                  </a:lnTo>
                  <a:lnTo>
                    <a:pt x="85458" y="41910"/>
                  </a:lnTo>
                  <a:lnTo>
                    <a:pt x="85204" y="41910"/>
                  </a:lnTo>
                  <a:lnTo>
                    <a:pt x="85458" y="40640"/>
                  </a:lnTo>
                  <a:lnTo>
                    <a:pt x="85458" y="11404"/>
                  </a:lnTo>
                  <a:lnTo>
                    <a:pt x="84162" y="12344"/>
                  </a:lnTo>
                  <a:lnTo>
                    <a:pt x="84162" y="36830"/>
                  </a:lnTo>
                  <a:lnTo>
                    <a:pt x="83502" y="37680"/>
                  </a:lnTo>
                  <a:lnTo>
                    <a:pt x="83527" y="38100"/>
                  </a:lnTo>
                  <a:lnTo>
                    <a:pt x="83375" y="37833"/>
                  </a:lnTo>
                  <a:lnTo>
                    <a:pt x="83324" y="38100"/>
                  </a:lnTo>
                  <a:lnTo>
                    <a:pt x="83312" y="37922"/>
                  </a:lnTo>
                  <a:lnTo>
                    <a:pt x="83286" y="37693"/>
                  </a:lnTo>
                  <a:lnTo>
                    <a:pt x="83273" y="36830"/>
                  </a:lnTo>
                  <a:lnTo>
                    <a:pt x="83273" y="35560"/>
                  </a:lnTo>
                  <a:lnTo>
                    <a:pt x="83527" y="35560"/>
                  </a:lnTo>
                  <a:lnTo>
                    <a:pt x="83273" y="36830"/>
                  </a:lnTo>
                  <a:lnTo>
                    <a:pt x="84162" y="36830"/>
                  </a:lnTo>
                  <a:lnTo>
                    <a:pt x="84162" y="12344"/>
                  </a:lnTo>
                  <a:lnTo>
                    <a:pt x="83032" y="13157"/>
                  </a:lnTo>
                  <a:lnTo>
                    <a:pt x="83032" y="35560"/>
                  </a:lnTo>
                  <a:lnTo>
                    <a:pt x="82677" y="34290"/>
                  </a:lnTo>
                  <a:lnTo>
                    <a:pt x="83032" y="35560"/>
                  </a:lnTo>
                  <a:lnTo>
                    <a:pt x="83032" y="13157"/>
                  </a:lnTo>
                  <a:lnTo>
                    <a:pt x="62433" y="27940"/>
                  </a:lnTo>
                  <a:lnTo>
                    <a:pt x="36944" y="60960"/>
                  </a:lnTo>
                  <a:lnTo>
                    <a:pt x="17233" y="102870"/>
                  </a:lnTo>
                  <a:lnTo>
                    <a:pt x="4495" y="153670"/>
                  </a:lnTo>
                  <a:lnTo>
                    <a:pt x="13627" y="151130"/>
                  </a:lnTo>
                  <a:lnTo>
                    <a:pt x="17538" y="151130"/>
                  </a:lnTo>
                  <a:lnTo>
                    <a:pt x="30683" y="153670"/>
                  </a:lnTo>
                  <a:lnTo>
                    <a:pt x="39268" y="157480"/>
                  </a:lnTo>
                  <a:lnTo>
                    <a:pt x="43980" y="161290"/>
                  </a:lnTo>
                  <a:lnTo>
                    <a:pt x="45516" y="163830"/>
                  </a:lnTo>
                  <a:lnTo>
                    <a:pt x="48539" y="162560"/>
                  </a:lnTo>
                  <a:lnTo>
                    <a:pt x="55816" y="158750"/>
                  </a:lnTo>
                  <a:lnTo>
                    <a:pt x="64808" y="156210"/>
                  </a:lnTo>
                  <a:lnTo>
                    <a:pt x="73012" y="154940"/>
                  </a:lnTo>
                  <a:lnTo>
                    <a:pt x="81445" y="156210"/>
                  </a:lnTo>
                  <a:lnTo>
                    <a:pt x="86995" y="163830"/>
                  </a:lnTo>
                  <a:lnTo>
                    <a:pt x="87249" y="163830"/>
                  </a:lnTo>
                  <a:lnTo>
                    <a:pt x="91147" y="162560"/>
                  </a:lnTo>
                  <a:lnTo>
                    <a:pt x="98221" y="160020"/>
                  </a:lnTo>
                  <a:lnTo>
                    <a:pt x="105994" y="158750"/>
                  </a:lnTo>
                  <a:lnTo>
                    <a:pt x="112001" y="157480"/>
                  </a:lnTo>
                  <a:lnTo>
                    <a:pt x="120434" y="160020"/>
                  </a:lnTo>
                  <a:lnTo>
                    <a:pt x="123507" y="165100"/>
                  </a:lnTo>
                  <a:lnTo>
                    <a:pt x="132041" y="165100"/>
                  </a:lnTo>
                  <a:lnTo>
                    <a:pt x="142811" y="160020"/>
                  </a:lnTo>
                  <a:lnTo>
                    <a:pt x="148361" y="161290"/>
                  </a:lnTo>
                  <a:lnTo>
                    <a:pt x="153276" y="161290"/>
                  </a:lnTo>
                  <a:lnTo>
                    <a:pt x="160820" y="165100"/>
                  </a:lnTo>
                  <a:lnTo>
                    <a:pt x="162699" y="166370"/>
                  </a:lnTo>
                  <a:lnTo>
                    <a:pt x="165125" y="166370"/>
                  </a:lnTo>
                  <a:lnTo>
                    <a:pt x="165925" y="166370"/>
                  </a:lnTo>
                  <a:lnTo>
                    <a:pt x="168452" y="165100"/>
                  </a:lnTo>
                  <a:lnTo>
                    <a:pt x="170141" y="165100"/>
                  </a:lnTo>
                  <a:lnTo>
                    <a:pt x="170141" y="166370"/>
                  </a:lnTo>
                  <a:lnTo>
                    <a:pt x="166814" y="166370"/>
                  </a:lnTo>
                  <a:lnTo>
                    <a:pt x="165671" y="167640"/>
                  </a:lnTo>
                  <a:lnTo>
                    <a:pt x="165481" y="167640"/>
                  </a:lnTo>
                  <a:lnTo>
                    <a:pt x="165125" y="166370"/>
                  </a:lnTo>
                  <a:lnTo>
                    <a:pt x="164782" y="167640"/>
                  </a:lnTo>
                  <a:lnTo>
                    <a:pt x="163791" y="167640"/>
                  </a:lnTo>
                  <a:lnTo>
                    <a:pt x="162445" y="168910"/>
                  </a:lnTo>
                  <a:lnTo>
                    <a:pt x="160718" y="167640"/>
                  </a:lnTo>
                  <a:lnTo>
                    <a:pt x="155905" y="167640"/>
                  </a:lnTo>
                  <a:lnTo>
                    <a:pt x="156057" y="168910"/>
                  </a:lnTo>
                  <a:lnTo>
                    <a:pt x="154711" y="168910"/>
                  </a:lnTo>
                  <a:lnTo>
                    <a:pt x="154165" y="170180"/>
                  </a:lnTo>
                  <a:lnTo>
                    <a:pt x="154165" y="168910"/>
                  </a:lnTo>
                  <a:lnTo>
                    <a:pt x="153822" y="168910"/>
                  </a:lnTo>
                  <a:lnTo>
                    <a:pt x="152920" y="167640"/>
                  </a:lnTo>
                  <a:lnTo>
                    <a:pt x="152831" y="168910"/>
                  </a:lnTo>
                  <a:lnTo>
                    <a:pt x="151587" y="168910"/>
                  </a:lnTo>
                  <a:lnTo>
                    <a:pt x="151841" y="170180"/>
                  </a:lnTo>
                  <a:lnTo>
                    <a:pt x="150152" y="170180"/>
                  </a:lnTo>
                  <a:lnTo>
                    <a:pt x="150152" y="171450"/>
                  </a:lnTo>
                  <a:lnTo>
                    <a:pt x="141516" y="171450"/>
                  </a:lnTo>
                  <a:lnTo>
                    <a:pt x="141262" y="170180"/>
                  </a:lnTo>
                  <a:lnTo>
                    <a:pt x="141363" y="171450"/>
                  </a:lnTo>
                  <a:lnTo>
                    <a:pt x="140817" y="170180"/>
                  </a:lnTo>
                  <a:lnTo>
                    <a:pt x="139484" y="171450"/>
                  </a:lnTo>
                  <a:lnTo>
                    <a:pt x="139928" y="171450"/>
                  </a:lnTo>
                  <a:lnTo>
                    <a:pt x="140728" y="171450"/>
                  </a:lnTo>
                  <a:lnTo>
                    <a:pt x="140919" y="172720"/>
                  </a:lnTo>
                  <a:lnTo>
                    <a:pt x="139928" y="171450"/>
                  </a:lnTo>
                  <a:lnTo>
                    <a:pt x="138734" y="172720"/>
                  </a:lnTo>
                  <a:lnTo>
                    <a:pt x="136156" y="171450"/>
                  </a:lnTo>
                  <a:lnTo>
                    <a:pt x="135966" y="171450"/>
                  </a:lnTo>
                  <a:lnTo>
                    <a:pt x="134518" y="172720"/>
                  </a:lnTo>
                  <a:lnTo>
                    <a:pt x="134175" y="172720"/>
                  </a:lnTo>
                  <a:lnTo>
                    <a:pt x="134378" y="173990"/>
                  </a:lnTo>
                  <a:lnTo>
                    <a:pt x="134073" y="173990"/>
                  </a:lnTo>
                  <a:lnTo>
                    <a:pt x="133921" y="172720"/>
                  </a:lnTo>
                  <a:lnTo>
                    <a:pt x="133527" y="172720"/>
                  </a:lnTo>
                  <a:lnTo>
                    <a:pt x="133527" y="173990"/>
                  </a:lnTo>
                  <a:lnTo>
                    <a:pt x="133375" y="173990"/>
                  </a:lnTo>
                  <a:lnTo>
                    <a:pt x="132803" y="173024"/>
                  </a:lnTo>
                  <a:lnTo>
                    <a:pt x="132740" y="173990"/>
                  </a:lnTo>
                  <a:lnTo>
                    <a:pt x="132676" y="172796"/>
                  </a:lnTo>
                  <a:lnTo>
                    <a:pt x="132803" y="173024"/>
                  </a:lnTo>
                  <a:lnTo>
                    <a:pt x="132829" y="172720"/>
                  </a:lnTo>
                  <a:lnTo>
                    <a:pt x="132638" y="172720"/>
                  </a:lnTo>
                  <a:lnTo>
                    <a:pt x="132194" y="172720"/>
                  </a:lnTo>
                  <a:lnTo>
                    <a:pt x="132486" y="173431"/>
                  </a:lnTo>
                  <a:lnTo>
                    <a:pt x="132384" y="173990"/>
                  </a:lnTo>
                  <a:lnTo>
                    <a:pt x="132194" y="172720"/>
                  </a:lnTo>
                  <a:lnTo>
                    <a:pt x="131838" y="172720"/>
                  </a:lnTo>
                  <a:lnTo>
                    <a:pt x="131292" y="173990"/>
                  </a:lnTo>
                  <a:lnTo>
                    <a:pt x="129857" y="173990"/>
                  </a:lnTo>
                  <a:lnTo>
                    <a:pt x="126085" y="172770"/>
                  </a:lnTo>
                  <a:lnTo>
                    <a:pt x="126085" y="173990"/>
                  </a:lnTo>
                  <a:lnTo>
                    <a:pt x="125298" y="175260"/>
                  </a:lnTo>
                  <a:lnTo>
                    <a:pt x="124752" y="173990"/>
                  </a:lnTo>
                  <a:lnTo>
                    <a:pt x="126085" y="173990"/>
                  </a:lnTo>
                  <a:lnTo>
                    <a:pt x="126085" y="172770"/>
                  </a:lnTo>
                  <a:lnTo>
                    <a:pt x="125933" y="172720"/>
                  </a:lnTo>
                  <a:lnTo>
                    <a:pt x="123761" y="172720"/>
                  </a:lnTo>
                  <a:lnTo>
                    <a:pt x="123952" y="173990"/>
                  </a:lnTo>
                  <a:lnTo>
                    <a:pt x="122516" y="173990"/>
                  </a:lnTo>
                  <a:lnTo>
                    <a:pt x="122313" y="172720"/>
                  </a:lnTo>
                  <a:lnTo>
                    <a:pt x="121970" y="172720"/>
                  </a:lnTo>
                  <a:lnTo>
                    <a:pt x="121627" y="173990"/>
                  </a:lnTo>
                  <a:lnTo>
                    <a:pt x="120256" y="172796"/>
                  </a:lnTo>
                  <a:lnTo>
                    <a:pt x="119989" y="173990"/>
                  </a:lnTo>
                  <a:lnTo>
                    <a:pt x="119735" y="172720"/>
                  </a:lnTo>
                  <a:lnTo>
                    <a:pt x="117411" y="172720"/>
                  </a:lnTo>
                  <a:lnTo>
                    <a:pt x="117500" y="171450"/>
                  </a:lnTo>
                  <a:lnTo>
                    <a:pt x="117208" y="172720"/>
                  </a:lnTo>
                  <a:lnTo>
                    <a:pt x="116865" y="172720"/>
                  </a:lnTo>
                  <a:lnTo>
                    <a:pt x="116509" y="171450"/>
                  </a:lnTo>
                  <a:lnTo>
                    <a:pt x="115963" y="172720"/>
                  </a:lnTo>
                  <a:lnTo>
                    <a:pt x="115620" y="172720"/>
                  </a:lnTo>
                  <a:lnTo>
                    <a:pt x="115773" y="171450"/>
                  </a:lnTo>
                  <a:lnTo>
                    <a:pt x="113436" y="171450"/>
                  </a:lnTo>
                  <a:lnTo>
                    <a:pt x="113195" y="172720"/>
                  </a:lnTo>
                  <a:lnTo>
                    <a:pt x="112102" y="171450"/>
                  </a:lnTo>
                  <a:lnTo>
                    <a:pt x="111404" y="171450"/>
                  </a:lnTo>
                  <a:lnTo>
                    <a:pt x="108673" y="172720"/>
                  </a:lnTo>
                  <a:lnTo>
                    <a:pt x="107886" y="172720"/>
                  </a:lnTo>
                  <a:lnTo>
                    <a:pt x="107340" y="171450"/>
                  </a:lnTo>
                  <a:lnTo>
                    <a:pt x="105892" y="172720"/>
                  </a:lnTo>
                  <a:lnTo>
                    <a:pt x="104762" y="172720"/>
                  </a:lnTo>
                  <a:lnTo>
                    <a:pt x="104762" y="173990"/>
                  </a:lnTo>
                  <a:lnTo>
                    <a:pt x="104406" y="175260"/>
                  </a:lnTo>
                  <a:lnTo>
                    <a:pt x="103416" y="175260"/>
                  </a:lnTo>
                  <a:lnTo>
                    <a:pt x="103568" y="176530"/>
                  </a:lnTo>
                  <a:lnTo>
                    <a:pt x="103212" y="176530"/>
                  </a:lnTo>
                  <a:lnTo>
                    <a:pt x="103416" y="175260"/>
                  </a:lnTo>
                  <a:lnTo>
                    <a:pt x="103124" y="175260"/>
                  </a:lnTo>
                  <a:lnTo>
                    <a:pt x="103212" y="173990"/>
                  </a:lnTo>
                  <a:lnTo>
                    <a:pt x="104762" y="173990"/>
                  </a:lnTo>
                  <a:lnTo>
                    <a:pt x="104762" y="172720"/>
                  </a:lnTo>
                  <a:lnTo>
                    <a:pt x="96570" y="172720"/>
                  </a:lnTo>
                  <a:lnTo>
                    <a:pt x="98310" y="173990"/>
                  </a:lnTo>
                  <a:lnTo>
                    <a:pt x="98107" y="173990"/>
                  </a:lnTo>
                  <a:lnTo>
                    <a:pt x="98209" y="175260"/>
                  </a:lnTo>
                  <a:lnTo>
                    <a:pt x="102870" y="175260"/>
                  </a:lnTo>
                  <a:lnTo>
                    <a:pt x="102870" y="176530"/>
                  </a:lnTo>
                  <a:lnTo>
                    <a:pt x="99644" y="176530"/>
                  </a:lnTo>
                  <a:lnTo>
                    <a:pt x="99352" y="177800"/>
                  </a:lnTo>
                  <a:lnTo>
                    <a:pt x="93687" y="177800"/>
                  </a:lnTo>
                  <a:lnTo>
                    <a:pt x="93243" y="176530"/>
                  </a:lnTo>
                  <a:lnTo>
                    <a:pt x="92646" y="177800"/>
                  </a:lnTo>
                  <a:lnTo>
                    <a:pt x="90665" y="176530"/>
                  </a:lnTo>
                  <a:lnTo>
                    <a:pt x="87337" y="175260"/>
                  </a:lnTo>
                  <a:lnTo>
                    <a:pt x="88684" y="176530"/>
                  </a:lnTo>
                  <a:lnTo>
                    <a:pt x="84658" y="176530"/>
                  </a:lnTo>
                  <a:lnTo>
                    <a:pt x="83375" y="175260"/>
                  </a:lnTo>
                  <a:lnTo>
                    <a:pt x="82778" y="176530"/>
                  </a:lnTo>
                  <a:lnTo>
                    <a:pt x="81686" y="175260"/>
                  </a:lnTo>
                  <a:lnTo>
                    <a:pt x="81584" y="176530"/>
                  </a:lnTo>
                  <a:lnTo>
                    <a:pt x="81140" y="176530"/>
                  </a:lnTo>
                  <a:lnTo>
                    <a:pt x="81140" y="175260"/>
                  </a:lnTo>
                  <a:lnTo>
                    <a:pt x="80594" y="175260"/>
                  </a:lnTo>
                  <a:lnTo>
                    <a:pt x="80695" y="176530"/>
                  </a:lnTo>
                  <a:lnTo>
                    <a:pt x="79362" y="176530"/>
                  </a:lnTo>
                  <a:lnTo>
                    <a:pt x="79362" y="175260"/>
                  </a:lnTo>
                  <a:lnTo>
                    <a:pt x="75488" y="175260"/>
                  </a:lnTo>
                  <a:lnTo>
                    <a:pt x="75234" y="176530"/>
                  </a:lnTo>
                  <a:lnTo>
                    <a:pt x="74688" y="175260"/>
                  </a:lnTo>
                  <a:lnTo>
                    <a:pt x="74891" y="176530"/>
                  </a:lnTo>
                  <a:lnTo>
                    <a:pt x="74142" y="176530"/>
                  </a:lnTo>
                  <a:lnTo>
                    <a:pt x="74053" y="175260"/>
                  </a:lnTo>
                  <a:lnTo>
                    <a:pt x="73456" y="176530"/>
                  </a:lnTo>
                  <a:lnTo>
                    <a:pt x="71920" y="176530"/>
                  </a:lnTo>
                  <a:lnTo>
                    <a:pt x="71018" y="177800"/>
                  </a:lnTo>
                  <a:lnTo>
                    <a:pt x="70472" y="177800"/>
                  </a:lnTo>
                  <a:lnTo>
                    <a:pt x="70370" y="176530"/>
                  </a:lnTo>
                  <a:lnTo>
                    <a:pt x="69837" y="176530"/>
                  </a:lnTo>
                  <a:lnTo>
                    <a:pt x="70027" y="177800"/>
                  </a:lnTo>
                  <a:lnTo>
                    <a:pt x="68694" y="177800"/>
                  </a:lnTo>
                  <a:lnTo>
                    <a:pt x="68148" y="177800"/>
                  </a:lnTo>
                  <a:lnTo>
                    <a:pt x="68148" y="176530"/>
                  </a:lnTo>
                  <a:lnTo>
                    <a:pt x="67792" y="176530"/>
                  </a:lnTo>
                  <a:lnTo>
                    <a:pt x="67602" y="177800"/>
                  </a:lnTo>
                  <a:lnTo>
                    <a:pt x="67157" y="176530"/>
                  </a:lnTo>
                  <a:lnTo>
                    <a:pt x="66255" y="177800"/>
                  </a:lnTo>
                  <a:lnTo>
                    <a:pt x="65468" y="177800"/>
                  </a:lnTo>
                  <a:lnTo>
                    <a:pt x="65608" y="176530"/>
                  </a:lnTo>
                  <a:lnTo>
                    <a:pt x="65163" y="176530"/>
                  </a:lnTo>
                  <a:lnTo>
                    <a:pt x="65024" y="177800"/>
                  </a:lnTo>
                  <a:lnTo>
                    <a:pt x="62941" y="177800"/>
                  </a:lnTo>
                  <a:lnTo>
                    <a:pt x="62687" y="179070"/>
                  </a:lnTo>
                  <a:lnTo>
                    <a:pt x="63182" y="179070"/>
                  </a:lnTo>
                  <a:lnTo>
                    <a:pt x="64274" y="180340"/>
                  </a:lnTo>
                  <a:lnTo>
                    <a:pt x="64477" y="180340"/>
                  </a:lnTo>
                  <a:lnTo>
                    <a:pt x="64566" y="181610"/>
                  </a:lnTo>
                  <a:lnTo>
                    <a:pt x="65163" y="181610"/>
                  </a:lnTo>
                  <a:lnTo>
                    <a:pt x="65366" y="182880"/>
                  </a:lnTo>
                  <a:lnTo>
                    <a:pt x="66611" y="181610"/>
                  </a:lnTo>
                  <a:lnTo>
                    <a:pt x="66700" y="182880"/>
                  </a:lnTo>
                  <a:lnTo>
                    <a:pt x="67500" y="182880"/>
                  </a:lnTo>
                  <a:lnTo>
                    <a:pt x="67602" y="184150"/>
                  </a:lnTo>
                  <a:lnTo>
                    <a:pt x="68783" y="184150"/>
                  </a:lnTo>
                  <a:lnTo>
                    <a:pt x="70129" y="185420"/>
                  </a:lnTo>
                  <a:lnTo>
                    <a:pt x="68046" y="185420"/>
                  </a:lnTo>
                  <a:lnTo>
                    <a:pt x="67792" y="186690"/>
                  </a:lnTo>
                  <a:lnTo>
                    <a:pt x="66802" y="186690"/>
                  </a:lnTo>
                  <a:lnTo>
                    <a:pt x="66357" y="187960"/>
                  </a:lnTo>
                  <a:lnTo>
                    <a:pt x="69583" y="187960"/>
                  </a:lnTo>
                  <a:lnTo>
                    <a:pt x="70129" y="189230"/>
                  </a:lnTo>
                  <a:lnTo>
                    <a:pt x="69240" y="189230"/>
                  </a:lnTo>
                  <a:lnTo>
                    <a:pt x="69240" y="193040"/>
                  </a:lnTo>
                  <a:lnTo>
                    <a:pt x="68783" y="194310"/>
                  </a:lnTo>
                  <a:lnTo>
                    <a:pt x="68338" y="193040"/>
                  </a:lnTo>
                  <a:lnTo>
                    <a:pt x="69240" y="193040"/>
                  </a:lnTo>
                  <a:lnTo>
                    <a:pt x="69240" y="189230"/>
                  </a:lnTo>
                  <a:lnTo>
                    <a:pt x="68148" y="189230"/>
                  </a:lnTo>
                  <a:lnTo>
                    <a:pt x="67157" y="190500"/>
                  </a:lnTo>
                  <a:lnTo>
                    <a:pt x="66357" y="190500"/>
                  </a:lnTo>
                  <a:lnTo>
                    <a:pt x="66154" y="189230"/>
                  </a:lnTo>
                  <a:lnTo>
                    <a:pt x="64477" y="189230"/>
                  </a:lnTo>
                  <a:lnTo>
                    <a:pt x="64274" y="190500"/>
                  </a:lnTo>
                  <a:lnTo>
                    <a:pt x="61252" y="189230"/>
                  </a:lnTo>
                  <a:lnTo>
                    <a:pt x="60706" y="190500"/>
                  </a:lnTo>
                  <a:lnTo>
                    <a:pt x="61391" y="190500"/>
                  </a:lnTo>
                  <a:lnTo>
                    <a:pt x="61391" y="191770"/>
                  </a:lnTo>
                  <a:lnTo>
                    <a:pt x="64173" y="191770"/>
                  </a:lnTo>
                  <a:lnTo>
                    <a:pt x="64376" y="193040"/>
                  </a:lnTo>
                  <a:lnTo>
                    <a:pt x="64820" y="191770"/>
                  </a:lnTo>
                  <a:lnTo>
                    <a:pt x="65163" y="193040"/>
                  </a:lnTo>
                  <a:lnTo>
                    <a:pt x="64376" y="193040"/>
                  </a:lnTo>
                  <a:lnTo>
                    <a:pt x="64566" y="194310"/>
                  </a:lnTo>
                  <a:lnTo>
                    <a:pt x="64173" y="193040"/>
                  </a:lnTo>
                  <a:lnTo>
                    <a:pt x="63728" y="194310"/>
                  </a:lnTo>
                  <a:lnTo>
                    <a:pt x="63030" y="193040"/>
                  </a:lnTo>
                  <a:lnTo>
                    <a:pt x="61048" y="193040"/>
                  </a:lnTo>
                  <a:lnTo>
                    <a:pt x="60261" y="191770"/>
                  </a:lnTo>
                  <a:lnTo>
                    <a:pt x="57480" y="191770"/>
                  </a:lnTo>
                  <a:lnTo>
                    <a:pt x="57480" y="190500"/>
                  </a:lnTo>
                  <a:lnTo>
                    <a:pt x="55245" y="190500"/>
                  </a:lnTo>
                  <a:lnTo>
                    <a:pt x="55245" y="189230"/>
                  </a:lnTo>
                  <a:lnTo>
                    <a:pt x="51727" y="189230"/>
                  </a:lnTo>
                  <a:lnTo>
                    <a:pt x="50482" y="187960"/>
                  </a:lnTo>
                  <a:lnTo>
                    <a:pt x="47409" y="187960"/>
                  </a:lnTo>
                  <a:lnTo>
                    <a:pt x="46520" y="186690"/>
                  </a:lnTo>
                  <a:lnTo>
                    <a:pt x="44284" y="186690"/>
                  </a:lnTo>
                  <a:lnTo>
                    <a:pt x="44081" y="185420"/>
                  </a:lnTo>
                  <a:lnTo>
                    <a:pt x="42748" y="185420"/>
                  </a:lnTo>
                  <a:lnTo>
                    <a:pt x="44183" y="186690"/>
                  </a:lnTo>
                  <a:lnTo>
                    <a:pt x="40513" y="186690"/>
                  </a:lnTo>
                  <a:lnTo>
                    <a:pt x="40614" y="185420"/>
                  </a:lnTo>
                  <a:lnTo>
                    <a:pt x="39166" y="185420"/>
                  </a:lnTo>
                  <a:lnTo>
                    <a:pt x="38176" y="186690"/>
                  </a:lnTo>
                  <a:lnTo>
                    <a:pt x="38430" y="185420"/>
                  </a:lnTo>
                  <a:lnTo>
                    <a:pt x="36741" y="185420"/>
                  </a:lnTo>
                  <a:lnTo>
                    <a:pt x="36639" y="184150"/>
                  </a:lnTo>
                  <a:lnTo>
                    <a:pt x="37185" y="184150"/>
                  </a:lnTo>
                  <a:lnTo>
                    <a:pt x="37185" y="182880"/>
                  </a:lnTo>
                  <a:lnTo>
                    <a:pt x="32181" y="182880"/>
                  </a:lnTo>
                  <a:lnTo>
                    <a:pt x="32181" y="184150"/>
                  </a:lnTo>
                  <a:lnTo>
                    <a:pt x="26873" y="184150"/>
                  </a:lnTo>
                  <a:lnTo>
                    <a:pt x="23291" y="185420"/>
                  </a:lnTo>
                  <a:lnTo>
                    <a:pt x="20764" y="185420"/>
                  </a:lnTo>
                  <a:lnTo>
                    <a:pt x="15557" y="187960"/>
                  </a:lnTo>
                  <a:lnTo>
                    <a:pt x="11087" y="187960"/>
                  </a:lnTo>
                  <a:lnTo>
                    <a:pt x="11087" y="189230"/>
                  </a:lnTo>
                  <a:lnTo>
                    <a:pt x="8115" y="189230"/>
                  </a:lnTo>
                  <a:lnTo>
                    <a:pt x="6578" y="190500"/>
                  </a:lnTo>
                  <a:lnTo>
                    <a:pt x="6235" y="190500"/>
                  </a:lnTo>
                  <a:lnTo>
                    <a:pt x="5981" y="189230"/>
                  </a:lnTo>
                  <a:lnTo>
                    <a:pt x="5689" y="189230"/>
                  </a:lnTo>
                  <a:lnTo>
                    <a:pt x="5435" y="190500"/>
                  </a:lnTo>
                  <a:lnTo>
                    <a:pt x="1562" y="190500"/>
                  </a:lnTo>
                  <a:lnTo>
                    <a:pt x="1663" y="191770"/>
                  </a:lnTo>
                  <a:lnTo>
                    <a:pt x="381" y="191770"/>
                  </a:lnTo>
                  <a:lnTo>
                    <a:pt x="76" y="198120"/>
                  </a:lnTo>
                  <a:lnTo>
                    <a:pt x="0" y="200660"/>
                  </a:lnTo>
                  <a:lnTo>
                    <a:pt x="114" y="217170"/>
                  </a:lnTo>
                  <a:lnTo>
                    <a:pt x="342" y="226060"/>
                  </a:lnTo>
                  <a:lnTo>
                    <a:pt x="1549" y="243840"/>
                  </a:lnTo>
                  <a:lnTo>
                    <a:pt x="3530" y="259080"/>
                  </a:lnTo>
                  <a:lnTo>
                    <a:pt x="6235" y="275590"/>
                  </a:lnTo>
                  <a:lnTo>
                    <a:pt x="11341" y="270510"/>
                  </a:lnTo>
                  <a:lnTo>
                    <a:pt x="16802" y="267970"/>
                  </a:lnTo>
                  <a:lnTo>
                    <a:pt x="48514" y="238760"/>
                  </a:lnTo>
                  <a:lnTo>
                    <a:pt x="79311" y="220980"/>
                  </a:lnTo>
                  <a:lnTo>
                    <a:pt x="80048" y="220980"/>
                  </a:lnTo>
                  <a:lnTo>
                    <a:pt x="79654" y="219710"/>
                  </a:lnTo>
                  <a:lnTo>
                    <a:pt x="74891" y="222250"/>
                  </a:lnTo>
                  <a:lnTo>
                    <a:pt x="75234" y="220980"/>
                  </a:lnTo>
                  <a:lnTo>
                    <a:pt x="123355" y="200660"/>
                  </a:lnTo>
                  <a:lnTo>
                    <a:pt x="159969" y="193040"/>
                  </a:lnTo>
                  <a:lnTo>
                    <a:pt x="172974" y="194310"/>
                  </a:lnTo>
                  <a:lnTo>
                    <a:pt x="210718" y="212090"/>
                  </a:lnTo>
                  <a:lnTo>
                    <a:pt x="212509" y="213360"/>
                  </a:lnTo>
                  <a:lnTo>
                    <a:pt x="215341" y="217170"/>
                  </a:lnTo>
                  <a:lnTo>
                    <a:pt x="213347" y="217170"/>
                  </a:lnTo>
                  <a:lnTo>
                    <a:pt x="213055" y="215900"/>
                  </a:lnTo>
                  <a:lnTo>
                    <a:pt x="212712" y="215900"/>
                  </a:lnTo>
                  <a:lnTo>
                    <a:pt x="212801" y="217170"/>
                  </a:lnTo>
                  <a:lnTo>
                    <a:pt x="213245" y="217170"/>
                  </a:lnTo>
                  <a:lnTo>
                    <a:pt x="213347" y="218440"/>
                  </a:lnTo>
                  <a:lnTo>
                    <a:pt x="212712" y="218440"/>
                  </a:lnTo>
                  <a:lnTo>
                    <a:pt x="212305" y="217170"/>
                  </a:lnTo>
                  <a:lnTo>
                    <a:pt x="212305" y="218440"/>
                  </a:lnTo>
                  <a:lnTo>
                    <a:pt x="211963" y="218440"/>
                  </a:lnTo>
                  <a:lnTo>
                    <a:pt x="211467" y="217170"/>
                  </a:lnTo>
                  <a:lnTo>
                    <a:pt x="211213" y="218440"/>
                  </a:lnTo>
                  <a:lnTo>
                    <a:pt x="210718" y="218440"/>
                  </a:lnTo>
                  <a:lnTo>
                    <a:pt x="209981" y="217170"/>
                  </a:lnTo>
                  <a:lnTo>
                    <a:pt x="209435" y="217170"/>
                  </a:lnTo>
                  <a:lnTo>
                    <a:pt x="214515" y="222250"/>
                  </a:lnTo>
                  <a:lnTo>
                    <a:pt x="218986" y="228600"/>
                  </a:lnTo>
                  <a:lnTo>
                    <a:pt x="222732" y="233680"/>
                  </a:lnTo>
                  <a:lnTo>
                    <a:pt x="225653" y="240030"/>
                  </a:lnTo>
                  <a:lnTo>
                    <a:pt x="225755" y="241300"/>
                  </a:lnTo>
                  <a:lnTo>
                    <a:pt x="225945" y="241300"/>
                  </a:lnTo>
                  <a:lnTo>
                    <a:pt x="225209" y="242570"/>
                  </a:lnTo>
                  <a:lnTo>
                    <a:pt x="224904" y="242570"/>
                  </a:lnTo>
                  <a:lnTo>
                    <a:pt x="224561" y="243840"/>
                  </a:lnTo>
                  <a:lnTo>
                    <a:pt x="224713" y="243840"/>
                  </a:lnTo>
                  <a:lnTo>
                    <a:pt x="224713" y="245110"/>
                  </a:lnTo>
                  <a:lnTo>
                    <a:pt x="225755" y="245110"/>
                  </a:lnTo>
                  <a:lnTo>
                    <a:pt x="228485" y="246380"/>
                  </a:lnTo>
                  <a:lnTo>
                    <a:pt x="231305" y="247650"/>
                  </a:lnTo>
                  <a:lnTo>
                    <a:pt x="233743" y="247650"/>
                  </a:lnTo>
                  <a:lnTo>
                    <a:pt x="235331" y="248920"/>
                  </a:lnTo>
                  <a:lnTo>
                    <a:pt x="237312" y="248920"/>
                  </a:lnTo>
                  <a:lnTo>
                    <a:pt x="238899" y="250190"/>
                  </a:lnTo>
                  <a:lnTo>
                    <a:pt x="249021" y="254000"/>
                  </a:lnTo>
                  <a:lnTo>
                    <a:pt x="250266" y="243840"/>
                  </a:lnTo>
                  <a:lnTo>
                    <a:pt x="251180" y="232410"/>
                  </a:lnTo>
                  <a:lnTo>
                    <a:pt x="251675" y="222250"/>
                  </a:lnTo>
                  <a:lnTo>
                    <a:pt x="251790" y="218440"/>
                  </a:lnTo>
                  <a:lnTo>
                    <a:pt x="251942" y="209550"/>
                  </a:lnTo>
                  <a:close/>
                </a:path>
                <a:path w="404495" h="420370">
                  <a:moveTo>
                    <a:pt x="262915" y="361251"/>
                  </a:moveTo>
                  <a:lnTo>
                    <a:pt x="258343" y="361251"/>
                  </a:lnTo>
                  <a:lnTo>
                    <a:pt x="251891" y="369138"/>
                  </a:lnTo>
                  <a:lnTo>
                    <a:pt x="254876" y="369138"/>
                  </a:lnTo>
                  <a:lnTo>
                    <a:pt x="262915" y="361251"/>
                  </a:lnTo>
                  <a:close/>
                </a:path>
                <a:path w="404495" h="420370">
                  <a:moveTo>
                    <a:pt x="264693" y="378561"/>
                  </a:moveTo>
                  <a:lnTo>
                    <a:pt x="263652" y="374294"/>
                  </a:lnTo>
                  <a:lnTo>
                    <a:pt x="262966" y="371424"/>
                  </a:lnTo>
                  <a:lnTo>
                    <a:pt x="261327" y="371424"/>
                  </a:lnTo>
                  <a:lnTo>
                    <a:pt x="261327" y="380796"/>
                  </a:lnTo>
                  <a:lnTo>
                    <a:pt x="261327" y="384771"/>
                  </a:lnTo>
                  <a:lnTo>
                    <a:pt x="249669" y="384771"/>
                  </a:lnTo>
                  <a:lnTo>
                    <a:pt x="249682" y="380796"/>
                  </a:lnTo>
                  <a:lnTo>
                    <a:pt x="250215" y="374294"/>
                  </a:lnTo>
                  <a:lnTo>
                    <a:pt x="260921" y="374294"/>
                  </a:lnTo>
                  <a:lnTo>
                    <a:pt x="261327" y="380796"/>
                  </a:lnTo>
                  <a:lnTo>
                    <a:pt x="261327" y="371424"/>
                  </a:lnTo>
                  <a:lnTo>
                    <a:pt x="246684" y="371424"/>
                  </a:lnTo>
                  <a:lnTo>
                    <a:pt x="246405" y="378561"/>
                  </a:lnTo>
                  <a:lnTo>
                    <a:pt x="246468" y="399008"/>
                  </a:lnTo>
                  <a:lnTo>
                    <a:pt x="246684" y="404317"/>
                  </a:lnTo>
                  <a:lnTo>
                    <a:pt x="262216" y="404317"/>
                  </a:lnTo>
                  <a:lnTo>
                    <a:pt x="263525" y="401383"/>
                  </a:lnTo>
                  <a:lnTo>
                    <a:pt x="264591" y="399008"/>
                  </a:lnTo>
                  <a:lnTo>
                    <a:pt x="264591" y="393293"/>
                  </a:lnTo>
                  <a:lnTo>
                    <a:pt x="261327" y="393293"/>
                  </a:lnTo>
                  <a:lnTo>
                    <a:pt x="261073" y="397014"/>
                  </a:lnTo>
                  <a:lnTo>
                    <a:pt x="260477" y="401383"/>
                  </a:lnTo>
                  <a:lnTo>
                    <a:pt x="249072" y="401383"/>
                  </a:lnTo>
                  <a:lnTo>
                    <a:pt x="249567" y="393293"/>
                  </a:lnTo>
                  <a:lnTo>
                    <a:pt x="249669" y="387692"/>
                  </a:lnTo>
                  <a:lnTo>
                    <a:pt x="264693" y="387692"/>
                  </a:lnTo>
                  <a:lnTo>
                    <a:pt x="264693" y="384771"/>
                  </a:lnTo>
                  <a:lnTo>
                    <a:pt x="264693" y="378561"/>
                  </a:lnTo>
                  <a:close/>
                </a:path>
                <a:path w="404495" h="420370">
                  <a:moveTo>
                    <a:pt x="275907" y="319874"/>
                  </a:moveTo>
                  <a:lnTo>
                    <a:pt x="272580" y="317144"/>
                  </a:lnTo>
                  <a:lnTo>
                    <a:pt x="265290" y="317144"/>
                  </a:lnTo>
                  <a:lnTo>
                    <a:pt x="262763" y="318731"/>
                  </a:lnTo>
                  <a:lnTo>
                    <a:pt x="261175" y="321017"/>
                  </a:lnTo>
                  <a:lnTo>
                    <a:pt x="261023" y="321017"/>
                  </a:lnTo>
                  <a:lnTo>
                    <a:pt x="261023" y="317995"/>
                  </a:lnTo>
                  <a:lnTo>
                    <a:pt x="257695" y="317995"/>
                  </a:lnTo>
                  <a:lnTo>
                    <a:pt x="257695" y="349250"/>
                  </a:lnTo>
                  <a:lnTo>
                    <a:pt x="261023" y="349250"/>
                  </a:lnTo>
                  <a:lnTo>
                    <a:pt x="261023" y="322656"/>
                  </a:lnTo>
                  <a:lnTo>
                    <a:pt x="264502" y="320078"/>
                  </a:lnTo>
                  <a:lnTo>
                    <a:pt x="272288" y="320078"/>
                  </a:lnTo>
                  <a:lnTo>
                    <a:pt x="272580" y="322948"/>
                  </a:lnTo>
                  <a:lnTo>
                    <a:pt x="272580" y="349250"/>
                  </a:lnTo>
                  <a:lnTo>
                    <a:pt x="275907" y="349250"/>
                  </a:lnTo>
                  <a:lnTo>
                    <a:pt x="275907" y="319874"/>
                  </a:lnTo>
                  <a:close/>
                </a:path>
                <a:path w="404495" h="420370">
                  <a:moveTo>
                    <a:pt x="287769" y="401345"/>
                  </a:moveTo>
                  <a:lnTo>
                    <a:pt x="281813" y="401383"/>
                  </a:lnTo>
                  <a:lnTo>
                    <a:pt x="275361" y="401383"/>
                  </a:lnTo>
                  <a:lnTo>
                    <a:pt x="275361" y="374294"/>
                  </a:lnTo>
                  <a:lnTo>
                    <a:pt x="287375" y="374294"/>
                  </a:lnTo>
                  <a:lnTo>
                    <a:pt x="286181" y="372567"/>
                  </a:lnTo>
                  <a:lnTo>
                    <a:pt x="284099" y="371424"/>
                  </a:lnTo>
                  <a:lnTo>
                    <a:pt x="272084" y="371424"/>
                  </a:lnTo>
                  <a:lnTo>
                    <a:pt x="271843" y="382231"/>
                  </a:lnTo>
                  <a:lnTo>
                    <a:pt x="271843" y="394741"/>
                  </a:lnTo>
                  <a:lnTo>
                    <a:pt x="272338" y="404317"/>
                  </a:lnTo>
                  <a:lnTo>
                    <a:pt x="283603" y="404317"/>
                  </a:lnTo>
                  <a:lnTo>
                    <a:pt x="286080" y="403517"/>
                  </a:lnTo>
                  <a:lnTo>
                    <a:pt x="287731" y="401383"/>
                  </a:lnTo>
                  <a:close/>
                </a:path>
                <a:path w="404495" h="420370">
                  <a:moveTo>
                    <a:pt x="287959" y="401281"/>
                  </a:moveTo>
                  <a:lnTo>
                    <a:pt x="287820" y="401281"/>
                  </a:lnTo>
                  <a:lnTo>
                    <a:pt x="287959" y="401332"/>
                  </a:lnTo>
                  <a:close/>
                </a:path>
                <a:path w="404495" h="420370">
                  <a:moveTo>
                    <a:pt x="288061" y="374294"/>
                  </a:moveTo>
                  <a:lnTo>
                    <a:pt x="287375" y="374294"/>
                  </a:lnTo>
                  <a:lnTo>
                    <a:pt x="287909" y="375043"/>
                  </a:lnTo>
                  <a:lnTo>
                    <a:pt x="288061" y="375043"/>
                  </a:lnTo>
                  <a:lnTo>
                    <a:pt x="288061" y="374294"/>
                  </a:lnTo>
                  <a:close/>
                </a:path>
                <a:path w="404495" h="420370">
                  <a:moveTo>
                    <a:pt x="291439" y="372211"/>
                  </a:moveTo>
                  <a:lnTo>
                    <a:pt x="288061" y="372211"/>
                  </a:lnTo>
                  <a:lnTo>
                    <a:pt x="288061" y="374294"/>
                  </a:lnTo>
                  <a:lnTo>
                    <a:pt x="288658" y="374294"/>
                  </a:lnTo>
                  <a:lnTo>
                    <a:pt x="288150" y="382231"/>
                  </a:lnTo>
                  <a:lnTo>
                    <a:pt x="288036" y="394741"/>
                  </a:lnTo>
                  <a:lnTo>
                    <a:pt x="288061" y="401281"/>
                  </a:lnTo>
                  <a:lnTo>
                    <a:pt x="287947" y="403517"/>
                  </a:lnTo>
                  <a:lnTo>
                    <a:pt x="288023" y="407136"/>
                  </a:lnTo>
                  <a:lnTo>
                    <a:pt x="288505" y="411302"/>
                  </a:lnTo>
                  <a:lnTo>
                    <a:pt x="281508" y="411302"/>
                  </a:lnTo>
                  <a:lnTo>
                    <a:pt x="278841" y="411213"/>
                  </a:lnTo>
                  <a:lnTo>
                    <a:pt x="276161" y="409968"/>
                  </a:lnTo>
                  <a:lnTo>
                    <a:pt x="276009" y="407136"/>
                  </a:lnTo>
                  <a:lnTo>
                    <a:pt x="272529" y="407136"/>
                  </a:lnTo>
                  <a:lnTo>
                    <a:pt x="272783" y="412051"/>
                  </a:lnTo>
                  <a:lnTo>
                    <a:pt x="276847" y="414185"/>
                  </a:lnTo>
                  <a:lnTo>
                    <a:pt x="289001" y="414185"/>
                  </a:lnTo>
                  <a:lnTo>
                    <a:pt x="290537" y="411302"/>
                  </a:lnTo>
                  <a:lnTo>
                    <a:pt x="291439" y="409625"/>
                  </a:lnTo>
                  <a:lnTo>
                    <a:pt x="291439" y="372211"/>
                  </a:lnTo>
                  <a:close/>
                </a:path>
                <a:path w="404495" h="420370">
                  <a:moveTo>
                    <a:pt x="303237" y="247840"/>
                  </a:moveTo>
                  <a:lnTo>
                    <a:pt x="301853" y="239687"/>
                  </a:lnTo>
                  <a:lnTo>
                    <a:pt x="298958" y="236093"/>
                  </a:lnTo>
                  <a:lnTo>
                    <a:pt x="297713" y="234556"/>
                  </a:lnTo>
                  <a:lnTo>
                    <a:pt x="297586" y="234518"/>
                  </a:lnTo>
                  <a:lnTo>
                    <a:pt x="297586" y="238620"/>
                  </a:lnTo>
                  <a:lnTo>
                    <a:pt x="297586" y="259753"/>
                  </a:lnTo>
                  <a:lnTo>
                    <a:pt x="290195" y="261188"/>
                  </a:lnTo>
                  <a:lnTo>
                    <a:pt x="275158" y="261188"/>
                  </a:lnTo>
                  <a:lnTo>
                    <a:pt x="275158" y="236093"/>
                  </a:lnTo>
                  <a:lnTo>
                    <a:pt x="283502" y="236093"/>
                  </a:lnTo>
                  <a:lnTo>
                    <a:pt x="292481" y="236232"/>
                  </a:lnTo>
                  <a:lnTo>
                    <a:pt x="297586" y="238620"/>
                  </a:lnTo>
                  <a:lnTo>
                    <a:pt x="297586" y="234518"/>
                  </a:lnTo>
                  <a:lnTo>
                    <a:pt x="290804" y="231902"/>
                  </a:lnTo>
                  <a:lnTo>
                    <a:pt x="281114" y="231127"/>
                  </a:lnTo>
                  <a:lnTo>
                    <a:pt x="269506" y="231127"/>
                  </a:lnTo>
                  <a:lnTo>
                    <a:pt x="269506" y="295021"/>
                  </a:lnTo>
                  <a:lnTo>
                    <a:pt x="275158" y="295021"/>
                  </a:lnTo>
                  <a:lnTo>
                    <a:pt x="275158" y="266153"/>
                  </a:lnTo>
                  <a:lnTo>
                    <a:pt x="286473" y="266153"/>
                  </a:lnTo>
                  <a:lnTo>
                    <a:pt x="293712" y="265214"/>
                  </a:lnTo>
                  <a:lnTo>
                    <a:pt x="297891" y="261734"/>
                  </a:lnTo>
                  <a:lnTo>
                    <a:pt x="298577" y="261188"/>
                  </a:lnTo>
                  <a:lnTo>
                    <a:pt x="301752" y="258660"/>
                  </a:lnTo>
                  <a:lnTo>
                    <a:pt x="303237" y="253949"/>
                  </a:lnTo>
                  <a:lnTo>
                    <a:pt x="303237" y="247840"/>
                  </a:lnTo>
                  <a:close/>
                </a:path>
                <a:path w="404495" h="420370">
                  <a:moveTo>
                    <a:pt x="303491" y="346964"/>
                  </a:moveTo>
                  <a:lnTo>
                    <a:pt x="301510" y="347014"/>
                  </a:lnTo>
                  <a:lnTo>
                    <a:pt x="301155" y="346760"/>
                  </a:lnTo>
                  <a:lnTo>
                    <a:pt x="301155" y="332333"/>
                  </a:lnTo>
                  <a:lnTo>
                    <a:pt x="295656" y="317144"/>
                  </a:lnTo>
                  <a:lnTo>
                    <a:pt x="287362" y="317144"/>
                  </a:lnTo>
                  <a:lnTo>
                    <a:pt x="284238" y="320370"/>
                  </a:lnTo>
                  <a:lnTo>
                    <a:pt x="284441" y="325831"/>
                  </a:lnTo>
                  <a:lnTo>
                    <a:pt x="287667" y="325831"/>
                  </a:lnTo>
                  <a:lnTo>
                    <a:pt x="288124" y="323443"/>
                  </a:lnTo>
                  <a:lnTo>
                    <a:pt x="288163" y="320078"/>
                  </a:lnTo>
                  <a:lnTo>
                    <a:pt x="295846" y="320078"/>
                  </a:lnTo>
                  <a:lnTo>
                    <a:pt x="297040" y="321310"/>
                  </a:lnTo>
                  <a:lnTo>
                    <a:pt x="297484" y="323049"/>
                  </a:lnTo>
                  <a:lnTo>
                    <a:pt x="297789" y="324485"/>
                  </a:lnTo>
                  <a:lnTo>
                    <a:pt x="297891" y="327075"/>
                  </a:lnTo>
                  <a:lnTo>
                    <a:pt x="297840" y="327342"/>
                  </a:lnTo>
                  <a:lnTo>
                    <a:pt x="297840" y="332333"/>
                  </a:lnTo>
                  <a:lnTo>
                    <a:pt x="297840" y="340169"/>
                  </a:lnTo>
                  <a:lnTo>
                    <a:pt x="297586" y="342849"/>
                  </a:lnTo>
                  <a:lnTo>
                    <a:pt x="296176" y="344779"/>
                  </a:lnTo>
                  <a:lnTo>
                    <a:pt x="295211" y="346214"/>
                  </a:lnTo>
                  <a:lnTo>
                    <a:pt x="293624" y="347167"/>
                  </a:lnTo>
                  <a:lnTo>
                    <a:pt x="287909" y="347167"/>
                  </a:lnTo>
                  <a:lnTo>
                    <a:pt x="286931" y="344830"/>
                  </a:lnTo>
                  <a:lnTo>
                    <a:pt x="287032" y="337832"/>
                  </a:lnTo>
                  <a:lnTo>
                    <a:pt x="287667" y="336740"/>
                  </a:lnTo>
                  <a:lnTo>
                    <a:pt x="291134" y="335254"/>
                  </a:lnTo>
                  <a:lnTo>
                    <a:pt x="293319" y="334365"/>
                  </a:lnTo>
                  <a:lnTo>
                    <a:pt x="295605" y="333565"/>
                  </a:lnTo>
                  <a:lnTo>
                    <a:pt x="297840" y="332333"/>
                  </a:lnTo>
                  <a:lnTo>
                    <a:pt x="297840" y="327342"/>
                  </a:lnTo>
                  <a:lnTo>
                    <a:pt x="297637" y="328409"/>
                  </a:lnTo>
                  <a:lnTo>
                    <a:pt x="297586" y="328803"/>
                  </a:lnTo>
                  <a:lnTo>
                    <a:pt x="297294" y="329399"/>
                  </a:lnTo>
                  <a:lnTo>
                    <a:pt x="293916" y="330936"/>
                  </a:lnTo>
                  <a:lnTo>
                    <a:pt x="290842" y="331838"/>
                  </a:lnTo>
                  <a:lnTo>
                    <a:pt x="287959" y="333121"/>
                  </a:lnTo>
                  <a:lnTo>
                    <a:pt x="284594" y="334860"/>
                  </a:lnTo>
                  <a:lnTo>
                    <a:pt x="283552" y="337540"/>
                  </a:lnTo>
                  <a:lnTo>
                    <a:pt x="283578" y="346214"/>
                  </a:lnTo>
                  <a:lnTo>
                    <a:pt x="284937" y="350037"/>
                  </a:lnTo>
                  <a:lnTo>
                    <a:pt x="293624" y="350037"/>
                  </a:lnTo>
                  <a:lnTo>
                    <a:pt x="296252" y="348945"/>
                  </a:lnTo>
                  <a:lnTo>
                    <a:pt x="297586" y="347167"/>
                  </a:lnTo>
                  <a:lnTo>
                    <a:pt x="297929" y="346710"/>
                  </a:lnTo>
                  <a:lnTo>
                    <a:pt x="298335" y="348157"/>
                  </a:lnTo>
                  <a:lnTo>
                    <a:pt x="298284" y="348945"/>
                  </a:lnTo>
                  <a:lnTo>
                    <a:pt x="299770" y="349542"/>
                  </a:lnTo>
                  <a:lnTo>
                    <a:pt x="301015" y="349745"/>
                  </a:lnTo>
                  <a:lnTo>
                    <a:pt x="302348" y="349796"/>
                  </a:lnTo>
                  <a:lnTo>
                    <a:pt x="303491" y="349338"/>
                  </a:lnTo>
                  <a:lnTo>
                    <a:pt x="303491" y="347014"/>
                  </a:lnTo>
                  <a:close/>
                </a:path>
                <a:path w="404495" h="420370">
                  <a:moveTo>
                    <a:pt x="305473" y="372211"/>
                  </a:moveTo>
                  <a:lnTo>
                    <a:pt x="302107" y="372211"/>
                  </a:lnTo>
                  <a:lnTo>
                    <a:pt x="302107" y="403466"/>
                  </a:lnTo>
                  <a:lnTo>
                    <a:pt x="305473" y="403466"/>
                  </a:lnTo>
                  <a:lnTo>
                    <a:pt x="305473" y="372211"/>
                  </a:lnTo>
                  <a:close/>
                </a:path>
                <a:path w="404495" h="420370">
                  <a:moveTo>
                    <a:pt x="305777" y="360997"/>
                  </a:moveTo>
                  <a:lnTo>
                    <a:pt x="301904" y="360997"/>
                  </a:lnTo>
                  <a:lnTo>
                    <a:pt x="301904" y="366356"/>
                  </a:lnTo>
                  <a:lnTo>
                    <a:pt x="305777" y="366356"/>
                  </a:lnTo>
                  <a:lnTo>
                    <a:pt x="305777" y="360997"/>
                  </a:lnTo>
                  <a:close/>
                </a:path>
                <a:path w="404495" h="420370">
                  <a:moveTo>
                    <a:pt x="318668" y="317995"/>
                  </a:moveTo>
                  <a:lnTo>
                    <a:pt x="314210" y="317995"/>
                  </a:lnTo>
                  <a:lnTo>
                    <a:pt x="314210" y="308762"/>
                  </a:lnTo>
                  <a:lnTo>
                    <a:pt x="310832" y="308762"/>
                  </a:lnTo>
                  <a:lnTo>
                    <a:pt x="310832" y="317995"/>
                  </a:lnTo>
                  <a:lnTo>
                    <a:pt x="307911" y="317995"/>
                  </a:lnTo>
                  <a:lnTo>
                    <a:pt x="307911" y="320865"/>
                  </a:lnTo>
                  <a:lnTo>
                    <a:pt x="310832" y="320865"/>
                  </a:lnTo>
                  <a:lnTo>
                    <a:pt x="310832" y="347256"/>
                  </a:lnTo>
                  <a:lnTo>
                    <a:pt x="311378" y="348653"/>
                  </a:lnTo>
                  <a:lnTo>
                    <a:pt x="314312" y="349694"/>
                  </a:lnTo>
                  <a:lnTo>
                    <a:pt x="315493" y="350037"/>
                  </a:lnTo>
                  <a:lnTo>
                    <a:pt x="318668" y="349542"/>
                  </a:lnTo>
                  <a:lnTo>
                    <a:pt x="318668" y="346811"/>
                  </a:lnTo>
                  <a:lnTo>
                    <a:pt x="316788" y="347218"/>
                  </a:lnTo>
                  <a:lnTo>
                    <a:pt x="315887" y="346862"/>
                  </a:lnTo>
                  <a:lnTo>
                    <a:pt x="314312" y="346570"/>
                  </a:lnTo>
                  <a:lnTo>
                    <a:pt x="314210" y="345033"/>
                  </a:lnTo>
                  <a:lnTo>
                    <a:pt x="314210" y="320865"/>
                  </a:lnTo>
                  <a:lnTo>
                    <a:pt x="318668" y="320865"/>
                  </a:lnTo>
                  <a:lnTo>
                    <a:pt x="318668" y="317995"/>
                  </a:lnTo>
                  <a:close/>
                </a:path>
                <a:path w="404495" h="420370">
                  <a:moveTo>
                    <a:pt x="335635" y="394843"/>
                  </a:moveTo>
                  <a:lnTo>
                    <a:pt x="335546" y="380098"/>
                  </a:lnTo>
                  <a:lnTo>
                    <a:pt x="334937" y="374294"/>
                  </a:lnTo>
                  <a:lnTo>
                    <a:pt x="334645" y="371424"/>
                  </a:lnTo>
                  <a:lnTo>
                    <a:pt x="332219" y="371424"/>
                  </a:lnTo>
                  <a:lnTo>
                    <a:pt x="332219" y="401383"/>
                  </a:lnTo>
                  <a:lnTo>
                    <a:pt x="318477" y="401383"/>
                  </a:lnTo>
                  <a:lnTo>
                    <a:pt x="318820" y="391807"/>
                  </a:lnTo>
                  <a:lnTo>
                    <a:pt x="318922" y="380098"/>
                  </a:lnTo>
                  <a:lnTo>
                    <a:pt x="319163" y="374294"/>
                  </a:lnTo>
                  <a:lnTo>
                    <a:pt x="332168" y="374294"/>
                  </a:lnTo>
                  <a:lnTo>
                    <a:pt x="332219" y="401383"/>
                  </a:lnTo>
                  <a:lnTo>
                    <a:pt x="332219" y="371424"/>
                  </a:lnTo>
                  <a:lnTo>
                    <a:pt x="316788" y="371424"/>
                  </a:lnTo>
                  <a:lnTo>
                    <a:pt x="315442" y="380098"/>
                  </a:lnTo>
                  <a:lnTo>
                    <a:pt x="315442" y="394843"/>
                  </a:lnTo>
                  <a:lnTo>
                    <a:pt x="315645" y="404317"/>
                  </a:lnTo>
                  <a:lnTo>
                    <a:pt x="334695" y="404317"/>
                  </a:lnTo>
                  <a:lnTo>
                    <a:pt x="334975" y="401383"/>
                  </a:lnTo>
                  <a:lnTo>
                    <a:pt x="335635" y="394843"/>
                  </a:lnTo>
                  <a:close/>
                </a:path>
                <a:path w="404495" h="420370">
                  <a:moveTo>
                    <a:pt x="341439" y="291604"/>
                  </a:moveTo>
                  <a:lnTo>
                    <a:pt x="338467" y="291655"/>
                  </a:lnTo>
                  <a:lnTo>
                    <a:pt x="337972" y="291249"/>
                  </a:lnTo>
                  <a:lnTo>
                    <a:pt x="337972" y="269621"/>
                  </a:lnTo>
                  <a:lnTo>
                    <a:pt x="337921" y="255638"/>
                  </a:lnTo>
                  <a:lnTo>
                    <a:pt x="337769" y="253098"/>
                  </a:lnTo>
                  <a:lnTo>
                    <a:pt x="336207" y="251167"/>
                  </a:lnTo>
                  <a:lnTo>
                    <a:pt x="335584" y="250380"/>
                  </a:lnTo>
                  <a:lnTo>
                    <a:pt x="333311" y="247650"/>
                  </a:lnTo>
                  <a:lnTo>
                    <a:pt x="329641" y="246799"/>
                  </a:lnTo>
                  <a:lnTo>
                    <a:pt x="317233" y="246799"/>
                  </a:lnTo>
                  <a:lnTo>
                    <a:pt x="312521" y="251561"/>
                  </a:lnTo>
                  <a:lnTo>
                    <a:pt x="312762" y="259854"/>
                  </a:lnTo>
                  <a:lnTo>
                    <a:pt x="317677" y="259854"/>
                  </a:lnTo>
                  <a:lnTo>
                    <a:pt x="318350" y="256273"/>
                  </a:lnTo>
                  <a:lnTo>
                    <a:pt x="318376" y="251167"/>
                  </a:lnTo>
                  <a:lnTo>
                    <a:pt x="330034" y="251167"/>
                  </a:lnTo>
                  <a:lnTo>
                    <a:pt x="331762" y="253009"/>
                  </a:lnTo>
                  <a:lnTo>
                    <a:pt x="332409" y="255638"/>
                  </a:lnTo>
                  <a:lnTo>
                    <a:pt x="332816" y="257771"/>
                  </a:lnTo>
                  <a:lnTo>
                    <a:pt x="332955" y="261734"/>
                  </a:lnTo>
                  <a:lnTo>
                    <a:pt x="332905" y="262026"/>
                  </a:lnTo>
                  <a:lnTo>
                    <a:pt x="332905" y="269621"/>
                  </a:lnTo>
                  <a:lnTo>
                    <a:pt x="332905" y="281381"/>
                  </a:lnTo>
                  <a:lnTo>
                    <a:pt x="332562" y="285394"/>
                  </a:lnTo>
                  <a:lnTo>
                    <a:pt x="330454" y="288277"/>
                  </a:lnTo>
                  <a:lnTo>
                    <a:pt x="328942" y="290461"/>
                  </a:lnTo>
                  <a:lnTo>
                    <a:pt x="326605" y="291846"/>
                  </a:lnTo>
                  <a:lnTo>
                    <a:pt x="318020" y="291846"/>
                  </a:lnTo>
                  <a:lnTo>
                    <a:pt x="316547" y="288328"/>
                  </a:lnTo>
                  <a:lnTo>
                    <a:pt x="316534" y="278155"/>
                  </a:lnTo>
                  <a:lnTo>
                    <a:pt x="317677" y="276174"/>
                  </a:lnTo>
                  <a:lnTo>
                    <a:pt x="326161" y="272605"/>
                  </a:lnTo>
                  <a:lnTo>
                    <a:pt x="329590" y="271411"/>
                  </a:lnTo>
                  <a:lnTo>
                    <a:pt x="332905" y="269621"/>
                  </a:lnTo>
                  <a:lnTo>
                    <a:pt x="332905" y="262026"/>
                  </a:lnTo>
                  <a:lnTo>
                    <a:pt x="332613" y="263664"/>
                  </a:lnTo>
                  <a:lnTo>
                    <a:pt x="332562" y="264261"/>
                  </a:lnTo>
                  <a:lnTo>
                    <a:pt x="332117" y="265163"/>
                  </a:lnTo>
                  <a:lnTo>
                    <a:pt x="331317" y="265557"/>
                  </a:lnTo>
                  <a:lnTo>
                    <a:pt x="327012" y="267487"/>
                  </a:lnTo>
                  <a:lnTo>
                    <a:pt x="322389" y="268833"/>
                  </a:lnTo>
                  <a:lnTo>
                    <a:pt x="318122" y="270814"/>
                  </a:lnTo>
                  <a:lnTo>
                    <a:pt x="313016" y="273342"/>
                  </a:lnTo>
                  <a:lnTo>
                    <a:pt x="311480" y="277456"/>
                  </a:lnTo>
                  <a:lnTo>
                    <a:pt x="311531" y="290461"/>
                  </a:lnTo>
                  <a:lnTo>
                    <a:pt x="313563" y="296164"/>
                  </a:lnTo>
                  <a:lnTo>
                    <a:pt x="326605" y="296164"/>
                  </a:lnTo>
                  <a:lnTo>
                    <a:pt x="330530" y="294576"/>
                  </a:lnTo>
                  <a:lnTo>
                    <a:pt x="332536" y="291846"/>
                  </a:lnTo>
                  <a:lnTo>
                    <a:pt x="333057" y="291147"/>
                  </a:lnTo>
                  <a:lnTo>
                    <a:pt x="333654" y="293382"/>
                  </a:lnTo>
                  <a:lnTo>
                    <a:pt x="333603" y="294576"/>
                  </a:lnTo>
                  <a:lnTo>
                    <a:pt x="335838" y="295414"/>
                  </a:lnTo>
                  <a:lnTo>
                    <a:pt x="337718" y="295770"/>
                  </a:lnTo>
                  <a:lnTo>
                    <a:pt x="339712" y="295871"/>
                  </a:lnTo>
                  <a:lnTo>
                    <a:pt x="341439" y="295173"/>
                  </a:lnTo>
                  <a:lnTo>
                    <a:pt x="341439" y="291655"/>
                  </a:lnTo>
                  <a:close/>
                </a:path>
                <a:path w="404495" h="420370">
                  <a:moveTo>
                    <a:pt x="344271" y="317995"/>
                  </a:moveTo>
                  <a:lnTo>
                    <a:pt x="340893" y="317995"/>
                  </a:lnTo>
                  <a:lnTo>
                    <a:pt x="340893" y="341757"/>
                  </a:lnTo>
                  <a:lnTo>
                    <a:pt x="339852" y="344436"/>
                  </a:lnTo>
                  <a:lnTo>
                    <a:pt x="337426" y="347014"/>
                  </a:lnTo>
                  <a:lnTo>
                    <a:pt x="330682" y="347408"/>
                  </a:lnTo>
                  <a:lnTo>
                    <a:pt x="329095" y="345630"/>
                  </a:lnTo>
                  <a:lnTo>
                    <a:pt x="329095" y="317995"/>
                  </a:lnTo>
                  <a:lnTo>
                    <a:pt x="325716" y="317995"/>
                  </a:lnTo>
                  <a:lnTo>
                    <a:pt x="325716" y="345973"/>
                  </a:lnTo>
                  <a:lnTo>
                    <a:pt x="326961" y="350037"/>
                  </a:lnTo>
                  <a:lnTo>
                    <a:pt x="336181" y="350037"/>
                  </a:lnTo>
                  <a:lnTo>
                    <a:pt x="338861" y="348996"/>
                  </a:lnTo>
                  <a:lnTo>
                    <a:pt x="340893" y="346316"/>
                  </a:lnTo>
                  <a:lnTo>
                    <a:pt x="340995" y="349250"/>
                  </a:lnTo>
                  <a:lnTo>
                    <a:pt x="344271" y="349250"/>
                  </a:lnTo>
                  <a:lnTo>
                    <a:pt x="344271" y="317995"/>
                  </a:lnTo>
                  <a:close/>
                </a:path>
                <a:path w="404495" h="420370">
                  <a:moveTo>
                    <a:pt x="362775" y="374154"/>
                  </a:moveTo>
                  <a:lnTo>
                    <a:pt x="359397" y="371424"/>
                  </a:lnTo>
                  <a:lnTo>
                    <a:pt x="352158" y="371424"/>
                  </a:lnTo>
                  <a:lnTo>
                    <a:pt x="349631" y="372960"/>
                  </a:lnTo>
                  <a:lnTo>
                    <a:pt x="347992" y="375285"/>
                  </a:lnTo>
                  <a:lnTo>
                    <a:pt x="347891" y="372211"/>
                  </a:lnTo>
                  <a:lnTo>
                    <a:pt x="344512" y="372211"/>
                  </a:lnTo>
                  <a:lnTo>
                    <a:pt x="344512" y="403466"/>
                  </a:lnTo>
                  <a:lnTo>
                    <a:pt x="347891" y="403466"/>
                  </a:lnTo>
                  <a:lnTo>
                    <a:pt x="347891" y="376923"/>
                  </a:lnTo>
                  <a:lnTo>
                    <a:pt x="350024" y="375285"/>
                  </a:lnTo>
                  <a:lnTo>
                    <a:pt x="351320" y="374294"/>
                  </a:lnTo>
                  <a:lnTo>
                    <a:pt x="359105" y="374294"/>
                  </a:lnTo>
                  <a:lnTo>
                    <a:pt x="359359" y="376923"/>
                  </a:lnTo>
                  <a:lnTo>
                    <a:pt x="359397" y="403466"/>
                  </a:lnTo>
                  <a:lnTo>
                    <a:pt x="362775" y="403466"/>
                  </a:lnTo>
                  <a:lnTo>
                    <a:pt x="362775" y="374294"/>
                  </a:lnTo>
                  <a:lnTo>
                    <a:pt x="362775" y="374154"/>
                  </a:lnTo>
                  <a:close/>
                </a:path>
                <a:path w="404495" h="420370">
                  <a:moveTo>
                    <a:pt x="365353" y="317144"/>
                  </a:moveTo>
                  <a:lnTo>
                    <a:pt x="361632" y="317093"/>
                  </a:lnTo>
                  <a:lnTo>
                    <a:pt x="359397" y="318287"/>
                  </a:lnTo>
                  <a:lnTo>
                    <a:pt x="357708" y="321614"/>
                  </a:lnTo>
                  <a:lnTo>
                    <a:pt x="357619" y="317944"/>
                  </a:lnTo>
                  <a:lnTo>
                    <a:pt x="354444" y="317944"/>
                  </a:lnTo>
                  <a:lnTo>
                    <a:pt x="354444" y="349250"/>
                  </a:lnTo>
                  <a:lnTo>
                    <a:pt x="357759" y="349250"/>
                  </a:lnTo>
                  <a:lnTo>
                    <a:pt x="357759" y="323799"/>
                  </a:lnTo>
                  <a:lnTo>
                    <a:pt x="360095" y="320522"/>
                  </a:lnTo>
                  <a:lnTo>
                    <a:pt x="365353" y="320624"/>
                  </a:lnTo>
                  <a:lnTo>
                    <a:pt x="365353" y="317144"/>
                  </a:lnTo>
                  <a:close/>
                </a:path>
                <a:path w="404495" h="420370">
                  <a:moveTo>
                    <a:pt x="368287" y="246799"/>
                  </a:moveTo>
                  <a:lnTo>
                    <a:pt x="362673" y="246697"/>
                  </a:lnTo>
                  <a:lnTo>
                    <a:pt x="359397" y="248488"/>
                  </a:lnTo>
                  <a:lnTo>
                    <a:pt x="356819" y="253453"/>
                  </a:lnTo>
                  <a:lnTo>
                    <a:pt x="356666" y="253453"/>
                  </a:lnTo>
                  <a:lnTo>
                    <a:pt x="356666" y="247992"/>
                  </a:lnTo>
                  <a:lnTo>
                    <a:pt x="351866" y="247992"/>
                  </a:lnTo>
                  <a:lnTo>
                    <a:pt x="351866" y="295021"/>
                  </a:lnTo>
                  <a:lnTo>
                    <a:pt x="356920" y="295021"/>
                  </a:lnTo>
                  <a:lnTo>
                    <a:pt x="356920" y="256768"/>
                  </a:lnTo>
                  <a:lnTo>
                    <a:pt x="360387" y="251815"/>
                  </a:lnTo>
                  <a:lnTo>
                    <a:pt x="368287" y="252006"/>
                  </a:lnTo>
                  <a:lnTo>
                    <a:pt x="368287" y="246799"/>
                  </a:lnTo>
                  <a:close/>
                </a:path>
                <a:path w="404495" h="420370">
                  <a:moveTo>
                    <a:pt x="380974" y="261886"/>
                  </a:moveTo>
                  <a:lnTo>
                    <a:pt x="380644" y="251879"/>
                  </a:lnTo>
                  <a:lnTo>
                    <a:pt x="378206" y="255244"/>
                  </a:lnTo>
                  <a:lnTo>
                    <a:pt x="376351" y="263169"/>
                  </a:lnTo>
                  <a:lnTo>
                    <a:pt x="375970" y="271259"/>
                  </a:lnTo>
                  <a:lnTo>
                    <a:pt x="376275" y="279590"/>
                  </a:lnTo>
                  <a:lnTo>
                    <a:pt x="378002" y="287655"/>
                  </a:lnTo>
                  <a:lnTo>
                    <a:pt x="380885" y="291668"/>
                  </a:lnTo>
                  <a:lnTo>
                    <a:pt x="380974" y="261886"/>
                  </a:lnTo>
                  <a:close/>
                </a:path>
                <a:path w="404495" h="420370">
                  <a:moveTo>
                    <a:pt x="381012" y="291846"/>
                  </a:moveTo>
                  <a:lnTo>
                    <a:pt x="380885" y="291668"/>
                  </a:lnTo>
                  <a:lnTo>
                    <a:pt x="380885" y="291846"/>
                  </a:lnTo>
                  <a:lnTo>
                    <a:pt x="381012" y="291846"/>
                  </a:lnTo>
                  <a:close/>
                </a:path>
                <a:path w="404495" h="420370">
                  <a:moveTo>
                    <a:pt x="381012" y="251371"/>
                  </a:moveTo>
                  <a:lnTo>
                    <a:pt x="380631" y="251371"/>
                  </a:lnTo>
                  <a:lnTo>
                    <a:pt x="380644" y="251879"/>
                  </a:lnTo>
                  <a:lnTo>
                    <a:pt x="381012" y="251371"/>
                  </a:lnTo>
                  <a:close/>
                </a:path>
                <a:path w="404495" h="420370">
                  <a:moveTo>
                    <a:pt x="389369" y="324345"/>
                  </a:moveTo>
                  <a:lnTo>
                    <a:pt x="388327" y="320078"/>
                  </a:lnTo>
                  <a:lnTo>
                    <a:pt x="387629" y="317144"/>
                  </a:lnTo>
                  <a:lnTo>
                    <a:pt x="385991" y="317144"/>
                  </a:lnTo>
                  <a:lnTo>
                    <a:pt x="385991" y="326580"/>
                  </a:lnTo>
                  <a:lnTo>
                    <a:pt x="385991" y="330542"/>
                  </a:lnTo>
                  <a:lnTo>
                    <a:pt x="374281" y="330542"/>
                  </a:lnTo>
                  <a:lnTo>
                    <a:pt x="374307" y="326580"/>
                  </a:lnTo>
                  <a:lnTo>
                    <a:pt x="374929" y="320078"/>
                  </a:lnTo>
                  <a:lnTo>
                    <a:pt x="385597" y="320078"/>
                  </a:lnTo>
                  <a:lnTo>
                    <a:pt x="385991" y="326580"/>
                  </a:lnTo>
                  <a:lnTo>
                    <a:pt x="385991" y="317144"/>
                  </a:lnTo>
                  <a:lnTo>
                    <a:pt x="371360" y="317144"/>
                  </a:lnTo>
                  <a:lnTo>
                    <a:pt x="370928" y="326872"/>
                  </a:lnTo>
                  <a:lnTo>
                    <a:pt x="371030" y="342798"/>
                  </a:lnTo>
                  <a:lnTo>
                    <a:pt x="371360" y="350037"/>
                  </a:lnTo>
                  <a:lnTo>
                    <a:pt x="386880" y="350037"/>
                  </a:lnTo>
                  <a:lnTo>
                    <a:pt x="388175" y="347167"/>
                  </a:lnTo>
                  <a:lnTo>
                    <a:pt x="389267" y="344779"/>
                  </a:lnTo>
                  <a:lnTo>
                    <a:pt x="389267" y="339026"/>
                  </a:lnTo>
                  <a:lnTo>
                    <a:pt x="385991" y="339026"/>
                  </a:lnTo>
                  <a:lnTo>
                    <a:pt x="385699" y="342798"/>
                  </a:lnTo>
                  <a:lnTo>
                    <a:pt x="385152" y="347167"/>
                  </a:lnTo>
                  <a:lnTo>
                    <a:pt x="373735" y="347167"/>
                  </a:lnTo>
                  <a:lnTo>
                    <a:pt x="374180" y="339026"/>
                  </a:lnTo>
                  <a:lnTo>
                    <a:pt x="374281" y="333425"/>
                  </a:lnTo>
                  <a:lnTo>
                    <a:pt x="389369" y="333425"/>
                  </a:lnTo>
                  <a:lnTo>
                    <a:pt x="389369" y="330542"/>
                  </a:lnTo>
                  <a:lnTo>
                    <a:pt x="389369" y="324345"/>
                  </a:lnTo>
                  <a:close/>
                </a:path>
                <a:path w="404495" h="420370">
                  <a:moveTo>
                    <a:pt x="390359" y="401231"/>
                  </a:moveTo>
                  <a:lnTo>
                    <a:pt x="388378" y="401281"/>
                  </a:lnTo>
                  <a:lnTo>
                    <a:pt x="388023" y="400989"/>
                  </a:lnTo>
                  <a:lnTo>
                    <a:pt x="388023" y="386600"/>
                  </a:lnTo>
                  <a:lnTo>
                    <a:pt x="387921" y="375640"/>
                  </a:lnTo>
                  <a:lnTo>
                    <a:pt x="386867" y="374294"/>
                  </a:lnTo>
                  <a:lnTo>
                    <a:pt x="386486" y="373799"/>
                  </a:lnTo>
                  <a:lnTo>
                    <a:pt x="384949" y="372021"/>
                  </a:lnTo>
                  <a:lnTo>
                    <a:pt x="384657" y="371957"/>
                  </a:lnTo>
                  <a:lnTo>
                    <a:pt x="384657" y="386600"/>
                  </a:lnTo>
                  <a:lnTo>
                    <a:pt x="384657" y="394436"/>
                  </a:lnTo>
                  <a:lnTo>
                    <a:pt x="384403" y="397116"/>
                  </a:lnTo>
                  <a:lnTo>
                    <a:pt x="383044" y="399008"/>
                  </a:lnTo>
                  <a:lnTo>
                    <a:pt x="382028" y="400494"/>
                  </a:lnTo>
                  <a:lnTo>
                    <a:pt x="380479" y="401383"/>
                  </a:lnTo>
                  <a:lnTo>
                    <a:pt x="374777" y="401383"/>
                  </a:lnTo>
                  <a:lnTo>
                    <a:pt x="373799" y="399059"/>
                  </a:lnTo>
                  <a:lnTo>
                    <a:pt x="373862" y="392112"/>
                  </a:lnTo>
                  <a:lnTo>
                    <a:pt x="374535" y="390969"/>
                  </a:lnTo>
                  <a:lnTo>
                    <a:pt x="377952" y="389483"/>
                  </a:lnTo>
                  <a:lnTo>
                    <a:pt x="380187" y="388581"/>
                  </a:lnTo>
                  <a:lnTo>
                    <a:pt x="382473" y="387794"/>
                  </a:lnTo>
                  <a:lnTo>
                    <a:pt x="384657" y="386600"/>
                  </a:lnTo>
                  <a:lnTo>
                    <a:pt x="384657" y="371957"/>
                  </a:lnTo>
                  <a:lnTo>
                    <a:pt x="382524" y="371424"/>
                  </a:lnTo>
                  <a:lnTo>
                    <a:pt x="374230" y="371424"/>
                  </a:lnTo>
                  <a:lnTo>
                    <a:pt x="371106" y="374599"/>
                  </a:lnTo>
                  <a:lnTo>
                    <a:pt x="371259" y="380098"/>
                  </a:lnTo>
                  <a:lnTo>
                    <a:pt x="374535" y="380098"/>
                  </a:lnTo>
                  <a:lnTo>
                    <a:pt x="374992" y="377723"/>
                  </a:lnTo>
                  <a:lnTo>
                    <a:pt x="375031" y="374294"/>
                  </a:lnTo>
                  <a:lnTo>
                    <a:pt x="382765" y="374294"/>
                  </a:lnTo>
                  <a:lnTo>
                    <a:pt x="383908" y="375539"/>
                  </a:lnTo>
                  <a:lnTo>
                    <a:pt x="384327" y="377329"/>
                  </a:lnTo>
                  <a:lnTo>
                    <a:pt x="384606" y="378764"/>
                  </a:lnTo>
                  <a:lnTo>
                    <a:pt x="384505" y="382638"/>
                  </a:lnTo>
                  <a:lnTo>
                    <a:pt x="384403" y="383032"/>
                  </a:lnTo>
                  <a:lnTo>
                    <a:pt x="384111" y="383679"/>
                  </a:lnTo>
                  <a:lnTo>
                    <a:pt x="383616" y="383870"/>
                  </a:lnTo>
                  <a:lnTo>
                    <a:pt x="380784" y="385165"/>
                  </a:lnTo>
                  <a:lnTo>
                    <a:pt x="377659" y="386105"/>
                  </a:lnTo>
                  <a:lnTo>
                    <a:pt x="374827" y="387400"/>
                  </a:lnTo>
                  <a:lnTo>
                    <a:pt x="371462" y="389077"/>
                  </a:lnTo>
                  <a:lnTo>
                    <a:pt x="370408" y="391807"/>
                  </a:lnTo>
                  <a:lnTo>
                    <a:pt x="370433" y="400494"/>
                  </a:lnTo>
                  <a:lnTo>
                    <a:pt x="371805" y="404317"/>
                  </a:lnTo>
                  <a:lnTo>
                    <a:pt x="380479" y="404317"/>
                  </a:lnTo>
                  <a:lnTo>
                    <a:pt x="383108" y="403225"/>
                  </a:lnTo>
                  <a:lnTo>
                    <a:pt x="384467" y="401383"/>
                  </a:lnTo>
                  <a:lnTo>
                    <a:pt x="384797" y="400939"/>
                  </a:lnTo>
                  <a:lnTo>
                    <a:pt x="385203" y="402424"/>
                  </a:lnTo>
                  <a:lnTo>
                    <a:pt x="385152" y="403225"/>
                  </a:lnTo>
                  <a:lnTo>
                    <a:pt x="386638" y="403771"/>
                  </a:lnTo>
                  <a:lnTo>
                    <a:pt x="387832" y="404012"/>
                  </a:lnTo>
                  <a:lnTo>
                    <a:pt x="389216" y="404063"/>
                  </a:lnTo>
                  <a:lnTo>
                    <a:pt x="390359" y="403618"/>
                  </a:lnTo>
                  <a:lnTo>
                    <a:pt x="390359" y="401281"/>
                  </a:lnTo>
                  <a:close/>
                </a:path>
                <a:path w="404495" h="420370">
                  <a:moveTo>
                    <a:pt x="402005" y="360997"/>
                  </a:moveTo>
                  <a:lnTo>
                    <a:pt x="398589" y="360997"/>
                  </a:lnTo>
                  <a:lnTo>
                    <a:pt x="398589" y="403517"/>
                  </a:lnTo>
                  <a:lnTo>
                    <a:pt x="402005" y="403517"/>
                  </a:lnTo>
                  <a:lnTo>
                    <a:pt x="402005" y="360997"/>
                  </a:lnTo>
                  <a:close/>
                </a:path>
                <a:path w="404495" h="420370">
                  <a:moveTo>
                    <a:pt x="402005" y="306730"/>
                  </a:moveTo>
                  <a:lnTo>
                    <a:pt x="398589" y="306730"/>
                  </a:lnTo>
                  <a:lnTo>
                    <a:pt x="398589" y="349250"/>
                  </a:lnTo>
                  <a:lnTo>
                    <a:pt x="402005" y="349250"/>
                  </a:lnTo>
                  <a:lnTo>
                    <a:pt x="402005" y="306730"/>
                  </a:lnTo>
                  <a:close/>
                </a:path>
                <a:path w="404495" h="420370">
                  <a:moveTo>
                    <a:pt x="403707" y="254050"/>
                  </a:moveTo>
                  <a:lnTo>
                    <a:pt x="401777" y="250964"/>
                  </a:lnTo>
                  <a:lnTo>
                    <a:pt x="399186" y="246799"/>
                  </a:lnTo>
                  <a:lnTo>
                    <a:pt x="390512" y="246799"/>
                  </a:lnTo>
                  <a:lnTo>
                    <a:pt x="382587" y="249199"/>
                  </a:lnTo>
                  <a:lnTo>
                    <a:pt x="381012" y="251371"/>
                  </a:lnTo>
                  <a:lnTo>
                    <a:pt x="390156" y="251167"/>
                  </a:lnTo>
                  <a:lnTo>
                    <a:pt x="395668" y="250964"/>
                  </a:lnTo>
                  <a:lnTo>
                    <a:pt x="398437" y="256184"/>
                  </a:lnTo>
                  <a:lnTo>
                    <a:pt x="398640" y="261886"/>
                  </a:lnTo>
                  <a:lnTo>
                    <a:pt x="403606" y="261886"/>
                  </a:lnTo>
                  <a:lnTo>
                    <a:pt x="403707" y="254050"/>
                  </a:lnTo>
                  <a:close/>
                </a:path>
                <a:path w="404495" h="420370">
                  <a:moveTo>
                    <a:pt x="404152" y="288074"/>
                  </a:moveTo>
                  <a:lnTo>
                    <a:pt x="404050" y="279400"/>
                  </a:lnTo>
                  <a:lnTo>
                    <a:pt x="398983" y="279400"/>
                  </a:lnTo>
                  <a:lnTo>
                    <a:pt x="398437" y="284797"/>
                  </a:lnTo>
                  <a:lnTo>
                    <a:pt x="397852" y="291846"/>
                  </a:lnTo>
                  <a:lnTo>
                    <a:pt x="381012" y="291846"/>
                  </a:lnTo>
                  <a:lnTo>
                    <a:pt x="382384" y="293763"/>
                  </a:lnTo>
                  <a:lnTo>
                    <a:pt x="390652" y="296164"/>
                  </a:lnTo>
                  <a:lnTo>
                    <a:pt x="400824" y="296164"/>
                  </a:lnTo>
                  <a:lnTo>
                    <a:pt x="404152" y="288074"/>
                  </a:lnTo>
                  <a:close/>
                </a:path>
              </a:pathLst>
            </a:custGeom>
            <a:solidFill>
              <a:srgbClr val="C540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8750744" y="7061098"/>
              <a:ext cx="226695" cy="10160"/>
            </a:xfrm>
            <a:custGeom>
              <a:avLst/>
              <a:gdLst/>
              <a:ahLst/>
              <a:cxnLst/>
              <a:rect l="l" t="t" r="r" b="b"/>
              <a:pathLst>
                <a:path w="226695" h="10159">
                  <a:moveTo>
                    <a:pt x="444" y="7645"/>
                  </a:moveTo>
                  <a:lnTo>
                    <a:pt x="0" y="7645"/>
                  </a:lnTo>
                  <a:lnTo>
                    <a:pt x="0" y="7835"/>
                  </a:lnTo>
                  <a:lnTo>
                    <a:pt x="444" y="8039"/>
                  </a:lnTo>
                  <a:lnTo>
                    <a:pt x="444" y="7645"/>
                  </a:lnTo>
                  <a:close/>
                </a:path>
                <a:path w="226695" h="10159">
                  <a:moveTo>
                    <a:pt x="1485" y="9080"/>
                  </a:moveTo>
                  <a:lnTo>
                    <a:pt x="939" y="8877"/>
                  </a:lnTo>
                  <a:lnTo>
                    <a:pt x="939" y="9283"/>
                  </a:lnTo>
                  <a:lnTo>
                    <a:pt x="546" y="9372"/>
                  </a:lnTo>
                  <a:lnTo>
                    <a:pt x="546" y="9779"/>
                  </a:lnTo>
                  <a:lnTo>
                    <a:pt x="1143" y="9779"/>
                  </a:lnTo>
                  <a:lnTo>
                    <a:pt x="1485" y="9372"/>
                  </a:lnTo>
                  <a:lnTo>
                    <a:pt x="1485" y="9080"/>
                  </a:lnTo>
                  <a:close/>
                </a:path>
                <a:path w="226695" h="10159">
                  <a:moveTo>
                    <a:pt x="14097" y="2527"/>
                  </a:moveTo>
                  <a:lnTo>
                    <a:pt x="13893" y="2527"/>
                  </a:lnTo>
                  <a:lnTo>
                    <a:pt x="13893" y="2730"/>
                  </a:lnTo>
                  <a:lnTo>
                    <a:pt x="14097" y="2730"/>
                  </a:lnTo>
                  <a:lnTo>
                    <a:pt x="14097" y="2527"/>
                  </a:lnTo>
                  <a:close/>
                </a:path>
                <a:path w="226695" h="10159">
                  <a:moveTo>
                    <a:pt x="144767" y="1346"/>
                  </a:moveTo>
                  <a:lnTo>
                    <a:pt x="144513" y="1346"/>
                  </a:lnTo>
                  <a:lnTo>
                    <a:pt x="144513" y="1536"/>
                  </a:lnTo>
                  <a:lnTo>
                    <a:pt x="144767" y="1346"/>
                  </a:lnTo>
                  <a:close/>
                </a:path>
                <a:path w="226695" h="10159">
                  <a:moveTo>
                    <a:pt x="148082" y="596"/>
                  </a:moveTo>
                  <a:lnTo>
                    <a:pt x="147891" y="596"/>
                  </a:lnTo>
                  <a:lnTo>
                    <a:pt x="147891" y="990"/>
                  </a:lnTo>
                  <a:lnTo>
                    <a:pt x="148082" y="596"/>
                  </a:lnTo>
                  <a:close/>
                </a:path>
                <a:path w="226695" h="10159">
                  <a:moveTo>
                    <a:pt x="148336" y="1143"/>
                  </a:moveTo>
                  <a:lnTo>
                    <a:pt x="147891" y="990"/>
                  </a:lnTo>
                  <a:lnTo>
                    <a:pt x="147891" y="1143"/>
                  </a:lnTo>
                  <a:lnTo>
                    <a:pt x="148336" y="1143"/>
                  </a:lnTo>
                  <a:close/>
                </a:path>
                <a:path w="226695" h="10159">
                  <a:moveTo>
                    <a:pt x="183857" y="800"/>
                  </a:moveTo>
                  <a:lnTo>
                    <a:pt x="183756" y="596"/>
                  </a:lnTo>
                  <a:lnTo>
                    <a:pt x="183108" y="596"/>
                  </a:lnTo>
                  <a:lnTo>
                    <a:pt x="183210" y="800"/>
                  </a:lnTo>
                  <a:lnTo>
                    <a:pt x="183756" y="889"/>
                  </a:lnTo>
                  <a:close/>
                </a:path>
                <a:path w="226695" h="10159">
                  <a:moveTo>
                    <a:pt x="192239" y="1143"/>
                  </a:moveTo>
                  <a:lnTo>
                    <a:pt x="192036" y="889"/>
                  </a:lnTo>
                  <a:lnTo>
                    <a:pt x="191846" y="800"/>
                  </a:lnTo>
                  <a:lnTo>
                    <a:pt x="191389" y="889"/>
                  </a:lnTo>
                  <a:lnTo>
                    <a:pt x="191389" y="1143"/>
                  </a:lnTo>
                  <a:lnTo>
                    <a:pt x="192239" y="1143"/>
                  </a:lnTo>
                  <a:close/>
                </a:path>
                <a:path w="226695" h="10159">
                  <a:moveTo>
                    <a:pt x="193725" y="1346"/>
                  </a:moveTo>
                  <a:lnTo>
                    <a:pt x="193433" y="1143"/>
                  </a:lnTo>
                  <a:lnTo>
                    <a:pt x="193433" y="1346"/>
                  </a:lnTo>
                  <a:lnTo>
                    <a:pt x="193725" y="1346"/>
                  </a:lnTo>
                  <a:close/>
                </a:path>
                <a:path w="226695" h="10159">
                  <a:moveTo>
                    <a:pt x="195211" y="1143"/>
                  </a:moveTo>
                  <a:lnTo>
                    <a:pt x="194868" y="1143"/>
                  </a:lnTo>
                  <a:lnTo>
                    <a:pt x="194868" y="1346"/>
                  </a:lnTo>
                  <a:lnTo>
                    <a:pt x="195211" y="1346"/>
                  </a:lnTo>
                  <a:lnTo>
                    <a:pt x="195211" y="1143"/>
                  </a:lnTo>
                  <a:close/>
                </a:path>
                <a:path w="226695" h="10159">
                  <a:moveTo>
                    <a:pt x="197700" y="1143"/>
                  </a:moveTo>
                  <a:lnTo>
                    <a:pt x="196850" y="1346"/>
                  </a:lnTo>
                  <a:lnTo>
                    <a:pt x="196659" y="1143"/>
                  </a:lnTo>
                  <a:lnTo>
                    <a:pt x="196354" y="1435"/>
                  </a:lnTo>
                  <a:lnTo>
                    <a:pt x="195910" y="889"/>
                  </a:lnTo>
                  <a:lnTo>
                    <a:pt x="195516" y="1346"/>
                  </a:lnTo>
                  <a:lnTo>
                    <a:pt x="196354" y="1739"/>
                  </a:lnTo>
                  <a:lnTo>
                    <a:pt x="197700" y="1739"/>
                  </a:lnTo>
                  <a:lnTo>
                    <a:pt x="197700" y="1143"/>
                  </a:lnTo>
                  <a:close/>
                </a:path>
                <a:path w="226695" h="10159">
                  <a:moveTo>
                    <a:pt x="199085" y="1143"/>
                  </a:moveTo>
                  <a:lnTo>
                    <a:pt x="198882" y="1346"/>
                  </a:lnTo>
                  <a:lnTo>
                    <a:pt x="198691" y="1143"/>
                  </a:lnTo>
                  <a:lnTo>
                    <a:pt x="198437" y="1346"/>
                  </a:lnTo>
                  <a:lnTo>
                    <a:pt x="198437" y="1739"/>
                  </a:lnTo>
                  <a:lnTo>
                    <a:pt x="198691" y="1739"/>
                  </a:lnTo>
                  <a:lnTo>
                    <a:pt x="199085" y="1943"/>
                  </a:lnTo>
                  <a:lnTo>
                    <a:pt x="199085" y="1346"/>
                  </a:lnTo>
                  <a:lnTo>
                    <a:pt x="199085" y="1143"/>
                  </a:lnTo>
                  <a:close/>
                </a:path>
                <a:path w="226695" h="10159">
                  <a:moveTo>
                    <a:pt x="200228" y="1435"/>
                  </a:moveTo>
                  <a:lnTo>
                    <a:pt x="200025" y="1346"/>
                  </a:lnTo>
                  <a:lnTo>
                    <a:pt x="199834" y="1435"/>
                  </a:lnTo>
                  <a:lnTo>
                    <a:pt x="199834" y="1943"/>
                  </a:lnTo>
                  <a:lnTo>
                    <a:pt x="200228" y="1435"/>
                  </a:lnTo>
                  <a:close/>
                </a:path>
                <a:path w="226695" h="10159">
                  <a:moveTo>
                    <a:pt x="200329" y="1435"/>
                  </a:moveTo>
                  <a:lnTo>
                    <a:pt x="200329" y="1739"/>
                  </a:lnTo>
                  <a:lnTo>
                    <a:pt x="200329" y="1435"/>
                  </a:lnTo>
                  <a:close/>
                </a:path>
                <a:path w="226695" h="10159">
                  <a:moveTo>
                    <a:pt x="201168" y="304"/>
                  </a:moveTo>
                  <a:lnTo>
                    <a:pt x="200774" y="1143"/>
                  </a:lnTo>
                  <a:lnTo>
                    <a:pt x="201066" y="1143"/>
                  </a:lnTo>
                  <a:lnTo>
                    <a:pt x="201168" y="304"/>
                  </a:lnTo>
                  <a:close/>
                </a:path>
                <a:path w="226695" h="10159">
                  <a:moveTo>
                    <a:pt x="201422" y="1739"/>
                  </a:moveTo>
                  <a:lnTo>
                    <a:pt x="201168" y="1346"/>
                  </a:lnTo>
                  <a:lnTo>
                    <a:pt x="200774" y="1346"/>
                  </a:lnTo>
                  <a:lnTo>
                    <a:pt x="200774" y="1739"/>
                  </a:lnTo>
                  <a:lnTo>
                    <a:pt x="201066" y="1943"/>
                  </a:lnTo>
                  <a:lnTo>
                    <a:pt x="201422" y="1739"/>
                  </a:lnTo>
                  <a:close/>
                </a:path>
                <a:path w="226695" h="10159">
                  <a:moveTo>
                    <a:pt x="203695" y="800"/>
                  </a:moveTo>
                  <a:lnTo>
                    <a:pt x="203098" y="0"/>
                  </a:lnTo>
                  <a:lnTo>
                    <a:pt x="202260" y="889"/>
                  </a:lnTo>
                  <a:lnTo>
                    <a:pt x="201422" y="304"/>
                  </a:lnTo>
                  <a:lnTo>
                    <a:pt x="201485" y="889"/>
                  </a:lnTo>
                  <a:lnTo>
                    <a:pt x="201714" y="1143"/>
                  </a:lnTo>
                  <a:lnTo>
                    <a:pt x="202476" y="889"/>
                  </a:lnTo>
                  <a:lnTo>
                    <a:pt x="202755" y="800"/>
                  </a:lnTo>
                  <a:lnTo>
                    <a:pt x="202361" y="1435"/>
                  </a:lnTo>
                  <a:lnTo>
                    <a:pt x="202755" y="1435"/>
                  </a:lnTo>
                  <a:lnTo>
                    <a:pt x="202552" y="1143"/>
                  </a:lnTo>
                  <a:lnTo>
                    <a:pt x="203695" y="800"/>
                  </a:lnTo>
                  <a:close/>
                </a:path>
                <a:path w="226695" h="10159">
                  <a:moveTo>
                    <a:pt x="204241" y="596"/>
                  </a:moveTo>
                  <a:lnTo>
                    <a:pt x="203949" y="800"/>
                  </a:lnTo>
                  <a:lnTo>
                    <a:pt x="203949" y="1143"/>
                  </a:lnTo>
                  <a:lnTo>
                    <a:pt x="204139" y="1143"/>
                  </a:lnTo>
                  <a:lnTo>
                    <a:pt x="204139" y="889"/>
                  </a:lnTo>
                  <a:lnTo>
                    <a:pt x="204241" y="596"/>
                  </a:lnTo>
                  <a:close/>
                </a:path>
                <a:path w="226695" h="10159">
                  <a:moveTo>
                    <a:pt x="205930" y="800"/>
                  </a:moveTo>
                  <a:lnTo>
                    <a:pt x="205092" y="800"/>
                  </a:lnTo>
                  <a:lnTo>
                    <a:pt x="205092" y="1143"/>
                  </a:lnTo>
                  <a:lnTo>
                    <a:pt x="205727" y="1143"/>
                  </a:lnTo>
                  <a:lnTo>
                    <a:pt x="205930" y="800"/>
                  </a:lnTo>
                  <a:close/>
                </a:path>
                <a:path w="226695" h="10159">
                  <a:moveTo>
                    <a:pt x="207073" y="2032"/>
                  </a:moveTo>
                  <a:lnTo>
                    <a:pt x="205384" y="2235"/>
                  </a:lnTo>
                  <a:lnTo>
                    <a:pt x="204736" y="2438"/>
                  </a:lnTo>
                  <a:lnTo>
                    <a:pt x="203949" y="1943"/>
                  </a:lnTo>
                  <a:lnTo>
                    <a:pt x="203403" y="2235"/>
                  </a:lnTo>
                  <a:lnTo>
                    <a:pt x="205727" y="2628"/>
                  </a:lnTo>
                  <a:lnTo>
                    <a:pt x="205930" y="2882"/>
                  </a:lnTo>
                  <a:lnTo>
                    <a:pt x="206870" y="2882"/>
                  </a:lnTo>
                  <a:lnTo>
                    <a:pt x="206870" y="2438"/>
                  </a:lnTo>
                  <a:lnTo>
                    <a:pt x="207073" y="2032"/>
                  </a:lnTo>
                  <a:close/>
                </a:path>
                <a:path w="226695" h="10159">
                  <a:moveTo>
                    <a:pt x="207467" y="977"/>
                  </a:moveTo>
                  <a:lnTo>
                    <a:pt x="206425" y="800"/>
                  </a:lnTo>
                  <a:lnTo>
                    <a:pt x="206425" y="1143"/>
                  </a:lnTo>
                  <a:lnTo>
                    <a:pt x="206870" y="1435"/>
                  </a:lnTo>
                  <a:lnTo>
                    <a:pt x="207073" y="1435"/>
                  </a:lnTo>
                  <a:lnTo>
                    <a:pt x="207175" y="1143"/>
                  </a:lnTo>
                  <a:lnTo>
                    <a:pt x="207467" y="977"/>
                  </a:lnTo>
                  <a:close/>
                </a:path>
                <a:path w="226695" h="10159">
                  <a:moveTo>
                    <a:pt x="207683" y="1016"/>
                  </a:moveTo>
                  <a:lnTo>
                    <a:pt x="207619" y="889"/>
                  </a:lnTo>
                  <a:lnTo>
                    <a:pt x="207467" y="977"/>
                  </a:lnTo>
                  <a:lnTo>
                    <a:pt x="207683" y="1016"/>
                  </a:lnTo>
                  <a:close/>
                </a:path>
                <a:path w="226695" h="10159">
                  <a:moveTo>
                    <a:pt x="209600" y="1244"/>
                  </a:moveTo>
                  <a:lnTo>
                    <a:pt x="208559" y="1143"/>
                  </a:lnTo>
                  <a:lnTo>
                    <a:pt x="207683" y="1016"/>
                  </a:lnTo>
                  <a:lnTo>
                    <a:pt x="207835" y="1244"/>
                  </a:lnTo>
                  <a:lnTo>
                    <a:pt x="207937" y="1498"/>
                  </a:lnTo>
                  <a:lnTo>
                    <a:pt x="208216" y="1943"/>
                  </a:lnTo>
                  <a:lnTo>
                    <a:pt x="209054" y="1943"/>
                  </a:lnTo>
                  <a:lnTo>
                    <a:pt x="208559" y="1435"/>
                  </a:lnTo>
                  <a:lnTo>
                    <a:pt x="209054" y="1739"/>
                  </a:lnTo>
                  <a:lnTo>
                    <a:pt x="209384" y="1435"/>
                  </a:lnTo>
                  <a:lnTo>
                    <a:pt x="209600" y="1244"/>
                  </a:lnTo>
                  <a:close/>
                </a:path>
                <a:path w="226695" h="10159">
                  <a:moveTo>
                    <a:pt x="211010" y="1397"/>
                  </a:moveTo>
                  <a:lnTo>
                    <a:pt x="210845" y="1346"/>
                  </a:lnTo>
                  <a:lnTo>
                    <a:pt x="209702" y="1244"/>
                  </a:lnTo>
                  <a:lnTo>
                    <a:pt x="209702" y="1943"/>
                  </a:lnTo>
                  <a:lnTo>
                    <a:pt x="210248" y="1943"/>
                  </a:lnTo>
                  <a:lnTo>
                    <a:pt x="210248" y="1739"/>
                  </a:lnTo>
                  <a:lnTo>
                    <a:pt x="210540" y="1435"/>
                  </a:lnTo>
                  <a:lnTo>
                    <a:pt x="210845" y="2628"/>
                  </a:lnTo>
                  <a:lnTo>
                    <a:pt x="211010" y="1435"/>
                  </a:lnTo>
                  <a:close/>
                </a:path>
                <a:path w="226695" h="10159">
                  <a:moveTo>
                    <a:pt x="211366" y="1498"/>
                  </a:moveTo>
                  <a:lnTo>
                    <a:pt x="211086" y="889"/>
                  </a:lnTo>
                  <a:lnTo>
                    <a:pt x="211175" y="1435"/>
                  </a:lnTo>
                  <a:lnTo>
                    <a:pt x="211366" y="1498"/>
                  </a:lnTo>
                  <a:close/>
                </a:path>
                <a:path w="226695" h="10159">
                  <a:moveTo>
                    <a:pt x="211455" y="3276"/>
                  </a:moveTo>
                  <a:lnTo>
                    <a:pt x="211086" y="2882"/>
                  </a:lnTo>
                  <a:lnTo>
                    <a:pt x="210743" y="3276"/>
                  </a:lnTo>
                  <a:lnTo>
                    <a:pt x="210845" y="3568"/>
                  </a:lnTo>
                  <a:lnTo>
                    <a:pt x="211391" y="3378"/>
                  </a:lnTo>
                  <a:close/>
                </a:path>
                <a:path w="226695" h="10159">
                  <a:moveTo>
                    <a:pt x="211683" y="3276"/>
                  </a:moveTo>
                  <a:lnTo>
                    <a:pt x="211505" y="3340"/>
                  </a:lnTo>
                  <a:lnTo>
                    <a:pt x="211683" y="3517"/>
                  </a:lnTo>
                  <a:lnTo>
                    <a:pt x="211683" y="3276"/>
                  </a:lnTo>
                  <a:close/>
                </a:path>
                <a:path w="226695" h="10159">
                  <a:moveTo>
                    <a:pt x="212483" y="3670"/>
                  </a:moveTo>
                  <a:lnTo>
                    <a:pt x="211747" y="3581"/>
                  </a:lnTo>
                  <a:lnTo>
                    <a:pt x="212128" y="3975"/>
                  </a:lnTo>
                  <a:lnTo>
                    <a:pt x="212483" y="3670"/>
                  </a:lnTo>
                  <a:close/>
                </a:path>
                <a:path w="226695" h="10159">
                  <a:moveTo>
                    <a:pt x="215353" y="2032"/>
                  </a:moveTo>
                  <a:lnTo>
                    <a:pt x="215061" y="2032"/>
                  </a:lnTo>
                  <a:lnTo>
                    <a:pt x="214858" y="2235"/>
                  </a:lnTo>
                  <a:lnTo>
                    <a:pt x="215061" y="2438"/>
                  </a:lnTo>
                  <a:lnTo>
                    <a:pt x="215252" y="2438"/>
                  </a:lnTo>
                  <a:lnTo>
                    <a:pt x="215353" y="2032"/>
                  </a:lnTo>
                  <a:close/>
                </a:path>
                <a:path w="226695" h="10159">
                  <a:moveTo>
                    <a:pt x="217195" y="3771"/>
                  </a:moveTo>
                  <a:lnTo>
                    <a:pt x="216763" y="3581"/>
                  </a:lnTo>
                  <a:lnTo>
                    <a:pt x="216649" y="2882"/>
                  </a:lnTo>
                  <a:lnTo>
                    <a:pt x="216446" y="2438"/>
                  </a:lnTo>
                  <a:lnTo>
                    <a:pt x="215798" y="2235"/>
                  </a:lnTo>
                  <a:lnTo>
                    <a:pt x="215404" y="2628"/>
                  </a:lnTo>
                  <a:lnTo>
                    <a:pt x="216446" y="3276"/>
                  </a:lnTo>
                  <a:lnTo>
                    <a:pt x="215798" y="3568"/>
                  </a:lnTo>
                  <a:lnTo>
                    <a:pt x="215607" y="3568"/>
                  </a:lnTo>
                  <a:lnTo>
                    <a:pt x="215252" y="3771"/>
                  </a:lnTo>
                  <a:lnTo>
                    <a:pt x="215252" y="3378"/>
                  </a:lnTo>
                  <a:lnTo>
                    <a:pt x="214858" y="3771"/>
                  </a:lnTo>
                  <a:lnTo>
                    <a:pt x="214299" y="2997"/>
                  </a:lnTo>
                  <a:lnTo>
                    <a:pt x="214668" y="2882"/>
                  </a:lnTo>
                  <a:lnTo>
                    <a:pt x="214668" y="1943"/>
                  </a:lnTo>
                  <a:lnTo>
                    <a:pt x="213956" y="1943"/>
                  </a:lnTo>
                  <a:lnTo>
                    <a:pt x="213956" y="2514"/>
                  </a:lnTo>
                  <a:lnTo>
                    <a:pt x="213271" y="2997"/>
                  </a:lnTo>
                  <a:lnTo>
                    <a:pt x="213271" y="2438"/>
                  </a:lnTo>
                  <a:lnTo>
                    <a:pt x="213918" y="2032"/>
                  </a:lnTo>
                  <a:lnTo>
                    <a:pt x="213956" y="2514"/>
                  </a:lnTo>
                  <a:lnTo>
                    <a:pt x="213956" y="1943"/>
                  </a:lnTo>
                  <a:lnTo>
                    <a:pt x="213664" y="1943"/>
                  </a:lnTo>
                  <a:lnTo>
                    <a:pt x="213271" y="2032"/>
                  </a:lnTo>
                  <a:lnTo>
                    <a:pt x="213067" y="2032"/>
                  </a:lnTo>
                  <a:lnTo>
                    <a:pt x="213271" y="1943"/>
                  </a:lnTo>
                  <a:lnTo>
                    <a:pt x="213067" y="1943"/>
                  </a:lnTo>
                  <a:lnTo>
                    <a:pt x="211366" y="1498"/>
                  </a:lnTo>
                  <a:lnTo>
                    <a:pt x="211582" y="1943"/>
                  </a:lnTo>
                  <a:lnTo>
                    <a:pt x="212128" y="1943"/>
                  </a:lnTo>
                  <a:lnTo>
                    <a:pt x="212725" y="2235"/>
                  </a:lnTo>
                  <a:lnTo>
                    <a:pt x="213067" y="2438"/>
                  </a:lnTo>
                  <a:lnTo>
                    <a:pt x="213067" y="2628"/>
                  </a:lnTo>
                  <a:lnTo>
                    <a:pt x="212725" y="2628"/>
                  </a:lnTo>
                  <a:lnTo>
                    <a:pt x="212534" y="3073"/>
                  </a:lnTo>
                  <a:lnTo>
                    <a:pt x="213169" y="3073"/>
                  </a:lnTo>
                  <a:lnTo>
                    <a:pt x="212483" y="3670"/>
                  </a:lnTo>
                  <a:lnTo>
                    <a:pt x="215252" y="3975"/>
                  </a:lnTo>
                  <a:lnTo>
                    <a:pt x="216750" y="4660"/>
                  </a:lnTo>
                  <a:lnTo>
                    <a:pt x="216941" y="4368"/>
                  </a:lnTo>
                  <a:lnTo>
                    <a:pt x="216750" y="4165"/>
                  </a:lnTo>
                  <a:lnTo>
                    <a:pt x="216446" y="4368"/>
                  </a:lnTo>
                  <a:lnTo>
                    <a:pt x="216204" y="3975"/>
                  </a:lnTo>
                  <a:lnTo>
                    <a:pt x="216547" y="3771"/>
                  </a:lnTo>
                  <a:lnTo>
                    <a:pt x="217195" y="3771"/>
                  </a:lnTo>
                  <a:close/>
                </a:path>
                <a:path w="226695" h="10159">
                  <a:moveTo>
                    <a:pt x="217589" y="4660"/>
                  </a:moveTo>
                  <a:lnTo>
                    <a:pt x="217385" y="4368"/>
                  </a:lnTo>
                  <a:lnTo>
                    <a:pt x="217195" y="3975"/>
                  </a:lnTo>
                  <a:lnTo>
                    <a:pt x="216941" y="4368"/>
                  </a:lnTo>
                  <a:lnTo>
                    <a:pt x="217589" y="4660"/>
                  </a:lnTo>
                  <a:close/>
                </a:path>
                <a:path w="226695" h="10159">
                  <a:moveTo>
                    <a:pt x="218528" y="2628"/>
                  </a:moveTo>
                  <a:lnTo>
                    <a:pt x="216941" y="2438"/>
                  </a:lnTo>
                  <a:lnTo>
                    <a:pt x="217068" y="2882"/>
                  </a:lnTo>
                  <a:lnTo>
                    <a:pt x="217195" y="3771"/>
                  </a:lnTo>
                  <a:lnTo>
                    <a:pt x="217385" y="3771"/>
                  </a:lnTo>
                  <a:lnTo>
                    <a:pt x="217690" y="3975"/>
                  </a:lnTo>
                  <a:lnTo>
                    <a:pt x="217868" y="3581"/>
                  </a:lnTo>
                  <a:lnTo>
                    <a:pt x="217957" y="3276"/>
                  </a:lnTo>
                  <a:lnTo>
                    <a:pt x="218135" y="3073"/>
                  </a:lnTo>
                  <a:lnTo>
                    <a:pt x="218427" y="2882"/>
                  </a:lnTo>
                  <a:lnTo>
                    <a:pt x="218528" y="2628"/>
                  </a:lnTo>
                  <a:close/>
                </a:path>
                <a:path w="226695" h="10159">
                  <a:moveTo>
                    <a:pt x="219671" y="3276"/>
                  </a:moveTo>
                  <a:close/>
                </a:path>
                <a:path w="226695" h="10159">
                  <a:moveTo>
                    <a:pt x="223050" y="4914"/>
                  </a:moveTo>
                  <a:lnTo>
                    <a:pt x="222402" y="4914"/>
                  </a:lnTo>
                  <a:lnTo>
                    <a:pt x="222643" y="5308"/>
                  </a:lnTo>
                  <a:lnTo>
                    <a:pt x="223050" y="5308"/>
                  </a:lnTo>
                  <a:lnTo>
                    <a:pt x="223050" y="4914"/>
                  </a:lnTo>
                  <a:close/>
                </a:path>
                <a:path w="226695" h="10159">
                  <a:moveTo>
                    <a:pt x="226517" y="5511"/>
                  </a:moveTo>
                  <a:lnTo>
                    <a:pt x="226415" y="5308"/>
                  </a:lnTo>
                  <a:lnTo>
                    <a:pt x="225767" y="5118"/>
                  </a:lnTo>
                  <a:lnTo>
                    <a:pt x="225869" y="5511"/>
                  </a:lnTo>
                  <a:lnTo>
                    <a:pt x="226517" y="5511"/>
                  </a:lnTo>
                  <a:close/>
                </a:path>
              </a:pathLst>
            </a:custGeom>
            <a:solidFill>
              <a:srgbClr val="C5403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78924" y="6812762"/>
              <a:ext cx="389877" cy="500595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09937" y="6812661"/>
              <a:ext cx="822618" cy="495541"/>
            </a:xfrm>
            <a:prstGeom prst="rect">
              <a:avLst/>
            </a:prstGeom>
          </p:spPr>
        </p:pic>
      </p:grpSp>
      <p:pic>
        <p:nvPicPr>
          <p:cNvPr id="14" name="object 14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337256" y="6803653"/>
            <a:ext cx="583513" cy="512841"/>
          </a:xfrm>
          <a:prstGeom prst="rect">
            <a:avLst/>
          </a:prstGeom>
        </p:spPr>
      </p:pic>
      <p:grpSp>
        <p:nvGrpSpPr>
          <p:cNvPr id="15" name="object 15" descr=""/>
          <p:cNvGrpSpPr/>
          <p:nvPr/>
        </p:nvGrpSpPr>
        <p:grpSpPr>
          <a:xfrm>
            <a:off x="4113742" y="1385188"/>
            <a:ext cx="6298565" cy="5074285"/>
            <a:chOff x="4113742" y="1385188"/>
            <a:chExt cx="6298565" cy="5074285"/>
          </a:xfrm>
        </p:grpSpPr>
        <p:pic>
          <p:nvPicPr>
            <p:cNvPr id="16" name="object 16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14799" y="1385188"/>
              <a:ext cx="6297261" cy="5073802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113742" y="5031063"/>
              <a:ext cx="1348111" cy="1351146"/>
            </a:xfrm>
            <a:prstGeom prst="rect">
              <a:avLst/>
            </a:prstGeom>
          </p:spPr>
        </p:pic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260794" y="107079"/>
            <a:ext cx="2124075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35"/>
              <a:t>Contexte</a:t>
            </a:r>
          </a:p>
        </p:txBody>
      </p:sp>
      <p:sp>
        <p:nvSpPr>
          <p:cNvPr id="21" name="object 21" descr=""/>
          <p:cNvSpPr txBox="1"/>
          <p:nvPr/>
        </p:nvSpPr>
        <p:spPr>
          <a:xfrm>
            <a:off x="244099" y="6738736"/>
            <a:ext cx="672465" cy="283210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dirty="0" sz="1300" spc="60" b="1">
                <a:solidFill>
                  <a:srgbClr val="C54038"/>
                </a:solidFill>
                <a:latin typeface="Tahoma"/>
                <a:cs typeface="Tahoma"/>
              </a:rPr>
              <a:t>P</a:t>
            </a: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our</a:t>
            </a:r>
            <a:r>
              <a:rPr dirty="0" sz="1300" spc="-180" b="1">
                <a:solidFill>
                  <a:srgbClr val="C54038"/>
                </a:solidFill>
                <a:latin typeface="Tahoma"/>
                <a:cs typeface="Tahoma"/>
              </a:rPr>
              <a:t> </a:t>
            </a: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de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22" name="object 22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68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dirty="0" spc="75"/>
              <a:t>A</a:t>
            </a:r>
            <a:r>
              <a:rPr dirty="0"/>
              <a:t>r</a:t>
            </a:r>
            <a:r>
              <a:rPr dirty="0" spc="75"/>
              <a:t>chi</a:t>
            </a:r>
            <a:r>
              <a:rPr dirty="0" spc="30"/>
              <a:t>t</a:t>
            </a:r>
            <a:r>
              <a:rPr dirty="0" spc="60"/>
              <a:t>ectu</a:t>
            </a:r>
            <a:r>
              <a:rPr dirty="0" spc="10"/>
              <a:t>r</a:t>
            </a:r>
            <a:r>
              <a:rPr dirty="0" spc="-15"/>
              <a:t>es</a:t>
            </a:r>
          </a:p>
        </p:txBody>
      </p:sp>
      <p:sp>
        <p:nvSpPr>
          <p:cNvPr id="23" name="object 23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dirty="0" spc="35" b="1">
                <a:latin typeface="Tahoma"/>
                <a:cs typeface="Tahoma"/>
              </a:rPr>
              <a:t>Nouvelles</a:t>
            </a:r>
            <a:r>
              <a:rPr dirty="0" spc="450" b="1">
                <a:latin typeface="Tahoma"/>
                <a:cs typeface="Tahoma"/>
              </a:rPr>
              <a:t> </a:t>
            </a:r>
            <a:r>
              <a:rPr dirty="0" spc="55"/>
              <a:t>et</a:t>
            </a:r>
            <a:r>
              <a:rPr dirty="0" spc="-25"/>
              <a:t> </a:t>
            </a:r>
            <a:r>
              <a:rPr dirty="0" spc="-15"/>
              <a:t>Paysages</a:t>
            </a:r>
          </a:p>
        </p:txBody>
      </p:sp>
      <p:sp>
        <p:nvSpPr>
          <p:cNvPr id="24" name="object 24" descr=""/>
          <p:cNvSpPr txBox="1"/>
          <p:nvPr/>
        </p:nvSpPr>
        <p:spPr>
          <a:xfrm>
            <a:off x="244099" y="7088740"/>
            <a:ext cx="1986280" cy="283210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  <a:tabLst>
                <a:tab pos="976630" algn="l"/>
              </a:tabLst>
            </a:pP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Ruralités	</a:t>
            </a:r>
            <a:r>
              <a:rPr dirty="0" sz="1300" spc="35">
                <a:solidFill>
                  <a:srgbClr val="C54038"/>
                </a:solidFill>
                <a:latin typeface="Arial Unicode MS"/>
                <a:cs typeface="Arial Unicode MS"/>
              </a:rPr>
              <a:t>du</a:t>
            </a:r>
            <a:r>
              <a:rPr dirty="0" sz="1300" spc="-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300" spc="40">
                <a:solidFill>
                  <a:srgbClr val="C54038"/>
                </a:solidFill>
                <a:latin typeface="Arial Unicode MS"/>
                <a:cs typeface="Arial Unicode MS"/>
              </a:rPr>
              <a:t>Quotidien</a:t>
            </a:r>
            <a:endParaRPr sz="1300">
              <a:latin typeface="Arial Unicode MS"/>
              <a:cs typeface="Arial Unicode MS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260794" y="537853"/>
            <a:ext cx="835977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55">
                <a:solidFill>
                  <a:srgbClr val="C54038"/>
                </a:solidFill>
                <a:latin typeface="Arial Unicode MS"/>
                <a:cs typeface="Arial Unicode MS"/>
              </a:rPr>
              <a:t>Convention</a:t>
            </a:r>
            <a:r>
              <a:rPr dirty="0" sz="3600" spc="-3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70">
                <a:solidFill>
                  <a:srgbClr val="C54038"/>
                </a:solidFill>
                <a:latin typeface="Arial Unicode MS"/>
                <a:cs typeface="Arial Unicode MS"/>
              </a:rPr>
              <a:t>interparcs</a:t>
            </a:r>
            <a:r>
              <a:rPr dirty="0" sz="3600" spc="-3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45">
                <a:solidFill>
                  <a:srgbClr val="C54038"/>
                </a:solidFill>
                <a:latin typeface="Arial Unicode MS"/>
                <a:cs typeface="Arial Unicode MS"/>
              </a:rPr>
              <a:t>région</a:t>
            </a:r>
            <a:r>
              <a:rPr dirty="0" sz="3600" spc="-3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70">
                <a:solidFill>
                  <a:srgbClr val="C54038"/>
                </a:solidFill>
                <a:latin typeface="Arial Unicode MS"/>
                <a:cs typeface="Arial Unicode MS"/>
              </a:rPr>
              <a:t>Grand-Est</a:t>
            </a:r>
            <a:endParaRPr sz="3600">
              <a:latin typeface="Arial Unicode MS"/>
              <a:cs typeface="Arial Unicode MS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244099" y="1244800"/>
            <a:ext cx="2070735" cy="916940"/>
          </a:xfrm>
          <a:prstGeom prst="rect">
            <a:avLst/>
          </a:prstGeom>
        </p:spPr>
        <p:txBody>
          <a:bodyPr wrap="square" lIns="0" tIns="469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70"/>
              </a:spcBef>
            </a:pP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Un</a:t>
            </a:r>
            <a:r>
              <a:rPr dirty="0" sz="1400" spc="-8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50">
                <a:solidFill>
                  <a:srgbClr val="C54038"/>
                </a:solidFill>
                <a:latin typeface="Arial Unicode MS"/>
                <a:cs typeface="Arial Unicode MS"/>
              </a:rPr>
              <a:t>territoire</a:t>
            </a:r>
            <a:r>
              <a:rPr dirty="0" sz="1400" spc="-2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30">
                <a:solidFill>
                  <a:srgbClr val="C54038"/>
                </a:solidFill>
                <a:latin typeface="Arial Unicode MS"/>
                <a:cs typeface="Arial Unicode MS"/>
              </a:rPr>
              <a:t>qui</a:t>
            </a:r>
            <a:r>
              <a:rPr dirty="0" sz="1400" spc="-2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5">
                <a:solidFill>
                  <a:srgbClr val="C54038"/>
                </a:solidFill>
                <a:latin typeface="Arial Unicode MS"/>
                <a:cs typeface="Arial Unicode MS"/>
              </a:rPr>
              <a:t>couvre:</a:t>
            </a:r>
            <a:endParaRPr sz="1400">
              <a:latin typeface="Arial Unicode MS"/>
              <a:cs typeface="Arial Unicode MS"/>
            </a:endParaRPr>
          </a:p>
          <a:p>
            <a:pPr marL="12700" marR="5080">
              <a:lnSpc>
                <a:spcPts val="1550"/>
              </a:lnSpc>
              <a:spcBef>
                <a:spcPts val="434"/>
              </a:spcBef>
            </a:pPr>
            <a:r>
              <a:rPr dirty="0" sz="1400" spc="-65">
                <a:solidFill>
                  <a:srgbClr val="C54038"/>
                </a:solidFill>
                <a:latin typeface="Arial Unicode MS"/>
                <a:cs typeface="Arial Unicode MS"/>
              </a:rPr>
              <a:t>15%</a:t>
            </a:r>
            <a:r>
              <a:rPr dirty="0" sz="1400" spc="-2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25">
                <a:solidFill>
                  <a:srgbClr val="C54038"/>
                </a:solidFill>
                <a:latin typeface="Arial Unicode MS"/>
                <a:cs typeface="Arial Unicode MS"/>
              </a:rPr>
              <a:t>du</a:t>
            </a:r>
            <a:r>
              <a:rPr dirty="0" sz="1400" spc="-8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50">
                <a:solidFill>
                  <a:srgbClr val="C54038"/>
                </a:solidFill>
                <a:latin typeface="Arial Unicode MS"/>
                <a:cs typeface="Arial Unicode MS"/>
              </a:rPr>
              <a:t>territoire</a:t>
            </a:r>
            <a:r>
              <a:rPr dirty="0" sz="1400" spc="-2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15">
                <a:solidFill>
                  <a:srgbClr val="C54038"/>
                </a:solidFill>
                <a:latin typeface="Arial Unicode MS"/>
                <a:cs typeface="Arial Unicode MS"/>
              </a:rPr>
              <a:t>régional </a:t>
            </a:r>
            <a:r>
              <a:rPr dirty="0" sz="1400" spc="-37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100">
                <a:solidFill>
                  <a:srgbClr val="C54038"/>
                </a:solidFill>
                <a:latin typeface="Arial Unicode MS"/>
                <a:cs typeface="Arial Unicode MS"/>
              </a:rPr>
              <a:t>650</a:t>
            </a:r>
            <a:r>
              <a:rPr dirty="0" sz="14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30">
                <a:solidFill>
                  <a:srgbClr val="C54038"/>
                </a:solidFill>
                <a:latin typeface="Arial Unicode MS"/>
                <a:cs typeface="Arial Unicode MS"/>
              </a:rPr>
              <a:t>communes</a:t>
            </a:r>
            <a:endParaRPr sz="1400">
              <a:latin typeface="Arial Unicode MS"/>
              <a:cs typeface="Arial Unicode MS"/>
            </a:endParaRPr>
          </a:p>
          <a:p>
            <a:pPr marL="12700">
              <a:lnSpc>
                <a:spcPts val="1530"/>
              </a:lnSpc>
            </a:pPr>
            <a:r>
              <a:rPr dirty="0" sz="1400" spc="40">
                <a:solidFill>
                  <a:srgbClr val="C54038"/>
                </a:solidFill>
                <a:latin typeface="Arial Unicode MS"/>
                <a:cs typeface="Arial Unicode MS"/>
              </a:rPr>
              <a:t>525</a:t>
            </a:r>
            <a:r>
              <a:rPr dirty="0" sz="1400" spc="-2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175">
                <a:solidFill>
                  <a:srgbClr val="C54038"/>
                </a:solidFill>
                <a:latin typeface="Arial Unicode MS"/>
                <a:cs typeface="Arial Unicode MS"/>
              </a:rPr>
              <a:t>000</a:t>
            </a:r>
            <a:r>
              <a:rPr dirty="0" sz="1400" spc="-2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30">
                <a:solidFill>
                  <a:srgbClr val="C54038"/>
                </a:solidFill>
                <a:latin typeface="Arial Unicode MS"/>
                <a:cs typeface="Arial Unicode MS"/>
              </a:rPr>
              <a:t>habitants.</a:t>
            </a:r>
            <a:endParaRPr sz="140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4434" y="107079"/>
            <a:ext cx="5223510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</a:t>
            </a:r>
            <a:r>
              <a:rPr dirty="0" spc="55"/>
              <a:t>ésidences</a:t>
            </a:r>
            <a:r>
              <a:rPr dirty="0" spc="-229"/>
              <a:t> </a:t>
            </a:r>
            <a:r>
              <a:rPr dirty="0" spc="290"/>
              <a:t>2021/2022</a:t>
            </a:r>
          </a:p>
        </p:txBody>
      </p:sp>
      <p:sp>
        <p:nvSpPr>
          <p:cNvPr id="5" name="object 5" descr=""/>
          <p:cNvSpPr txBox="1"/>
          <p:nvPr/>
        </p:nvSpPr>
        <p:spPr>
          <a:xfrm>
            <a:off x="244099" y="6738736"/>
            <a:ext cx="672465" cy="283210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dirty="0" sz="1300" spc="60" b="1">
                <a:solidFill>
                  <a:srgbClr val="C54038"/>
                </a:solidFill>
                <a:latin typeface="Tahoma"/>
                <a:cs typeface="Tahoma"/>
              </a:rPr>
              <a:t>P</a:t>
            </a: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our</a:t>
            </a:r>
            <a:r>
              <a:rPr dirty="0" sz="1300" spc="-180" b="1">
                <a:solidFill>
                  <a:srgbClr val="C54038"/>
                </a:solidFill>
                <a:latin typeface="Tahoma"/>
                <a:cs typeface="Tahoma"/>
              </a:rPr>
              <a:t> </a:t>
            </a: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de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6" name="object 6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68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dirty="0" spc="75"/>
              <a:t>A</a:t>
            </a:r>
            <a:r>
              <a:rPr dirty="0"/>
              <a:t>r</a:t>
            </a:r>
            <a:r>
              <a:rPr dirty="0" spc="75"/>
              <a:t>chi</a:t>
            </a:r>
            <a:r>
              <a:rPr dirty="0" spc="30"/>
              <a:t>t</a:t>
            </a:r>
            <a:r>
              <a:rPr dirty="0" spc="60"/>
              <a:t>ectu</a:t>
            </a:r>
            <a:r>
              <a:rPr dirty="0" spc="10"/>
              <a:t>r</a:t>
            </a:r>
            <a:r>
              <a:rPr dirty="0" spc="-15"/>
              <a:t>es</a:t>
            </a:r>
          </a:p>
        </p:txBody>
      </p:sp>
      <p:sp>
        <p:nvSpPr>
          <p:cNvPr id="7" name="object 7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dirty="0" spc="35" b="1">
                <a:latin typeface="Tahoma"/>
                <a:cs typeface="Tahoma"/>
              </a:rPr>
              <a:t>Nouvelles</a:t>
            </a:r>
            <a:r>
              <a:rPr dirty="0" spc="450" b="1">
                <a:latin typeface="Tahoma"/>
                <a:cs typeface="Tahoma"/>
              </a:rPr>
              <a:t> </a:t>
            </a:r>
            <a:r>
              <a:rPr dirty="0" spc="55"/>
              <a:t>et</a:t>
            </a:r>
            <a:r>
              <a:rPr dirty="0" spc="-25"/>
              <a:t> </a:t>
            </a:r>
            <a:r>
              <a:rPr dirty="0" spc="-15"/>
              <a:t>Paysages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244099" y="7088740"/>
            <a:ext cx="1986280" cy="283210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  <a:tabLst>
                <a:tab pos="976630" algn="l"/>
              </a:tabLst>
            </a:pP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Ruralités	</a:t>
            </a:r>
            <a:r>
              <a:rPr dirty="0" sz="1300" spc="35">
                <a:solidFill>
                  <a:srgbClr val="C54038"/>
                </a:solidFill>
                <a:latin typeface="Arial Unicode MS"/>
                <a:cs typeface="Arial Unicode MS"/>
              </a:rPr>
              <a:t>du</a:t>
            </a:r>
            <a:r>
              <a:rPr dirty="0" sz="1300" spc="-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300" spc="40">
                <a:solidFill>
                  <a:srgbClr val="C54038"/>
                </a:solidFill>
                <a:latin typeface="Arial Unicode MS"/>
                <a:cs typeface="Arial Unicode MS"/>
              </a:rPr>
              <a:t>Quotidien</a:t>
            </a:r>
            <a:endParaRPr sz="1300">
              <a:latin typeface="Arial Unicode MS"/>
              <a:cs typeface="Arial Unicode MS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254434" y="537853"/>
            <a:ext cx="823277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35">
                <a:solidFill>
                  <a:srgbClr val="C54038"/>
                </a:solidFill>
                <a:latin typeface="Arial Unicode MS"/>
                <a:cs typeface="Arial Unicode MS"/>
              </a:rPr>
              <a:t>Valorisation</a:t>
            </a:r>
            <a:r>
              <a:rPr dirty="0" sz="3600" spc="-3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55">
                <a:solidFill>
                  <a:srgbClr val="C54038"/>
                </a:solidFill>
                <a:latin typeface="Arial Unicode MS"/>
                <a:cs typeface="Arial Unicode MS"/>
              </a:rPr>
              <a:t>du</a:t>
            </a:r>
            <a:r>
              <a:rPr dirty="0" sz="3600" spc="-19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70">
                <a:solidFill>
                  <a:srgbClr val="C54038"/>
                </a:solidFill>
                <a:latin typeface="Arial Unicode MS"/>
                <a:cs typeface="Arial Unicode MS"/>
              </a:rPr>
              <a:t>travail</a:t>
            </a:r>
            <a:r>
              <a:rPr dirty="0" sz="3600" spc="-30">
                <a:solidFill>
                  <a:srgbClr val="C54038"/>
                </a:solidFill>
                <a:latin typeface="Arial Unicode MS"/>
                <a:cs typeface="Arial Unicode MS"/>
              </a:rPr>
              <a:t> des</a:t>
            </a:r>
            <a:r>
              <a:rPr dirty="0" sz="3600" spc="-3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>
                <a:solidFill>
                  <a:srgbClr val="C54038"/>
                </a:solidFill>
                <a:latin typeface="Arial Unicode MS"/>
                <a:cs typeface="Arial Unicode MS"/>
              </a:rPr>
              <a:t>résidences</a:t>
            </a:r>
            <a:r>
              <a:rPr dirty="0" sz="3600" spc="-3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120">
                <a:solidFill>
                  <a:srgbClr val="C54038"/>
                </a:solidFill>
                <a:latin typeface="Arial Unicode MS"/>
                <a:cs typeface="Arial Unicode MS"/>
              </a:rPr>
              <a:t>et</a:t>
            </a:r>
            <a:endParaRPr sz="3600">
              <a:latin typeface="Arial Unicode MS"/>
              <a:cs typeface="Arial Unicode MS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254434" y="968627"/>
            <a:ext cx="6718300" cy="27171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45">
                <a:solidFill>
                  <a:srgbClr val="C54038"/>
                </a:solidFill>
                <a:latin typeface="Arial Unicode MS"/>
                <a:cs typeface="Arial Unicode MS"/>
              </a:rPr>
              <a:t>suites</a:t>
            </a:r>
            <a:endParaRPr sz="3600">
              <a:latin typeface="Arial Unicode MS"/>
              <a:cs typeface="Arial Unicode MS"/>
            </a:endParaRPr>
          </a:p>
          <a:p>
            <a:pPr marL="153035" indent="-140970">
              <a:lnSpc>
                <a:spcPct val="100000"/>
              </a:lnSpc>
              <a:spcBef>
                <a:spcPts val="1405"/>
              </a:spcBef>
              <a:buChar char="•"/>
              <a:tabLst>
                <a:tab pos="153670" algn="l"/>
              </a:tabLst>
            </a:pPr>
            <a:r>
              <a:rPr dirty="0" sz="1400" spc="15">
                <a:solidFill>
                  <a:srgbClr val="C54038"/>
                </a:solidFill>
                <a:latin typeface="Arial Unicode MS"/>
                <a:cs typeface="Arial Unicode MS"/>
              </a:rPr>
              <a:t>Développement</a:t>
            </a:r>
            <a:r>
              <a:rPr dirty="0" sz="1400" spc="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40">
                <a:solidFill>
                  <a:srgbClr val="C54038"/>
                </a:solidFill>
                <a:latin typeface="Arial Unicode MS"/>
                <a:cs typeface="Arial Unicode MS"/>
              </a:rPr>
              <a:t>d'</a:t>
            </a:r>
            <a:r>
              <a:rPr dirty="0" sz="1400" spc="40" b="1">
                <a:solidFill>
                  <a:srgbClr val="C54038"/>
                </a:solidFill>
                <a:latin typeface="Arial"/>
                <a:cs typeface="Arial"/>
              </a:rPr>
              <a:t>opérations</a:t>
            </a:r>
            <a:r>
              <a:rPr dirty="0" sz="1400" spc="-75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1400" spc="45" b="1">
                <a:solidFill>
                  <a:srgbClr val="C54038"/>
                </a:solidFill>
                <a:latin typeface="Arial"/>
                <a:cs typeface="Arial"/>
              </a:rPr>
              <a:t>pilote</a:t>
            </a:r>
            <a:r>
              <a:rPr dirty="0" sz="1400" spc="-75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1400" spc="95">
                <a:solidFill>
                  <a:srgbClr val="C54038"/>
                </a:solidFill>
                <a:latin typeface="Arial Unicode MS"/>
                <a:cs typeface="Arial Unicode MS"/>
              </a:rPr>
              <a:t>-</a:t>
            </a:r>
            <a:r>
              <a:rPr dirty="0" sz="1400" spc="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15">
                <a:solidFill>
                  <a:srgbClr val="C54038"/>
                </a:solidFill>
                <a:latin typeface="Arial Unicode MS"/>
                <a:cs typeface="Arial Unicode MS"/>
              </a:rPr>
              <a:t>recherche</a:t>
            </a:r>
            <a:r>
              <a:rPr dirty="0" sz="1400" spc="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>
                <a:solidFill>
                  <a:srgbClr val="C54038"/>
                </a:solidFill>
                <a:latin typeface="Arial Unicode MS"/>
                <a:cs typeface="Arial Unicode MS"/>
              </a:rPr>
              <a:t>de</a:t>
            </a:r>
            <a:r>
              <a:rPr dirty="0" sz="1400" spc="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25">
                <a:solidFill>
                  <a:srgbClr val="C54038"/>
                </a:solidFill>
                <a:latin typeface="Arial Unicode MS"/>
                <a:cs typeface="Arial Unicode MS"/>
              </a:rPr>
              <a:t>partenaires/investissements</a:t>
            </a:r>
            <a:endParaRPr sz="1400">
              <a:latin typeface="Arial Unicode MS"/>
              <a:cs typeface="Arial Unicode MS"/>
            </a:endParaRPr>
          </a:p>
          <a:p>
            <a:pPr marL="153035" indent="-140970">
              <a:lnSpc>
                <a:spcPct val="100000"/>
              </a:lnSpc>
              <a:spcBef>
                <a:spcPts val="620"/>
              </a:spcBef>
              <a:buChar char="•"/>
              <a:tabLst>
                <a:tab pos="153670" algn="l"/>
              </a:tabLst>
            </a:pPr>
            <a:r>
              <a:rPr dirty="0" sz="1400" spc="30">
                <a:solidFill>
                  <a:srgbClr val="C54038"/>
                </a:solidFill>
                <a:latin typeface="Arial Unicode MS"/>
                <a:cs typeface="Arial Unicode MS"/>
              </a:rPr>
              <a:t>Production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>
                <a:solidFill>
                  <a:srgbClr val="C54038"/>
                </a:solidFill>
                <a:latin typeface="Arial Unicode MS"/>
                <a:cs typeface="Arial Unicode MS"/>
              </a:rPr>
              <a:t>de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35">
                <a:solidFill>
                  <a:srgbClr val="C54038"/>
                </a:solidFill>
                <a:latin typeface="Arial Unicode MS"/>
                <a:cs typeface="Arial Unicode MS"/>
              </a:rPr>
              <a:t>contenu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95">
                <a:solidFill>
                  <a:srgbClr val="C54038"/>
                </a:solidFill>
                <a:latin typeface="Arial Unicode MS"/>
                <a:cs typeface="Arial Unicode MS"/>
              </a:rPr>
              <a:t>-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30" b="1">
                <a:solidFill>
                  <a:srgbClr val="C54038"/>
                </a:solidFill>
                <a:latin typeface="Arial"/>
                <a:cs typeface="Arial"/>
              </a:rPr>
              <a:t>synthèse</a:t>
            </a:r>
            <a:r>
              <a:rPr dirty="0" sz="1400" spc="-85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1400" spc="25" b="1">
                <a:solidFill>
                  <a:srgbClr val="C54038"/>
                </a:solidFill>
                <a:latin typeface="Arial"/>
                <a:cs typeface="Arial"/>
              </a:rPr>
              <a:t>des</a:t>
            </a:r>
            <a:r>
              <a:rPr dirty="0" sz="1400" spc="-90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1400" spc="30" b="1">
                <a:solidFill>
                  <a:srgbClr val="C54038"/>
                </a:solidFill>
                <a:latin typeface="Arial"/>
                <a:cs typeface="Arial"/>
              </a:rPr>
              <a:t>résidences</a:t>
            </a:r>
            <a:endParaRPr sz="1400">
              <a:latin typeface="Arial"/>
              <a:cs typeface="Arial"/>
            </a:endParaRPr>
          </a:p>
          <a:p>
            <a:pPr marL="152400" indent="-140335">
              <a:lnSpc>
                <a:spcPct val="100000"/>
              </a:lnSpc>
              <a:spcBef>
                <a:spcPts val="615"/>
              </a:spcBef>
              <a:buChar char="•"/>
              <a:tabLst>
                <a:tab pos="153035" algn="l"/>
              </a:tabLst>
            </a:pPr>
            <a:r>
              <a:rPr dirty="0" sz="1400" spc="5" b="1">
                <a:solidFill>
                  <a:srgbClr val="C54038"/>
                </a:solidFill>
                <a:latin typeface="Arial"/>
                <a:cs typeface="Arial"/>
              </a:rPr>
              <a:t>R</a:t>
            </a:r>
            <a:r>
              <a:rPr dirty="0" sz="1400" spc="30" b="1">
                <a:solidFill>
                  <a:srgbClr val="C54038"/>
                </a:solidFill>
                <a:latin typeface="Arial"/>
                <a:cs typeface="Arial"/>
              </a:rPr>
              <a:t>ésidence</a:t>
            </a:r>
            <a:r>
              <a:rPr dirty="0" sz="1400" spc="-90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1400" spc="25" b="1">
                <a:solidFill>
                  <a:srgbClr val="C54038"/>
                </a:solidFill>
                <a:latin typeface="Arial"/>
                <a:cs typeface="Arial"/>
              </a:rPr>
              <a:t>des</a:t>
            </a:r>
            <a:r>
              <a:rPr dirty="0" sz="1400" spc="-90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1400" spc="75" b="1">
                <a:solidFill>
                  <a:srgbClr val="C54038"/>
                </a:solidFill>
                <a:latin typeface="Arial"/>
                <a:cs typeface="Arial"/>
              </a:rPr>
              <a:t>r</a:t>
            </a:r>
            <a:r>
              <a:rPr dirty="0" sz="1400" spc="25" b="1">
                <a:solidFill>
                  <a:srgbClr val="C54038"/>
                </a:solidFill>
                <a:latin typeface="Arial"/>
                <a:cs typeface="Arial"/>
              </a:rPr>
              <a:t>ésidences</a:t>
            </a:r>
            <a:endParaRPr sz="1400">
              <a:latin typeface="Arial"/>
              <a:cs typeface="Arial"/>
            </a:endParaRPr>
          </a:p>
          <a:p>
            <a:pPr marL="152400" indent="-140335">
              <a:lnSpc>
                <a:spcPct val="100000"/>
              </a:lnSpc>
              <a:spcBef>
                <a:spcPts val="615"/>
              </a:spcBef>
              <a:buChar char="•"/>
              <a:tabLst>
                <a:tab pos="153035" algn="l"/>
              </a:tabLst>
            </a:pPr>
            <a:r>
              <a:rPr dirty="0" sz="1400" spc="55" b="1">
                <a:solidFill>
                  <a:srgbClr val="C54038"/>
                </a:solidFill>
                <a:latin typeface="Arial"/>
                <a:cs typeface="Arial"/>
              </a:rPr>
              <a:t>Débats/Séminaires</a:t>
            </a:r>
            <a:endParaRPr sz="1400">
              <a:latin typeface="Arial"/>
              <a:cs typeface="Arial"/>
            </a:endParaRPr>
          </a:p>
          <a:p>
            <a:pPr marL="153035" indent="-140970">
              <a:lnSpc>
                <a:spcPct val="100000"/>
              </a:lnSpc>
              <a:spcBef>
                <a:spcPts val="620"/>
              </a:spcBef>
              <a:buChar char="•"/>
              <a:tabLst>
                <a:tab pos="153670" algn="l"/>
              </a:tabLst>
            </a:pPr>
            <a:r>
              <a:rPr dirty="0" sz="1400" spc="25">
                <a:solidFill>
                  <a:srgbClr val="C54038"/>
                </a:solidFill>
                <a:latin typeface="Arial Unicode MS"/>
                <a:cs typeface="Arial Unicode MS"/>
              </a:rPr>
              <a:t>Mise</a:t>
            </a:r>
            <a:r>
              <a:rPr dirty="0" sz="14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-25">
                <a:solidFill>
                  <a:srgbClr val="C54038"/>
                </a:solidFill>
                <a:latin typeface="Arial Unicode MS"/>
                <a:cs typeface="Arial Unicode MS"/>
              </a:rPr>
              <a:t>à</a:t>
            </a:r>
            <a:r>
              <a:rPr dirty="0" sz="1400" spc="-3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40">
                <a:solidFill>
                  <a:srgbClr val="C54038"/>
                </a:solidFill>
                <a:latin typeface="Arial Unicode MS"/>
                <a:cs typeface="Arial Unicode MS"/>
              </a:rPr>
              <a:t>jour</a:t>
            </a:r>
            <a:r>
              <a:rPr dirty="0" sz="1400" spc="-9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25">
                <a:solidFill>
                  <a:srgbClr val="C54038"/>
                </a:solidFill>
                <a:latin typeface="Arial Unicode MS"/>
                <a:cs typeface="Arial Unicode MS"/>
              </a:rPr>
              <a:t>du</a:t>
            </a:r>
            <a:r>
              <a:rPr dirty="0" sz="14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40" b="1">
                <a:solidFill>
                  <a:srgbClr val="C54038"/>
                </a:solidFill>
                <a:latin typeface="Arial"/>
                <a:cs typeface="Arial"/>
              </a:rPr>
              <a:t>livre</a:t>
            </a:r>
            <a:r>
              <a:rPr dirty="0" sz="1400" spc="-90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1400" spc="35" b="1">
                <a:solidFill>
                  <a:srgbClr val="C54038"/>
                </a:solidFill>
                <a:latin typeface="Arial"/>
                <a:cs typeface="Arial"/>
              </a:rPr>
              <a:t>blanc</a:t>
            </a:r>
            <a:r>
              <a:rPr dirty="0" sz="1400" spc="-90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1400" spc="25" b="1">
                <a:solidFill>
                  <a:srgbClr val="C54038"/>
                </a:solidFill>
                <a:latin typeface="Arial"/>
                <a:cs typeface="Arial"/>
              </a:rPr>
              <a:t>en</a:t>
            </a:r>
            <a:r>
              <a:rPr dirty="0" sz="1400" spc="-95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1400" spc="130" b="1">
                <a:solidFill>
                  <a:srgbClr val="C54038"/>
                </a:solidFill>
                <a:latin typeface="Arial"/>
                <a:cs typeface="Arial"/>
              </a:rPr>
              <a:t>2022</a:t>
            </a:r>
            <a:endParaRPr sz="1400">
              <a:latin typeface="Arial"/>
              <a:cs typeface="Arial"/>
            </a:endParaRPr>
          </a:p>
          <a:p>
            <a:pPr marL="153035" indent="-140970">
              <a:lnSpc>
                <a:spcPct val="100000"/>
              </a:lnSpc>
              <a:spcBef>
                <a:spcPts val="615"/>
              </a:spcBef>
              <a:buChar char="•"/>
              <a:tabLst>
                <a:tab pos="153670" algn="l"/>
              </a:tabLst>
            </a:pPr>
            <a:r>
              <a:rPr dirty="0" sz="1400" spc="25">
                <a:solidFill>
                  <a:srgbClr val="C54038"/>
                </a:solidFill>
                <a:latin typeface="Arial Unicode MS"/>
                <a:cs typeface="Arial Unicode MS"/>
              </a:rPr>
              <a:t>Collaboration</a:t>
            </a:r>
            <a:r>
              <a:rPr dirty="0" sz="14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avec</a:t>
            </a:r>
            <a:r>
              <a:rPr dirty="0" sz="14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les</a:t>
            </a:r>
            <a:r>
              <a:rPr dirty="0" sz="14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45" b="1">
                <a:solidFill>
                  <a:srgbClr val="C54038"/>
                </a:solidFill>
                <a:latin typeface="Arial"/>
                <a:cs typeface="Arial"/>
              </a:rPr>
              <a:t>laboratoires</a:t>
            </a:r>
            <a:r>
              <a:rPr dirty="0" sz="1400" spc="-85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1400" spc="25" b="1">
                <a:solidFill>
                  <a:srgbClr val="C54038"/>
                </a:solidFill>
                <a:latin typeface="Arial"/>
                <a:cs typeface="Arial"/>
              </a:rPr>
              <a:t>des</a:t>
            </a:r>
            <a:r>
              <a:rPr dirty="0" sz="1400" spc="-80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1400" spc="25" b="1">
                <a:solidFill>
                  <a:srgbClr val="C54038"/>
                </a:solidFill>
                <a:latin typeface="Arial"/>
                <a:cs typeface="Arial"/>
              </a:rPr>
              <a:t>écoles</a:t>
            </a:r>
            <a:r>
              <a:rPr dirty="0" sz="1400" spc="-85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1400" spc="55" b="1">
                <a:solidFill>
                  <a:srgbClr val="C54038"/>
                </a:solidFill>
                <a:latin typeface="Arial"/>
                <a:cs typeface="Arial"/>
              </a:rPr>
              <a:t>d'architecture</a:t>
            </a:r>
            <a:r>
              <a:rPr dirty="0" sz="1400" spc="-80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1400" spc="95" b="1">
                <a:solidFill>
                  <a:srgbClr val="C54038"/>
                </a:solidFill>
                <a:latin typeface="Arial"/>
                <a:cs typeface="Arial"/>
              </a:rPr>
              <a:t>et</a:t>
            </a:r>
            <a:r>
              <a:rPr dirty="0" sz="1400" spc="-80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1400" spc="45" b="1">
                <a:solidFill>
                  <a:srgbClr val="C54038"/>
                </a:solidFill>
                <a:latin typeface="Arial"/>
                <a:cs typeface="Arial"/>
              </a:rPr>
              <a:t>de</a:t>
            </a:r>
            <a:r>
              <a:rPr dirty="0" sz="1400" spc="-85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1400" spc="10" b="1">
                <a:solidFill>
                  <a:srgbClr val="C54038"/>
                </a:solidFill>
                <a:latin typeface="Arial"/>
                <a:cs typeface="Arial"/>
              </a:rPr>
              <a:t>paysage</a:t>
            </a:r>
            <a:endParaRPr sz="1400">
              <a:latin typeface="Arial"/>
              <a:cs typeface="Arial"/>
            </a:endParaRPr>
          </a:p>
          <a:p>
            <a:pPr marL="153035" indent="-140970">
              <a:lnSpc>
                <a:spcPct val="100000"/>
              </a:lnSpc>
              <a:spcBef>
                <a:spcPts val="615"/>
              </a:spcBef>
              <a:buChar char="•"/>
              <a:tabLst>
                <a:tab pos="153670" algn="l"/>
              </a:tabLst>
            </a:pPr>
            <a:r>
              <a:rPr dirty="0" sz="1400" spc="-45">
                <a:solidFill>
                  <a:srgbClr val="C54038"/>
                </a:solidFill>
                <a:latin typeface="Arial Unicode MS"/>
                <a:cs typeface="Arial Unicode MS"/>
              </a:rPr>
              <a:t>U</a:t>
            </a:r>
            <a:r>
              <a:rPr dirty="0" sz="1400" spc="35">
                <a:solidFill>
                  <a:srgbClr val="C54038"/>
                </a:solidFill>
                <a:latin typeface="Arial Unicode MS"/>
                <a:cs typeface="Arial Unicode MS"/>
              </a:rPr>
              <a:t>n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85" b="1">
                <a:solidFill>
                  <a:srgbClr val="C54038"/>
                </a:solidFill>
                <a:latin typeface="Arial"/>
                <a:cs typeface="Arial"/>
              </a:rPr>
              <a:t>p</a:t>
            </a:r>
            <a:r>
              <a:rPr dirty="0" sz="1400" spc="35" b="1">
                <a:solidFill>
                  <a:srgbClr val="C54038"/>
                </a:solidFill>
                <a:latin typeface="Arial"/>
                <a:cs typeface="Arial"/>
              </a:rPr>
              <a:t>r</a:t>
            </a:r>
            <a:r>
              <a:rPr dirty="0" sz="1400" spc="25" b="1">
                <a:solidFill>
                  <a:srgbClr val="C54038"/>
                </a:solidFill>
                <a:latin typeface="Arial"/>
                <a:cs typeface="Arial"/>
              </a:rPr>
              <a:t>oj</a:t>
            </a:r>
            <a:r>
              <a:rPr dirty="0" sz="1400" spc="10" b="1">
                <a:solidFill>
                  <a:srgbClr val="C54038"/>
                </a:solidFill>
                <a:latin typeface="Arial"/>
                <a:cs typeface="Arial"/>
              </a:rPr>
              <a:t>e</a:t>
            </a:r>
            <a:r>
              <a:rPr dirty="0" sz="1400" spc="165" b="1">
                <a:solidFill>
                  <a:srgbClr val="C54038"/>
                </a:solidFill>
                <a:latin typeface="Arial"/>
                <a:cs typeface="Arial"/>
              </a:rPr>
              <a:t>t</a:t>
            </a:r>
            <a:r>
              <a:rPr dirty="0" sz="1400" spc="-90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1400" spc="55" b="1">
                <a:solidFill>
                  <a:srgbClr val="C54038"/>
                </a:solidFill>
                <a:latin typeface="Arial"/>
                <a:cs typeface="Arial"/>
              </a:rPr>
              <a:t>eu</a:t>
            </a:r>
            <a:r>
              <a:rPr dirty="0" sz="1400" spc="15" b="1">
                <a:solidFill>
                  <a:srgbClr val="C54038"/>
                </a:solidFill>
                <a:latin typeface="Arial"/>
                <a:cs typeface="Arial"/>
              </a:rPr>
              <a:t>r</a:t>
            </a:r>
            <a:r>
              <a:rPr dirty="0" sz="1400" spc="30" b="1">
                <a:solidFill>
                  <a:srgbClr val="C54038"/>
                </a:solidFill>
                <a:latin typeface="Arial"/>
                <a:cs typeface="Arial"/>
              </a:rPr>
              <a:t>opéen</a:t>
            </a:r>
            <a:r>
              <a:rPr dirty="0" sz="1400" spc="-114">
                <a:solidFill>
                  <a:srgbClr val="C54038"/>
                </a:solidFill>
                <a:latin typeface="Arial Unicode MS"/>
                <a:cs typeface="Arial Unicode MS"/>
              </a:rPr>
              <a:t>?</a:t>
            </a:r>
            <a:endParaRPr sz="140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260794" y="107079"/>
            <a:ext cx="7021830" cy="10058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3854"/>
              </a:lnSpc>
              <a:spcBef>
                <a:spcPts val="100"/>
              </a:spcBef>
            </a:pPr>
            <a:r>
              <a:rPr dirty="0" sz="3600" spc="60" b="1">
                <a:solidFill>
                  <a:srgbClr val="C54038"/>
                </a:solidFill>
                <a:latin typeface="Arial"/>
                <a:cs typeface="Arial"/>
              </a:rPr>
              <a:t>Résidence</a:t>
            </a:r>
            <a:r>
              <a:rPr dirty="0" sz="3600" spc="-250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3600" spc="140" b="1">
                <a:solidFill>
                  <a:srgbClr val="C54038"/>
                </a:solidFill>
                <a:latin typeface="Arial"/>
                <a:cs typeface="Arial"/>
              </a:rPr>
              <a:t>à</a:t>
            </a:r>
            <a:r>
              <a:rPr dirty="0" sz="3600" spc="-245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3600" spc="140" b="1">
                <a:solidFill>
                  <a:srgbClr val="C54038"/>
                </a:solidFill>
                <a:latin typeface="Arial"/>
                <a:cs typeface="Arial"/>
              </a:rPr>
              <a:t>Sarre-Union,</a:t>
            </a:r>
            <a:r>
              <a:rPr dirty="0" sz="3600" spc="-245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3600" spc="180" b="1">
                <a:solidFill>
                  <a:srgbClr val="C54038"/>
                </a:solidFill>
                <a:latin typeface="Arial"/>
                <a:cs typeface="Arial"/>
              </a:rPr>
              <a:t>2019</a:t>
            </a:r>
            <a:endParaRPr sz="3600">
              <a:latin typeface="Arial"/>
              <a:cs typeface="Arial"/>
            </a:endParaRPr>
          </a:p>
          <a:p>
            <a:pPr marL="12700">
              <a:lnSpc>
                <a:spcPts val="3854"/>
              </a:lnSpc>
            </a:pPr>
            <a:r>
              <a:rPr dirty="0" sz="3600" spc="-755">
                <a:solidFill>
                  <a:srgbClr val="C54038"/>
                </a:solidFill>
                <a:latin typeface="Arial Unicode MS"/>
                <a:cs typeface="Arial Unicode MS"/>
              </a:rPr>
              <a:t>T</a:t>
            </a:r>
            <a:r>
              <a:rPr dirty="0" sz="3600" spc="170">
                <a:solidFill>
                  <a:srgbClr val="C54038"/>
                </a:solidFill>
                <a:latin typeface="Arial Unicode MS"/>
                <a:cs typeface="Arial Unicode MS"/>
              </a:rPr>
              <a:t>r</a:t>
            </a:r>
            <a:r>
              <a:rPr dirty="0" sz="3600" spc="-120">
                <a:solidFill>
                  <a:srgbClr val="C54038"/>
                </a:solidFill>
                <a:latin typeface="Arial Unicode MS"/>
                <a:cs typeface="Arial Unicode MS"/>
              </a:rPr>
              <a:t>a</a:t>
            </a:r>
            <a:r>
              <a:rPr dirty="0" sz="3600" spc="-35">
                <a:solidFill>
                  <a:srgbClr val="C54038"/>
                </a:solidFill>
                <a:latin typeface="Arial Unicode MS"/>
                <a:cs typeface="Arial Unicode MS"/>
              </a:rPr>
              <a:t>v</a:t>
            </a:r>
            <a:r>
              <a:rPr dirty="0" sz="3600" spc="45">
                <a:solidFill>
                  <a:srgbClr val="C54038"/>
                </a:solidFill>
                <a:latin typeface="Arial Unicode MS"/>
                <a:cs typeface="Arial Unicode MS"/>
              </a:rPr>
              <a:t>ailler</a:t>
            </a:r>
            <a:r>
              <a:rPr dirty="0" sz="3600" spc="-229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-135">
                <a:solidFill>
                  <a:srgbClr val="C54038"/>
                </a:solidFill>
                <a:latin typeface="Arial Unicode MS"/>
                <a:cs typeface="Arial Unicode MS"/>
              </a:rPr>
              <a:t>e</a:t>
            </a:r>
            <a:r>
              <a:rPr dirty="0" sz="3600" spc="380">
                <a:solidFill>
                  <a:srgbClr val="C54038"/>
                </a:solidFill>
                <a:latin typeface="Arial Unicode MS"/>
                <a:cs typeface="Arial Unicode MS"/>
              </a:rPr>
              <a:t>t</a:t>
            </a:r>
            <a:r>
              <a:rPr dirty="0" sz="3600" spc="-3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110">
                <a:solidFill>
                  <a:srgbClr val="C54038"/>
                </a:solidFill>
                <a:latin typeface="Arial Unicode MS"/>
                <a:cs typeface="Arial Unicode MS"/>
              </a:rPr>
              <a:t>habi</a:t>
            </a:r>
            <a:r>
              <a:rPr dirty="0" sz="3600" spc="25">
                <a:solidFill>
                  <a:srgbClr val="C54038"/>
                </a:solidFill>
                <a:latin typeface="Arial Unicode MS"/>
                <a:cs typeface="Arial Unicode MS"/>
              </a:rPr>
              <a:t>t</a:t>
            </a:r>
            <a:r>
              <a:rPr dirty="0" sz="3600" spc="60">
                <a:solidFill>
                  <a:srgbClr val="C54038"/>
                </a:solidFill>
                <a:latin typeface="Arial Unicode MS"/>
                <a:cs typeface="Arial Unicode MS"/>
              </a:rPr>
              <a:t>er</a:t>
            </a:r>
            <a:r>
              <a:rPr dirty="0" sz="3600" spc="-229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70">
                <a:solidFill>
                  <a:srgbClr val="C54038"/>
                </a:solidFill>
                <a:latin typeface="Arial Unicode MS"/>
                <a:cs typeface="Arial Unicode MS"/>
              </a:rPr>
              <a:t>sur</a:t>
            </a:r>
            <a:r>
              <a:rPr dirty="0" sz="3600" spc="-229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10">
                <a:solidFill>
                  <a:srgbClr val="C54038"/>
                </a:solidFill>
                <a:latin typeface="Arial Unicode MS"/>
                <a:cs typeface="Arial Unicode MS"/>
              </a:rPr>
              <a:t>place</a:t>
            </a:r>
            <a:endParaRPr sz="3600">
              <a:latin typeface="Arial Unicode MS"/>
              <a:cs typeface="Arial Unicode MS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64947" y="2569819"/>
            <a:ext cx="2467606" cy="2369248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08269" y="2569819"/>
            <a:ext cx="2467673" cy="2369248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32100" y="2569819"/>
            <a:ext cx="2461717" cy="2369248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7120" y="2830902"/>
            <a:ext cx="2213946" cy="1693492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244099" y="6738736"/>
            <a:ext cx="672465" cy="283210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dirty="0" sz="1300" spc="60" b="1">
                <a:solidFill>
                  <a:srgbClr val="C54038"/>
                </a:solidFill>
                <a:latin typeface="Tahoma"/>
                <a:cs typeface="Tahoma"/>
              </a:rPr>
              <a:t>P</a:t>
            </a: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our</a:t>
            </a:r>
            <a:r>
              <a:rPr dirty="0" sz="1300" spc="-180" b="1">
                <a:solidFill>
                  <a:srgbClr val="C54038"/>
                </a:solidFill>
                <a:latin typeface="Tahoma"/>
                <a:cs typeface="Tahoma"/>
              </a:rPr>
              <a:t> </a:t>
            </a: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de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68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dirty="0" spc="75"/>
              <a:t>A</a:t>
            </a:r>
            <a:r>
              <a:rPr dirty="0"/>
              <a:t>r</a:t>
            </a:r>
            <a:r>
              <a:rPr dirty="0" spc="75"/>
              <a:t>chi</a:t>
            </a:r>
            <a:r>
              <a:rPr dirty="0" spc="30"/>
              <a:t>t</a:t>
            </a:r>
            <a:r>
              <a:rPr dirty="0" spc="60"/>
              <a:t>ectu</a:t>
            </a:r>
            <a:r>
              <a:rPr dirty="0" spc="10"/>
              <a:t>r</a:t>
            </a:r>
            <a:r>
              <a:rPr dirty="0" spc="-15"/>
              <a:t>es</a:t>
            </a:r>
          </a:p>
        </p:txBody>
      </p:sp>
      <p:sp>
        <p:nvSpPr>
          <p:cNvPr id="9" name="object 9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dirty="0" spc="35" b="1">
                <a:latin typeface="Tahoma"/>
                <a:cs typeface="Tahoma"/>
              </a:rPr>
              <a:t>Nouvelles</a:t>
            </a:r>
            <a:r>
              <a:rPr dirty="0" spc="450" b="1">
                <a:latin typeface="Tahoma"/>
                <a:cs typeface="Tahoma"/>
              </a:rPr>
              <a:t> </a:t>
            </a:r>
            <a:r>
              <a:rPr dirty="0" spc="55"/>
              <a:t>et</a:t>
            </a:r>
            <a:r>
              <a:rPr dirty="0" spc="-25"/>
              <a:t> </a:t>
            </a:r>
            <a:r>
              <a:rPr dirty="0" spc="-15"/>
              <a:t>Paysages</a:t>
            </a:r>
          </a:p>
        </p:txBody>
      </p:sp>
      <p:sp>
        <p:nvSpPr>
          <p:cNvPr id="10" name="object 10" descr=""/>
          <p:cNvSpPr txBox="1"/>
          <p:nvPr/>
        </p:nvSpPr>
        <p:spPr>
          <a:xfrm>
            <a:off x="244099" y="7088740"/>
            <a:ext cx="1986280" cy="283210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  <a:tabLst>
                <a:tab pos="976630" algn="l"/>
              </a:tabLst>
            </a:pP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Ruralités	</a:t>
            </a:r>
            <a:r>
              <a:rPr dirty="0" sz="1300" spc="35">
                <a:solidFill>
                  <a:srgbClr val="C54038"/>
                </a:solidFill>
                <a:latin typeface="Arial Unicode MS"/>
                <a:cs typeface="Arial Unicode MS"/>
              </a:rPr>
              <a:t>du</a:t>
            </a:r>
            <a:r>
              <a:rPr dirty="0" sz="1300" spc="-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300" spc="40">
                <a:solidFill>
                  <a:srgbClr val="C54038"/>
                </a:solidFill>
                <a:latin typeface="Arial Unicode MS"/>
                <a:cs typeface="Arial Unicode MS"/>
              </a:rPr>
              <a:t>Quotidien</a:t>
            </a:r>
            <a:endParaRPr sz="130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260794" y="107079"/>
            <a:ext cx="7193915" cy="10058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3854"/>
              </a:lnSpc>
              <a:spcBef>
                <a:spcPts val="100"/>
              </a:spcBef>
            </a:pPr>
            <a:r>
              <a:rPr dirty="0" sz="3600" spc="60" b="1">
                <a:solidFill>
                  <a:srgbClr val="C54038"/>
                </a:solidFill>
                <a:latin typeface="Arial"/>
                <a:cs typeface="Arial"/>
              </a:rPr>
              <a:t>Résidence</a:t>
            </a:r>
            <a:r>
              <a:rPr dirty="0" sz="3600" spc="-245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3600" spc="140" b="1">
                <a:solidFill>
                  <a:srgbClr val="C54038"/>
                </a:solidFill>
                <a:latin typeface="Arial"/>
                <a:cs typeface="Arial"/>
              </a:rPr>
              <a:t>à</a:t>
            </a:r>
            <a:r>
              <a:rPr dirty="0" sz="3600" spc="-240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3600" spc="140" b="1">
                <a:solidFill>
                  <a:srgbClr val="C54038"/>
                </a:solidFill>
                <a:latin typeface="Arial"/>
                <a:cs typeface="Arial"/>
              </a:rPr>
              <a:t>Sarre-Union,</a:t>
            </a:r>
            <a:r>
              <a:rPr dirty="0" sz="3600" spc="-240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3600" spc="180" b="1">
                <a:solidFill>
                  <a:srgbClr val="C54038"/>
                </a:solidFill>
                <a:latin typeface="Arial"/>
                <a:cs typeface="Arial"/>
              </a:rPr>
              <a:t>2019</a:t>
            </a:r>
            <a:endParaRPr sz="3600">
              <a:latin typeface="Arial"/>
              <a:cs typeface="Arial"/>
            </a:endParaRPr>
          </a:p>
          <a:p>
            <a:pPr marL="12700">
              <a:lnSpc>
                <a:spcPts val="3854"/>
              </a:lnSpc>
            </a:pPr>
            <a:r>
              <a:rPr dirty="0" sz="3600" spc="60">
                <a:solidFill>
                  <a:srgbClr val="C54038"/>
                </a:solidFill>
                <a:latin typeface="Arial Unicode MS"/>
                <a:cs typeface="Arial Unicode MS"/>
              </a:rPr>
              <a:t>Diagnostic</a:t>
            </a:r>
            <a:r>
              <a:rPr dirty="0" sz="3600" spc="-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120">
                <a:solidFill>
                  <a:srgbClr val="C54038"/>
                </a:solidFill>
                <a:latin typeface="Arial Unicode MS"/>
                <a:cs typeface="Arial Unicode MS"/>
              </a:rPr>
              <a:t>et</a:t>
            </a:r>
            <a:r>
              <a:rPr dirty="0" sz="3600" spc="-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70">
                <a:solidFill>
                  <a:srgbClr val="C54038"/>
                </a:solidFill>
                <a:latin typeface="Arial Unicode MS"/>
                <a:cs typeface="Arial Unicode MS"/>
              </a:rPr>
              <a:t>conception</a:t>
            </a:r>
            <a:r>
              <a:rPr dirty="0" sz="3600" spc="-4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90">
                <a:solidFill>
                  <a:srgbClr val="C54038"/>
                </a:solidFill>
                <a:latin typeface="Arial Unicode MS"/>
                <a:cs typeface="Arial Unicode MS"/>
              </a:rPr>
              <a:t>collectifs</a:t>
            </a:r>
            <a:endParaRPr sz="3600">
              <a:latin typeface="Arial Unicode MS"/>
              <a:cs typeface="Arial Unicode MS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0885" y="1526387"/>
            <a:ext cx="3237014" cy="2461412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7451237" y="1526382"/>
            <a:ext cx="2981325" cy="2470150"/>
            <a:chOff x="7451237" y="1526382"/>
            <a:chExt cx="2981325" cy="2470150"/>
          </a:xfrm>
        </p:grpSpPr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53566" y="1528711"/>
              <a:ext cx="2976664" cy="2465133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7453566" y="1528711"/>
              <a:ext cx="2976880" cy="2465705"/>
            </a:xfrm>
            <a:custGeom>
              <a:avLst/>
              <a:gdLst/>
              <a:ahLst/>
              <a:cxnLst/>
              <a:rect l="l" t="t" r="r" b="b"/>
              <a:pathLst>
                <a:path w="2976879" h="2465704">
                  <a:moveTo>
                    <a:pt x="0" y="0"/>
                  </a:moveTo>
                  <a:lnTo>
                    <a:pt x="2976664" y="0"/>
                  </a:lnTo>
                  <a:lnTo>
                    <a:pt x="2976664" y="2465133"/>
                  </a:lnTo>
                  <a:lnTo>
                    <a:pt x="0" y="2465133"/>
                  </a:lnTo>
                  <a:lnTo>
                    <a:pt x="0" y="0"/>
                  </a:lnTo>
                  <a:close/>
                </a:path>
              </a:pathLst>
            </a:custGeom>
            <a:ln w="4657">
              <a:solidFill>
                <a:srgbClr val="C54038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0885" y="4064698"/>
            <a:ext cx="1852066" cy="2463101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21289" y="4071023"/>
            <a:ext cx="3274673" cy="2456005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594100" y="1526387"/>
            <a:ext cx="1901875" cy="2469792"/>
          </a:xfrm>
          <a:prstGeom prst="rect">
            <a:avLst/>
          </a:prstGeom>
        </p:spPr>
      </p:pic>
      <p:grpSp>
        <p:nvGrpSpPr>
          <p:cNvPr id="10" name="object 10" descr=""/>
          <p:cNvGrpSpPr/>
          <p:nvPr/>
        </p:nvGrpSpPr>
        <p:grpSpPr>
          <a:xfrm>
            <a:off x="5596970" y="4075294"/>
            <a:ext cx="4836160" cy="2453005"/>
            <a:chOff x="5596970" y="4075294"/>
            <a:chExt cx="4836160" cy="2453005"/>
          </a:xfrm>
        </p:grpSpPr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99213" y="4077487"/>
              <a:ext cx="4826990" cy="2448420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5599213" y="4077538"/>
              <a:ext cx="4831715" cy="2448560"/>
            </a:xfrm>
            <a:custGeom>
              <a:avLst/>
              <a:gdLst/>
              <a:ahLst/>
              <a:cxnLst/>
              <a:rect l="l" t="t" r="r" b="b"/>
              <a:pathLst>
                <a:path w="4831715" h="2448559">
                  <a:moveTo>
                    <a:pt x="0" y="0"/>
                  </a:moveTo>
                  <a:lnTo>
                    <a:pt x="4831105" y="0"/>
                  </a:lnTo>
                  <a:lnTo>
                    <a:pt x="4831105" y="2448369"/>
                  </a:lnTo>
                  <a:lnTo>
                    <a:pt x="0" y="2448369"/>
                  </a:lnTo>
                  <a:lnTo>
                    <a:pt x="0" y="0"/>
                  </a:lnTo>
                  <a:close/>
                </a:path>
              </a:pathLst>
            </a:custGeom>
            <a:ln w="4487">
              <a:solidFill>
                <a:srgbClr val="C54038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3" name="object 13" descr=""/>
          <p:cNvGrpSpPr/>
          <p:nvPr/>
        </p:nvGrpSpPr>
        <p:grpSpPr>
          <a:xfrm>
            <a:off x="5596986" y="1525290"/>
            <a:ext cx="1748155" cy="2473325"/>
            <a:chOff x="5596986" y="1525290"/>
            <a:chExt cx="1748155" cy="2473325"/>
          </a:xfrm>
        </p:grpSpPr>
        <p:pic>
          <p:nvPicPr>
            <p:cNvPr id="14" name="object 14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99315" y="1626938"/>
              <a:ext cx="1743075" cy="2369243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5599315" y="1527619"/>
              <a:ext cx="1743075" cy="2468880"/>
            </a:xfrm>
            <a:custGeom>
              <a:avLst/>
              <a:gdLst/>
              <a:ahLst/>
              <a:cxnLst/>
              <a:rect l="l" t="t" r="r" b="b"/>
              <a:pathLst>
                <a:path w="1743075" h="2468879">
                  <a:moveTo>
                    <a:pt x="0" y="0"/>
                  </a:moveTo>
                  <a:lnTo>
                    <a:pt x="1743075" y="0"/>
                  </a:lnTo>
                  <a:lnTo>
                    <a:pt x="1743075" y="2468562"/>
                  </a:lnTo>
                  <a:lnTo>
                    <a:pt x="0" y="2468562"/>
                  </a:lnTo>
                  <a:lnTo>
                    <a:pt x="0" y="0"/>
                  </a:lnTo>
                  <a:close/>
                </a:path>
              </a:pathLst>
            </a:custGeom>
            <a:ln w="4657">
              <a:solidFill>
                <a:srgbClr val="C54038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 descr=""/>
          <p:cNvSpPr txBox="1"/>
          <p:nvPr/>
        </p:nvSpPr>
        <p:spPr>
          <a:xfrm>
            <a:off x="244099" y="6738736"/>
            <a:ext cx="672465" cy="283210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dirty="0" sz="1300" spc="60" b="1">
                <a:solidFill>
                  <a:srgbClr val="C54038"/>
                </a:solidFill>
                <a:latin typeface="Tahoma"/>
                <a:cs typeface="Tahoma"/>
              </a:rPr>
              <a:t>P</a:t>
            </a: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our</a:t>
            </a:r>
            <a:r>
              <a:rPr dirty="0" sz="1300" spc="-180" b="1">
                <a:solidFill>
                  <a:srgbClr val="C54038"/>
                </a:solidFill>
                <a:latin typeface="Tahoma"/>
                <a:cs typeface="Tahoma"/>
              </a:rPr>
              <a:t> </a:t>
            </a: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de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17" name="object 17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68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dirty="0" spc="75"/>
              <a:t>A</a:t>
            </a:r>
            <a:r>
              <a:rPr dirty="0"/>
              <a:t>r</a:t>
            </a:r>
            <a:r>
              <a:rPr dirty="0" spc="75"/>
              <a:t>chi</a:t>
            </a:r>
            <a:r>
              <a:rPr dirty="0" spc="30"/>
              <a:t>t</a:t>
            </a:r>
            <a:r>
              <a:rPr dirty="0" spc="60"/>
              <a:t>ectu</a:t>
            </a:r>
            <a:r>
              <a:rPr dirty="0" spc="10"/>
              <a:t>r</a:t>
            </a:r>
            <a:r>
              <a:rPr dirty="0" spc="-15"/>
              <a:t>es</a:t>
            </a:r>
          </a:p>
        </p:txBody>
      </p:sp>
      <p:sp>
        <p:nvSpPr>
          <p:cNvPr id="18" name="object 1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dirty="0" spc="35" b="1">
                <a:latin typeface="Tahoma"/>
                <a:cs typeface="Tahoma"/>
              </a:rPr>
              <a:t>Nouvelles</a:t>
            </a:r>
            <a:r>
              <a:rPr dirty="0" spc="450" b="1">
                <a:latin typeface="Tahoma"/>
                <a:cs typeface="Tahoma"/>
              </a:rPr>
              <a:t> </a:t>
            </a:r>
            <a:r>
              <a:rPr dirty="0" spc="55"/>
              <a:t>et</a:t>
            </a:r>
            <a:r>
              <a:rPr dirty="0" spc="-25"/>
              <a:t> </a:t>
            </a:r>
            <a:r>
              <a:rPr dirty="0" spc="-15"/>
              <a:t>Paysages</a:t>
            </a:r>
          </a:p>
        </p:txBody>
      </p:sp>
      <p:sp>
        <p:nvSpPr>
          <p:cNvPr id="19" name="object 19" descr=""/>
          <p:cNvSpPr txBox="1"/>
          <p:nvPr/>
        </p:nvSpPr>
        <p:spPr>
          <a:xfrm>
            <a:off x="244099" y="7088740"/>
            <a:ext cx="1986280" cy="283210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  <a:tabLst>
                <a:tab pos="976630" algn="l"/>
              </a:tabLst>
            </a:pP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Ruralités	</a:t>
            </a:r>
            <a:r>
              <a:rPr dirty="0" sz="1300" spc="35">
                <a:solidFill>
                  <a:srgbClr val="C54038"/>
                </a:solidFill>
                <a:latin typeface="Arial Unicode MS"/>
                <a:cs typeface="Arial Unicode MS"/>
              </a:rPr>
              <a:t>du</a:t>
            </a:r>
            <a:r>
              <a:rPr dirty="0" sz="1300" spc="-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300" spc="40">
                <a:solidFill>
                  <a:srgbClr val="C54038"/>
                </a:solidFill>
                <a:latin typeface="Arial Unicode MS"/>
                <a:cs typeface="Arial Unicode MS"/>
              </a:rPr>
              <a:t>Quotidien</a:t>
            </a:r>
            <a:endParaRPr sz="130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260794" y="107079"/>
            <a:ext cx="8720455" cy="10058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3854"/>
              </a:lnSpc>
              <a:spcBef>
                <a:spcPts val="100"/>
              </a:spcBef>
            </a:pPr>
            <a:r>
              <a:rPr dirty="0" sz="3600" spc="60" b="1">
                <a:solidFill>
                  <a:srgbClr val="C54038"/>
                </a:solidFill>
                <a:latin typeface="Arial"/>
                <a:cs typeface="Arial"/>
              </a:rPr>
              <a:t>Résidence</a:t>
            </a:r>
            <a:r>
              <a:rPr dirty="0" sz="3600" spc="-245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3600" spc="140" b="1">
                <a:solidFill>
                  <a:srgbClr val="C54038"/>
                </a:solidFill>
                <a:latin typeface="Arial"/>
                <a:cs typeface="Arial"/>
              </a:rPr>
              <a:t>à</a:t>
            </a:r>
            <a:r>
              <a:rPr dirty="0" sz="3600" spc="-240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3600" spc="140" b="1">
                <a:solidFill>
                  <a:srgbClr val="C54038"/>
                </a:solidFill>
                <a:latin typeface="Arial"/>
                <a:cs typeface="Arial"/>
              </a:rPr>
              <a:t>Sarre-Union,</a:t>
            </a:r>
            <a:r>
              <a:rPr dirty="0" sz="3600" spc="-240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3600" spc="180" b="1">
                <a:solidFill>
                  <a:srgbClr val="C54038"/>
                </a:solidFill>
                <a:latin typeface="Arial"/>
                <a:cs typeface="Arial"/>
              </a:rPr>
              <a:t>2019</a:t>
            </a:r>
            <a:endParaRPr sz="3600">
              <a:latin typeface="Arial"/>
              <a:cs typeface="Arial"/>
            </a:endParaRPr>
          </a:p>
          <a:p>
            <a:pPr marL="12700">
              <a:lnSpc>
                <a:spcPts val="3854"/>
              </a:lnSpc>
            </a:pPr>
            <a:r>
              <a:rPr dirty="0" sz="3600" spc="-15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3600" spc="-7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100">
                <a:solidFill>
                  <a:srgbClr val="C54038"/>
                </a:solidFill>
                <a:latin typeface="Arial Unicode MS"/>
                <a:cs typeface="Arial Unicode MS"/>
              </a:rPr>
              <a:t>restitution:</a:t>
            </a:r>
            <a:r>
              <a:rPr dirty="0" sz="3600" spc="-2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90">
                <a:solidFill>
                  <a:srgbClr val="C54038"/>
                </a:solidFill>
                <a:latin typeface="Arial Unicode MS"/>
                <a:cs typeface="Arial Unicode MS"/>
              </a:rPr>
              <a:t>3</a:t>
            </a:r>
            <a:r>
              <a:rPr dirty="0" sz="3600" spc="-2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50">
                <a:solidFill>
                  <a:srgbClr val="C54038"/>
                </a:solidFill>
                <a:latin typeface="Arial Unicode MS"/>
                <a:cs typeface="Arial Unicode MS"/>
              </a:rPr>
              <a:t>programmes,</a:t>
            </a:r>
            <a:r>
              <a:rPr dirty="0" sz="3600" spc="-2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90">
                <a:solidFill>
                  <a:srgbClr val="C54038"/>
                </a:solidFill>
                <a:latin typeface="Arial Unicode MS"/>
                <a:cs typeface="Arial Unicode MS"/>
              </a:rPr>
              <a:t>3</a:t>
            </a:r>
            <a:r>
              <a:rPr dirty="0" sz="3600" spc="-3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-25">
                <a:solidFill>
                  <a:srgbClr val="C54038"/>
                </a:solidFill>
                <a:latin typeface="Arial Unicode MS"/>
                <a:cs typeface="Arial Unicode MS"/>
              </a:rPr>
              <a:t>esquisses</a:t>
            </a:r>
            <a:endParaRPr sz="3600">
              <a:latin typeface="Arial Unicode MS"/>
              <a:cs typeface="Arial Unicode MS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89317" y="1277492"/>
            <a:ext cx="3043237" cy="2373725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83906" y="3862133"/>
            <a:ext cx="3048647" cy="2676765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9053" y="3825531"/>
            <a:ext cx="1959947" cy="2505750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84183" y="3825527"/>
            <a:ext cx="1876532" cy="2502043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86000" y="1277492"/>
            <a:ext cx="1874716" cy="2481706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67144" y="1282700"/>
            <a:ext cx="1961857" cy="2481313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462716" y="1283093"/>
            <a:ext cx="2801493" cy="5270106"/>
          </a:xfrm>
          <a:prstGeom prst="rect">
            <a:avLst/>
          </a:prstGeom>
        </p:spPr>
      </p:pic>
      <p:sp>
        <p:nvSpPr>
          <p:cNvPr id="10" name="object 10" descr=""/>
          <p:cNvSpPr txBox="1"/>
          <p:nvPr/>
        </p:nvSpPr>
        <p:spPr>
          <a:xfrm>
            <a:off x="244099" y="6738736"/>
            <a:ext cx="672465" cy="283210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dirty="0" sz="1300" spc="60" b="1">
                <a:solidFill>
                  <a:srgbClr val="C54038"/>
                </a:solidFill>
                <a:latin typeface="Tahoma"/>
                <a:cs typeface="Tahoma"/>
              </a:rPr>
              <a:t>P</a:t>
            </a: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our</a:t>
            </a:r>
            <a:r>
              <a:rPr dirty="0" sz="1300" spc="-180" b="1">
                <a:solidFill>
                  <a:srgbClr val="C54038"/>
                </a:solidFill>
                <a:latin typeface="Tahoma"/>
                <a:cs typeface="Tahoma"/>
              </a:rPr>
              <a:t> </a:t>
            </a: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de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68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dirty="0" spc="75"/>
              <a:t>A</a:t>
            </a:r>
            <a:r>
              <a:rPr dirty="0"/>
              <a:t>r</a:t>
            </a:r>
            <a:r>
              <a:rPr dirty="0" spc="75"/>
              <a:t>chi</a:t>
            </a:r>
            <a:r>
              <a:rPr dirty="0" spc="30"/>
              <a:t>t</a:t>
            </a:r>
            <a:r>
              <a:rPr dirty="0" spc="60"/>
              <a:t>ectu</a:t>
            </a:r>
            <a:r>
              <a:rPr dirty="0" spc="10"/>
              <a:t>r</a:t>
            </a:r>
            <a:r>
              <a:rPr dirty="0" spc="-15"/>
              <a:t>es</a:t>
            </a:r>
          </a:p>
        </p:txBody>
      </p:sp>
      <p:sp>
        <p:nvSpPr>
          <p:cNvPr id="12" name="object 12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dirty="0" spc="35" b="1">
                <a:latin typeface="Tahoma"/>
                <a:cs typeface="Tahoma"/>
              </a:rPr>
              <a:t>Nouvelles</a:t>
            </a:r>
            <a:r>
              <a:rPr dirty="0" spc="450" b="1">
                <a:latin typeface="Tahoma"/>
                <a:cs typeface="Tahoma"/>
              </a:rPr>
              <a:t> </a:t>
            </a:r>
            <a:r>
              <a:rPr dirty="0" spc="55"/>
              <a:t>et</a:t>
            </a:r>
            <a:r>
              <a:rPr dirty="0" spc="-25"/>
              <a:t> </a:t>
            </a:r>
            <a:r>
              <a:rPr dirty="0" spc="-15"/>
              <a:t>Paysages</a:t>
            </a:r>
          </a:p>
        </p:txBody>
      </p:sp>
      <p:sp>
        <p:nvSpPr>
          <p:cNvPr id="13" name="object 13" descr=""/>
          <p:cNvSpPr txBox="1"/>
          <p:nvPr/>
        </p:nvSpPr>
        <p:spPr>
          <a:xfrm>
            <a:off x="244099" y="7088740"/>
            <a:ext cx="1986280" cy="283210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  <a:tabLst>
                <a:tab pos="976630" algn="l"/>
              </a:tabLst>
            </a:pP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Ruralités	</a:t>
            </a:r>
            <a:r>
              <a:rPr dirty="0" sz="1300" spc="35">
                <a:solidFill>
                  <a:srgbClr val="C54038"/>
                </a:solidFill>
                <a:latin typeface="Arial Unicode MS"/>
                <a:cs typeface="Arial Unicode MS"/>
              </a:rPr>
              <a:t>du</a:t>
            </a:r>
            <a:r>
              <a:rPr dirty="0" sz="1300" spc="-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300" spc="40">
                <a:solidFill>
                  <a:srgbClr val="C54038"/>
                </a:solidFill>
                <a:latin typeface="Arial Unicode MS"/>
                <a:cs typeface="Arial Unicode MS"/>
              </a:rPr>
              <a:t>Quotidien</a:t>
            </a:r>
            <a:endParaRPr sz="130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260794" y="107079"/>
            <a:ext cx="10066020" cy="14363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3854"/>
              </a:lnSpc>
              <a:spcBef>
                <a:spcPts val="100"/>
              </a:spcBef>
            </a:pPr>
            <a:r>
              <a:rPr dirty="0" sz="3600" spc="60" b="1">
                <a:solidFill>
                  <a:srgbClr val="C54038"/>
                </a:solidFill>
                <a:latin typeface="Arial"/>
                <a:cs typeface="Arial"/>
              </a:rPr>
              <a:t>Résidence</a:t>
            </a:r>
            <a:r>
              <a:rPr dirty="0" sz="3600" spc="-245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3600" spc="140" b="1">
                <a:solidFill>
                  <a:srgbClr val="C54038"/>
                </a:solidFill>
                <a:latin typeface="Arial"/>
                <a:cs typeface="Arial"/>
              </a:rPr>
              <a:t>à</a:t>
            </a:r>
            <a:r>
              <a:rPr dirty="0" sz="3600" spc="-240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3600" spc="140" b="1">
                <a:solidFill>
                  <a:srgbClr val="C54038"/>
                </a:solidFill>
                <a:latin typeface="Arial"/>
                <a:cs typeface="Arial"/>
              </a:rPr>
              <a:t>Sarre-Union,</a:t>
            </a:r>
            <a:r>
              <a:rPr dirty="0" sz="3600" spc="-240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3600" spc="180" b="1">
                <a:solidFill>
                  <a:srgbClr val="C54038"/>
                </a:solidFill>
                <a:latin typeface="Arial"/>
                <a:cs typeface="Arial"/>
              </a:rPr>
              <a:t>2019</a:t>
            </a:r>
            <a:endParaRPr sz="3600">
              <a:latin typeface="Arial"/>
              <a:cs typeface="Arial"/>
            </a:endParaRPr>
          </a:p>
          <a:p>
            <a:pPr marL="12700" marR="5080">
              <a:lnSpc>
                <a:spcPct val="78500"/>
              </a:lnSpc>
              <a:spcBef>
                <a:spcPts val="465"/>
              </a:spcBef>
            </a:pPr>
            <a:r>
              <a:rPr dirty="0" sz="3600" spc="60">
                <a:solidFill>
                  <a:srgbClr val="C54038"/>
                </a:solidFill>
                <a:latin typeface="Arial Unicode MS"/>
                <a:cs typeface="Arial Unicode MS"/>
              </a:rPr>
              <a:t>Et</a:t>
            </a:r>
            <a:r>
              <a:rPr dirty="0" sz="3600" spc="-3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-120">
                <a:solidFill>
                  <a:srgbClr val="C54038"/>
                </a:solidFill>
                <a:latin typeface="Arial Unicode MS"/>
                <a:cs typeface="Arial Unicode MS"/>
              </a:rPr>
              <a:t>après...?</a:t>
            </a:r>
            <a:r>
              <a:rPr dirty="0" sz="3600" spc="-2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-45">
                <a:solidFill>
                  <a:srgbClr val="C54038"/>
                </a:solidFill>
                <a:latin typeface="Arial Unicode MS"/>
                <a:cs typeface="Arial Unicode MS"/>
              </a:rPr>
              <a:t>Des</a:t>
            </a:r>
            <a:r>
              <a:rPr dirty="0" sz="3600" spc="-2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55">
                <a:solidFill>
                  <a:srgbClr val="C54038"/>
                </a:solidFill>
                <a:latin typeface="Arial Unicode MS"/>
                <a:cs typeface="Arial Unicode MS"/>
              </a:rPr>
              <a:t>logements</a:t>
            </a:r>
            <a:r>
              <a:rPr dirty="0" sz="3600" spc="-2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80">
                <a:solidFill>
                  <a:srgbClr val="C54038"/>
                </a:solidFill>
                <a:latin typeface="Arial Unicode MS"/>
                <a:cs typeface="Arial Unicode MS"/>
              </a:rPr>
              <a:t>pour</a:t>
            </a:r>
            <a:r>
              <a:rPr dirty="0" sz="3600" spc="-22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>
                <a:solidFill>
                  <a:srgbClr val="C54038"/>
                </a:solidFill>
                <a:latin typeface="Arial Unicode MS"/>
                <a:cs typeface="Arial Unicode MS"/>
              </a:rPr>
              <a:t>jeunes</a:t>
            </a:r>
            <a:r>
              <a:rPr dirty="0" sz="3600" spc="-2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55">
                <a:solidFill>
                  <a:srgbClr val="C54038"/>
                </a:solidFill>
                <a:latin typeface="Arial Unicode MS"/>
                <a:cs typeface="Arial Unicode MS"/>
              </a:rPr>
              <a:t>apprentis </a:t>
            </a:r>
            <a:r>
              <a:rPr dirty="0" sz="3600" spc="-98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80">
                <a:solidFill>
                  <a:srgbClr val="C54038"/>
                </a:solidFill>
                <a:latin typeface="Arial Unicode MS"/>
                <a:cs typeface="Arial Unicode MS"/>
              </a:rPr>
              <a:t>pour</a:t>
            </a:r>
            <a:r>
              <a:rPr dirty="0" sz="3600" spc="-23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45">
                <a:solidFill>
                  <a:srgbClr val="C54038"/>
                </a:solidFill>
                <a:latin typeface="Arial Unicode MS"/>
                <a:cs typeface="Arial Unicode MS"/>
              </a:rPr>
              <a:t>septembre</a:t>
            </a:r>
            <a:r>
              <a:rPr dirty="0" sz="3600" spc="-3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145">
                <a:solidFill>
                  <a:srgbClr val="C54038"/>
                </a:solidFill>
                <a:latin typeface="Arial Unicode MS"/>
                <a:cs typeface="Arial Unicode MS"/>
              </a:rPr>
              <a:t>2022</a:t>
            </a:r>
            <a:endParaRPr sz="3600">
              <a:latin typeface="Arial Unicode MS"/>
              <a:cs typeface="Arial Unicode MS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52400" y="2365171"/>
            <a:ext cx="3827716" cy="3418162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97376" y="2459918"/>
            <a:ext cx="2460146" cy="3101831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244099" y="6738736"/>
            <a:ext cx="672465" cy="283210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dirty="0" sz="1300" spc="60" b="1">
                <a:solidFill>
                  <a:srgbClr val="C54038"/>
                </a:solidFill>
                <a:latin typeface="Tahoma"/>
                <a:cs typeface="Tahoma"/>
              </a:rPr>
              <a:t>P</a:t>
            </a: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our</a:t>
            </a:r>
            <a:r>
              <a:rPr dirty="0" sz="1300" spc="-180" b="1">
                <a:solidFill>
                  <a:srgbClr val="C54038"/>
                </a:solidFill>
                <a:latin typeface="Tahoma"/>
                <a:cs typeface="Tahoma"/>
              </a:rPr>
              <a:t> </a:t>
            </a: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de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6" name="object 6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68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dirty="0" spc="75"/>
              <a:t>A</a:t>
            </a:r>
            <a:r>
              <a:rPr dirty="0"/>
              <a:t>r</a:t>
            </a:r>
            <a:r>
              <a:rPr dirty="0" spc="75"/>
              <a:t>chi</a:t>
            </a:r>
            <a:r>
              <a:rPr dirty="0" spc="30"/>
              <a:t>t</a:t>
            </a:r>
            <a:r>
              <a:rPr dirty="0" spc="60"/>
              <a:t>ectu</a:t>
            </a:r>
            <a:r>
              <a:rPr dirty="0" spc="10"/>
              <a:t>r</a:t>
            </a:r>
            <a:r>
              <a:rPr dirty="0" spc="-15"/>
              <a:t>es</a:t>
            </a:r>
          </a:p>
        </p:txBody>
      </p:sp>
      <p:sp>
        <p:nvSpPr>
          <p:cNvPr id="7" name="object 7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dirty="0" spc="35" b="1">
                <a:latin typeface="Tahoma"/>
                <a:cs typeface="Tahoma"/>
              </a:rPr>
              <a:t>Nouvelles</a:t>
            </a:r>
            <a:r>
              <a:rPr dirty="0" spc="450" b="1">
                <a:latin typeface="Tahoma"/>
                <a:cs typeface="Tahoma"/>
              </a:rPr>
              <a:t> </a:t>
            </a:r>
            <a:r>
              <a:rPr dirty="0" spc="55"/>
              <a:t>et</a:t>
            </a:r>
            <a:r>
              <a:rPr dirty="0" spc="-25"/>
              <a:t> </a:t>
            </a:r>
            <a:r>
              <a:rPr dirty="0" spc="-15"/>
              <a:t>Paysages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244099" y="7088740"/>
            <a:ext cx="1986280" cy="283210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  <a:tabLst>
                <a:tab pos="976630" algn="l"/>
              </a:tabLst>
            </a:pP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Ruralités	</a:t>
            </a:r>
            <a:r>
              <a:rPr dirty="0" sz="1300" spc="35">
                <a:solidFill>
                  <a:srgbClr val="C54038"/>
                </a:solidFill>
                <a:latin typeface="Arial Unicode MS"/>
                <a:cs typeface="Arial Unicode MS"/>
              </a:rPr>
              <a:t>du</a:t>
            </a:r>
            <a:r>
              <a:rPr dirty="0" sz="1300" spc="-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300" spc="40">
                <a:solidFill>
                  <a:srgbClr val="C54038"/>
                </a:solidFill>
                <a:latin typeface="Arial Unicode MS"/>
                <a:cs typeface="Arial Unicode MS"/>
              </a:rPr>
              <a:t>Quotidien</a:t>
            </a:r>
            <a:endParaRPr sz="130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2387" y="0"/>
            <a:ext cx="10685145" cy="7555865"/>
          </a:xfrm>
          <a:custGeom>
            <a:avLst/>
            <a:gdLst/>
            <a:ahLst/>
            <a:cxnLst/>
            <a:rect l="l" t="t" r="r" b="b"/>
            <a:pathLst>
              <a:path w="10685145" h="7555865">
                <a:moveTo>
                  <a:pt x="10684573" y="7555509"/>
                </a:moveTo>
                <a:lnTo>
                  <a:pt x="0" y="7555509"/>
                </a:lnTo>
                <a:lnTo>
                  <a:pt x="0" y="0"/>
                </a:lnTo>
                <a:lnTo>
                  <a:pt x="10684573" y="0"/>
                </a:lnTo>
                <a:lnTo>
                  <a:pt x="10684573" y="7555509"/>
                </a:lnTo>
                <a:close/>
              </a:path>
            </a:pathLst>
          </a:custGeom>
          <a:solidFill>
            <a:srgbClr val="C5403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2927946" y="469798"/>
            <a:ext cx="4833620" cy="0"/>
          </a:xfrm>
          <a:custGeom>
            <a:avLst/>
            <a:gdLst/>
            <a:ahLst/>
            <a:cxnLst/>
            <a:rect l="l" t="t" r="r" b="b"/>
            <a:pathLst>
              <a:path w="4833620" h="0">
                <a:moveTo>
                  <a:pt x="0" y="0"/>
                </a:moveTo>
                <a:lnTo>
                  <a:pt x="4833492" y="0"/>
                </a:lnTo>
              </a:path>
            </a:pathLst>
          </a:custGeom>
          <a:ln w="3175">
            <a:solidFill>
              <a:srgbClr val="C540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273494" y="6064948"/>
            <a:ext cx="1897380" cy="656590"/>
          </a:xfrm>
          <a:custGeom>
            <a:avLst/>
            <a:gdLst/>
            <a:ahLst/>
            <a:cxnLst/>
            <a:rect l="l" t="t" r="r" b="b"/>
            <a:pathLst>
              <a:path w="1897380" h="656590">
                <a:moveTo>
                  <a:pt x="175221" y="655980"/>
                </a:moveTo>
                <a:lnTo>
                  <a:pt x="0" y="655980"/>
                </a:lnTo>
                <a:lnTo>
                  <a:pt x="0" y="0"/>
                </a:lnTo>
                <a:lnTo>
                  <a:pt x="312991" y="0"/>
                </a:lnTo>
                <a:lnTo>
                  <a:pt x="363286" y="3809"/>
                </a:lnTo>
                <a:lnTo>
                  <a:pt x="409583" y="15020"/>
                </a:lnTo>
                <a:lnTo>
                  <a:pt x="451048" y="33302"/>
                </a:lnTo>
                <a:lnTo>
                  <a:pt x="486844" y="58326"/>
                </a:lnTo>
                <a:lnTo>
                  <a:pt x="516139" y="89763"/>
                </a:lnTo>
                <a:lnTo>
                  <a:pt x="538098" y="127285"/>
                </a:lnTo>
                <a:lnTo>
                  <a:pt x="541721" y="138658"/>
                </a:lnTo>
                <a:lnTo>
                  <a:pt x="175221" y="138658"/>
                </a:lnTo>
                <a:lnTo>
                  <a:pt x="175221" y="303606"/>
                </a:lnTo>
                <a:lnTo>
                  <a:pt x="540783" y="303606"/>
                </a:lnTo>
                <a:lnTo>
                  <a:pt x="538112" y="312045"/>
                </a:lnTo>
                <a:lnTo>
                  <a:pt x="516189" y="349602"/>
                </a:lnTo>
                <a:lnTo>
                  <a:pt x="486962" y="380920"/>
                </a:lnTo>
                <a:lnTo>
                  <a:pt x="451277" y="405736"/>
                </a:lnTo>
                <a:lnTo>
                  <a:pt x="409980" y="423787"/>
                </a:lnTo>
                <a:lnTo>
                  <a:pt x="363916" y="434810"/>
                </a:lnTo>
                <a:lnTo>
                  <a:pt x="313931" y="438543"/>
                </a:lnTo>
                <a:lnTo>
                  <a:pt x="175221" y="438543"/>
                </a:lnTo>
                <a:lnTo>
                  <a:pt x="175221" y="655980"/>
                </a:lnTo>
                <a:close/>
              </a:path>
              <a:path w="1897380" h="656590">
                <a:moveTo>
                  <a:pt x="540783" y="303606"/>
                </a:moveTo>
                <a:lnTo>
                  <a:pt x="281139" y="303606"/>
                </a:lnTo>
                <a:lnTo>
                  <a:pt x="321275" y="297824"/>
                </a:lnTo>
                <a:lnTo>
                  <a:pt x="352018" y="281238"/>
                </a:lnTo>
                <a:lnTo>
                  <a:pt x="371694" y="254989"/>
                </a:lnTo>
                <a:lnTo>
                  <a:pt x="378625" y="220217"/>
                </a:lnTo>
                <a:lnTo>
                  <a:pt x="371694" y="186519"/>
                </a:lnTo>
                <a:lnTo>
                  <a:pt x="352018" y="160812"/>
                </a:lnTo>
                <a:lnTo>
                  <a:pt x="321275" y="144417"/>
                </a:lnTo>
                <a:lnTo>
                  <a:pt x="281139" y="138658"/>
                </a:lnTo>
                <a:lnTo>
                  <a:pt x="541721" y="138658"/>
                </a:lnTo>
                <a:lnTo>
                  <a:pt x="551885" y="170562"/>
                </a:lnTo>
                <a:lnTo>
                  <a:pt x="556666" y="219265"/>
                </a:lnTo>
                <a:lnTo>
                  <a:pt x="551887" y="268512"/>
                </a:lnTo>
                <a:lnTo>
                  <a:pt x="540783" y="303606"/>
                </a:lnTo>
                <a:close/>
              </a:path>
              <a:path w="1897380" h="656590">
                <a:moveTo>
                  <a:pt x="765378" y="655980"/>
                </a:moveTo>
                <a:lnTo>
                  <a:pt x="593877" y="655980"/>
                </a:lnTo>
                <a:lnTo>
                  <a:pt x="593877" y="0"/>
                </a:lnTo>
                <a:lnTo>
                  <a:pt x="843165" y="0"/>
                </a:lnTo>
                <a:lnTo>
                  <a:pt x="894291" y="90881"/>
                </a:lnTo>
                <a:lnTo>
                  <a:pt x="731647" y="90881"/>
                </a:lnTo>
                <a:lnTo>
                  <a:pt x="681037" y="120891"/>
                </a:lnTo>
                <a:lnTo>
                  <a:pt x="702255" y="158168"/>
                </a:lnTo>
                <a:lnTo>
                  <a:pt x="722066" y="198940"/>
                </a:lnTo>
                <a:lnTo>
                  <a:pt x="739376" y="243412"/>
                </a:lnTo>
                <a:lnTo>
                  <a:pt x="753093" y="291791"/>
                </a:lnTo>
                <a:lnTo>
                  <a:pt x="762124" y="344282"/>
                </a:lnTo>
                <a:lnTo>
                  <a:pt x="765278" y="399358"/>
                </a:lnTo>
                <a:lnTo>
                  <a:pt x="765378" y="655980"/>
                </a:lnTo>
                <a:close/>
              </a:path>
              <a:path w="1897380" h="656590">
                <a:moveTo>
                  <a:pt x="1251750" y="479818"/>
                </a:moveTo>
                <a:lnTo>
                  <a:pt x="1113091" y="479818"/>
                </a:lnTo>
                <a:lnTo>
                  <a:pt x="1162748" y="447916"/>
                </a:lnTo>
                <a:lnTo>
                  <a:pt x="1134373" y="399358"/>
                </a:lnTo>
                <a:lnTo>
                  <a:pt x="1111439" y="352009"/>
                </a:lnTo>
                <a:lnTo>
                  <a:pt x="1094442" y="303262"/>
                </a:lnTo>
                <a:lnTo>
                  <a:pt x="1083880" y="250507"/>
                </a:lnTo>
                <a:lnTo>
                  <a:pt x="1080249" y="191135"/>
                </a:lnTo>
                <a:lnTo>
                  <a:pt x="1080249" y="0"/>
                </a:lnTo>
                <a:lnTo>
                  <a:pt x="1251750" y="0"/>
                </a:lnTo>
                <a:lnTo>
                  <a:pt x="1251750" y="479818"/>
                </a:lnTo>
                <a:close/>
              </a:path>
              <a:path w="1897380" h="656590">
                <a:moveTo>
                  <a:pt x="1251750" y="655980"/>
                </a:moveTo>
                <a:lnTo>
                  <a:pt x="1048397" y="655980"/>
                </a:lnTo>
                <a:lnTo>
                  <a:pt x="731647" y="90881"/>
                </a:lnTo>
                <a:lnTo>
                  <a:pt x="894291" y="90881"/>
                </a:lnTo>
                <a:lnTo>
                  <a:pt x="1113091" y="479818"/>
                </a:lnTo>
                <a:lnTo>
                  <a:pt x="1251750" y="479818"/>
                </a:lnTo>
                <a:lnTo>
                  <a:pt x="1251750" y="655980"/>
                </a:lnTo>
                <a:close/>
              </a:path>
              <a:path w="1897380" h="656590">
                <a:moveTo>
                  <a:pt x="1478813" y="655980"/>
                </a:moveTo>
                <a:lnTo>
                  <a:pt x="1303540" y="655980"/>
                </a:lnTo>
                <a:lnTo>
                  <a:pt x="1303540" y="0"/>
                </a:lnTo>
                <a:lnTo>
                  <a:pt x="1649361" y="0"/>
                </a:lnTo>
                <a:lnTo>
                  <a:pt x="1708114" y="4037"/>
                </a:lnTo>
                <a:lnTo>
                  <a:pt x="1758815" y="15778"/>
                </a:lnTo>
                <a:lnTo>
                  <a:pt x="1801104" y="34666"/>
                </a:lnTo>
                <a:lnTo>
                  <a:pt x="1834623" y="60144"/>
                </a:lnTo>
                <a:lnTo>
                  <a:pt x="1859010" y="91655"/>
                </a:lnTo>
                <a:lnTo>
                  <a:pt x="1873906" y="128642"/>
                </a:lnTo>
                <a:lnTo>
                  <a:pt x="1875004" y="137756"/>
                </a:lnTo>
                <a:lnTo>
                  <a:pt x="1478813" y="137756"/>
                </a:lnTo>
                <a:lnTo>
                  <a:pt x="1478813" y="287680"/>
                </a:lnTo>
                <a:lnTo>
                  <a:pt x="1821060" y="287680"/>
                </a:lnTo>
                <a:lnTo>
                  <a:pt x="1785624" y="304900"/>
                </a:lnTo>
                <a:lnTo>
                  <a:pt x="1745078" y="315374"/>
                </a:lnTo>
                <a:lnTo>
                  <a:pt x="1703383" y="320539"/>
                </a:lnTo>
                <a:lnTo>
                  <a:pt x="1663407" y="322364"/>
                </a:lnTo>
                <a:lnTo>
                  <a:pt x="1663407" y="378561"/>
                </a:lnTo>
                <a:lnTo>
                  <a:pt x="1719286" y="381273"/>
                </a:lnTo>
                <a:lnTo>
                  <a:pt x="1765559" y="389582"/>
                </a:lnTo>
                <a:lnTo>
                  <a:pt x="1802928" y="405180"/>
                </a:lnTo>
                <a:lnTo>
                  <a:pt x="1813615" y="414185"/>
                </a:lnTo>
                <a:lnTo>
                  <a:pt x="1478813" y="414185"/>
                </a:lnTo>
                <a:lnTo>
                  <a:pt x="1478813" y="655980"/>
                </a:lnTo>
                <a:close/>
              </a:path>
              <a:path w="1897380" h="656590">
                <a:moveTo>
                  <a:pt x="1821060" y="287680"/>
                </a:moveTo>
                <a:lnTo>
                  <a:pt x="1609077" y="287680"/>
                </a:lnTo>
                <a:lnTo>
                  <a:pt x="1644709" y="282804"/>
                </a:lnTo>
                <a:lnTo>
                  <a:pt x="1672890" y="268352"/>
                </a:lnTo>
                <a:lnTo>
                  <a:pt x="1691414" y="244587"/>
                </a:lnTo>
                <a:lnTo>
                  <a:pt x="1698078" y="211772"/>
                </a:lnTo>
                <a:lnTo>
                  <a:pt x="1691546" y="179258"/>
                </a:lnTo>
                <a:lnTo>
                  <a:pt x="1673242" y="156143"/>
                </a:lnTo>
                <a:lnTo>
                  <a:pt x="1645106" y="142338"/>
                </a:lnTo>
                <a:lnTo>
                  <a:pt x="1609077" y="137756"/>
                </a:lnTo>
                <a:lnTo>
                  <a:pt x="1875004" y="137756"/>
                </a:lnTo>
                <a:lnTo>
                  <a:pt x="1878952" y="170548"/>
                </a:lnTo>
                <a:lnTo>
                  <a:pt x="1871685" y="221942"/>
                </a:lnTo>
                <a:lnTo>
                  <a:pt x="1851795" y="260152"/>
                </a:lnTo>
                <a:lnTo>
                  <a:pt x="1822152" y="287149"/>
                </a:lnTo>
                <a:lnTo>
                  <a:pt x="1821060" y="287680"/>
                </a:lnTo>
                <a:close/>
              </a:path>
              <a:path w="1897380" h="656590">
                <a:moveTo>
                  <a:pt x="1896770" y="655980"/>
                </a:moveTo>
                <a:lnTo>
                  <a:pt x="1709343" y="655980"/>
                </a:lnTo>
                <a:lnTo>
                  <a:pt x="1684045" y="505117"/>
                </a:lnTo>
                <a:lnTo>
                  <a:pt x="1672775" y="462823"/>
                </a:lnTo>
                <a:lnTo>
                  <a:pt x="1652987" y="434686"/>
                </a:lnTo>
                <a:lnTo>
                  <a:pt x="1622484" y="419031"/>
                </a:lnTo>
                <a:lnTo>
                  <a:pt x="1579067" y="414185"/>
                </a:lnTo>
                <a:lnTo>
                  <a:pt x="1813615" y="414185"/>
                </a:lnTo>
                <a:lnTo>
                  <a:pt x="1832096" y="429757"/>
                </a:lnTo>
                <a:lnTo>
                  <a:pt x="1853766" y="465003"/>
                </a:lnTo>
                <a:lnTo>
                  <a:pt x="1868639" y="512610"/>
                </a:lnTo>
                <a:lnTo>
                  <a:pt x="1896770" y="6559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260794" y="107079"/>
            <a:ext cx="8397875" cy="22980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3854"/>
              </a:lnSpc>
              <a:spcBef>
                <a:spcPts val="100"/>
              </a:spcBef>
            </a:pPr>
            <a:r>
              <a:rPr dirty="0" sz="3600" spc="15" b="1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dirty="0" sz="3600" spc="80" b="1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dirty="0" sz="3600" spc="-39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600" spc="100" b="1">
                <a:solidFill>
                  <a:srgbClr val="FFFFFF"/>
                </a:solidFill>
                <a:latin typeface="Arial"/>
                <a:cs typeface="Arial"/>
              </a:rPr>
              <a:t>de</a:t>
            </a:r>
            <a:endParaRPr sz="3600">
              <a:latin typeface="Arial"/>
              <a:cs typeface="Arial"/>
            </a:endParaRPr>
          </a:p>
          <a:p>
            <a:pPr marL="12700">
              <a:lnSpc>
                <a:spcPts val="3390"/>
              </a:lnSpc>
            </a:pPr>
            <a:r>
              <a:rPr dirty="0" sz="3600" spc="75" b="1">
                <a:solidFill>
                  <a:srgbClr val="FFFFFF"/>
                </a:solidFill>
                <a:latin typeface="Arial"/>
                <a:cs typeface="Arial"/>
              </a:rPr>
              <a:t>Nouvelles</a:t>
            </a:r>
            <a:endParaRPr sz="3600">
              <a:latin typeface="Arial"/>
              <a:cs typeface="Arial"/>
            </a:endParaRPr>
          </a:p>
          <a:p>
            <a:pPr marL="12700">
              <a:lnSpc>
                <a:spcPts val="3390"/>
              </a:lnSpc>
            </a:pPr>
            <a:r>
              <a:rPr dirty="0" sz="3600" spc="100" b="1">
                <a:solidFill>
                  <a:srgbClr val="FFFFFF"/>
                </a:solidFill>
                <a:latin typeface="Arial"/>
                <a:cs typeface="Arial"/>
              </a:rPr>
              <a:t>Ruralités</a:t>
            </a:r>
            <a:endParaRPr sz="3600">
              <a:latin typeface="Arial"/>
              <a:cs typeface="Arial"/>
            </a:endParaRPr>
          </a:p>
          <a:p>
            <a:pPr marL="12700" marR="5080">
              <a:lnSpc>
                <a:spcPct val="78500"/>
              </a:lnSpc>
              <a:spcBef>
                <a:spcPts val="465"/>
              </a:spcBef>
            </a:pPr>
            <a:r>
              <a:rPr dirty="0" sz="3600" spc="-30">
                <a:solidFill>
                  <a:srgbClr val="FFFFFF"/>
                </a:solidFill>
                <a:latin typeface="Arial Unicode MS"/>
                <a:cs typeface="Arial Unicode MS"/>
              </a:rPr>
              <a:t>Résidences</a:t>
            </a:r>
            <a:r>
              <a:rPr dirty="0" sz="3600" spc="-4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dirty="0" sz="3600" spc="65">
                <a:solidFill>
                  <a:srgbClr val="FFFFFF"/>
                </a:solidFill>
                <a:latin typeface="Arial Unicode MS"/>
                <a:cs typeface="Arial Unicode MS"/>
              </a:rPr>
              <a:t>d'Architecture</a:t>
            </a:r>
            <a:r>
              <a:rPr dirty="0" sz="3600" spc="-4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dirty="0" sz="3600" spc="120">
                <a:solidFill>
                  <a:srgbClr val="FFFFFF"/>
                </a:solidFill>
                <a:latin typeface="Arial Unicode MS"/>
                <a:cs typeface="Arial Unicode MS"/>
              </a:rPr>
              <a:t>et</a:t>
            </a:r>
            <a:r>
              <a:rPr dirty="0" sz="3600" spc="-4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dirty="0" sz="3600" spc="-20">
                <a:solidFill>
                  <a:srgbClr val="FFFFFF"/>
                </a:solidFill>
                <a:latin typeface="Arial Unicode MS"/>
                <a:cs typeface="Arial Unicode MS"/>
              </a:rPr>
              <a:t>de</a:t>
            </a:r>
            <a:r>
              <a:rPr dirty="0" sz="3600" spc="-4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dirty="0" sz="3600" spc="-85">
                <a:solidFill>
                  <a:srgbClr val="FFFFFF"/>
                </a:solidFill>
                <a:latin typeface="Arial Unicode MS"/>
                <a:cs typeface="Arial Unicode MS"/>
              </a:rPr>
              <a:t>Paysage </a:t>
            </a:r>
            <a:r>
              <a:rPr dirty="0" sz="3600" spc="-985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dirty="0" sz="3600">
                <a:solidFill>
                  <a:srgbClr val="FFFFFF"/>
                </a:solidFill>
                <a:latin typeface="Arial Unicode MS"/>
                <a:cs typeface="Arial Unicode MS"/>
              </a:rPr>
              <a:t>dans</a:t>
            </a:r>
            <a:r>
              <a:rPr dirty="0" sz="3600" spc="-35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dirty="0" sz="3600">
                <a:solidFill>
                  <a:srgbClr val="FFFFFF"/>
                </a:solidFill>
                <a:latin typeface="Arial Unicode MS"/>
                <a:cs typeface="Arial Unicode MS"/>
              </a:rPr>
              <a:t>la</a:t>
            </a:r>
            <a:r>
              <a:rPr dirty="0" sz="3600" spc="-75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dirty="0" sz="3600" spc="45">
                <a:solidFill>
                  <a:srgbClr val="FFFFFF"/>
                </a:solidFill>
                <a:latin typeface="Arial Unicode MS"/>
                <a:cs typeface="Arial Unicode MS"/>
              </a:rPr>
              <a:t>région</a:t>
            </a:r>
            <a:r>
              <a:rPr dirty="0" sz="3600" spc="-3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dirty="0" sz="3600" spc="45">
                <a:solidFill>
                  <a:srgbClr val="FFFFFF"/>
                </a:solidFill>
                <a:latin typeface="Arial Unicode MS"/>
                <a:cs typeface="Arial Unicode MS"/>
              </a:rPr>
              <a:t>Grand</a:t>
            </a:r>
            <a:r>
              <a:rPr dirty="0" sz="3600" spc="-35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dirty="0" sz="3600" spc="10">
                <a:solidFill>
                  <a:srgbClr val="FFFFFF"/>
                </a:solidFill>
                <a:latin typeface="Arial Unicode MS"/>
                <a:cs typeface="Arial Unicode MS"/>
              </a:rPr>
              <a:t>Est.</a:t>
            </a:r>
            <a:endParaRPr sz="3600">
              <a:latin typeface="Arial Unicode MS"/>
              <a:cs typeface="Arial Unicode MS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07021" y="6906171"/>
            <a:ext cx="788250" cy="324078"/>
          </a:xfrm>
          <a:prstGeom prst="rect">
            <a:avLst/>
          </a:prstGeom>
        </p:spPr>
      </p:pic>
      <p:grpSp>
        <p:nvGrpSpPr>
          <p:cNvPr id="7" name="object 7" descr=""/>
          <p:cNvGrpSpPr/>
          <p:nvPr/>
        </p:nvGrpSpPr>
        <p:grpSpPr>
          <a:xfrm>
            <a:off x="7873847" y="6761365"/>
            <a:ext cx="2559050" cy="585470"/>
            <a:chOff x="7873847" y="6761365"/>
            <a:chExt cx="2559050" cy="585470"/>
          </a:xfrm>
        </p:grpSpPr>
        <p:sp>
          <p:nvSpPr>
            <p:cNvPr id="8" name="object 8" descr=""/>
            <p:cNvSpPr/>
            <p:nvPr/>
          </p:nvSpPr>
          <p:spPr>
            <a:xfrm>
              <a:off x="7873847" y="6761365"/>
              <a:ext cx="385445" cy="569595"/>
            </a:xfrm>
            <a:custGeom>
              <a:avLst/>
              <a:gdLst/>
              <a:ahLst/>
              <a:cxnLst/>
              <a:rect l="l" t="t" r="r" b="b"/>
              <a:pathLst>
                <a:path w="385445" h="569595">
                  <a:moveTo>
                    <a:pt x="74612" y="40322"/>
                  </a:moveTo>
                  <a:lnTo>
                    <a:pt x="74422" y="40271"/>
                  </a:lnTo>
                  <a:lnTo>
                    <a:pt x="74561" y="39687"/>
                  </a:lnTo>
                  <a:lnTo>
                    <a:pt x="73774" y="39776"/>
                  </a:lnTo>
                  <a:lnTo>
                    <a:pt x="72885" y="39928"/>
                  </a:lnTo>
                  <a:lnTo>
                    <a:pt x="74168" y="40271"/>
                  </a:lnTo>
                  <a:lnTo>
                    <a:pt x="74612" y="40322"/>
                  </a:lnTo>
                  <a:close/>
                </a:path>
                <a:path w="385445" h="569595">
                  <a:moveTo>
                    <a:pt x="77838" y="42811"/>
                  </a:moveTo>
                  <a:lnTo>
                    <a:pt x="77343" y="42811"/>
                  </a:lnTo>
                  <a:lnTo>
                    <a:pt x="77597" y="43357"/>
                  </a:lnTo>
                  <a:lnTo>
                    <a:pt x="77495" y="43002"/>
                  </a:lnTo>
                  <a:lnTo>
                    <a:pt x="77838" y="42811"/>
                  </a:lnTo>
                  <a:close/>
                </a:path>
                <a:path w="385445" h="569595">
                  <a:moveTo>
                    <a:pt x="77889" y="38100"/>
                  </a:moveTo>
                  <a:lnTo>
                    <a:pt x="77698" y="37312"/>
                  </a:lnTo>
                  <a:lnTo>
                    <a:pt x="76847" y="38100"/>
                  </a:lnTo>
                  <a:lnTo>
                    <a:pt x="77889" y="38100"/>
                  </a:lnTo>
                  <a:close/>
                </a:path>
                <a:path w="385445" h="569595">
                  <a:moveTo>
                    <a:pt x="79184" y="442061"/>
                  </a:moveTo>
                  <a:lnTo>
                    <a:pt x="75311" y="442061"/>
                  </a:lnTo>
                  <a:lnTo>
                    <a:pt x="75311" y="466026"/>
                  </a:lnTo>
                  <a:lnTo>
                    <a:pt x="75209" y="480707"/>
                  </a:lnTo>
                  <a:lnTo>
                    <a:pt x="73774" y="486867"/>
                  </a:lnTo>
                  <a:lnTo>
                    <a:pt x="66725" y="486867"/>
                  </a:lnTo>
                  <a:lnTo>
                    <a:pt x="65189" y="480707"/>
                  </a:lnTo>
                  <a:lnTo>
                    <a:pt x="65189" y="467906"/>
                  </a:lnTo>
                  <a:lnTo>
                    <a:pt x="66535" y="461264"/>
                  </a:lnTo>
                  <a:lnTo>
                    <a:pt x="73380" y="461264"/>
                  </a:lnTo>
                  <a:lnTo>
                    <a:pt x="75311" y="466026"/>
                  </a:lnTo>
                  <a:lnTo>
                    <a:pt x="75311" y="442061"/>
                  </a:lnTo>
                  <a:lnTo>
                    <a:pt x="75158" y="442061"/>
                  </a:lnTo>
                  <a:lnTo>
                    <a:pt x="75158" y="460616"/>
                  </a:lnTo>
                  <a:lnTo>
                    <a:pt x="73875" y="456603"/>
                  </a:lnTo>
                  <a:lnTo>
                    <a:pt x="71335" y="454914"/>
                  </a:lnTo>
                  <a:lnTo>
                    <a:pt x="65087" y="454914"/>
                  </a:lnTo>
                  <a:lnTo>
                    <a:pt x="61201" y="460616"/>
                  </a:lnTo>
                  <a:lnTo>
                    <a:pt x="61175" y="484682"/>
                  </a:lnTo>
                  <a:lnTo>
                    <a:pt x="63944" y="493217"/>
                  </a:lnTo>
                  <a:lnTo>
                    <a:pt x="71983" y="493217"/>
                  </a:lnTo>
                  <a:lnTo>
                    <a:pt x="74218" y="491426"/>
                  </a:lnTo>
                  <a:lnTo>
                    <a:pt x="75311" y="487311"/>
                  </a:lnTo>
                  <a:lnTo>
                    <a:pt x="75361" y="492213"/>
                  </a:lnTo>
                  <a:lnTo>
                    <a:pt x="79184" y="492213"/>
                  </a:lnTo>
                  <a:lnTo>
                    <a:pt x="79184" y="487311"/>
                  </a:lnTo>
                  <a:lnTo>
                    <a:pt x="79184" y="486867"/>
                  </a:lnTo>
                  <a:lnTo>
                    <a:pt x="79184" y="461264"/>
                  </a:lnTo>
                  <a:lnTo>
                    <a:pt x="79184" y="460616"/>
                  </a:lnTo>
                  <a:lnTo>
                    <a:pt x="79184" y="442061"/>
                  </a:lnTo>
                  <a:close/>
                </a:path>
                <a:path w="385445" h="569595">
                  <a:moveTo>
                    <a:pt x="79781" y="40640"/>
                  </a:moveTo>
                  <a:lnTo>
                    <a:pt x="79552" y="39560"/>
                  </a:lnTo>
                  <a:lnTo>
                    <a:pt x="79476" y="39370"/>
                  </a:lnTo>
                  <a:lnTo>
                    <a:pt x="79781" y="40640"/>
                  </a:lnTo>
                  <a:close/>
                </a:path>
                <a:path w="385445" h="569595">
                  <a:moveTo>
                    <a:pt x="80670" y="44297"/>
                  </a:moveTo>
                  <a:lnTo>
                    <a:pt x="80276" y="43649"/>
                  </a:lnTo>
                  <a:lnTo>
                    <a:pt x="79375" y="43307"/>
                  </a:lnTo>
                  <a:lnTo>
                    <a:pt x="79476" y="42913"/>
                  </a:lnTo>
                  <a:lnTo>
                    <a:pt x="78981" y="43103"/>
                  </a:lnTo>
                  <a:lnTo>
                    <a:pt x="78587" y="43205"/>
                  </a:lnTo>
                  <a:lnTo>
                    <a:pt x="79235" y="44742"/>
                  </a:lnTo>
                  <a:lnTo>
                    <a:pt x="78981" y="44792"/>
                  </a:lnTo>
                  <a:lnTo>
                    <a:pt x="78435" y="44742"/>
                  </a:lnTo>
                  <a:lnTo>
                    <a:pt x="78143" y="44742"/>
                  </a:lnTo>
                  <a:lnTo>
                    <a:pt x="78232" y="45542"/>
                  </a:lnTo>
                  <a:lnTo>
                    <a:pt x="78981" y="46621"/>
                  </a:lnTo>
                  <a:lnTo>
                    <a:pt x="79082" y="46126"/>
                  </a:lnTo>
                  <a:lnTo>
                    <a:pt x="79082" y="46482"/>
                  </a:lnTo>
                  <a:lnTo>
                    <a:pt x="79527" y="46380"/>
                  </a:lnTo>
                  <a:lnTo>
                    <a:pt x="79565" y="46126"/>
                  </a:lnTo>
                  <a:lnTo>
                    <a:pt x="79527" y="44792"/>
                  </a:lnTo>
                  <a:lnTo>
                    <a:pt x="79527" y="44450"/>
                  </a:lnTo>
                  <a:lnTo>
                    <a:pt x="80670" y="44297"/>
                  </a:lnTo>
                  <a:close/>
                </a:path>
                <a:path w="385445" h="569595">
                  <a:moveTo>
                    <a:pt x="81064" y="47523"/>
                  </a:moveTo>
                  <a:lnTo>
                    <a:pt x="81013" y="47129"/>
                  </a:lnTo>
                  <a:lnTo>
                    <a:pt x="80467" y="47167"/>
                  </a:lnTo>
                  <a:lnTo>
                    <a:pt x="79781" y="47713"/>
                  </a:lnTo>
                  <a:lnTo>
                    <a:pt x="81064" y="47523"/>
                  </a:lnTo>
                  <a:close/>
                </a:path>
                <a:path w="385445" h="569595">
                  <a:moveTo>
                    <a:pt x="82804" y="48806"/>
                  </a:moveTo>
                  <a:lnTo>
                    <a:pt x="82753" y="47421"/>
                  </a:lnTo>
                  <a:lnTo>
                    <a:pt x="82257" y="47167"/>
                  </a:lnTo>
                  <a:lnTo>
                    <a:pt x="82029" y="47866"/>
                  </a:lnTo>
                  <a:lnTo>
                    <a:pt x="81915" y="48958"/>
                  </a:lnTo>
                  <a:lnTo>
                    <a:pt x="81711" y="49657"/>
                  </a:lnTo>
                  <a:lnTo>
                    <a:pt x="82054" y="49504"/>
                  </a:lnTo>
                  <a:lnTo>
                    <a:pt x="82003" y="49212"/>
                  </a:lnTo>
                  <a:lnTo>
                    <a:pt x="82550" y="49352"/>
                  </a:lnTo>
                  <a:lnTo>
                    <a:pt x="82575" y="49212"/>
                  </a:lnTo>
                  <a:lnTo>
                    <a:pt x="82638" y="48958"/>
                  </a:lnTo>
                  <a:lnTo>
                    <a:pt x="82308" y="48958"/>
                  </a:lnTo>
                  <a:lnTo>
                    <a:pt x="82804" y="48806"/>
                  </a:lnTo>
                  <a:close/>
                </a:path>
                <a:path w="385445" h="569595">
                  <a:moveTo>
                    <a:pt x="82956" y="46088"/>
                  </a:moveTo>
                  <a:lnTo>
                    <a:pt x="82003" y="46088"/>
                  </a:lnTo>
                  <a:lnTo>
                    <a:pt x="82550" y="46621"/>
                  </a:lnTo>
                  <a:lnTo>
                    <a:pt x="82956" y="46088"/>
                  </a:lnTo>
                  <a:close/>
                </a:path>
                <a:path w="385445" h="569595">
                  <a:moveTo>
                    <a:pt x="84340" y="281978"/>
                  </a:moveTo>
                  <a:lnTo>
                    <a:pt x="68249" y="285381"/>
                  </a:lnTo>
                  <a:lnTo>
                    <a:pt x="46240" y="291172"/>
                  </a:lnTo>
                  <a:lnTo>
                    <a:pt x="25171" y="297129"/>
                  </a:lnTo>
                  <a:lnTo>
                    <a:pt x="11912" y="301028"/>
                  </a:lnTo>
                  <a:lnTo>
                    <a:pt x="14287" y="309206"/>
                  </a:lnTo>
                  <a:lnTo>
                    <a:pt x="25831" y="304876"/>
                  </a:lnTo>
                  <a:lnTo>
                    <a:pt x="42532" y="298831"/>
                  </a:lnTo>
                  <a:lnTo>
                    <a:pt x="59283" y="293116"/>
                  </a:lnTo>
                  <a:lnTo>
                    <a:pt x="71043" y="289814"/>
                  </a:lnTo>
                  <a:lnTo>
                    <a:pt x="84340" y="281978"/>
                  </a:lnTo>
                  <a:close/>
                </a:path>
                <a:path w="385445" h="569595">
                  <a:moveTo>
                    <a:pt x="85229" y="52933"/>
                  </a:moveTo>
                  <a:lnTo>
                    <a:pt x="84734" y="52933"/>
                  </a:lnTo>
                  <a:lnTo>
                    <a:pt x="84988" y="53721"/>
                  </a:lnTo>
                  <a:lnTo>
                    <a:pt x="84937" y="53378"/>
                  </a:lnTo>
                  <a:lnTo>
                    <a:pt x="85229" y="52933"/>
                  </a:lnTo>
                  <a:close/>
                </a:path>
                <a:path w="385445" h="569595">
                  <a:moveTo>
                    <a:pt x="85432" y="48260"/>
                  </a:moveTo>
                  <a:lnTo>
                    <a:pt x="85280" y="48260"/>
                  </a:lnTo>
                  <a:lnTo>
                    <a:pt x="84086" y="46990"/>
                  </a:lnTo>
                  <a:lnTo>
                    <a:pt x="83896" y="48260"/>
                  </a:lnTo>
                  <a:lnTo>
                    <a:pt x="83248" y="48260"/>
                  </a:lnTo>
                  <a:lnTo>
                    <a:pt x="83451" y="49530"/>
                  </a:lnTo>
                  <a:lnTo>
                    <a:pt x="84683" y="49530"/>
                  </a:lnTo>
                  <a:lnTo>
                    <a:pt x="85432" y="48260"/>
                  </a:lnTo>
                  <a:close/>
                </a:path>
                <a:path w="385445" h="569595">
                  <a:moveTo>
                    <a:pt x="87464" y="52070"/>
                  </a:moveTo>
                  <a:lnTo>
                    <a:pt x="87312" y="52070"/>
                  </a:lnTo>
                  <a:lnTo>
                    <a:pt x="87464" y="52070"/>
                  </a:lnTo>
                  <a:close/>
                </a:path>
                <a:path w="385445" h="569595">
                  <a:moveTo>
                    <a:pt x="95846" y="82550"/>
                  </a:moveTo>
                  <a:lnTo>
                    <a:pt x="95783" y="81470"/>
                  </a:lnTo>
                  <a:lnTo>
                    <a:pt x="95656" y="81280"/>
                  </a:lnTo>
                  <a:lnTo>
                    <a:pt x="95846" y="82550"/>
                  </a:lnTo>
                  <a:close/>
                </a:path>
                <a:path w="385445" h="569595">
                  <a:moveTo>
                    <a:pt x="98869" y="43649"/>
                  </a:moveTo>
                  <a:lnTo>
                    <a:pt x="98374" y="43649"/>
                  </a:lnTo>
                  <a:lnTo>
                    <a:pt x="98679" y="44196"/>
                  </a:lnTo>
                  <a:lnTo>
                    <a:pt x="98577" y="43802"/>
                  </a:lnTo>
                  <a:lnTo>
                    <a:pt x="98869" y="43649"/>
                  </a:lnTo>
                  <a:close/>
                </a:path>
                <a:path w="385445" h="569595">
                  <a:moveTo>
                    <a:pt x="98920" y="44450"/>
                  </a:moveTo>
                  <a:lnTo>
                    <a:pt x="98132" y="44450"/>
                  </a:lnTo>
                  <a:lnTo>
                    <a:pt x="97929" y="45046"/>
                  </a:lnTo>
                  <a:lnTo>
                    <a:pt x="97828" y="45288"/>
                  </a:lnTo>
                  <a:lnTo>
                    <a:pt x="98729" y="45135"/>
                  </a:lnTo>
                  <a:lnTo>
                    <a:pt x="98920" y="44450"/>
                  </a:lnTo>
                  <a:close/>
                </a:path>
                <a:path w="385445" h="569595">
                  <a:moveTo>
                    <a:pt x="100012" y="66865"/>
                  </a:moveTo>
                  <a:lnTo>
                    <a:pt x="99466" y="66865"/>
                  </a:lnTo>
                  <a:lnTo>
                    <a:pt x="99771" y="67411"/>
                  </a:lnTo>
                  <a:lnTo>
                    <a:pt x="99669" y="67068"/>
                  </a:lnTo>
                  <a:lnTo>
                    <a:pt x="100012" y="66865"/>
                  </a:lnTo>
                  <a:close/>
                </a:path>
                <a:path w="385445" h="569595">
                  <a:moveTo>
                    <a:pt x="100418" y="42506"/>
                  </a:moveTo>
                  <a:lnTo>
                    <a:pt x="99961" y="41567"/>
                  </a:lnTo>
                  <a:lnTo>
                    <a:pt x="99504" y="41478"/>
                  </a:lnTo>
                  <a:lnTo>
                    <a:pt x="99466" y="42214"/>
                  </a:lnTo>
                  <a:lnTo>
                    <a:pt x="100418" y="42506"/>
                  </a:lnTo>
                  <a:close/>
                </a:path>
                <a:path w="385445" h="569595">
                  <a:moveTo>
                    <a:pt x="103047" y="37693"/>
                  </a:moveTo>
                  <a:lnTo>
                    <a:pt x="103047" y="37896"/>
                  </a:lnTo>
                  <a:lnTo>
                    <a:pt x="103047" y="37693"/>
                  </a:lnTo>
                  <a:close/>
                </a:path>
                <a:path w="385445" h="569595">
                  <a:moveTo>
                    <a:pt x="103047" y="36512"/>
                  </a:moveTo>
                  <a:lnTo>
                    <a:pt x="102501" y="36258"/>
                  </a:lnTo>
                  <a:lnTo>
                    <a:pt x="102400" y="36957"/>
                  </a:lnTo>
                  <a:lnTo>
                    <a:pt x="102196" y="38049"/>
                  </a:lnTo>
                  <a:lnTo>
                    <a:pt x="102501" y="38150"/>
                  </a:lnTo>
                  <a:lnTo>
                    <a:pt x="102692" y="38239"/>
                  </a:lnTo>
                  <a:lnTo>
                    <a:pt x="102997" y="37693"/>
                  </a:lnTo>
                  <a:lnTo>
                    <a:pt x="103047" y="36512"/>
                  </a:lnTo>
                  <a:close/>
                </a:path>
                <a:path w="385445" h="569595">
                  <a:moveTo>
                    <a:pt x="103835" y="33782"/>
                  </a:moveTo>
                  <a:lnTo>
                    <a:pt x="103339" y="33782"/>
                  </a:lnTo>
                  <a:lnTo>
                    <a:pt x="102692" y="33921"/>
                  </a:lnTo>
                  <a:lnTo>
                    <a:pt x="102196" y="33782"/>
                  </a:lnTo>
                  <a:lnTo>
                    <a:pt x="102501" y="34620"/>
                  </a:lnTo>
                  <a:lnTo>
                    <a:pt x="102844" y="34429"/>
                  </a:lnTo>
                  <a:lnTo>
                    <a:pt x="103682" y="34378"/>
                  </a:lnTo>
                  <a:lnTo>
                    <a:pt x="103835" y="34328"/>
                  </a:lnTo>
                  <a:lnTo>
                    <a:pt x="103835" y="33782"/>
                  </a:lnTo>
                  <a:close/>
                </a:path>
                <a:path w="385445" h="569595">
                  <a:moveTo>
                    <a:pt x="104775" y="40640"/>
                  </a:moveTo>
                  <a:lnTo>
                    <a:pt x="104432" y="40640"/>
                  </a:lnTo>
                  <a:lnTo>
                    <a:pt x="104432" y="40779"/>
                  </a:lnTo>
                  <a:lnTo>
                    <a:pt x="104775" y="40640"/>
                  </a:lnTo>
                  <a:close/>
                </a:path>
                <a:path w="385445" h="569595">
                  <a:moveTo>
                    <a:pt x="106311" y="465226"/>
                  </a:moveTo>
                  <a:lnTo>
                    <a:pt x="104952" y="461264"/>
                  </a:lnTo>
                  <a:lnTo>
                    <a:pt x="102793" y="454914"/>
                  </a:lnTo>
                  <a:lnTo>
                    <a:pt x="101600" y="454914"/>
                  </a:lnTo>
                  <a:lnTo>
                    <a:pt x="101600" y="470890"/>
                  </a:lnTo>
                  <a:lnTo>
                    <a:pt x="92278" y="470890"/>
                  </a:lnTo>
                  <a:lnTo>
                    <a:pt x="101600" y="470890"/>
                  </a:lnTo>
                  <a:lnTo>
                    <a:pt x="101600" y="454914"/>
                  </a:lnTo>
                  <a:lnTo>
                    <a:pt x="91630" y="454914"/>
                  </a:lnTo>
                  <a:lnTo>
                    <a:pt x="88265" y="463791"/>
                  </a:lnTo>
                  <a:lnTo>
                    <a:pt x="88265" y="485279"/>
                  </a:lnTo>
                  <a:lnTo>
                    <a:pt x="91478" y="493217"/>
                  </a:lnTo>
                  <a:lnTo>
                    <a:pt x="101104" y="493217"/>
                  </a:lnTo>
                  <a:lnTo>
                    <a:pt x="104482" y="488746"/>
                  </a:lnTo>
                  <a:lnTo>
                    <a:pt x="104686" y="486867"/>
                  </a:lnTo>
                  <a:lnTo>
                    <a:pt x="105371" y="480809"/>
                  </a:lnTo>
                  <a:lnTo>
                    <a:pt x="101600" y="480809"/>
                  </a:lnTo>
                  <a:lnTo>
                    <a:pt x="100863" y="484822"/>
                  </a:lnTo>
                  <a:lnTo>
                    <a:pt x="99466" y="486867"/>
                  </a:lnTo>
                  <a:lnTo>
                    <a:pt x="93814" y="486867"/>
                  </a:lnTo>
                  <a:lnTo>
                    <a:pt x="92278" y="481799"/>
                  </a:lnTo>
                  <a:lnTo>
                    <a:pt x="92278" y="476148"/>
                  </a:lnTo>
                  <a:lnTo>
                    <a:pt x="105625" y="476148"/>
                  </a:lnTo>
                  <a:lnTo>
                    <a:pt x="105943" y="470890"/>
                  </a:lnTo>
                  <a:lnTo>
                    <a:pt x="106311" y="465226"/>
                  </a:lnTo>
                  <a:close/>
                </a:path>
                <a:path w="385445" h="569595">
                  <a:moveTo>
                    <a:pt x="109702" y="80111"/>
                  </a:moveTo>
                  <a:close/>
                </a:path>
                <a:path w="385445" h="569595">
                  <a:moveTo>
                    <a:pt x="111658" y="93129"/>
                  </a:moveTo>
                  <a:lnTo>
                    <a:pt x="111531" y="92710"/>
                  </a:lnTo>
                  <a:lnTo>
                    <a:pt x="111125" y="92710"/>
                  </a:lnTo>
                  <a:lnTo>
                    <a:pt x="111658" y="93129"/>
                  </a:lnTo>
                  <a:close/>
                </a:path>
                <a:path w="385445" h="569595">
                  <a:moveTo>
                    <a:pt x="114249" y="55956"/>
                  </a:moveTo>
                  <a:lnTo>
                    <a:pt x="113411" y="55956"/>
                  </a:lnTo>
                  <a:lnTo>
                    <a:pt x="113411" y="56502"/>
                  </a:lnTo>
                  <a:lnTo>
                    <a:pt x="113957" y="56502"/>
                  </a:lnTo>
                  <a:lnTo>
                    <a:pt x="113563" y="56248"/>
                  </a:lnTo>
                  <a:lnTo>
                    <a:pt x="114249" y="55956"/>
                  </a:lnTo>
                  <a:close/>
                </a:path>
                <a:path w="385445" h="569595">
                  <a:moveTo>
                    <a:pt x="114795" y="86360"/>
                  </a:moveTo>
                  <a:lnTo>
                    <a:pt x="113461" y="86360"/>
                  </a:lnTo>
                  <a:lnTo>
                    <a:pt x="113411" y="87630"/>
                  </a:lnTo>
                  <a:lnTo>
                    <a:pt x="113703" y="87630"/>
                  </a:lnTo>
                  <a:lnTo>
                    <a:pt x="113703" y="88900"/>
                  </a:lnTo>
                  <a:lnTo>
                    <a:pt x="114554" y="88900"/>
                  </a:lnTo>
                  <a:lnTo>
                    <a:pt x="114795" y="86360"/>
                  </a:lnTo>
                  <a:close/>
                </a:path>
                <a:path w="385445" h="569595">
                  <a:moveTo>
                    <a:pt x="121056" y="49504"/>
                  </a:moveTo>
                  <a:lnTo>
                    <a:pt x="120802" y="48666"/>
                  </a:lnTo>
                  <a:lnTo>
                    <a:pt x="120256" y="48564"/>
                  </a:lnTo>
                  <a:lnTo>
                    <a:pt x="120459" y="49352"/>
                  </a:lnTo>
                  <a:lnTo>
                    <a:pt x="121056" y="49504"/>
                  </a:lnTo>
                  <a:close/>
                </a:path>
                <a:path w="385445" h="569595">
                  <a:moveTo>
                    <a:pt x="121894" y="47713"/>
                  </a:moveTo>
                  <a:lnTo>
                    <a:pt x="121691" y="47625"/>
                  </a:lnTo>
                  <a:lnTo>
                    <a:pt x="121399" y="47167"/>
                  </a:lnTo>
                  <a:lnTo>
                    <a:pt x="121145" y="47167"/>
                  </a:lnTo>
                  <a:lnTo>
                    <a:pt x="120878" y="47625"/>
                  </a:lnTo>
                  <a:lnTo>
                    <a:pt x="120967" y="47815"/>
                  </a:lnTo>
                  <a:lnTo>
                    <a:pt x="121246" y="47917"/>
                  </a:lnTo>
                  <a:lnTo>
                    <a:pt x="121894" y="47713"/>
                  </a:lnTo>
                  <a:close/>
                </a:path>
                <a:path w="385445" h="569595">
                  <a:moveTo>
                    <a:pt x="123278" y="46990"/>
                  </a:moveTo>
                  <a:lnTo>
                    <a:pt x="122682" y="46990"/>
                  </a:lnTo>
                  <a:lnTo>
                    <a:pt x="122186" y="48260"/>
                  </a:lnTo>
                  <a:lnTo>
                    <a:pt x="122440" y="48260"/>
                  </a:lnTo>
                  <a:lnTo>
                    <a:pt x="122732" y="48260"/>
                  </a:lnTo>
                  <a:lnTo>
                    <a:pt x="123278" y="46990"/>
                  </a:lnTo>
                  <a:close/>
                </a:path>
                <a:path w="385445" h="569595">
                  <a:moveTo>
                    <a:pt x="123774" y="69545"/>
                  </a:moveTo>
                  <a:close/>
                </a:path>
                <a:path w="385445" h="569595">
                  <a:moveTo>
                    <a:pt x="126504" y="71234"/>
                  </a:moveTo>
                  <a:lnTo>
                    <a:pt x="126009" y="71234"/>
                  </a:lnTo>
                  <a:lnTo>
                    <a:pt x="126314" y="71780"/>
                  </a:lnTo>
                  <a:lnTo>
                    <a:pt x="126161" y="71437"/>
                  </a:lnTo>
                  <a:lnTo>
                    <a:pt x="126504" y="71234"/>
                  </a:lnTo>
                  <a:close/>
                </a:path>
                <a:path w="385445" h="569595">
                  <a:moveTo>
                    <a:pt x="133794" y="442061"/>
                  </a:moveTo>
                  <a:lnTo>
                    <a:pt x="129781" y="442061"/>
                  </a:lnTo>
                  <a:lnTo>
                    <a:pt x="129781" y="492213"/>
                  </a:lnTo>
                  <a:lnTo>
                    <a:pt x="133794" y="492213"/>
                  </a:lnTo>
                  <a:lnTo>
                    <a:pt x="133794" y="442061"/>
                  </a:lnTo>
                  <a:close/>
                </a:path>
                <a:path w="385445" h="569595">
                  <a:moveTo>
                    <a:pt x="160934" y="486714"/>
                  </a:moveTo>
                  <a:lnTo>
                    <a:pt x="160489" y="486867"/>
                  </a:lnTo>
                  <a:lnTo>
                    <a:pt x="159194" y="486867"/>
                  </a:lnTo>
                  <a:lnTo>
                    <a:pt x="159004" y="486117"/>
                  </a:lnTo>
                  <a:lnTo>
                    <a:pt x="159004" y="474014"/>
                  </a:lnTo>
                  <a:lnTo>
                    <a:pt x="159004" y="470839"/>
                  </a:lnTo>
                  <a:lnTo>
                    <a:pt x="159004" y="461264"/>
                  </a:lnTo>
                  <a:lnTo>
                    <a:pt x="159004" y="457796"/>
                  </a:lnTo>
                  <a:lnTo>
                    <a:pt x="155282" y="454914"/>
                  </a:lnTo>
                  <a:lnTo>
                    <a:pt x="147739" y="454914"/>
                  </a:lnTo>
                  <a:lnTo>
                    <a:pt x="143725" y="457644"/>
                  </a:lnTo>
                  <a:lnTo>
                    <a:pt x="143471" y="467017"/>
                  </a:lnTo>
                  <a:lnTo>
                    <a:pt x="147497" y="467017"/>
                  </a:lnTo>
                  <a:lnTo>
                    <a:pt x="147637" y="463054"/>
                  </a:lnTo>
                  <a:lnTo>
                    <a:pt x="149225" y="461264"/>
                  </a:lnTo>
                  <a:lnTo>
                    <a:pt x="153098" y="461264"/>
                  </a:lnTo>
                  <a:lnTo>
                    <a:pt x="155232" y="462013"/>
                  </a:lnTo>
                  <a:lnTo>
                    <a:pt x="155232" y="470839"/>
                  </a:lnTo>
                  <a:lnTo>
                    <a:pt x="154978" y="470789"/>
                  </a:lnTo>
                  <a:lnTo>
                    <a:pt x="154978" y="474014"/>
                  </a:lnTo>
                  <a:lnTo>
                    <a:pt x="154978" y="485025"/>
                  </a:lnTo>
                  <a:lnTo>
                    <a:pt x="152260" y="486867"/>
                  </a:lnTo>
                  <a:lnTo>
                    <a:pt x="149085" y="486867"/>
                  </a:lnTo>
                  <a:lnTo>
                    <a:pt x="146799" y="485825"/>
                  </a:lnTo>
                  <a:lnTo>
                    <a:pt x="146799" y="478028"/>
                  </a:lnTo>
                  <a:lnTo>
                    <a:pt x="148336" y="476745"/>
                  </a:lnTo>
                  <a:lnTo>
                    <a:pt x="150075" y="476199"/>
                  </a:lnTo>
                  <a:lnTo>
                    <a:pt x="151803" y="475551"/>
                  </a:lnTo>
                  <a:lnTo>
                    <a:pt x="153797" y="475653"/>
                  </a:lnTo>
                  <a:lnTo>
                    <a:pt x="154978" y="474014"/>
                  </a:lnTo>
                  <a:lnTo>
                    <a:pt x="154978" y="470789"/>
                  </a:lnTo>
                  <a:lnTo>
                    <a:pt x="152654" y="470242"/>
                  </a:lnTo>
                  <a:lnTo>
                    <a:pt x="149771" y="471284"/>
                  </a:lnTo>
                  <a:lnTo>
                    <a:pt x="146405" y="472071"/>
                  </a:lnTo>
                  <a:lnTo>
                    <a:pt x="142824" y="473519"/>
                  </a:lnTo>
                  <a:lnTo>
                    <a:pt x="142824" y="489686"/>
                  </a:lnTo>
                  <a:lnTo>
                    <a:pt x="145757" y="493217"/>
                  </a:lnTo>
                  <a:lnTo>
                    <a:pt x="151168" y="493217"/>
                  </a:lnTo>
                  <a:lnTo>
                    <a:pt x="153746" y="491871"/>
                  </a:lnTo>
                  <a:lnTo>
                    <a:pt x="155333" y="488746"/>
                  </a:lnTo>
                  <a:lnTo>
                    <a:pt x="155625" y="492074"/>
                  </a:lnTo>
                  <a:lnTo>
                    <a:pt x="156768" y="493217"/>
                  </a:lnTo>
                  <a:lnTo>
                    <a:pt x="159054" y="493217"/>
                  </a:lnTo>
                  <a:lnTo>
                    <a:pt x="160337" y="492721"/>
                  </a:lnTo>
                  <a:lnTo>
                    <a:pt x="160934" y="492264"/>
                  </a:lnTo>
                  <a:lnTo>
                    <a:pt x="160934" y="488746"/>
                  </a:lnTo>
                  <a:lnTo>
                    <a:pt x="160934" y="486867"/>
                  </a:lnTo>
                  <a:lnTo>
                    <a:pt x="160934" y="486714"/>
                  </a:lnTo>
                  <a:close/>
                </a:path>
                <a:path w="385445" h="569595">
                  <a:moveTo>
                    <a:pt x="210896" y="442061"/>
                  </a:moveTo>
                  <a:lnTo>
                    <a:pt x="204736" y="442061"/>
                  </a:lnTo>
                  <a:lnTo>
                    <a:pt x="197993" y="481304"/>
                  </a:lnTo>
                  <a:lnTo>
                    <a:pt x="193014" y="453529"/>
                  </a:lnTo>
                  <a:lnTo>
                    <a:pt x="190995" y="442061"/>
                  </a:lnTo>
                  <a:lnTo>
                    <a:pt x="184848" y="442061"/>
                  </a:lnTo>
                  <a:lnTo>
                    <a:pt x="184848" y="492213"/>
                  </a:lnTo>
                  <a:lnTo>
                    <a:pt x="189014" y="492213"/>
                  </a:lnTo>
                  <a:lnTo>
                    <a:pt x="189014" y="453529"/>
                  </a:lnTo>
                  <a:lnTo>
                    <a:pt x="196062" y="492213"/>
                  </a:lnTo>
                  <a:lnTo>
                    <a:pt x="199682" y="492213"/>
                  </a:lnTo>
                  <a:lnTo>
                    <a:pt x="201637" y="481304"/>
                  </a:lnTo>
                  <a:lnTo>
                    <a:pt x="206629" y="453529"/>
                  </a:lnTo>
                  <a:lnTo>
                    <a:pt x="206679" y="492213"/>
                  </a:lnTo>
                  <a:lnTo>
                    <a:pt x="210896" y="492213"/>
                  </a:lnTo>
                  <a:lnTo>
                    <a:pt x="210896" y="453529"/>
                  </a:lnTo>
                  <a:lnTo>
                    <a:pt x="210896" y="442061"/>
                  </a:lnTo>
                  <a:close/>
                </a:path>
                <a:path w="385445" h="569595">
                  <a:moveTo>
                    <a:pt x="213169" y="518363"/>
                  </a:moveTo>
                  <a:lnTo>
                    <a:pt x="209308" y="518363"/>
                  </a:lnTo>
                  <a:lnTo>
                    <a:pt x="209308" y="542328"/>
                  </a:lnTo>
                  <a:lnTo>
                    <a:pt x="209207" y="557009"/>
                  </a:lnTo>
                  <a:lnTo>
                    <a:pt x="207772" y="563156"/>
                  </a:lnTo>
                  <a:lnTo>
                    <a:pt x="200723" y="563156"/>
                  </a:lnTo>
                  <a:lnTo>
                    <a:pt x="199186" y="557009"/>
                  </a:lnTo>
                  <a:lnTo>
                    <a:pt x="199186" y="544207"/>
                  </a:lnTo>
                  <a:lnTo>
                    <a:pt x="200520" y="537514"/>
                  </a:lnTo>
                  <a:lnTo>
                    <a:pt x="207365" y="537514"/>
                  </a:lnTo>
                  <a:lnTo>
                    <a:pt x="209308" y="542328"/>
                  </a:lnTo>
                  <a:lnTo>
                    <a:pt x="209308" y="518363"/>
                  </a:lnTo>
                  <a:lnTo>
                    <a:pt x="209156" y="518363"/>
                  </a:lnTo>
                  <a:lnTo>
                    <a:pt x="209156" y="536917"/>
                  </a:lnTo>
                  <a:lnTo>
                    <a:pt x="207860" y="532904"/>
                  </a:lnTo>
                  <a:lnTo>
                    <a:pt x="205333" y="531215"/>
                  </a:lnTo>
                  <a:lnTo>
                    <a:pt x="199085" y="531215"/>
                  </a:lnTo>
                  <a:lnTo>
                    <a:pt x="195186" y="536917"/>
                  </a:lnTo>
                  <a:lnTo>
                    <a:pt x="195160" y="560971"/>
                  </a:lnTo>
                  <a:lnTo>
                    <a:pt x="197942" y="569455"/>
                  </a:lnTo>
                  <a:lnTo>
                    <a:pt x="205930" y="569455"/>
                  </a:lnTo>
                  <a:lnTo>
                    <a:pt x="208216" y="567728"/>
                  </a:lnTo>
                  <a:lnTo>
                    <a:pt x="209308" y="563613"/>
                  </a:lnTo>
                  <a:lnTo>
                    <a:pt x="209359" y="568515"/>
                  </a:lnTo>
                  <a:lnTo>
                    <a:pt x="213169" y="568515"/>
                  </a:lnTo>
                  <a:lnTo>
                    <a:pt x="213169" y="563613"/>
                  </a:lnTo>
                  <a:lnTo>
                    <a:pt x="213169" y="563156"/>
                  </a:lnTo>
                  <a:lnTo>
                    <a:pt x="213169" y="537514"/>
                  </a:lnTo>
                  <a:lnTo>
                    <a:pt x="213169" y="536917"/>
                  </a:lnTo>
                  <a:lnTo>
                    <a:pt x="213169" y="518363"/>
                  </a:lnTo>
                  <a:close/>
                </a:path>
                <a:path w="385445" h="569595">
                  <a:moveTo>
                    <a:pt x="226275" y="380847"/>
                  </a:moveTo>
                  <a:lnTo>
                    <a:pt x="225628" y="380644"/>
                  </a:lnTo>
                  <a:lnTo>
                    <a:pt x="222148" y="380644"/>
                  </a:lnTo>
                  <a:lnTo>
                    <a:pt x="219722" y="384314"/>
                  </a:lnTo>
                  <a:lnTo>
                    <a:pt x="219278" y="387794"/>
                  </a:lnTo>
                  <a:lnTo>
                    <a:pt x="219176" y="381546"/>
                  </a:lnTo>
                  <a:lnTo>
                    <a:pt x="215303" y="381546"/>
                  </a:lnTo>
                  <a:lnTo>
                    <a:pt x="215303" y="413880"/>
                  </a:lnTo>
                  <a:lnTo>
                    <a:pt x="219430" y="413880"/>
                  </a:lnTo>
                  <a:lnTo>
                    <a:pt x="219430" y="391312"/>
                  </a:lnTo>
                  <a:lnTo>
                    <a:pt x="221653" y="387400"/>
                  </a:lnTo>
                  <a:lnTo>
                    <a:pt x="224485" y="387400"/>
                  </a:lnTo>
                  <a:lnTo>
                    <a:pt x="225082" y="387400"/>
                  </a:lnTo>
                  <a:lnTo>
                    <a:pt x="225679" y="387591"/>
                  </a:lnTo>
                  <a:lnTo>
                    <a:pt x="226275" y="387692"/>
                  </a:lnTo>
                  <a:lnTo>
                    <a:pt x="226275" y="380847"/>
                  </a:lnTo>
                  <a:close/>
                </a:path>
                <a:path w="385445" h="569595">
                  <a:moveTo>
                    <a:pt x="238721" y="462953"/>
                  </a:moveTo>
                  <a:lnTo>
                    <a:pt x="238010" y="461264"/>
                  </a:lnTo>
                  <a:lnTo>
                    <a:pt x="235356" y="454914"/>
                  </a:lnTo>
                  <a:lnTo>
                    <a:pt x="234708" y="454914"/>
                  </a:lnTo>
                  <a:lnTo>
                    <a:pt x="234708" y="467766"/>
                  </a:lnTo>
                  <a:lnTo>
                    <a:pt x="234708" y="480364"/>
                  </a:lnTo>
                  <a:lnTo>
                    <a:pt x="233121" y="486867"/>
                  </a:lnTo>
                  <a:lnTo>
                    <a:pt x="225971" y="486867"/>
                  </a:lnTo>
                  <a:lnTo>
                    <a:pt x="224383" y="480364"/>
                  </a:lnTo>
                  <a:lnTo>
                    <a:pt x="224383" y="467766"/>
                  </a:lnTo>
                  <a:lnTo>
                    <a:pt x="225971" y="461264"/>
                  </a:lnTo>
                  <a:lnTo>
                    <a:pt x="233121" y="461264"/>
                  </a:lnTo>
                  <a:lnTo>
                    <a:pt x="234708" y="467766"/>
                  </a:lnTo>
                  <a:lnTo>
                    <a:pt x="234708" y="454914"/>
                  </a:lnTo>
                  <a:lnTo>
                    <a:pt x="223697" y="454914"/>
                  </a:lnTo>
                  <a:lnTo>
                    <a:pt x="220370" y="462953"/>
                  </a:lnTo>
                  <a:lnTo>
                    <a:pt x="220370" y="485178"/>
                  </a:lnTo>
                  <a:lnTo>
                    <a:pt x="223697" y="493217"/>
                  </a:lnTo>
                  <a:lnTo>
                    <a:pt x="235356" y="493217"/>
                  </a:lnTo>
                  <a:lnTo>
                    <a:pt x="238010" y="486867"/>
                  </a:lnTo>
                  <a:lnTo>
                    <a:pt x="238721" y="485178"/>
                  </a:lnTo>
                  <a:lnTo>
                    <a:pt x="238721" y="462953"/>
                  </a:lnTo>
                  <a:close/>
                </a:path>
                <a:path w="385445" h="569595">
                  <a:moveTo>
                    <a:pt x="240258" y="541528"/>
                  </a:moveTo>
                  <a:lnTo>
                    <a:pt x="238899" y="537514"/>
                  </a:lnTo>
                  <a:lnTo>
                    <a:pt x="236791" y="531215"/>
                  </a:lnTo>
                  <a:lnTo>
                    <a:pt x="235597" y="531215"/>
                  </a:lnTo>
                  <a:lnTo>
                    <a:pt x="235597" y="547141"/>
                  </a:lnTo>
                  <a:lnTo>
                    <a:pt x="226275" y="547141"/>
                  </a:lnTo>
                  <a:lnTo>
                    <a:pt x="235597" y="547141"/>
                  </a:lnTo>
                  <a:lnTo>
                    <a:pt x="235597" y="531215"/>
                  </a:lnTo>
                  <a:lnTo>
                    <a:pt x="225628" y="531215"/>
                  </a:lnTo>
                  <a:lnTo>
                    <a:pt x="222250" y="540042"/>
                  </a:lnTo>
                  <a:lnTo>
                    <a:pt x="222250" y="561568"/>
                  </a:lnTo>
                  <a:lnTo>
                    <a:pt x="225425" y="569455"/>
                  </a:lnTo>
                  <a:lnTo>
                    <a:pt x="235102" y="569455"/>
                  </a:lnTo>
                  <a:lnTo>
                    <a:pt x="238480" y="565048"/>
                  </a:lnTo>
                  <a:lnTo>
                    <a:pt x="238683" y="563156"/>
                  </a:lnTo>
                  <a:lnTo>
                    <a:pt x="239369" y="557110"/>
                  </a:lnTo>
                  <a:lnTo>
                    <a:pt x="235546" y="557110"/>
                  </a:lnTo>
                  <a:lnTo>
                    <a:pt x="234848" y="561124"/>
                  </a:lnTo>
                  <a:lnTo>
                    <a:pt x="233464" y="563156"/>
                  </a:lnTo>
                  <a:lnTo>
                    <a:pt x="227812" y="563156"/>
                  </a:lnTo>
                  <a:lnTo>
                    <a:pt x="226275" y="558101"/>
                  </a:lnTo>
                  <a:lnTo>
                    <a:pt x="226275" y="552450"/>
                  </a:lnTo>
                  <a:lnTo>
                    <a:pt x="239610" y="552450"/>
                  </a:lnTo>
                  <a:lnTo>
                    <a:pt x="239915" y="547141"/>
                  </a:lnTo>
                  <a:lnTo>
                    <a:pt x="240258" y="541528"/>
                  </a:lnTo>
                  <a:close/>
                </a:path>
                <a:path w="385445" h="569595">
                  <a:moveTo>
                    <a:pt x="243192" y="209550"/>
                  </a:moveTo>
                  <a:lnTo>
                    <a:pt x="238848" y="153670"/>
                  </a:lnTo>
                  <a:lnTo>
                    <a:pt x="236397" y="143510"/>
                  </a:lnTo>
                  <a:lnTo>
                    <a:pt x="226593" y="102870"/>
                  </a:lnTo>
                  <a:lnTo>
                    <a:pt x="222554" y="93980"/>
                  </a:lnTo>
                  <a:lnTo>
                    <a:pt x="212763" y="72390"/>
                  </a:lnTo>
                  <a:lnTo>
                    <a:pt x="207581" y="60960"/>
                  </a:lnTo>
                  <a:lnTo>
                    <a:pt x="192430" y="40640"/>
                  </a:lnTo>
                  <a:lnTo>
                    <a:pt x="185813" y="31750"/>
                  </a:lnTo>
                  <a:lnTo>
                    <a:pt x="182968" y="27940"/>
                  </a:lnTo>
                  <a:lnTo>
                    <a:pt x="169062" y="17614"/>
                  </a:lnTo>
                  <a:lnTo>
                    <a:pt x="169062" y="191770"/>
                  </a:lnTo>
                  <a:lnTo>
                    <a:pt x="168833" y="199390"/>
                  </a:lnTo>
                  <a:lnTo>
                    <a:pt x="162471" y="210820"/>
                  </a:lnTo>
                  <a:lnTo>
                    <a:pt x="156273" y="218440"/>
                  </a:lnTo>
                  <a:lnTo>
                    <a:pt x="146697" y="215900"/>
                  </a:lnTo>
                  <a:lnTo>
                    <a:pt x="141986" y="215900"/>
                  </a:lnTo>
                  <a:lnTo>
                    <a:pt x="130873" y="226060"/>
                  </a:lnTo>
                  <a:lnTo>
                    <a:pt x="130873" y="250190"/>
                  </a:lnTo>
                  <a:lnTo>
                    <a:pt x="115049" y="250190"/>
                  </a:lnTo>
                  <a:lnTo>
                    <a:pt x="115049" y="224790"/>
                  </a:lnTo>
                  <a:lnTo>
                    <a:pt x="104330" y="218440"/>
                  </a:lnTo>
                  <a:lnTo>
                    <a:pt x="102196" y="217170"/>
                  </a:lnTo>
                  <a:lnTo>
                    <a:pt x="99314" y="218440"/>
                  </a:lnTo>
                  <a:lnTo>
                    <a:pt x="92214" y="218440"/>
                  </a:lnTo>
                  <a:lnTo>
                    <a:pt x="83146" y="215900"/>
                  </a:lnTo>
                  <a:lnTo>
                    <a:pt x="74422" y="205740"/>
                  </a:lnTo>
                  <a:lnTo>
                    <a:pt x="70154" y="196850"/>
                  </a:lnTo>
                  <a:lnTo>
                    <a:pt x="74866" y="185420"/>
                  </a:lnTo>
                  <a:lnTo>
                    <a:pt x="78282" y="184150"/>
                  </a:lnTo>
                  <a:lnTo>
                    <a:pt x="79311" y="181610"/>
                  </a:lnTo>
                  <a:lnTo>
                    <a:pt x="79146" y="177800"/>
                  </a:lnTo>
                  <a:lnTo>
                    <a:pt x="80467" y="171450"/>
                  </a:lnTo>
                  <a:lnTo>
                    <a:pt x="85979" y="165100"/>
                  </a:lnTo>
                  <a:lnTo>
                    <a:pt x="93662" y="160020"/>
                  </a:lnTo>
                  <a:lnTo>
                    <a:pt x="96240" y="161290"/>
                  </a:lnTo>
                  <a:lnTo>
                    <a:pt x="96964" y="160020"/>
                  </a:lnTo>
                  <a:lnTo>
                    <a:pt x="97701" y="158750"/>
                  </a:lnTo>
                  <a:lnTo>
                    <a:pt x="102171" y="152400"/>
                  </a:lnTo>
                  <a:lnTo>
                    <a:pt x="109753" y="146050"/>
                  </a:lnTo>
                  <a:lnTo>
                    <a:pt x="120599" y="143510"/>
                  </a:lnTo>
                  <a:lnTo>
                    <a:pt x="131711" y="144780"/>
                  </a:lnTo>
                  <a:lnTo>
                    <a:pt x="139890" y="149860"/>
                  </a:lnTo>
                  <a:lnTo>
                    <a:pt x="144957" y="154940"/>
                  </a:lnTo>
                  <a:lnTo>
                    <a:pt x="146697" y="158750"/>
                  </a:lnTo>
                  <a:lnTo>
                    <a:pt x="161239" y="158750"/>
                  </a:lnTo>
                  <a:lnTo>
                    <a:pt x="167043" y="177800"/>
                  </a:lnTo>
                  <a:lnTo>
                    <a:pt x="166344" y="182880"/>
                  </a:lnTo>
                  <a:lnTo>
                    <a:pt x="165049" y="184150"/>
                  </a:lnTo>
                  <a:lnTo>
                    <a:pt x="166624" y="185420"/>
                  </a:lnTo>
                  <a:lnTo>
                    <a:pt x="169062" y="191770"/>
                  </a:lnTo>
                  <a:lnTo>
                    <a:pt x="169062" y="17614"/>
                  </a:lnTo>
                  <a:lnTo>
                    <a:pt x="153924" y="6350"/>
                  </a:lnTo>
                  <a:lnTo>
                    <a:pt x="134099" y="2463"/>
                  </a:lnTo>
                  <a:lnTo>
                    <a:pt x="134099" y="68580"/>
                  </a:lnTo>
                  <a:lnTo>
                    <a:pt x="133400" y="71120"/>
                  </a:lnTo>
                  <a:lnTo>
                    <a:pt x="132905" y="71120"/>
                  </a:lnTo>
                  <a:lnTo>
                    <a:pt x="133248" y="72390"/>
                  </a:lnTo>
                  <a:lnTo>
                    <a:pt x="132207" y="71120"/>
                  </a:lnTo>
                  <a:lnTo>
                    <a:pt x="130924" y="71120"/>
                  </a:lnTo>
                  <a:lnTo>
                    <a:pt x="130721" y="72390"/>
                  </a:lnTo>
                  <a:lnTo>
                    <a:pt x="130124" y="71120"/>
                  </a:lnTo>
                  <a:lnTo>
                    <a:pt x="129286" y="71120"/>
                  </a:lnTo>
                  <a:lnTo>
                    <a:pt x="129082" y="71043"/>
                  </a:lnTo>
                  <a:lnTo>
                    <a:pt x="129082" y="72390"/>
                  </a:lnTo>
                  <a:lnTo>
                    <a:pt x="128536" y="72390"/>
                  </a:lnTo>
                  <a:lnTo>
                    <a:pt x="128244" y="71120"/>
                  </a:lnTo>
                  <a:lnTo>
                    <a:pt x="128739" y="71120"/>
                  </a:lnTo>
                  <a:lnTo>
                    <a:pt x="129082" y="72390"/>
                  </a:lnTo>
                  <a:lnTo>
                    <a:pt x="129082" y="71043"/>
                  </a:lnTo>
                  <a:lnTo>
                    <a:pt x="126834" y="70053"/>
                  </a:lnTo>
                  <a:lnTo>
                    <a:pt x="127050" y="69799"/>
                  </a:lnTo>
                  <a:lnTo>
                    <a:pt x="126555" y="69900"/>
                  </a:lnTo>
                  <a:lnTo>
                    <a:pt x="126403" y="69850"/>
                  </a:lnTo>
                  <a:lnTo>
                    <a:pt x="126212" y="69938"/>
                  </a:lnTo>
                  <a:lnTo>
                    <a:pt x="126212" y="70345"/>
                  </a:lnTo>
                  <a:lnTo>
                    <a:pt x="126809" y="70446"/>
                  </a:lnTo>
                  <a:lnTo>
                    <a:pt x="126758" y="70205"/>
                  </a:lnTo>
                  <a:lnTo>
                    <a:pt x="127749" y="71120"/>
                  </a:lnTo>
                  <a:lnTo>
                    <a:pt x="126657" y="72390"/>
                  </a:lnTo>
                  <a:lnTo>
                    <a:pt x="125120" y="71120"/>
                  </a:lnTo>
                  <a:lnTo>
                    <a:pt x="124815" y="71120"/>
                  </a:lnTo>
                  <a:lnTo>
                    <a:pt x="125463" y="69850"/>
                  </a:lnTo>
                  <a:lnTo>
                    <a:pt x="124625" y="69850"/>
                  </a:lnTo>
                  <a:lnTo>
                    <a:pt x="124574" y="69710"/>
                  </a:lnTo>
                  <a:lnTo>
                    <a:pt x="124574" y="69850"/>
                  </a:lnTo>
                  <a:lnTo>
                    <a:pt x="124371" y="71120"/>
                  </a:lnTo>
                  <a:lnTo>
                    <a:pt x="123825" y="71120"/>
                  </a:lnTo>
                  <a:lnTo>
                    <a:pt x="124574" y="69850"/>
                  </a:lnTo>
                  <a:lnTo>
                    <a:pt x="124574" y="69710"/>
                  </a:lnTo>
                  <a:lnTo>
                    <a:pt x="124371" y="69151"/>
                  </a:lnTo>
                  <a:lnTo>
                    <a:pt x="124371" y="68808"/>
                  </a:lnTo>
                  <a:lnTo>
                    <a:pt x="124180" y="68592"/>
                  </a:lnTo>
                  <a:lnTo>
                    <a:pt x="124371" y="68503"/>
                  </a:lnTo>
                  <a:lnTo>
                    <a:pt x="124180" y="68580"/>
                  </a:lnTo>
                  <a:lnTo>
                    <a:pt x="123990" y="69113"/>
                  </a:lnTo>
                  <a:lnTo>
                    <a:pt x="123380" y="68948"/>
                  </a:lnTo>
                  <a:lnTo>
                    <a:pt x="124167" y="68592"/>
                  </a:lnTo>
                  <a:lnTo>
                    <a:pt x="123532" y="68808"/>
                  </a:lnTo>
                  <a:lnTo>
                    <a:pt x="123228" y="68897"/>
                  </a:lnTo>
                  <a:lnTo>
                    <a:pt x="123634" y="69354"/>
                  </a:lnTo>
                  <a:lnTo>
                    <a:pt x="123774" y="69545"/>
                  </a:lnTo>
                  <a:lnTo>
                    <a:pt x="123723" y="69850"/>
                  </a:lnTo>
                  <a:lnTo>
                    <a:pt x="122186" y="69850"/>
                  </a:lnTo>
                  <a:lnTo>
                    <a:pt x="121945" y="68580"/>
                  </a:lnTo>
                  <a:lnTo>
                    <a:pt x="119011" y="68580"/>
                  </a:lnTo>
                  <a:lnTo>
                    <a:pt x="117525" y="67310"/>
                  </a:lnTo>
                  <a:lnTo>
                    <a:pt x="117830" y="67310"/>
                  </a:lnTo>
                  <a:lnTo>
                    <a:pt x="118173" y="66040"/>
                  </a:lnTo>
                  <a:lnTo>
                    <a:pt x="115341" y="66040"/>
                  </a:lnTo>
                  <a:lnTo>
                    <a:pt x="114896" y="67310"/>
                  </a:lnTo>
                  <a:lnTo>
                    <a:pt x="114249" y="67310"/>
                  </a:lnTo>
                  <a:lnTo>
                    <a:pt x="114350" y="66040"/>
                  </a:lnTo>
                  <a:lnTo>
                    <a:pt x="114503" y="64770"/>
                  </a:lnTo>
                  <a:lnTo>
                    <a:pt x="113309" y="64770"/>
                  </a:lnTo>
                  <a:lnTo>
                    <a:pt x="111531" y="66040"/>
                  </a:lnTo>
                  <a:lnTo>
                    <a:pt x="110134" y="66040"/>
                  </a:lnTo>
                  <a:lnTo>
                    <a:pt x="109893" y="64770"/>
                  </a:lnTo>
                  <a:lnTo>
                    <a:pt x="109093" y="64770"/>
                  </a:lnTo>
                  <a:lnTo>
                    <a:pt x="108800" y="66040"/>
                  </a:lnTo>
                  <a:lnTo>
                    <a:pt x="108597" y="64770"/>
                  </a:lnTo>
                  <a:lnTo>
                    <a:pt x="106019" y="64770"/>
                  </a:lnTo>
                  <a:lnTo>
                    <a:pt x="106019" y="73660"/>
                  </a:lnTo>
                  <a:lnTo>
                    <a:pt x="105625" y="74930"/>
                  </a:lnTo>
                  <a:lnTo>
                    <a:pt x="104978" y="74930"/>
                  </a:lnTo>
                  <a:lnTo>
                    <a:pt x="104724" y="73660"/>
                  </a:lnTo>
                  <a:lnTo>
                    <a:pt x="106019" y="73660"/>
                  </a:lnTo>
                  <a:lnTo>
                    <a:pt x="106019" y="64770"/>
                  </a:lnTo>
                  <a:lnTo>
                    <a:pt x="102946" y="64770"/>
                  </a:lnTo>
                  <a:lnTo>
                    <a:pt x="102501" y="66040"/>
                  </a:lnTo>
                  <a:lnTo>
                    <a:pt x="101206" y="66040"/>
                  </a:lnTo>
                  <a:lnTo>
                    <a:pt x="100317" y="67310"/>
                  </a:lnTo>
                  <a:lnTo>
                    <a:pt x="100215" y="68580"/>
                  </a:lnTo>
                  <a:lnTo>
                    <a:pt x="101409" y="69850"/>
                  </a:lnTo>
                  <a:lnTo>
                    <a:pt x="101701" y="69850"/>
                  </a:lnTo>
                  <a:lnTo>
                    <a:pt x="101206" y="71120"/>
                  </a:lnTo>
                  <a:lnTo>
                    <a:pt x="100863" y="71120"/>
                  </a:lnTo>
                  <a:lnTo>
                    <a:pt x="101409" y="72390"/>
                  </a:lnTo>
                  <a:lnTo>
                    <a:pt x="101206" y="73660"/>
                  </a:lnTo>
                  <a:lnTo>
                    <a:pt x="103047" y="73660"/>
                  </a:lnTo>
                  <a:lnTo>
                    <a:pt x="103047" y="74930"/>
                  </a:lnTo>
                  <a:lnTo>
                    <a:pt x="104673" y="74930"/>
                  </a:lnTo>
                  <a:lnTo>
                    <a:pt x="104432" y="76200"/>
                  </a:lnTo>
                  <a:lnTo>
                    <a:pt x="106667" y="76200"/>
                  </a:lnTo>
                  <a:lnTo>
                    <a:pt x="106667" y="77470"/>
                  </a:lnTo>
                  <a:lnTo>
                    <a:pt x="107708" y="77470"/>
                  </a:lnTo>
                  <a:lnTo>
                    <a:pt x="107759" y="78740"/>
                  </a:lnTo>
                  <a:lnTo>
                    <a:pt x="108204" y="80010"/>
                  </a:lnTo>
                  <a:lnTo>
                    <a:pt x="109347" y="80010"/>
                  </a:lnTo>
                  <a:lnTo>
                    <a:pt x="109397" y="78740"/>
                  </a:lnTo>
                  <a:lnTo>
                    <a:pt x="109588" y="78740"/>
                  </a:lnTo>
                  <a:lnTo>
                    <a:pt x="109740" y="80010"/>
                  </a:lnTo>
                  <a:lnTo>
                    <a:pt x="110629" y="80010"/>
                  </a:lnTo>
                  <a:lnTo>
                    <a:pt x="110985" y="81280"/>
                  </a:lnTo>
                  <a:lnTo>
                    <a:pt x="111328" y="80010"/>
                  </a:lnTo>
                  <a:lnTo>
                    <a:pt x="111531" y="81280"/>
                  </a:lnTo>
                  <a:lnTo>
                    <a:pt x="110985" y="81280"/>
                  </a:lnTo>
                  <a:lnTo>
                    <a:pt x="110528" y="81280"/>
                  </a:lnTo>
                  <a:lnTo>
                    <a:pt x="109702" y="80111"/>
                  </a:lnTo>
                  <a:lnTo>
                    <a:pt x="109893" y="81280"/>
                  </a:lnTo>
                  <a:lnTo>
                    <a:pt x="109397" y="81280"/>
                  </a:lnTo>
                  <a:lnTo>
                    <a:pt x="109347" y="82550"/>
                  </a:lnTo>
                  <a:lnTo>
                    <a:pt x="110083" y="82550"/>
                  </a:lnTo>
                  <a:lnTo>
                    <a:pt x="110832" y="85090"/>
                  </a:lnTo>
                  <a:lnTo>
                    <a:pt x="111277" y="85090"/>
                  </a:lnTo>
                  <a:lnTo>
                    <a:pt x="111874" y="83820"/>
                  </a:lnTo>
                  <a:lnTo>
                    <a:pt x="111531" y="83820"/>
                  </a:lnTo>
                  <a:lnTo>
                    <a:pt x="112115" y="82550"/>
                  </a:lnTo>
                  <a:lnTo>
                    <a:pt x="112610" y="82550"/>
                  </a:lnTo>
                  <a:lnTo>
                    <a:pt x="112864" y="83820"/>
                  </a:lnTo>
                  <a:lnTo>
                    <a:pt x="112610" y="83820"/>
                  </a:lnTo>
                  <a:lnTo>
                    <a:pt x="111277" y="85090"/>
                  </a:lnTo>
                  <a:lnTo>
                    <a:pt x="114795" y="85090"/>
                  </a:lnTo>
                  <a:lnTo>
                    <a:pt x="114947" y="86360"/>
                  </a:lnTo>
                  <a:lnTo>
                    <a:pt x="114795" y="86360"/>
                  </a:lnTo>
                  <a:lnTo>
                    <a:pt x="115290" y="87630"/>
                  </a:lnTo>
                  <a:lnTo>
                    <a:pt x="116535" y="87630"/>
                  </a:lnTo>
                  <a:lnTo>
                    <a:pt x="115049" y="88900"/>
                  </a:lnTo>
                  <a:lnTo>
                    <a:pt x="115595" y="88900"/>
                  </a:lnTo>
                  <a:lnTo>
                    <a:pt x="116192" y="90170"/>
                  </a:lnTo>
                  <a:lnTo>
                    <a:pt x="116484" y="88900"/>
                  </a:lnTo>
                  <a:lnTo>
                    <a:pt x="116979" y="88900"/>
                  </a:lnTo>
                  <a:lnTo>
                    <a:pt x="116636" y="90170"/>
                  </a:lnTo>
                  <a:lnTo>
                    <a:pt x="116332" y="91440"/>
                  </a:lnTo>
                  <a:lnTo>
                    <a:pt x="115049" y="92710"/>
                  </a:lnTo>
                  <a:lnTo>
                    <a:pt x="113411" y="92710"/>
                  </a:lnTo>
                  <a:lnTo>
                    <a:pt x="112763" y="93980"/>
                  </a:lnTo>
                  <a:lnTo>
                    <a:pt x="111658" y="93129"/>
                  </a:lnTo>
                  <a:lnTo>
                    <a:pt x="111925" y="93980"/>
                  </a:lnTo>
                  <a:lnTo>
                    <a:pt x="111277" y="93980"/>
                  </a:lnTo>
                  <a:lnTo>
                    <a:pt x="111074" y="92710"/>
                  </a:lnTo>
                  <a:lnTo>
                    <a:pt x="110388" y="92710"/>
                  </a:lnTo>
                  <a:lnTo>
                    <a:pt x="110134" y="91440"/>
                  </a:lnTo>
                  <a:lnTo>
                    <a:pt x="108597" y="91440"/>
                  </a:lnTo>
                  <a:lnTo>
                    <a:pt x="109042" y="90170"/>
                  </a:lnTo>
                  <a:lnTo>
                    <a:pt x="107950" y="90170"/>
                  </a:lnTo>
                  <a:lnTo>
                    <a:pt x="106857" y="87630"/>
                  </a:lnTo>
                  <a:lnTo>
                    <a:pt x="106857" y="86360"/>
                  </a:lnTo>
                  <a:lnTo>
                    <a:pt x="104140" y="86360"/>
                  </a:lnTo>
                  <a:lnTo>
                    <a:pt x="104178" y="85090"/>
                  </a:lnTo>
                  <a:lnTo>
                    <a:pt x="104432" y="83820"/>
                  </a:lnTo>
                  <a:lnTo>
                    <a:pt x="102743" y="83820"/>
                  </a:lnTo>
                  <a:lnTo>
                    <a:pt x="102743" y="82550"/>
                  </a:lnTo>
                  <a:lnTo>
                    <a:pt x="101650" y="82550"/>
                  </a:lnTo>
                  <a:lnTo>
                    <a:pt x="101701" y="81280"/>
                  </a:lnTo>
                  <a:lnTo>
                    <a:pt x="101053" y="81280"/>
                  </a:lnTo>
                  <a:lnTo>
                    <a:pt x="99326" y="80010"/>
                  </a:lnTo>
                  <a:lnTo>
                    <a:pt x="98628" y="78740"/>
                  </a:lnTo>
                  <a:lnTo>
                    <a:pt x="97142" y="78740"/>
                  </a:lnTo>
                  <a:lnTo>
                    <a:pt x="96939" y="77470"/>
                  </a:lnTo>
                  <a:lnTo>
                    <a:pt x="96443" y="77470"/>
                  </a:lnTo>
                  <a:lnTo>
                    <a:pt x="95948" y="78740"/>
                  </a:lnTo>
                  <a:lnTo>
                    <a:pt x="95656" y="77470"/>
                  </a:lnTo>
                  <a:lnTo>
                    <a:pt x="95783" y="81470"/>
                  </a:lnTo>
                  <a:lnTo>
                    <a:pt x="96596" y="82550"/>
                  </a:lnTo>
                  <a:lnTo>
                    <a:pt x="95846" y="82550"/>
                  </a:lnTo>
                  <a:lnTo>
                    <a:pt x="95504" y="82550"/>
                  </a:lnTo>
                  <a:lnTo>
                    <a:pt x="94703" y="81280"/>
                  </a:lnTo>
                  <a:lnTo>
                    <a:pt x="93065" y="81280"/>
                  </a:lnTo>
                  <a:lnTo>
                    <a:pt x="92925" y="82550"/>
                  </a:lnTo>
                  <a:lnTo>
                    <a:pt x="94310" y="82550"/>
                  </a:lnTo>
                  <a:lnTo>
                    <a:pt x="94259" y="85090"/>
                  </a:lnTo>
                  <a:lnTo>
                    <a:pt x="94564" y="86360"/>
                  </a:lnTo>
                  <a:lnTo>
                    <a:pt x="94703" y="86360"/>
                  </a:lnTo>
                  <a:lnTo>
                    <a:pt x="95897" y="87630"/>
                  </a:lnTo>
                  <a:lnTo>
                    <a:pt x="95402" y="88900"/>
                  </a:lnTo>
                  <a:lnTo>
                    <a:pt x="95110" y="88900"/>
                  </a:lnTo>
                  <a:lnTo>
                    <a:pt x="95402" y="90170"/>
                  </a:lnTo>
                  <a:lnTo>
                    <a:pt x="95250" y="91440"/>
                  </a:lnTo>
                  <a:lnTo>
                    <a:pt x="95656" y="91440"/>
                  </a:lnTo>
                  <a:lnTo>
                    <a:pt x="95745" y="92710"/>
                  </a:lnTo>
                  <a:lnTo>
                    <a:pt x="94564" y="92710"/>
                  </a:lnTo>
                  <a:lnTo>
                    <a:pt x="94310" y="93980"/>
                  </a:lnTo>
                  <a:lnTo>
                    <a:pt x="90195" y="93980"/>
                  </a:lnTo>
                  <a:lnTo>
                    <a:pt x="89992" y="91440"/>
                  </a:lnTo>
                  <a:lnTo>
                    <a:pt x="89547" y="90170"/>
                  </a:lnTo>
                  <a:lnTo>
                    <a:pt x="89344" y="88900"/>
                  </a:lnTo>
                  <a:lnTo>
                    <a:pt x="89204" y="87630"/>
                  </a:lnTo>
                  <a:lnTo>
                    <a:pt x="89750" y="86360"/>
                  </a:lnTo>
                  <a:lnTo>
                    <a:pt x="89598" y="85090"/>
                  </a:lnTo>
                  <a:lnTo>
                    <a:pt x="88950" y="83820"/>
                  </a:lnTo>
                  <a:lnTo>
                    <a:pt x="89154" y="83820"/>
                  </a:lnTo>
                  <a:lnTo>
                    <a:pt x="89649" y="82550"/>
                  </a:lnTo>
                  <a:lnTo>
                    <a:pt x="90690" y="82550"/>
                  </a:lnTo>
                  <a:lnTo>
                    <a:pt x="90792" y="81280"/>
                  </a:lnTo>
                  <a:lnTo>
                    <a:pt x="90043" y="80010"/>
                  </a:lnTo>
                  <a:lnTo>
                    <a:pt x="89750" y="78740"/>
                  </a:lnTo>
                  <a:lnTo>
                    <a:pt x="90385" y="78740"/>
                  </a:lnTo>
                  <a:lnTo>
                    <a:pt x="89890" y="77470"/>
                  </a:lnTo>
                  <a:lnTo>
                    <a:pt x="88785" y="77470"/>
                  </a:lnTo>
                  <a:lnTo>
                    <a:pt x="88671" y="76733"/>
                  </a:lnTo>
                  <a:lnTo>
                    <a:pt x="88671" y="77470"/>
                  </a:lnTo>
                  <a:lnTo>
                    <a:pt x="88353" y="77470"/>
                  </a:lnTo>
                  <a:lnTo>
                    <a:pt x="88607" y="77431"/>
                  </a:lnTo>
                  <a:lnTo>
                    <a:pt x="88671" y="76733"/>
                  </a:lnTo>
                  <a:lnTo>
                    <a:pt x="88607" y="76098"/>
                  </a:lnTo>
                  <a:lnTo>
                    <a:pt x="88557" y="75349"/>
                  </a:lnTo>
                  <a:lnTo>
                    <a:pt x="88011" y="75349"/>
                  </a:lnTo>
                  <a:lnTo>
                    <a:pt x="88265" y="75793"/>
                  </a:lnTo>
                  <a:lnTo>
                    <a:pt x="87718" y="75349"/>
                  </a:lnTo>
                  <a:lnTo>
                    <a:pt x="87668" y="76098"/>
                  </a:lnTo>
                  <a:lnTo>
                    <a:pt x="87515" y="76250"/>
                  </a:lnTo>
                  <a:lnTo>
                    <a:pt x="87464" y="76746"/>
                  </a:lnTo>
                  <a:lnTo>
                    <a:pt x="87693" y="77470"/>
                  </a:lnTo>
                  <a:lnTo>
                    <a:pt x="86918" y="77470"/>
                  </a:lnTo>
                  <a:lnTo>
                    <a:pt x="87122" y="76200"/>
                  </a:lnTo>
                  <a:lnTo>
                    <a:pt x="87172" y="74930"/>
                  </a:lnTo>
                  <a:lnTo>
                    <a:pt x="86131" y="74930"/>
                  </a:lnTo>
                  <a:lnTo>
                    <a:pt x="86271" y="76200"/>
                  </a:lnTo>
                  <a:lnTo>
                    <a:pt x="86372" y="77470"/>
                  </a:lnTo>
                  <a:lnTo>
                    <a:pt x="86372" y="81280"/>
                  </a:lnTo>
                  <a:lnTo>
                    <a:pt x="85826" y="81280"/>
                  </a:lnTo>
                  <a:lnTo>
                    <a:pt x="85826" y="80010"/>
                  </a:lnTo>
                  <a:lnTo>
                    <a:pt x="86080" y="78740"/>
                  </a:lnTo>
                  <a:lnTo>
                    <a:pt x="86321" y="80010"/>
                  </a:lnTo>
                  <a:lnTo>
                    <a:pt x="86372" y="81280"/>
                  </a:lnTo>
                  <a:lnTo>
                    <a:pt x="86372" y="77470"/>
                  </a:lnTo>
                  <a:lnTo>
                    <a:pt x="85979" y="78740"/>
                  </a:lnTo>
                  <a:lnTo>
                    <a:pt x="85090" y="77470"/>
                  </a:lnTo>
                  <a:lnTo>
                    <a:pt x="84734" y="78740"/>
                  </a:lnTo>
                  <a:lnTo>
                    <a:pt x="83845" y="78740"/>
                  </a:lnTo>
                  <a:lnTo>
                    <a:pt x="85331" y="81280"/>
                  </a:lnTo>
                  <a:lnTo>
                    <a:pt x="83794" y="81280"/>
                  </a:lnTo>
                  <a:lnTo>
                    <a:pt x="83858" y="80911"/>
                  </a:lnTo>
                  <a:lnTo>
                    <a:pt x="84289" y="80416"/>
                  </a:lnTo>
                  <a:lnTo>
                    <a:pt x="83375" y="80276"/>
                  </a:lnTo>
                  <a:lnTo>
                    <a:pt x="83375" y="81622"/>
                  </a:lnTo>
                  <a:lnTo>
                    <a:pt x="83375" y="81876"/>
                  </a:lnTo>
                  <a:lnTo>
                    <a:pt x="83197" y="82092"/>
                  </a:lnTo>
                  <a:lnTo>
                    <a:pt x="83362" y="82054"/>
                  </a:lnTo>
                  <a:lnTo>
                    <a:pt x="83350" y="82550"/>
                  </a:lnTo>
                  <a:lnTo>
                    <a:pt x="83096" y="82550"/>
                  </a:lnTo>
                  <a:lnTo>
                    <a:pt x="83096" y="85090"/>
                  </a:lnTo>
                  <a:lnTo>
                    <a:pt x="82550" y="85090"/>
                  </a:lnTo>
                  <a:lnTo>
                    <a:pt x="81508" y="83820"/>
                  </a:lnTo>
                  <a:lnTo>
                    <a:pt x="82854" y="83820"/>
                  </a:lnTo>
                  <a:lnTo>
                    <a:pt x="83096" y="85090"/>
                  </a:lnTo>
                  <a:lnTo>
                    <a:pt x="83096" y="82550"/>
                  </a:lnTo>
                  <a:lnTo>
                    <a:pt x="82448" y="82550"/>
                  </a:lnTo>
                  <a:lnTo>
                    <a:pt x="82562" y="81902"/>
                  </a:lnTo>
                  <a:lnTo>
                    <a:pt x="82600" y="81699"/>
                  </a:lnTo>
                  <a:lnTo>
                    <a:pt x="83375" y="81622"/>
                  </a:lnTo>
                  <a:lnTo>
                    <a:pt x="83375" y="80276"/>
                  </a:lnTo>
                  <a:lnTo>
                    <a:pt x="82854" y="80213"/>
                  </a:lnTo>
                  <a:lnTo>
                    <a:pt x="82550" y="81102"/>
                  </a:lnTo>
                  <a:lnTo>
                    <a:pt x="81864" y="81356"/>
                  </a:lnTo>
                  <a:lnTo>
                    <a:pt x="81953" y="80911"/>
                  </a:lnTo>
                  <a:lnTo>
                    <a:pt x="81165" y="81102"/>
                  </a:lnTo>
                  <a:lnTo>
                    <a:pt x="81064" y="81699"/>
                  </a:lnTo>
                  <a:lnTo>
                    <a:pt x="80962" y="82194"/>
                  </a:lnTo>
                  <a:lnTo>
                    <a:pt x="81407" y="81902"/>
                  </a:lnTo>
                  <a:lnTo>
                    <a:pt x="81521" y="82092"/>
                  </a:lnTo>
                  <a:lnTo>
                    <a:pt x="81711" y="82448"/>
                  </a:lnTo>
                  <a:lnTo>
                    <a:pt x="82194" y="82550"/>
                  </a:lnTo>
                  <a:lnTo>
                    <a:pt x="80619" y="82550"/>
                  </a:lnTo>
                  <a:lnTo>
                    <a:pt x="81013" y="83820"/>
                  </a:lnTo>
                  <a:lnTo>
                    <a:pt x="81407" y="85090"/>
                  </a:lnTo>
                  <a:lnTo>
                    <a:pt x="80721" y="86360"/>
                  </a:lnTo>
                  <a:lnTo>
                    <a:pt x="79730" y="86360"/>
                  </a:lnTo>
                  <a:lnTo>
                    <a:pt x="78460" y="87350"/>
                  </a:lnTo>
                  <a:lnTo>
                    <a:pt x="78778" y="86664"/>
                  </a:lnTo>
                  <a:lnTo>
                    <a:pt x="78879" y="86220"/>
                  </a:lnTo>
                  <a:lnTo>
                    <a:pt x="79235" y="85471"/>
                  </a:lnTo>
                  <a:lnTo>
                    <a:pt x="78879" y="85471"/>
                  </a:lnTo>
                  <a:lnTo>
                    <a:pt x="78232" y="85623"/>
                  </a:lnTo>
                  <a:lnTo>
                    <a:pt x="77889" y="85471"/>
                  </a:lnTo>
                  <a:lnTo>
                    <a:pt x="77495" y="86271"/>
                  </a:lnTo>
                  <a:lnTo>
                    <a:pt x="77444" y="86766"/>
                  </a:lnTo>
                  <a:lnTo>
                    <a:pt x="77050" y="87655"/>
                  </a:lnTo>
                  <a:lnTo>
                    <a:pt x="77647" y="87503"/>
                  </a:lnTo>
                  <a:lnTo>
                    <a:pt x="77736" y="87312"/>
                  </a:lnTo>
                  <a:lnTo>
                    <a:pt x="78384" y="87401"/>
                  </a:lnTo>
                  <a:lnTo>
                    <a:pt x="78092" y="87630"/>
                  </a:lnTo>
                  <a:lnTo>
                    <a:pt x="78536" y="87630"/>
                  </a:lnTo>
                  <a:lnTo>
                    <a:pt x="78689" y="88900"/>
                  </a:lnTo>
                  <a:lnTo>
                    <a:pt x="75412" y="88900"/>
                  </a:lnTo>
                  <a:lnTo>
                    <a:pt x="74815" y="87630"/>
                  </a:lnTo>
                  <a:lnTo>
                    <a:pt x="71589" y="87630"/>
                  </a:lnTo>
                  <a:lnTo>
                    <a:pt x="71297" y="86360"/>
                  </a:lnTo>
                  <a:lnTo>
                    <a:pt x="69456" y="86360"/>
                  </a:lnTo>
                  <a:lnTo>
                    <a:pt x="68567" y="85090"/>
                  </a:lnTo>
                  <a:lnTo>
                    <a:pt x="68211" y="85090"/>
                  </a:lnTo>
                  <a:lnTo>
                    <a:pt x="68313" y="83820"/>
                  </a:lnTo>
                  <a:lnTo>
                    <a:pt x="69951" y="82550"/>
                  </a:lnTo>
                  <a:lnTo>
                    <a:pt x="70345" y="81280"/>
                  </a:lnTo>
                  <a:lnTo>
                    <a:pt x="70751" y="82550"/>
                  </a:lnTo>
                  <a:lnTo>
                    <a:pt x="71145" y="81280"/>
                  </a:lnTo>
                  <a:lnTo>
                    <a:pt x="72339" y="80010"/>
                  </a:lnTo>
                  <a:lnTo>
                    <a:pt x="72834" y="78740"/>
                  </a:lnTo>
                  <a:lnTo>
                    <a:pt x="75514" y="76200"/>
                  </a:lnTo>
                  <a:lnTo>
                    <a:pt x="76250" y="76200"/>
                  </a:lnTo>
                  <a:lnTo>
                    <a:pt x="76250" y="74930"/>
                  </a:lnTo>
                  <a:lnTo>
                    <a:pt x="77343" y="74930"/>
                  </a:lnTo>
                  <a:lnTo>
                    <a:pt x="77343" y="73660"/>
                  </a:lnTo>
                  <a:lnTo>
                    <a:pt x="78041" y="73660"/>
                  </a:lnTo>
                  <a:lnTo>
                    <a:pt x="79184" y="72390"/>
                  </a:lnTo>
                  <a:lnTo>
                    <a:pt x="79730" y="72390"/>
                  </a:lnTo>
                  <a:lnTo>
                    <a:pt x="79527" y="71120"/>
                  </a:lnTo>
                  <a:lnTo>
                    <a:pt x="81165" y="71120"/>
                  </a:lnTo>
                  <a:lnTo>
                    <a:pt x="81711" y="69850"/>
                  </a:lnTo>
                  <a:lnTo>
                    <a:pt x="82054" y="69850"/>
                  </a:lnTo>
                  <a:lnTo>
                    <a:pt x="82448" y="68580"/>
                  </a:lnTo>
                  <a:lnTo>
                    <a:pt x="84086" y="68580"/>
                  </a:lnTo>
                  <a:lnTo>
                    <a:pt x="84836" y="67310"/>
                  </a:lnTo>
                  <a:lnTo>
                    <a:pt x="84683" y="66040"/>
                  </a:lnTo>
                  <a:lnTo>
                    <a:pt x="85623" y="66040"/>
                  </a:lnTo>
                  <a:lnTo>
                    <a:pt x="84848" y="64770"/>
                  </a:lnTo>
                  <a:lnTo>
                    <a:pt x="84086" y="63500"/>
                  </a:lnTo>
                  <a:lnTo>
                    <a:pt x="83350" y="63500"/>
                  </a:lnTo>
                  <a:lnTo>
                    <a:pt x="83045" y="64770"/>
                  </a:lnTo>
                  <a:lnTo>
                    <a:pt x="82257" y="63500"/>
                  </a:lnTo>
                  <a:lnTo>
                    <a:pt x="81407" y="62230"/>
                  </a:lnTo>
                  <a:lnTo>
                    <a:pt x="81165" y="62230"/>
                  </a:lnTo>
                  <a:lnTo>
                    <a:pt x="81013" y="63500"/>
                  </a:lnTo>
                  <a:lnTo>
                    <a:pt x="79870" y="63500"/>
                  </a:lnTo>
                  <a:lnTo>
                    <a:pt x="78333" y="62230"/>
                  </a:lnTo>
                  <a:lnTo>
                    <a:pt x="72478" y="62230"/>
                  </a:lnTo>
                  <a:lnTo>
                    <a:pt x="71945" y="63360"/>
                  </a:lnTo>
                  <a:lnTo>
                    <a:pt x="71335" y="62230"/>
                  </a:lnTo>
                  <a:lnTo>
                    <a:pt x="64744" y="62230"/>
                  </a:lnTo>
                  <a:lnTo>
                    <a:pt x="63398" y="63500"/>
                  </a:lnTo>
                  <a:lnTo>
                    <a:pt x="62357" y="64770"/>
                  </a:lnTo>
                  <a:lnTo>
                    <a:pt x="60680" y="63500"/>
                  </a:lnTo>
                  <a:lnTo>
                    <a:pt x="60477" y="62230"/>
                  </a:lnTo>
                  <a:lnTo>
                    <a:pt x="59639" y="62230"/>
                  </a:lnTo>
                  <a:lnTo>
                    <a:pt x="59931" y="60960"/>
                  </a:lnTo>
                  <a:lnTo>
                    <a:pt x="59690" y="60960"/>
                  </a:lnTo>
                  <a:lnTo>
                    <a:pt x="59042" y="58420"/>
                  </a:lnTo>
                  <a:lnTo>
                    <a:pt x="58889" y="58420"/>
                  </a:lnTo>
                  <a:lnTo>
                    <a:pt x="58737" y="57150"/>
                  </a:lnTo>
                  <a:lnTo>
                    <a:pt x="60871" y="57150"/>
                  </a:lnTo>
                  <a:lnTo>
                    <a:pt x="63804" y="55880"/>
                  </a:lnTo>
                  <a:lnTo>
                    <a:pt x="70053" y="55880"/>
                  </a:lnTo>
                  <a:lnTo>
                    <a:pt x="73621" y="57150"/>
                  </a:lnTo>
                  <a:lnTo>
                    <a:pt x="77889" y="55880"/>
                  </a:lnTo>
                  <a:lnTo>
                    <a:pt x="77647" y="54610"/>
                  </a:lnTo>
                  <a:lnTo>
                    <a:pt x="77139" y="53340"/>
                  </a:lnTo>
                  <a:lnTo>
                    <a:pt x="76098" y="52070"/>
                  </a:lnTo>
                  <a:lnTo>
                    <a:pt x="75907" y="52070"/>
                  </a:lnTo>
                  <a:lnTo>
                    <a:pt x="76098" y="50800"/>
                  </a:lnTo>
                  <a:lnTo>
                    <a:pt x="74764" y="50800"/>
                  </a:lnTo>
                  <a:lnTo>
                    <a:pt x="74612" y="49530"/>
                  </a:lnTo>
                  <a:lnTo>
                    <a:pt x="74066" y="49530"/>
                  </a:lnTo>
                  <a:lnTo>
                    <a:pt x="73774" y="48260"/>
                  </a:lnTo>
                  <a:lnTo>
                    <a:pt x="72682" y="48260"/>
                  </a:lnTo>
                  <a:lnTo>
                    <a:pt x="72834" y="46990"/>
                  </a:lnTo>
                  <a:lnTo>
                    <a:pt x="73469" y="46990"/>
                  </a:lnTo>
                  <a:lnTo>
                    <a:pt x="73025" y="45720"/>
                  </a:lnTo>
                  <a:lnTo>
                    <a:pt x="71691" y="45720"/>
                  </a:lnTo>
                  <a:lnTo>
                    <a:pt x="70942" y="44450"/>
                  </a:lnTo>
                  <a:lnTo>
                    <a:pt x="71247" y="43180"/>
                  </a:lnTo>
                  <a:lnTo>
                    <a:pt x="70751" y="41910"/>
                  </a:lnTo>
                  <a:lnTo>
                    <a:pt x="70599" y="41910"/>
                  </a:lnTo>
                  <a:lnTo>
                    <a:pt x="70002" y="43180"/>
                  </a:lnTo>
                  <a:lnTo>
                    <a:pt x="69507" y="41910"/>
                  </a:lnTo>
                  <a:lnTo>
                    <a:pt x="68707" y="40640"/>
                  </a:lnTo>
                  <a:lnTo>
                    <a:pt x="71335" y="40640"/>
                  </a:lnTo>
                  <a:lnTo>
                    <a:pt x="73469" y="38100"/>
                  </a:lnTo>
                  <a:lnTo>
                    <a:pt x="74066" y="39370"/>
                  </a:lnTo>
                  <a:lnTo>
                    <a:pt x="74612" y="38100"/>
                  </a:lnTo>
                  <a:lnTo>
                    <a:pt x="76796" y="38100"/>
                  </a:lnTo>
                  <a:lnTo>
                    <a:pt x="77495" y="36830"/>
                  </a:lnTo>
                  <a:lnTo>
                    <a:pt x="77698" y="37312"/>
                  </a:lnTo>
                  <a:lnTo>
                    <a:pt x="78206" y="36830"/>
                  </a:lnTo>
                  <a:lnTo>
                    <a:pt x="79578" y="35560"/>
                  </a:lnTo>
                  <a:lnTo>
                    <a:pt x="80962" y="35560"/>
                  </a:lnTo>
                  <a:lnTo>
                    <a:pt x="80314" y="38100"/>
                  </a:lnTo>
                  <a:lnTo>
                    <a:pt x="77889" y="38100"/>
                  </a:lnTo>
                  <a:lnTo>
                    <a:pt x="78193" y="39370"/>
                  </a:lnTo>
                  <a:lnTo>
                    <a:pt x="76746" y="39370"/>
                  </a:lnTo>
                  <a:lnTo>
                    <a:pt x="77939" y="40640"/>
                  </a:lnTo>
                  <a:lnTo>
                    <a:pt x="78981" y="40640"/>
                  </a:lnTo>
                  <a:lnTo>
                    <a:pt x="79273" y="39370"/>
                  </a:lnTo>
                  <a:lnTo>
                    <a:pt x="79476" y="39370"/>
                  </a:lnTo>
                  <a:lnTo>
                    <a:pt x="79552" y="39560"/>
                  </a:lnTo>
                  <a:lnTo>
                    <a:pt x="80073" y="40640"/>
                  </a:lnTo>
                  <a:lnTo>
                    <a:pt x="79781" y="40640"/>
                  </a:lnTo>
                  <a:lnTo>
                    <a:pt x="79781" y="41910"/>
                  </a:lnTo>
                  <a:lnTo>
                    <a:pt x="83642" y="41910"/>
                  </a:lnTo>
                  <a:lnTo>
                    <a:pt x="81407" y="44450"/>
                  </a:lnTo>
                  <a:lnTo>
                    <a:pt x="82905" y="43180"/>
                  </a:lnTo>
                  <a:lnTo>
                    <a:pt x="83451" y="44450"/>
                  </a:lnTo>
                  <a:lnTo>
                    <a:pt x="83197" y="44450"/>
                  </a:lnTo>
                  <a:lnTo>
                    <a:pt x="83350" y="45720"/>
                  </a:lnTo>
                  <a:lnTo>
                    <a:pt x="84086" y="44450"/>
                  </a:lnTo>
                  <a:lnTo>
                    <a:pt x="84988" y="44450"/>
                  </a:lnTo>
                  <a:lnTo>
                    <a:pt x="84391" y="45720"/>
                  </a:lnTo>
                  <a:lnTo>
                    <a:pt x="84086" y="46990"/>
                  </a:lnTo>
                  <a:lnTo>
                    <a:pt x="86474" y="46990"/>
                  </a:lnTo>
                  <a:lnTo>
                    <a:pt x="86918" y="48260"/>
                  </a:lnTo>
                  <a:lnTo>
                    <a:pt x="87210" y="48260"/>
                  </a:lnTo>
                  <a:lnTo>
                    <a:pt x="86918" y="49530"/>
                  </a:lnTo>
                  <a:lnTo>
                    <a:pt x="87172" y="49530"/>
                  </a:lnTo>
                  <a:lnTo>
                    <a:pt x="84836" y="50800"/>
                  </a:lnTo>
                  <a:lnTo>
                    <a:pt x="85826" y="50800"/>
                  </a:lnTo>
                  <a:lnTo>
                    <a:pt x="86626" y="52070"/>
                  </a:lnTo>
                  <a:lnTo>
                    <a:pt x="86474" y="50800"/>
                  </a:lnTo>
                  <a:lnTo>
                    <a:pt x="87515" y="50800"/>
                  </a:lnTo>
                  <a:lnTo>
                    <a:pt x="88950" y="52070"/>
                  </a:lnTo>
                  <a:lnTo>
                    <a:pt x="89344" y="52070"/>
                  </a:lnTo>
                  <a:lnTo>
                    <a:pt x="89344" y="53340"/>
                  </a:lnTo>
                  <a:lnTo>
                    <a:pt x="87388" y="52120"/>
                  </a:lnTo>
                  <a:lnTo>
                    <a:pt x="85534" y="53340"/>
                  </a:lnTo>
                  <a:lnTo>
                    <a:pt x="86715" y="53340"/>
                  </a:lnTo>
                  <a:lnTo>
                    <a:pt x="86868" y="54610"/>
                  </a:lnTo>
                  <a:lnTo>
                    <a:pt x="87566" y="54610"/>
                  </a:lnTo>
                  <a:lnTo>
                    <a:pt x="87718" y="55880"/>
                  </a:lnTo>
                  <a:lnTo>
                    <a:pt x="88798" y="54610"/>
                  </a:lnTo>
                  <a:lnTo>
                    <a:pt x="89649" y="55880"/>
                  </a:lnTo>
                  <a:lnTo>
                    <a:pt x="90487" y="55880"/>
                  </a:lnTo>
                  <a:lnTo>
                    <a:pt x="90690" y="55880"/>
                  </a:lnTo>
                  <a:lnTo>
                    <a:pt x="90932" y="54610"/>
                  </a:lnTo>
                  <a:lnTo>
                    <a:pt x="89941" y="54610"/>
                  </a:lnTo>
                  <a:lnTo>
                    <a:pt x="89890" y="53340"/>
                  </a:lnTo>
                  <a:lnTo>
                    <a:pt x="91287" y="53340"/>
                  </a:lnTo>
                  <a:lnTo>
                    <a:pt x="91732" y="54610"/>
                  </a:lnTo>
                  <a:lnTo>
                    <a:pt x="92075" y="54610"/>
                  </a:lnTo>
                  <a:lnTo>
                    <a:pt x="92570" y="50800"/>
                  </a:lnTo>
                  <a:lnTo>
                    <a:pt x="92671" y="49530"/>
                  </a:lnTo>
                  <a:lnTo>
                    <a:pt x="94856" y="46990"/>
                  </a:lnTo>
                  <a:lnTo>
                    <a:pt x="94310" y="46990"/>
                  </a:lnTo>
                  <a:lnTo>
                    <a:pt x="94310" y="45720"/>
                  </a:lnTo>
                  <a:lnTo>
                    <a:pt x="94703" y="43180"/>
                  </a:lnTo>
                  <a:lnTo>
                    <a:pt x="95110" y="40640"/>
                  </a:lnTo>
                  <a:lnTo>
                    <a:pt x="95351" y="40640"/>
                  </a:lnTo>
                  <a:lnTo>
                    <a:pt x="95656" y="39370"/>
                  </a:lnTo>
                  <a:lnTo>
                    <a:pt x="96596" y="39370"/>
                  </a:lnTo>
                  <a:lnTo>
                    <a:pt x="96837" y="38100"/>
                  </a:lnTo>
                  <a:lnTo>
                    <a:pt x="97282" y="36830"/>
                  </a:lnTo>
                  <a:lnTo>
                    <a:pt x="97091" y="36830"/>
                  </a:lnTo>
                  <a:lnTo>
                    <a:pt x="97586" y="35560"/>
                  </a:lnTo>
                  <a:lnTo>
                    <a:pt x="97282" y="35560"/>
                  </a:lnTo>
                  <a:lnTo>
                    <a:pt x="97040" y="34290"/>
                  </a:lnTo>
                  <a:lnTo>
                    <a:pt x="98920" y="34290"/>
                  </a:lnTo>
                  <a:lnTo>
                    <a:pt x="98780" y="33020"/>
                  </a:lnTo>
                  <a:lnTo>
                    <a:pt x="97878" y="33020"/>
                  </a:lnTo>
                  <a:lnTo>
                    <a:pt x="97637" y="31750"/>
                  </a:lnTo>
                  <a:lnTo>
                    <a:pt x="105524" y="31750"/>
                  </a:lnTo>
                  <a:lnTo>
                    <a:pt x="106514" y="33020"/>
                  </a:lnTo>
                  <a:lnTo>
                    <a:pt x="105918" y="33020"/>
                  </a:lnTo>
                  <a:lnTo>
                    <a:pt x="106121" y="34290"/>
                  </a:lnTo>
                  <a:lnTo>
                    <a:pt x="105524" y="34290"/>
                  </a:lnTo>
                  <a:lnTo>
                    <a:pt x="105524" y="33020"/>
                  </a:lnTo>
                  <a:lnTo>
                    <a:pt x="104140" y="33020"/>
                  </a:lnTo>
                  <a:lnTo>
                    <a:pt x="104228" y="34290"/>
                  </a:lnTo>
                  <a:lnTo>
                    <a:pt x="105473" y="34290"/>
                  </a:lnTo>
                  <a:lnTo>
                    <a:pt x="105422" y="35560"/>
                  </a:lnTo>
                  <a:lnTo>
                    <a:pt x="106070" y="35560"/>
                  </a:lnTo>
                  <a:lnTo>
                    <a:pt x="106172" y="36830"/>
                  </a:lnTo>
                  <a:lnTo>
                    <a:pt x="104978" y="36830"/>
                  </a:lnTo>
                  <a:lnTo>
                    <a:pt x="104673" y="35560"/>
                  </a:lnTo>
                  <a:lnTo>
                    <a:pt x="104178" y="35560"/>
                  </a:lnTo>
                  <a:lnTo>
                    <a:pt x="104482" y="36830"/>
                  </a:lnTo>
                  <a:lnTo>
                    <a:pt x="104775" y="36830"/>
                  </a:lnTo>
                  <a:lnTo>
                    <a:pt x="104140" y="38100"/>
                  </a:lnTo>
                  <a:lnTo>
                    <a:pt x="104673" y="38100"/>
                  </a:lnTo>
                  <a:lnTo>
                    <a:pt x="104584" y="39370"/>
                  </a:lnTo>
                  <a:lnTo>
                    <a:pt x="102501" y="39370"/>
                  </a:lnTo>
                  <a:lnTo>
                    <a:pt x="104775" y="40640"/>
                  </a:lnTo>
                  <a:lnTo>
                    <a:pt x="105130" y="40640"/>
                  </a:lnTo>
                  <a:lnTo>
                    <a:pt x="105219" y="39370"/>
                  </a:lnTo>
                  <a:lnTo>
                    <a:pt x="105194" y="40640"/>
                  </a:lnTo>
                  <a:lnTo>
                    <a:pt x="105194" y="40779"/>
                  </a:lnTo>
                  <a:lnTo>
                    <a:pt x="105816" y="41910"/>
                  </a:lnTo>
                  <a:lnTo>
                    <a:pt x="104432" y="41910"/>
                  </a:lnTo>
                  <a:lnTo>
                    <a:pt x="104432" y="40779"/>
                  </a:lnTo>
                  <a:lnTo>
                    <a:pt x="103390" y="41211"/>
                  </a:lnTo>
                  <a:lnTo>
                    <a:pt x="103390" y="46990"/>
                  </a:lnTo>
                  <a:lnTo>
                    <a:pt x="102501" y="48260"/>
                  </a:lnTo>
                  <a:lnTo>
                    <a:pt x="101701" y="48260"/>
                  </a:lnTo>
                  <a:lnTo>
                    <a:pt x="101701" y="46990"/>
                  </a:lnTo>
                  <a:lnTo>
                    <a:pt x="103390" y="46990"/>
                  </a:lnTo>
                  <a:lnTo>
                    <a:pt x="103390" y="41211"/>
                  </a:lnTo>
                  <a:lnTo>
                    <a:pt x="101650" y="41910"/>
                  </a:lnTo>
                  <a:lnTo>
                    <a:pt x="101650" y="44450"/>
                  </a:lnTo>
                  <a:lnTo>
                    <a:pt x="102044" y="44450"/>
                  </a:lnTo>
                  <a:lnTo>
                    <a:pt x="102196" y="45720"/>
                  </a:lnTo>
                  <a:lnTo>
                    <a:pt x="101854" y="45720"/>
                  </a:lnTo>
                  <a:lnTo>
                    <a:pt x="101701" y="44450"/>
                  </a:lnTo>
                  <a:lnTo>
                    <a:pt x="100863" y="45720"/>
                  </a:lnTo>
                  <a:lnTo>
                    <a:pt x="99961" y="45720"/>
                  </a:lnTo>
                  <a:lnTo>
                    <a:pt x="99466" y="46990"/>
                  </a:lnTo>
                  <a:lnTo>
                    <a:pt x="99415" y="45720"/>
                  </a:lnTo>
                  <a:lnTo>
                    <a:pt x="98234" y="45720"/>
                  </a:lnTo>
                  <a:lnTo>
                    <a:pt x="98132" y="46990"/>
                  </a:lnTo>
                  <a:lnTo>
                    <a:pt x="99669" y="48260"/>
                  </a:lnTo>
                  <a:lnTo>
                    <a:pt x="100012" y="48260"/>
                  </a:lnTo>
                  <a:lnTo>
                    <a:pt x="98374" y="49530"/>
                  </a:lnTo>
                  <a:lnTo>
                    <a:pt x="99326" y="49530"/>
                  </a:lnTo>
                  <a:lnTo>
                    <a:pt x="99568" y="50800"/>
                  </a:lnTo>
                  <a:lnTo>
                    <a:pt x="97434" y="52070"/>
                  </a:lnTo>
                  <a:lnTo>
                    <a:pt x="97282" y="52070"/>
                  </a:lnTo>
                  <a:lnTo>
                    <a:pt x="98425" y="54610"/>
                  </a:lnTo>
                  <a:lnTo>
                    <a:pt x="98971" y="54610"/>
                  </a:lnTo>
                  <a:lnTo>
                    <a:pt x="96189" y="55880"/>
                  </a:lnTo>
                  <a:lnTo>
                    <a:pt x="98183" y="55880"/>
                  </a:lnTo>
                  <a:lnTo>
                    <a:pt x="99771" y="54610"/>
                  </a:lnTo>
                  <a:lnTo>
                    <a:pt x="100012" y="53340"/>
                  </a:lnTo>
                  <a:lnTo>
                    <a:pt x="100114" y="54610"/>
                  </a:lnTo>
                  <a:lnTo>
                    <a:pt x="100558" y="53340"/>
                  </a:lnTo>
                  <a:lnTo>
                    <a:pt x="100418" y="53340"/>
                  </a:lnTo>
                  <a:lnTo>
                    <a:pt x="100558" y="52070"/>
                  </a:lnTo>
                  <a:lnTo>
                    <a:pt x="101003" y="52070"/>
                  </a:lnTo>
                  <a:lnTo>
                    <a:pt x="101358" y="53340"/>
                  </a:lnTo>
                  <a:lnTo>
                    <a:pt x="101955" y="52070"/>
                  </a:lnTo>
                  <a:lnTo>
                    <a:pt x="102590" y="52070"/>
                  </a:lnTo>
                  <a:lnTo>
                    <a:pt x="102501" y="50800"/>
                  </a:lnTo>
                  <a:lnTo>
                    <a:pt x="105816" y="50800"/>
                  </a:lnTo>
                  <a:lnTo>
                    <a:pt x="106311" y="49530"/>
                  </a:lnTo>
                  <a:lnTo>
                    <a:pt x="107708" y="49530"/>
                  </a:lnTo>
                  <a:lnTo>
                    <a:pt x="108254" y="48260"/>
                  </a:lnTo>
                  <a:lnTo>
                    <a:pt x="108699" y="48260"/>
                  </a:lnTo>
                  <a:lnTo>
                    <a:pt x="109093" y="46990"/>
                  </a:lnTo>
                  <a:lnTo>
                    <a:pt x="111925" y="46990"/>
                  </a:lnTo>
                  <a:lnTo>
                    <a:pt x="112864" y="45720"/>
                  </a:lnTo>
                  <a:lnTo>
                    <a:pt x="113068" y="45720"/>
                  </a:lnTo>
                  <a:lnTo>
                    <a:pt x="113753" y="44450"/>
                  </a:lnTo>
                  <a:lnTo>
                    <a:pt x="115049" y="43180"/>
                  </a:lnTo>
                  <a:lnTo>
                    <a:pt x="116039" y="44450"/>
                  </a:lnTo>
                  <a:lnTo>
                    <a:pt x="116979" y="43180"/>
                  </a:lnTo>
                  <a:lnTo>
                    <a:pt x="117525" y="43180"/>
                  </a:lnTo>
                  <a:lnTo>
                    <a:pt x="117284" y="41910"/>
                  </a:lnTo>
                  <a:lnTo>
                    <a:pt x="121094" y="41910"/>
                  </a:lnTo>
                  <a:lnTo>
                    <a:pt x="122732" y="45720"/>
                  </a:lnTo>
                  <a:lnTo>
                    <a:pt x="123532" y="46990"/>
                  </a:lnTo>
                  <a:lnTo>
                    <a:pt x="123278" y="46990"/>
                  </a:lnTo>
                  <a:lnTo>
                    <a:pt x="123139" y="48260"/>
                  </a:lnTo>
                  <a:lnTo>
                    <a:pt x="123278" y="48260"/>
                  </a:lnTo>
                  <a:lnTo>
                    <a:pt x="122682" y="49530"/>
                  </a:lnTo>
                  <a:lnTo>
                    <a:pt x="122440" y="48260"/>
                  </a:lnTo>
                  <a:lnTo>
                    <a:pt x="121894" y="49530"/>
                  </a:lnTo>
                  <a:lnTo>
                    <a:pt x="122047" y="49530"/>
                  </a:lnTo>
                  <a:lnTo>
                    <a:pt x="121793" y="50800"/>
                  </a:lnTo>
                  <a:lnTo>
                    <a:pt x="120751" y="50800"/>
                  </a:lnTo>
                  <a:lnTo>
                    <a:pt x="121056" y="52070"/>
                  </a:lnTo>
                  <a:lnTo>
                    <a:pt x="120015" y="52070"/>
                  </a:lnTo>
                  <a:lnTo>
                    <a:pt x="120015" y="50800"/>
                  </a:lnTo>
                  <a:lnTo>
                    <a:pt x="118275" y="50800"/>
                  </a:lnTo>
                  <a:lnTo>
                    <a:pt x="119062" y="52070"/>
                  </a:lnTo>
                  <a:lnTo>
                    <a:pt x="118224" y="52070"/>
                  </a:lnTo>
                  <a:lnTo>
                    <a:pt x="118021" y="53340"/>
                  </a:lnTo>
                  <a:lnTo>
                    <a:pt x="117284" y="53340"/>
                  </a:lnTo>
                  <a:lnTo>
                    <a:pt x="117132" y="52070"/>
                  </a:lnTo>
                  <a:lnTo>
                    <a:pt x="116586" y="52070"/>
                  </a:lnTo>
                  <a:lnTo>
                    <a:pt x="115938" y="53340"/>
                  </a:lnTo>
                  <a:lnTo>
                    <a:pt x="116243" y="53340"/>
                  </a:lnTo>
                  <a:lnTo>
                    <a:pt x="116090" y="54610"/>
                  </a:lnTo>
                  <a:lnTo>
                    <a:pt x="114706" y="57150"/>
                  </a:lnTo>
                  <a:lnTo>
                    <a:pt x="112115" y="57150"/>
                  </a:lnTo>
                  <a:lnTo>
                    <a:pt x="111772" y="58420"/>
                  </a:lnTo>
                  <a:lnTo>
                    <a:pt x="114846" y="58420"/>
                  </a:lnTo>
                  <a:lnTo>
                    <a:pt x="115049" y="59690"/>
                  </a:lnTo>
                  <a:lnTo>
                    <a:pt x="120015" y="59690"/>
                  </a:lnTo>
                  <a:lnTo>
                    <a:pt x="120408" y="60960"/>
                  </a:lnTo>
                  <a:lnTo>
                    <a:pt x="121640" y="60960"/>
                  </a:lnTo>
                  <a:lnTo>
                    <a:pt x="122936" y="62230"/>
                  </a:lnTo>
                  <a:lnTo>
                    <a:pt x="123532" y="60960"/>
                  </a:lnTo>
                  <a:lnTo>
                    <a:pt x="126555" y="62230"/>
                  </a:lnTo>
                  <a:lnTo>
                    <a:pt x="127406" y="62230"/>
                  </a:lnTo>
                  <a:lnTo>
                    <a:pt x="127901" y="63500"/>
                  </a:lnTo>
                  <a:lnTo>
                    <a:pt x="130378" y="63500"/>
                  </a:lnTo>
                  <a:lnTo>
                    <a:pt x="130670" y="64770"/>
                  </a:lnTo>
                  <a:lnTo>
                    <a:pt x="132905" y="64770"/>
                  </a:lnTo>
                  <a:lnTo>
                    <a:pt x="133108" y="66040"/>
                  </a:lnTo>
                  <a:lnTo>
                    <a:pt x="133946" y="67310"/>
                  </a:lnTo>
                  <a:lnTo>
                    <a:pt x="133451" y="68580"/>
                  </a:lnTo>
                  <a:lnTo>
                    <a:pt x="134099" y="68580"/>
                  </a:lnTo>
                  <a:lnTo>
                    <a:pt x="134099" y="2463"/>
                  </a:lnTo>
                  <a:lnTo>
                    <a:pt x="121589" y="0"/>
                  </a:lnTo>
                  <a:lnTo>
                    <a:pt x="89255" y="6350"/>
                  </a:lnTo>
                  <a:lnTo>
                    <a:pt x="82410" y="11442"/>
                  </a:lnTo>
                  <a:lnTo>
                    <a:pt x="82410" y="38100"/>
                  </a:lnTo>
                  <a:lnTo>
                    <a:pt x="82359" y="39370"/>
                  </a:lnTo>
                  <a:lnTo>
                    <a:pt x="81559" y="39370"/>
                  </a:lnTo>
                  <a:lnTo>
                    <a:pt x="81114" y="38100"/>
                  </a:lnTo>
                  <a:lnTo>
                    <a:pt x="82410" y="38100"/>
                  </a:lnTo>
                  <a:lnTo>
                    <a:pt x="82410" y="11442"/>
                  </a:lnTo>
                  <a:lnTo>
                    <a:pt x="35598" y="60960"/>
                  </a:lnTo>
                  <a:lnTo>
                    <a:pt x="16586" y="102870"/>
                  </a:lnTo>
                  <a:lnTo>
                    <a:pt x="4330" y="153670"/>
                  </a:lnTo>
                  <a:lnTo>
                    <a:pt x="0" y="209550"/>
                  </a:lnTo>
                  <a:lnTo>
                    <a:pt x="444" y="227330"/>
                  </a:lnTo>
                  <a:lnTo>
                    <a:pt x="1765" y="245110"/>
                  </a:lnTo>
                  <a:lnTo>
                    <a:pt x="3937" y="262890"/>
                  </a:lnTo>
                  <a:lnTo>
                    <a:pt x="6896" y="279400"/>
                  </a:lnTo>
                  <a:lnTo>
                    <a:pt x="53543" y="269240"/>
                  </a:lnTo>
                  <a:lnTo>
                    <a:pt x="87503" y="264160"/>
                  </a:lnTo>
                  <a:lnTo>
                    <a:pt x="120408" y="261620"/>
                  </a:lnTo>
                  <a:lnTo>
                    <a:pt x="141465" y="251460"/>
                  </a:lnTo>
                  <a:lnTo>
                    <a:pt x="144907" y="250190"/>
                  </a:lnTo>
                  <a:lnTo>
                    <a:pt x="172466" y="240030"/>
                  </a:lnTo>
                  <a:lnTo>
                    <a:pt x="208026" y="229870"/>
                  </a:lnTo>
                  <a:lnTo>
                    <a:pt x="242747" y="227330"/>
                  </a:lnTo>
                  <a:lnTo>
                    <a:pt x="243039" y="222250"/>
                  </a:lnTo>
                  <a:lnTo>
                    <a:pt x="243128" y="218440"/>
                  </a:lnTo>
                  <a:lnTo>
                    <a:pt x="243192" y="209550"/>
                  </a:lnTo>
                  <a:close/>
                </a:path>
                <a:path w="385445" h="569595">
                  <a:moveTo>
                    <a:pt x="247053" y="368147"/>
                  </a:moveTo>
                  <a:lnTo>
                    <a:pt x="242201" y="368147"/>
                  </a:lnTo>
                  <a:lnTo>
                    <a:pt x="238925" y="377075"/>
                  </a:lnTo>
                  <a:lnTo>
                    <a:pt x="241947" y="377075"/>
                  </a:lnTo>
                  <a:lnTo>
                    <a:pt x="247053" y="368147"/>
                  </a:lnTo>
                  <a:close/>
                </a:path>
                <a:path w="385445" h="569595">
                  <a:moveTo>
                    <a:pt x="251371" y="389826"/>
                  </a:moveTo>
                  <a:lnTo>
                    <a:pt x="249961" y="386257"/>
                  </a:lnTo>
                  <a:lnTo>
                    <a:pt x="247751" y="380644"/>
                  </a:lnTo>
                  <a:lnTo>
                    <a:pt x="246557" y="380644"/>
                  </a:lnTo>
                  <a:lnTo>
                    <a:pt x="246557" y="394830"/>
                  </a:lnTo>
                  <a:lnTo>
                    <a:pt x="236982" y="394830"/>
                  </a:lnTo>
                  <a:lnTo>
                    <a:pt x="246557" y="394830"/>
                  </a:lnTo>
                  <a:lnTo>
                    <a:pt x="246557" y="380644"/>
                  </a:lnTo>
                  <a:lnTo>
                    <a:pt x="236347" y="380644"/>
                  </a:lnTo>
                  <a:lnTo>
                    <a:pt x="232867" y="388531"/>
                  </a:lnTo>
                  <a:lnTo>
                    <a:pt x="232867" y="407682"/>
                  </a:lnTo>
                  <a:lnTo>
                    <a:pt x="236143" y="414731"/>
                  </a:lnTo>
                  <a:lnTo>
                    <a:pt x="246062" y="414731"/>
                  </a:lnTo>
                  <a:lnTo>
                    <a:pt x="249542" y="410806"/>
                  </a:lnTo>
                  <a:lnTo>
                    <a:pt x="249745" y="409117"/>
                  </a:lnTo>
                  <a:lnTo>
                    <a:pt x="250431" y="403720"/>
                  </a:lnTo>
                  <a:lnTo>
                    <a:pt x="246557" y="403720"/>
                  </a:lnTo>
                  <a:lnTo>
                    <a:pt x="245821" y="407289"/>
                  </a:lnTo>
                  <a:lnTo>
                    <a:pt x="244373" y="409117"/>
                  </a:lnTo>
                  <a:lnTo>
                    <a:pt x="238569" y="409117"/>
                  </a:lnTo>
                  <a:lnTo>
                    <a:pt x="236982" y="404609"/>
                  </a:lnTo>
                  <a:lnTo>
                    <a:pt x="236982" y="399554"/>
                  </a:lnTo>
                  <a:lnTo>
                    <a:pt x="250685" y="399554"/>
                  </a:lnTo>
                  <a:lnTo>
                    <a:pt x="251015" y="394830"/>
                  </a:lnTo>
                  <a:lnTo>
                    <a:pt x="251371" y="389826"/>
                  </a:lnTo>
                  <a:close/>
                </a:path>
                <a:path w="385445" h="569595">
                  <a:moveTo>
                    <a:pt x="256832" y="330644"/>
                  </a:moveTo>
                  <a:lnTo>
                    <a:pt x="254304" y="326923"/>
                  </a:lnTo>
                  <a:lnTo>
                    <a:pt x="247802" y="326923"/>
                  </a:lnTo>
                  <a:lnTo>
                    <a:pt x="245668" y="329107"/>
                  </a:lnTo>
                  <a:lnTo>
                    <a:pt x="244424" y="332676"/>
                  </a:lnTo>
                  <a:lnTo>
                    <a:pt x="244373" y="327761"/>
                  </a:lnTo>
                  <a:lnTo>
                    <a:pt x="240461" y="327761"/>
                  </a:lnTo>
                  <a:lnTo>
                    <a:pt x="240461" y="360159"/>
                  </a:lnTo>
                  <a:lnTo>
                    <a:pt x="244576" y="360159"/>
                  </a:lnTo>
                  <a:lnTo>
                    <a:pt x="244576" y="336296"/>
                  </a:lnTo>
                  <a:lnTo>
                    <a:pt x="246291" y="332676"/>
                  </a:lnTo>
                  <a:lnTo>
                    <a:pt x="246367" y="332524"/>
                  </a:lnTo>
                  <a:lnTo>
                    <a:pt x="251523" y="332524"/>
                  </a:lnTo>
                  <a:lnTo>
                    <a:pt x="252666" y="334708"/>
                  </a:lnTo>
                  <a:lnTo>
                    <a:pt x="252768" y="360159"/>
                  </a:lnTo>
                  <a:lnTo>
                    <a:pt x="256832" y="360159"/>
                  </a:lnTo>
                  <a:lnTo>
                    <a:pt x="256832" y="332524"/>
                  </a:lnTo>
                  <a:lnTo>
                    <a:pt x="256832" y="330644"/>
                  </a:lnTo>
                  <a:close/>
                </a:path>
                <a:path w="385445" h="569595">
                  <a:moveTo>
                    <a:pt x="263626" y="459130"/>
                  </a:moveTo>
                  <a:lnTo>
                    <a:pt x="261150" y="454914"/>
                  </a:lnTo>
                  <a:lnTo>
                    <a:pt x="257175" y="454914"/>
                  </a:lnTo>
                  <a:lnTo>
                    <a:pt x="254800" y="454914"/>
                  </a:lnTo>
                  <a:lnTo>
                    <a:pt x="252717" y="457390"/>
                  </a:lnTo>
                  <a:lnTo>
                    <a:pt x="251523" y="461365"/>
                  </a:lnTo>
                  <a:lnTo>
                    <a:pt x="251472" y="455904"/>
                  </a:lnTo>
                  <a:lnTo>
                    <a:pt x="247650" y="455904"/>
                  </a:lnTo>
                  <a:lnTo>
                    <a:pt x="247650" y="492213"/>
                  </a:lnTo>
                  <a:lnTo>
                    <a:pt x="251675" y="492213"/>
                  </a:lnTo>
                  <a:lnTo>
                    <a:pt x="251675" y="465480"/>
                  </a:lnTo>
                  <a:lnTo>
                    <a:pt x="253403" y="461264"/>
                  </a:lnTo>
                  <a:lnTo>
                    <a:pt x="258419" y="461264"/>
                  </a:lnTo>
                  <a:lnTo>
                    <a:pt x="259562" y="463689"/>
                  </a:lnTo>
                  <a:lnTo>
                    <a:pt x="259613" y="469404"/>
                  </a:lnTo>
                  <a:lnTo>
                    <a:pt x="259613" y="492213"/>
                  </a:lnTo>
                  <a:lnTo>
                    <a:pt x="263626" y="492213"/>
                  </a:lnTo>
                  <a:lnTo>
                    <a:pt x="263626" y="459130"/>
                  </a:lnTo>
                  <a:close/>
                </a:path>
                <a:path w="385445" h="569595">
                  <a:moveTo>
                    <a:pt x="276821" y="381546"/>
                  </a:moveTo>
                  <a:lnTo>
                    <a:pt x="272707" y="381546"/>
                  </a:lnTo>
                  <a:lnTo>
                    <a:pt x="272707" y="385953"/>
                  </a:lnTo>
                  <a:lnTo>
                    <a:pt x="272707" y="391414"/>
                  </a:lnTo>
                  <a:lnTo>
                    <a:pt x="272605" y="402869"/>
                  </a:lnTo>
                  <a:lnTo>
                    <a:pt x="271360" y="408228"/>
                  </a:lnTo>
                  <a:lnTo>
                    <a:pt x="264274" y="408228"/>
                  </a:lnTo>
                  <a:lnTo>
                    <a:pt x="262788" y="402869"/>
                  </a:lnTo>
                  <a:lnTo>
                    <a:pt x="262788" y="392163"/>
                  </a:lnTo>
                  <a:lnTo>
                    <a:pt x="264071" y="386257"/>
                  </a:lnTo>
                  <a:lnTo>
                    <a:pt x="271272" y="386257"/>
                  </a:lnTo>
                  <a:lnTo>
                    <a:pt x="272707" y="391414"/>
                  </a:lnTo>
                  <a:lnTo>
                    <a:pt x="272707" y="385953"/>
                  </a:lnTo>
                  <a:lnTo>
                    <a:pt x="271614" y="382333"/>
                  </a:lnTo>
                  <a:lnTo>
                    <a:pt x="269481" y="380644"/>
                  </a:lnTo>
                  <a:lnTo>
                    <a:pt x="261835" y="380644"/>
                  </a:lnTo>
                  <a:lnTo>
                    <a:pt x="258711" y="388137"/>
                  </a:lnTo>
                  <a:lnTo>
                    <a:pt x="258711" y="406095"/>
                  </a:lnTo>
                  <a:lnTo>
                    <a:pt x="261150" y="413880"/>
                  </a:lnTo>
                  <a:lnTo>
                    <a:pt x="269379" y="413880"/>
                  </a:lnTo>
                  <a:lnTo>
                    <a:pt x="271513" y="411746"/>
                  </a:lnTo>
                  <a:lnTo>
                    <a:pt x="272630" y="408228"/>
                  </a:lnTo>
                  <a:lnTo>
                    <a:pt x="272707" y="418452"/>
                  </a:lnTo>
                  <a:lnTo>
                    <a:pt x="271221" y="421373"/>
                  </a:lnTo>
                  <a:lnTo>
                    <a:pt x="265861" y="421373"/>
                  </a:lnTo>
                  <a:lnTo>
                    <a:pt x="263969" y="420687"/>
                  </a:lnTo>
                  <a:lnTo>
                    <a:pt x="263423" y="416610"/>
                  </a:lnTo>
                  <a:lnTo>
                    <a:pt x="259359" y="416610"/>
                  </a:lnTo>
                  <a:lnTo>
                    <a:pt x="259715" y="424205"/>
                  </a:lnTo>
                  <a:lnTo>
                    <a:pt x="263931" y="426681"/>
                  </a:lnTo>
                  <a:lnTo>
                    <a:pt x="273545" y="426681"/>
                  </a:lnTo>
                  <a:lnTo>
                    <a:pt x="276821" y="421868"/>
                  </a:lnTo>
                  <a:lnTo>
                    <a:pt x="276821" y="421373"/>
                  </a:lnTo>
                  <a:lnTo>
                    <a:pt x="276821" y="408178"/>
                  </a:lnTo>
                  <a:lnTo>
                    <a:pt x="276821" y="386257"/>
                  </a:lnTo>
                  <a:lnTo>
                    <a:pt x="276821" y="385953"/>
                  </a:lnTo>
                  <a:lnTo>
                    <a:pt x="276821" y="381546"/>
                  </a:lnTo>
                  <a:close/>
                </a:path>
                <a:path w="385445" h="569595">
                  <a:moveTo>
                    <a:pt x="282282" y="455904"/>
                  </a:moveTo>
                  <a:lnTo>
                    <a:pt x="278663" y="455904"/>
                  </a:lnTo>
                  <a:lnTo>
                    <a:pt x="278663" y="445046"/>
                  </a:lnTo>
                  <a:lnTo>
                    <a:pt x="274637" y="445046"/>
                  </a:lnTo>
                  <a:lnTo>
                    <a:pt x="274637" y="455904"/>
                  </a:lnTo>
                  <a:lnTo>
                    <a:pt x="271614" y="455904"/>
                  </a:lnTo>
                  <a:lnTo>
                    <a:pt x="271614" y="461860"/>
                  </a:lnTo>
                  <a:lnTo>
                    <a:pt x="274637" y="461860"/>
                  </a:lnTo>
                  <a:lnTo>
                    <a:pt x="274739" y="489343"/>
                  </a:lnTo>
                  <a:lnTo>
                    <a:pt x="275488" y="492569"/>
                  </a:lnTo>
                  <a:lnTo>
                    <a:pt x="280543" y="492569"/>
                  </a:lnTo>
                  <a:lnTo>
                    <a:pt x="281393" y="492264"/>
                  </a:lnTo>
                  <a:lnTo>
                    <a:pt x="282282" y="492125"/>
                  </a:lnTo>
                  <a:lnTo>
                    <a:pt x="282282" y="486219"/>
                  </a:lnTo>
                  <a:lnTo>
                    <a:pt x="282282" y="485965"/>
                  </a:lnTo>
                  <a:lnTo>
                    <a:pt x="281736" y="486219"/>
                  </a:lnTo>
                  <a:lnTo>
                    <a:pt x="278803" y="486219"/>
                  </a:lnTo>
                  <a:lnTo>
                    <a:pt x="278777" y="485965"/>
                  </a:lnTo>
                  <a:lnTo>
                    <a:pt x="278663" y="461860"/>
                  </a:lnTo>
                  <a:lnTo>
                    <a:pt x="282282" y="461860"/>
                  </a:lnTo>
                  <a:lnTo>
                    <a:pt x="282282" y="455904"/>
                  </a:lnTo>
                  <a:close/>
                </a:path>
                <a:path w="385445" h="569595">
                  <a:moveTo>
                    <a:pt x="284568" y="355244"/>
                  </a:moveTo>
                  <a:lnTo>
                    <a:pt x="284111" y="355396"/>
                  </a:lnTo>
                  <a:lnTo>
                    <a:pt x="282778" y="355396"/>
                  </a:lnTo>
                  <a:lnTo>
                    <a:pt x="282575" y="354698"/>
                  </a:lnTo>
                  <a:lnTo>
                    <a:pt x="282575" y="343941"/>
                  </a:lnTo>
                  <a:lnTo>
                    <a:pt x="282575" y="341109"/>
                  </a:lnTo>
                  <a:lnTo>
                    <a:pt x="282575" y="332524"/>
                  </a:lnTo>
                  <a:lnTo>
                    <a:pt x="282575" y="329450"/>
                  </a:lnTo>
                  <a:lnTo>
                    <a:pt x="278765" y="326923"/>
                  </a:lnTo>
                  <a:lnTo>
                    <a:pt x="270967" y="326923"/>
                  </a:lnTo>
                  <a:lnTo>
                    <a:pt x="266903" y="329349"/>
                  </a:lnTo>
                  <a:lnTo>
                    <a:pt x="266598" y="337680"/>
                  </a:lnTo>
                  <a:lnTo>
                    <a:pt x="270725" y="337680"/>
                  </a:lnTo>
                  <a:lnTo>
                    <a:pt x="270916" y="334162"/>
                  </a:lnTo>
                  <a:lnTo>
                    <a:pt x="272554" y="332524"/>
                  </a:lnTo>
                  <a:lnTo>
                    <a:pt x="276529" y="332524"/>
                  </a:lnTo>
                  <a:lnTo>
                    <a:pt x="278714" y="333222"/>
                  </a:lnTo>
                  <a:lnTo>
                    <a:pt x="278714" y="341109"/>
                  </a:lnTo>
                  <a:lnTo>
                    <a:pt x="278460" y="341058"/>
                  </a:lnTo>
                  <a:lnTo>
                    <a:pt x="278460" y="343941"/>
                  </a:lnTo>
                  <a:lnTo>
                    <a:pt x="278460" y="353758"/>
                  </a:lnTo>
                  <a:lnTo>
                    <a:pt x="275628" y="355396"/>
                  </a:lnTo>
                  <a:lnTo>
                    <a:pt x="272415" y="355396"/>
                  </a:lnTo>
                  <a:lnTo>
                    <a:pt x="270078" y="354457"/>
                  </a:lnTo>
                  <a:lnTo>
                    <a:pt x="270078" y="347510"/>
                  </a:lnTo>
                  <a:lnTo>
                    <a:pt x="271614" y="346367"/>
                  </a:lnTo>
                  <a:lnTo>
                    <a:pt x="273405" y="345871"/>
                  </a:lnTo>
                  <a:lnTo>
                    <a:pt x="275183" y="345274"/>
                  </a:lnTo>
                  <a:lnTo>
                    <a:pt x="277164" y="345376"/>
                  </a:lnTo>
                  <a:lnTo>
                    <a:pt x="278460" y="343941"/>
                  </a:lnTo>
                  <a:lnTo>
                    <a:pt x="278460" y="341058"/>
                  </a:lnTo>
                  <a:lnTo>
                    <a:pt x="276085" y="340563"/>
                  </a:lnTo>
                  <a:lnTo>
                    <a:pt x="273100" y="341503"/>
                  </a:lnTo>
                  <a:lnTo>
                    <a:pt x="269633" y="342201"/>
                  </a:lnTo>
                  <a:lnTo>
                    <a:pt x="265912" y="343496"/>
                  </a:lnTo>
                  <a:lnTo>
                    <a:pt x="265912" y="357873"/>
                  </a:lnTo>
                  <a:lnTo>
                    <a:pt x="268986" y="360997"/>
                  </a:lnTo>
                  <a:lnTo>
                    <a:pt x="274535" y="360997"/>
                  </a:lnTo>
                  <a:lnTo>
                    <a:pt x="277164" y="359816"/>
                  </a:lnTo>
                  <a:lnTo>
                    <a:pt x="278765" y="357085"/>
                  </a:lnTo>
                  <a:lnTo>
                    <a:pt x="279107" y="360006"/>
                  </a:lnTo>
                  <a:lnTo>
                    <a:pt x="280301" y="360997"/>
                  </a:lnTo>
                  <a:lnTo>
                    <a:pt x="282625" y="360997"/>
                  </a:lnTo>
                  <a:lnTo>
                    <a:pt x="283921" y="360553"/>
                  </a:lnTo>
                  <a:lnTo>
                    <a:pt x="284568" y="360210"/>
                  </a:lnTo>
                  <a:lnTo>
                    <a:pt x="284568" y="357085"/>
                  </a:lnTo>
                  <a:lnTo>
                    <a:pt x="284568" y="355396"/>
                  </a:lnTo>
                  <a:lnTo>
                    <a:pt x="284568" y="355244"/>
                  </a:lnTo>
                  <a:close/>
                </a:path>
                <a:path w="385445" h="569595">
                  <a:moveTo>
                    <a:pt x="285457" y="568515"/>
                  </a:moveTo>
                  <a:lnTo>
                    <a:pt x="284518" y="566432"/>
                  </a:lnTo>
                  <a:lnTo>
                    <a:pt x="284111" y="561124"/>
                  </a:lnTo>
                  <a:lnTo>
                    <a:pt x="284111" y="547827"/>
                  </a:lnTo>
                  <a:lnTo>
                    <a:pt x="284111" y="547382"/>
                  </a:lnTo>
                  <a:lnTo>
                    <a:pt x="281889" y="545096"/>
                  </a:lnTo>
                  <a:lnTo>
                    <a:pt x="280390" y="544703"/>
                  </a:lnTo>
                  <a:lnTo>
                    <a:pt x="280390" y="544563"/>
                  </a:lnTo>
                  <a:lnTo>
                    <a:pt x="281190" y="544017"/>
                  </a:lnTo>
                  <a:lnTo>
                    <a:pt x="284518" y="541528"/>
                  </a:lnTo>
                  <a:lnTo>
                    <a:pt x="284518" y="541185"/>
                  </a:lnTo>
                  <a:lnTo>
                    <a:pt x="284518" y="525513"/>
                  </a:lnTo>
                  <a:lnTo>
                    <a:pt x="284518" y="523417"/>
                  </a:lnTo>
                  <a:lnTo>
                    <a:pt x="281736" y="518363"/>
                  </a:lnTo>
                  <a:lnTo>
                    <a:pt x="280149" y="518363"/>
                  </a:lnTo>
                  <a:lnTo>
                    <a:pt x="280149" y="526796"/>
                  </a:lnTo>
                  <a:lnTo>
                    <a:pt x="280149" y="538454"/>
                  </a:lnTo>
                  <a:lnTo>
                    <a:pt x="278612" y="541185"/>
                  </a:lnTo>
                  <a:lnTo>
                    <a:pt x="268643" y="541185"/>
                  </a:lnTo>
                  <a:lnTo>
                    <a:pt x="268643" y="525513"/>
                  </a:lnTo>
                  <a:lnTo>
                    <a:pt x="278066" y="525513"/>
                  </a:lnTo>
                  <a:lnTo>
                    <a:pt x="280149" y="526796"/>
                  </a:lnTo>
                  <a:lnTo>
                    <a:pt x="280149" y="518363"/>
                  </a:lnTo>
                  <a:lnTo>
                    <a:pt x="264274" y="518363"/>
                  </a:lnTo>
                  <a:lnTo>
                    <a:pt x="264274" y="568515"/>
                  </a:lnTo>
                  <a:lnTo>
                    <a:pt x="268643" y="568515"/>
                  </a:lnTo>
                  <a:lnTo>
                    <a:pt x="268643" y="547827"/>
                  </a:lnTo>
                  <a:lnTo>
                    <a:pt x="279158" y="547827"/>
                  </a:lnTo>
                  <a:lnTo>
                    <a:pt x="280098" y="551954"/>
                  </a:lnTo>
                  <a:lnTo>
                    <a:pt x="280123" y="566432"/>
                  </a:lnTo>
                  <a:lnTo>
                    <a:pt x="280746" y="568515"/>
                  </a:lnTo>
                  <a:lnTo>
                    <a:pt x="285457" y="568515"/>
                  </a:lnTo>
                  <a:close/>
                </a:path>
                <a:path w="385445" h="569595">
                  <a:moveTo>
                    <a:pt x="286664" y="269875"/>
                  </a:moveTo>
                  <a:lnTo>
                    <a:pt x="286588" y="253644"/>
                  </a:lnTo>
                  <a:lnTo>
                    <a:pt x="286232" y="251510"/>
                  </a:lnTo>
                  <a:lnTo>
                    <a:pt x="284708" y="242531"/>
                  </a:lnTo>
                  <a:lnTo>
                    <a:pt x="280339" y="242531"/>
                  </a:lnTo>
                  <a:lnTo>
                    <a:pt x="280339" y="253644"/>
                  </a:lnTo>
                  <a:lnTo>
                    <a:pt x="280339" y="269875"/>
                  </a:lnTo>
                  <a:lnTo>
                    <a:pt x="276821" y="272351"/>
                  </a:lnTo>
                  <a:lnTo>
                    <a:pt x="264668" y="272351"/>
                  </a:lnTo>
                  <a:lnTo>
                    <a:pt x="264668" y="251510"/>
                  </a:lnTo>
                  <a:lnTo>
                    <a:pt x="277418" y="251510"/>
                  </a:lnTo>
                  <a:lnTo>
                    <a:pt x="280339" y="253644"/>
                  </a:lnTo>
                  <a:lnTo>
                    <a:pt x="280339" y="242531"/>
                  </a:lnTo>
                  <a:lnTo>
                    <a:pt x="258318" y="242531"/>
                  </a:lnTo>
                  <a:lnTo>
                    <a:pt x="258318" y="305536"/>
                  </a:lnTo>
                  <a:lnTo>
                    <a:pt x="264668" y="305536"/>
                  </a:lnTo>
                  <a:lnTo>
                    <a:pt x="264668" y="281381"/>
                  </a:lnTo>
                  <a:lnTo>
                    <a:pt x="274345" y="281381"/>
                  </a:lnTo>
                  <a:lnTo>
                    <a:pt x="284708" y="281432"/>
                  </a:lnTo>
                  <a:lnTo>
                    <a:pt x="286245" y="272351"/>
                  </a:lnTo>
                  <a:lnTo>
                    <a:pt x="286664" y="269875"/>
                  </a:lnTo>
                  <a:close/>
                </a:path>
                <a:path w="385445" h="569595">
                  <a:moveTo>
                    <a:pt x="290944" y="381495"/>
                  </a:moveTo>
                  <a:lnTo>
                    <a:pt x="286842" y="381495"/>
                  </a:lnTo>
                  <a:lnTo>
                    <a:pt x="286842" y="413893"/>
                  </a:lnTo>
                  <a:lnTo>
                    <a:pt x="290944" y="413893"/>
                  </a:lnTo>
                  <a:lnTo>
                    <a:pt x="290944" y="381495"/>
                  </a:lnTo>
                  <a:close/>
                </a:path>
                <a:path w="385445" h="569595">
                  <a:moveTo>
                    <a:pt x="290944" y="369189"/>
                  </a:moveTo>
                  <a:lnTo>
                    <a:pt x="286842" y="369189"/>
                  </a:lnTo>
                  <a:lnTo>
                    <a:pt x="286842" y="375932"/>
                  </a:lnTo>
                  <a:lnTo>
                    <a:pt x="290944" y="375932"/>
                  </a:lnTo>
                  <a:lnTo>
                    <a:pt x="290944" y="369189"/>
                  </a:lnTo>
                  <a:close/>
                </a:path>
                <a:path w="385445" h="569595">
                  <a:moveTo>
                    <a:pt x="301828" y="327761"/>
                  </a:moveTo>
                  <a:lnTo>
                    <a:pt x="298107" y="327761"/>
                  </a:lnTo>
                  <a:lnTo>
                    <a:pt x="298107" y="318096"/>
                  </a:lnTo>
                  <a:lnTo>
                    <a:pt x="293992" y="318096"/>
                  </a:lnTo>
                  <a:lnTo>
                    <a:pt x="293992" y="327761"/>
                  </a:lnTo>
                  <a:lnTo>
                    <a:pt x="290868" y="327761"/>
                  </a:lnTo>
                  <a:lnTo>
                    <a:pt x="290868" y="333121"/>
                  </a:lnTo>
                  <a:lnTo>
                    <a:pt x="293992" y="333121"/>
                  </a:lnTo>
                  <a:lnTo>
                    <a:pt x="294043" y="357581"/>
                  </a:lnTo>
                  <a:lnTo>
                    <a:pt x="294830" y="360451"/>
                  </a:lnTo>
                  <a:lnTo>
                    <a:pt x="300037" y="360451"/>
                  </a:lnTo>
                  <a:lnTo>
                    <a:pt x="300888" y="360210"/>
                  </a:lnTo>
                  <a:lnTo>
                    <a:pt x="301828" y="360057"/>
                  </a:lnTo>
                  <a:lnTo>
                    <a:pt x="301828" y="354799"/>
                  </a:lnTo>
                  <a:lnTo>
                    <a:pt x="301828" y="354558"/>
                  </a:lnTo>
                  <a:lnTo>
                    <a:pt x="301231" y="354799"/>
                  </a:lnTo>
                  <a:lnTo>
                    <a:pt x="298259" y="354799"/>
                  </a:lnTo>
                  <a:lnTo>
                    <a:pt x="298107" y="353314"/>
                  </a:lnTo>
                  <a:lnTo>
                    <a:pt x="298107" y="333121"/>
                  </a:lnTo>
                  <a:lnTo>
                    <a:pt x="301828" y="333121"/>
                  </a:lnTo>
                  <a:lnTo>
                    <a:pt x="301828" y="327761"/>
                  </a:lnTo>
                  <a:close/>
                </a:path>
                <a:path w="385445" h="569595">
                  <a:moveTo>
                    <a:pt x="307924" y="486714"/>
                  </a:moveTo>
                  <a:lnTo>
                    <a:pt x="307530" y="486867"/>
                  </a:lnTo>
                  <a:lnTo>
                    <a:pt x="306197" y="486867"/>
                  </a:lnTo>
                  <a:lnTo>
                    <a:pt x="305993" y="486117"/>
                  </a:lnTo>
                  <a:lnTo>
                    <a:pt x="305993" y="474014"/>
                  </a:lnTo>
                  <a:lnTo>
                    <a:pt x="305993" y="470890"/>
                  </a:lnTo>
                  <a:lnTo>
                    <a:pt x="305993" y="461264"/>
                  </a:lnTo>
                  <a:lnTo>
                    <a:pt x="305993" y="457796"/>
                  </a:lnTo>
                  <a:lnTo>
                    <a:pt x="302272" y="454914"/>
                  </a:lnTo>
                  <a:lnTo>
                    <a:pt x="294728" y="454914"/>
                  </a:lnTo>
                  <a:lnTo>
                    <a:pt x="290766" y="457644"/>
                  </a:lnTo>
                  <a:lnTo>
                    <a:pt x="290461" y="467017"/>
                  </a:lnTo>
                  <a:lnTo>
                    <a:pt x="294487" y="467017"/>
                  </a:lnTo>
                  <a:lnTo>
                    <a:pt x="294640" y="463054"/>
                  </a:lnTo>
                  <a:lnTo>
                    <a:pt x="296214" y="461264"/>
                  </a:lnTo>
                  <a:lnTo>
                    <a:pt x="300088" y="461264"/>
                  </a:lnTo>
                  <a:lnTo>
                    <a:pt x="302221" y="462013"/>
                  </a:lnTo>
                  <a:lnTo>
                    <a:pt x="302221" y="470890"/>
                  </a:lnTo>
                  <a:lnTo>
                    <a:pt x="301980" y="470839"/>
                  </a:lnTo>
                  <a:lnTo>
                    <a:pt x="301980" y="474014"/>
                  </a:lnTo>
                  <a:lnTo>
                    <a:pt x="301980" y="485025"/>
                  </a:lnTo>
                  <a:lnTo>
                    <a:pt x="299250" y="486867"/>
                  </a:lnTo>
                  <a:lnTo>
                    <a:pt x="296075" y="486867"/>
                  </a:lnTo>
                  <a:lnTo>
                    <a:pt x="293789" y="485825"/>
                  </a:lnTo>
                  <a:lnTo>
                    <a:pt x="293789" y="478028"/>
                  </a:lnTo>
                  <a:lnTo>
                    <a:pt x="295325" y="476745"/>
                  </a:lnTo>
                  <a:lnTo>
                    <a:pt x="297065" y="476199"/>
                  </a:lnTo>
                  <a:lnTo>
                    <a:pt x="298805" y="475551"/>
                  </a:lnTo>
                  <a:lnTo>
                    <a:pt x="300786" y="475653"/>
                  </a:lnTo>
                  <a:lnTo>
                    <a:pt x="301980" y="474014"/>
                  </a:lnTo>
                  <a:lnTo>
                    <a:pt x="301980" y="470839"/>
                  </a:lnTo>
                  <a:lnTo>
                    <a:pt x="299643" y="470242"/>
                  </a:lnTo>
                  <a:lnTo>
                    <a:pt x="296760" y="471284"/>
                  </a:lnTo>
                  <a:lnTo>
                    <a:pt x="293395" y="472071"/>
                  </a:lnTo>
                  <a:lnTo>
                    <a:pt x="289775" y="473519"/>
                  </a:lnTo>
                  <a:lnTo>
                    <a:pt x="289775" y="489686"/>
                  </a:lnTo>
                  <a:lnTo>
                    <a:pt x="292747" y="493217"/>
                  </a:lnTo>
                  <a:lnTo>
                    <a:pt x="298157" y="493217"/>
                  </a:lnTo>
                  <a:lnTo>
                    <a:pt x="300736" y="491871"/>
                  </a:lnTo>
                  <a:lnTo>
                    <a:pt x="302323" y="488746"/>
                  </a:lnTo>
                  <a:lnTo>
                    <a:pt x="302615" y="492074"/>
                  </a:lnTo>
                  <a:lnTo>
                    <a:pt x="303758" y="493217"/>
                  </a:lnTo>
                  <a:lnTo>
                    <a:pt x="306044" y="493217"/>
                  </a:lnTo>
                  <a:lnTo>
                    <a:pt x="307340" y="492721"/>
                  </a:lnTo>
                  <a:lnTo>
                    <a:pt x="307924" y="492264"/>
                  </a:lnTo>
                  <a:lnTo>
                    <a:pt x="307924" y="488746"/>
                  </a:lnTo>
                  <a:lnTo>
                    <a:pt x="307924" y="486867"/>
                  </a:lnTo>
                  <a:lnTo>
                    <a:pt x="307924" y="486714"/>
                  </a:lnTo>
                  <a:close/>
                </a:path>
                <a:path w="385445" h="569595">
                  <a:moveTo>
                    <a:pt x="311200" y="541528"/>
                  </a:moveTo>
                  <a:lnTo>
                    <a:pt x="309829" y="537514"/>
                  </a:lnTo>
                  <a:lnTo>
                    <a:pt x="307682" y="531215"/>
                  </a:lnTo>
                  <a:lnTo>
                    <a:pt x="306539" y="531215"/>
                  </a:lnTo>
                  <a:lnTo>
                    <a:pt x="306539" y="547141"/>
                  </a:lnTo>
                  <a:lnTo>
                    <a:pt x="297167" y="547141"/>
                  </a:lnTo>
                  <a:lnTo>
                    <a:pt x="306539" y="547141"/>
                  </a:lnTo>
                  <a:lnTo>
                    <a:pt x="306539" y="531215"/>
                  </a:lnTo>
                  <a:lnTo>
                    <a:pt x="296519" y="531215"/>
                  </a:lnTo>
                  <a:lnTo>
                    <a:pt x="293141" y="540042"/>
                  </a:lnTo>
                  <a:lnTo>
                    <a:pt x="293141" y="561568"/>
                  </a:lnTo>
                  <a:lnTo>
                    <a:pt x="296367" y="569455"/>
                  </a:lnTo>
                  <a:lnTo>
                    <a:pt x="306044" y="569455"/>
                  </a:lnTo>
                  <a:lnTo>
                    <a:pt x="309422" y="565048"/>
                  </a:lnTo>
                  <a:lnTo>
                    <a:pt x="309613" y="563156"/>
                  </a:lnTo>
                  <a:lnTo>
                    <a:pt x="310261" y="557110"/>
                  </a:lnTo>
                  <a:lnTo>
                    <a:pt x="306489" y="557110"/>
                  </a:lnTo>
                  <a:lnTo>
                    <a:pt x="305790" y="561124"/>
                  </a:lnTo>
                  <a:lnTo>
                    <a:pt x="304355" y="563156"/>
                  </a:lnTo>
                  <a:lnTo>
                    <a:pt x="298704" y="563156"/>
                  </a:lnTo>
                  <a:lnTo>
                    <a:pt x="297167" y="558101"/>
                  </a:lnTo>
                  <a:lnTo>
                    <a:pt x="297167" y="552450"/>
                  </a:lnTo>
                  <a:lnTo>
                    <a:pt x="310553" y="552450"/>
                  </a:lnTo>
                  <a:lnTo>
                    <a:pt x="310857" y="547141"/>
                  </a:lnTo>
                  <a:lnTo>
                    <a:pt x="311200" y="541528"/>
                  </a:lnTo>
                  <a:close/>
                </a:path>
                <a:path w="385445" h="569595">
                  <a:moveTo>
                    <a:pt x="319138" y="387794"/>
                  </a:moveTo>
                  <a:lnTo>
                    <a:pt x="318401" y="386257"/>
                  </a:lnTo>
                  <a:lnTo>
                    <a:pt x="315722" y="380644"/>
                  </a:lnTo>
                  <a:lnTo>
                    <a:pt x="315074" y="380644"/>
                  </a:lnTo>
                  <a:lnTo>
                    <a:pt x="315074" y="392112"/>
                  </a:lnTo>
                  <a:lnTo>
                    <a:pt x="315074" y="403275"/>
                  </a:lnTo>
                  <a:lnTo>
                    <a:pt x="313436" y="409117"/>
                  </a:lnTo>
                  <a:lnTo>
                    <a:pt x="306044" y="409117"/>
                  </a:lnTo>
                  <a:lnTo>
                    <a:pt x="304457" y="403275"/>
                  </a:lnTo>
                  <a:lnTo>
                    <a:pt x="304457" y="392112"/>
                  </a:lnTo>
                  <a:lnTo>
                    <a:pt x="306044" y="386257"/>
                  </a:lnTo>
                  <a:lnTo>
                    <a:pt x="313436" y="386257"/>
                  </a:lnTo>
                  <a:lnTo>
                    <a:pt x="315074" y="392112"/>
                  </a:lnTo>
                  <a:lnTo>
                    <a:pt x="315074" y="380644"/>
                  </a:lnTo>
                  <a:lnTo>
                    <a:pt x="303758" y="380644"/>
                  </a:lnTo>
                  <a:lnTo>
                    <a:pt x="300342" y="387794"/>
                  </a:lnTo>
                  <a:lnTo>
                    <a:pt x="300342" y="407581"/>
                  </a:lnTo>
                  <a:lnTo>
                    <a:pt x="303758" y="414731"/>
                  </a:lnTo>
                  <a:lnTo>
                    <a:pt x="315722" y="414731"/>
                  </a:lnTo>
                  <a:lnTo>
                    <a:pt x="318401" y="409117"/>
                  </a:lnTo>
                  <a:lnTo>
                    <a:pt x="319138" y="407581"/>
                  </a:lnTo>
                  <a:lnTo>
                    <a:pt x="319138" y="387794"/>
                  </a:lnTo>
                  <a:close/>
                </a:path>
                <a:path w="385445" h="569595">
                  <a:moveTo>
                    <a:pt x="323303" y="532206"/>
                  </a:moveTo>
                  <a:lnTo>
                    <a:pt x="319341" y="532206"/>
                  </a:lnTo>
                  <a:lnTo>
                    <a:pt x="319341" y="568528"/>
                  </a:lnTo>
                  <a:lnTo>
                    <a:pt x="323303" y="568528"/>
                  </a:lnTo>
                  <a:lnTo>
                    <a:pt x="323303" y="532206"/>
                  </a:lnTo>
                  <a:close/>
                </a:path>
                <a:path w="385445" h="569595">
                  <a:moveTo>
                    <a:pt x="323303" y="518363"/>
                  </a:moveTo>
                  <a:lnTo>
                    <a:pt x="319341" y="518363"/>
                  </a:lnTo>
                  <a:lnTo>
                    <a:pt x="319341" y="525957"/>
                  </a:lnTo>
                  <a:lnTo>
                    <a:pt x="323303" y="525957"/>
                  </a:lnTo>
                  <a:lnTo>
                    <a:pt x="323303" y="518363"/>
                  </a:lnTo>
                  <a:close/>
                </a:path>
                <a:path w="385445" h="569595">
                  <a:moveTo>
                    <a:pt x="324345" y="298640"/>
                  </a:moveTo>
                  <a:lnTo>
                    <a:pt x="323748" y="298843"/>
                  </a:lnTo>
                  <a:lnTo>
                    <a:pt x="321868" y="298843"/>
                  </a:lnTo>
                  <a:lnTo>
                    <a:pt x="321576" y="297853"/>
                  </a:lnTo>
                  <a:lnTo>
                    <a:pt x="321576" y="282663"/>
                  </a:lnTo>
                  <a:lnTo>
                    <a:pt x="321576" y="278701"/>
                  </a:lnTo>
                  <a:lnTo>
                    <a:pt x="321576" y="266598"/>
                  </a:lnTo>
                  <a:lnTo>
                    <a:pt x="321576" y="262280"/>
                  </a:lnTo>
                  <a:lnTo>
                    <a:pt x="316166" y="258660"/>
                  </a:lnTo>
                  <a:lnTo>
                    <a:pt x="305244" y="258660"/>
                  </a:lnTo>
                  <a:lnTo>
                    <a:pt x="299491" y="262128"/>
                  </a:lnTo>
                  <a:lnTo>
                    <a:pt x="299097" y="273837"/>
                  </a:lnTo>
                  <a:lnTo>
                    <a:pt x="304901" y="273837"/>
                  </a:lnTo>
                  <a:lnTo>
                    <a:pt x="305155" y="268922"/>
                  </a:lnTo>
                  <a:lnTo>
                    <a:pt x="307428" y="266598"/>
                  </a:lnTo>
                  <a:lnTo>
                    <a:pt x="313042" y="266598"/>
                  </a:lnTo>
                  <a:lnTo>
                    <a:pt x="316115" y="267589"/>
                  </a:lnTo>
                  <a:lnTo>
                    <a:pt x="316115" y="278701"/>
                  </a:lnTo>
                  <a:lnTo>
                    <a:pt x="315772" y="278638"/>
                  </a:lnTo>
                  <a:lnTo>
                    <a:pt x="315772" y="282663"/>
                  </a:lnTo>
                  <a:lnTo>
                    <a:pt x="315772" y="296506"/>
                  </a:lnTo>
                  <a:lnTo>
                    <a:pt x="311797" y="298843"/>
                  </a:lnTo>
                  <a:lnTo>
                    <a:pt x="307238" y="298843"/>
                  </a:lnTo>
                  <a:lnTo>
                    <a:pt x="303911" y="297497"/>
                  </a:lnTo>
                  <a:lnTo>
                    <a:pt x="303911" y="287731"/>
                  </a:lnTo>
                  <a:lnTo>
                    <a:pt x="306146" y="286143"/>
                  </a:lnTo>
                  <a:lnTo>
                    <a:pt x="311200" y="284607"/>
                  </a:lnTo>
                  <a:lnTo>
                    <a:pt x="313982" y="284708"/>
                  </a:lnTo>
                  <a:lnTo>
                    <a:pt x="315772" y="282663"/>
                  </a:lnTo>
                  <a:lnTo>
                    <a:pt x="315772" y="278638"/>
                  </a:lnTo>
                  <a:lnTo>
                    <a:pt x="312394" y="277901"/>
                  </a:lnTo>
                  <a:lnTo>
                    <a:pt x="308229" y="279247"/>
                  </a:lnTo>
                  <a:lnTo>
                    <a:pt x="303364" y="280187"/>
                  </a:lnTo>
                  <a:lnTo>
                    <a:pt x="298107" y="282079"/>
                  </a:lnTo>
                  <a:lnTo>
                    <a:pt x="298107" y="302361"/>
                  </a:lnTo>
                  <a:lnTo>
                    <a:pt x="302374" y="306781"/>
                  </a:lnTo>
                  <a:lnTo>
                    <a:pt x="310210" y="306781"/>
                  </a:lnTo>
                  <a:lnTo>
                    <a:pt x="313931" y="305092"/>
                  </a:lnTo>
                  <a:lnTo>
                    <a:pt x="316217" y="301218"/>
                  </a:lnTo>
                  <a:lnTo>
                    <a:pt x="316712" y="305346"/>
                  </a:lnTo>
                  <a:lnTo>
                    <a:pt x="318350" y="306781"/>
                  </a:lnTo>
                  <a:lnTo>
                    <a:pt x="321665" y="306781"/>
                  </a:lnTo>
                  <a:lnTo>
                    <a:pt x="323507" y="306133"/>
                  </a:lnTo>
                  <a:lnTo>
                    <a:pt x="324345" y="305638"/>
                  </a:lnTo>
                  <a:lnTo>
                    <a:pt x="324345" y="301218"/>
                  </a:lnTo>
                  <a:lnTo>
                    <a:pt x="324345" y="298843"/>
                  </a:lnTo>
                  <a:lnTo>
                    <a:pt x="324345" y="298640"/>
                  </a:lnTo>
                  <a:close/>
                </a:path>
                <a:path w="385445" h="569595">
                  <a:moveTo>
                    <a:pt x="326885" y="327761"/>
                  </a:moveTo>
                  <a:lnTo>
                    <a:pt x="322808" y="327761"/>
                  </a:lnTo>
                  <a:lnTo>
                    <a:pt x="322808" y="351574"/>
                  </a:lnTo>
                  <a:lnTo>
                    <a:pt x="321614" y="355396"/>
                  </a:lnTo>
                  <a:lnTo>
                    <a:pt x="315963" y="355396"/>
                  </a:lnTo>
                  <a:lnTo>
                    <a:pt x="314629" y="353314"/>
                  </a:lnTo>
                  <a:lnTo>
                    <a:pt x="314629" y="327761"/>
                  </a:lnTo>
                  <a:lnTo>
                    <a:pt x="310515" y="327761"/>
                  </a:lnTo>
                  <a:lnTo>
                    <a:pt x="310515" y="356730"/>
                  </a:lnTo>
                  <a:lnTo>
                    <a:pt x="312635" y="360997"/>
                  </a:lnTo>
                  <a:lnTo>
                    <a:pt x="319532" y="360997"/>
                  </a:lnTo>
                  <a:lnTo>
                    <a:pt x="321767" y="358863"/>
                  </a:lnTo>
                  <a:lnTo>
                    <a:pt x="322808" y="355650"/>
                  </a:lnTo>
                  <a:lnTo>
                    <a:pt x="322859" y="360108"/>
                  </a:lnTo>
                  <a:lnTo>
                    <a:pt x="326885" y="360108"/>
                  </a:lnTo>
                  <a:lnTo>
                    <a:pt x="326885" y="355650"/>
                  </a:lnTo>
                  <a:lnTo>
                    <a:pt x="326885" y="355396"/>
                  </a:lnTo>
                  <a:lnTo>
                    <a:pt x="326885" y="327761"/>
                  </a:lnTo>
                  <a:close/>
                </a:path>
                <a:path w="385445" h="569595">
                  <a:moveTo>
                    <a:pt x="332740" y="455904"/>
                  </a:moveTo>
                  <a:lnTo>
                    <a:pt x="328714" y="455904"/>
                  </a:lnTo>
                  <a:lnTo>
                    <a:pt x="328714" y="460921"/>
                  </a:lnTo>
                  <a:lnTo>
                    <a:pt x="328714" y="467017"/>
                  </a:lnTo>
                  <a:lnTo>
                    <a:pt x="328612" y="479869"/>
                  </a:lnTo>
                  <a:lnTo>
                    <a:pt x="327380" y="485863"/>
                  </a:lnTo>
                  <a:lnTo>
                    <a:pt x="320535" y="485863"/>
                  </a:lnTo>
                  <a:lnTo>
                    <a:pt x="319087" y="479869"/>
                  </a:lnTo>
                  <a:lnTo>
                    <a:pt x="319087" y="467855"/>
                  </a:lnTo>
                  <a:lnTo>
                    <a:pt x="320281" y="461264"/>
                  </a:lnTo>
                  <a:lnTo>
                    <a:pt x="327329" y="461264"/>
                  </a:lnTo>
                  <a:lnTo>
                    <a:pt x="328714" y="467017"/>
                  </a:lnTo>
                  <a:lnTo>
                    <a:pt x="328714" y="460921"/>
                  </a:lnTo>
                  <a:lnTo>
                    <a:pt x="327621" y="456793"/>
                  </a:lnTo>
                  <a:lnTo>
                    <a:pt x="325589" y="454914"/>
                  </a:lnTo>
                  <a:lnTo>
                    <a:pt x="318096" y="454914"/>
                  </a:lnTo>
                  <a:lnTo>
                    <a:pt x="315074" y="463346"/>
                  </a:lnTo>
                  <a:lnTo>
                    <a:pt x="315074" y="483489"/>
                  </a:lnTo>
                  <a:lnTo>
                    <a:pt x="317449" y="492213"/>
                  </a:lnTo>
                  <a:lnTo>
                    <a:pt x="325437" y="492213"/>
                  </a:lnTo>
                  <a:lnTo>
                    <a:pt x="327520" y="489839"/>
                  </a:lnTo>
                  <a:lnTo>
                    <a:pt x="328650" y="485863"/>
                  </a:lnTo>
                  <a:lnTo>
                    <a:pt x="328714" y="497332"/>
                  </a:lnTo>
                  <a:lnTo>
                    <a:pt x="327279" y="500646"/>
                  </a:lnTo>
                  <a:lnTo>
                    <a:pt x="322021" y="500646"/>
                  </a:lnTo>
                  <a:lnTo>
                    <a:pt x="320179" y="499859"/>
                  </a:lnTo>
                  <a:lnTo>
                    <a:pt x="319684" y="495300"/>
                  </a:lnTo>
                  <a:lnTo>
                    <a:pt x="315671" y="495300"/>
                  </a:lnTo>
                  <a:lnTo>
                    <a:pt x="316064" y="503783"/>
                  </a:lnTo>
                  <a:lnTo>
                    <a:pt x="320128" y="506603"/>
                  </a:lnTo>
                  <a:lnTo>
                    <a:pt x="329565" y="506603"/>
                  </a:lnTo>
                  <a:lnTo>
                    <a:pt x="332740" y="501192"/>
                  </a:lnTo>
                  <a:lnTo>
                    <a:pt x="332740" y="500646"/>
                  </a:lnTo>
                  <a:lnTo>
                    <a:pt x="332740" y="485825"/>
                  </a:lnTo>
                  <a:lnTo>
                    <a:pt x="332740" y="461264"/>
                  </a:lnTo>
                  <a:lnTo>
                    <a:pt x="332740" y="460921"/>
                  </a:lnTo>
                  <a:lnTo>
                    <a:pt x="332740" y="455904"/>
                  </a:lnTo>
                  <a:close/>
                </a:path>
                <a:path w="385445" h="569595">
                  <a:moveTo>
                    <a:pt x="344690" y="384416"/>
                  </a:moveTo>
                  <a:lnTo>
                    <a:pt x="342163" y="380644"/>
                  </a:lnTo>
                  <a:lnTo>
                    <a:pt x="335661" y="380644"/>
                  </a:lnTo>
                  <a:lnTo>
                    <a:pt x="333527" y="382828"/>
                  </a:lnTo>
                  <a:lnTo>
                    <a:pt x="332282" y="386397"/>
                  </a:lnTo>
                  <a:lnTo>
                    <a:pt x="332232" y="381495"/>
                  </a:lnTo>
                  <a:lnTo>
                    <a:pt x="328371" y="381495"/>
                  </a:lnTo>
                  <a:lnTo>
                    <a:pt x="328371" y="413880"/>
                  </a:lnTo>
                  <a:lnTo>
                    <a:pt x="332435" y="413880"/>
                  </a:lnTo>
                  <a:lnTo>
                    <a:pt x="332435" y="390029"/>
                  </a:lnTo>
                  <a:lnTo>
                    <a:pt x="334149" y="386397"/>
                  </a:lnTo>
                  <a:lnTo>
                    <a:pt x="334225" y="386257"/>
                  </a:lnTo>
                  <a:lnTo>
                    <a:pt x="339382" y="386257"/>
                  </a:lnTo>
                  <a:lnTo>
                    <a:pt x="340525" y="388480"/>
                  </a:lnTo>
                  <a:lnTo>
                    <a:pt x="340626" y="413880"/>
                  </a:lnTo>
                  <a:lnTo>
                    <a:pt x="344690" y="413880"/>
                  </a:lnTo>
                  <a:lnTo>
                    <a:pt x="344690" y="386257"/>
                  </a:lnTo>
                  <a:lnTo>
                    <a:pt x="344690" y="384416"/>
                  </a:lnTo>
                  <a:close/>
                </a:path>
                <a:path w="385445" h="569595">
                  <a:moveTo>
                    <a:pt x="347916" y="327075"/>
                  </a:moveTo>
                  <a:lnTo>
                    <a:pt x="347560" y="327025"/>
                  </a:lnTo>
                  <a:lnTo>
                    <a:pt x="347319" y="326923"/>
                  </a:lnTo>
                  <a:lnTo>
                    <a:pt x="343839" y="326923"/>
                  </a:lnTo>
                  <a:lnTo>
                    <a:pt x="341414" y="330593"/>
                  </a:lnTo>
                  <a:lnTo>
                    <a:pt x="340918" y="334010"/>
                  </a:lnTo>
                  <a:lnTo>
                    <a:pt x="340868" y="327761"/>
                  </a:lnTo>
                  <a:lnTo>
                    <a:pt x="336994" y="327761"/>
                  </a:lnTo>
                  <a:lnTo>
                    <a:pt x="336994" y="360159"/>
                  </a:lnTo>
                  <a:lnTo>
                    <a:pt x="341122" y="360159"/>
                  </a:lnTo>
                  <a:lnTo>
                    <a:pt x="341122" y="337591"/>
                  </a:lnTo>
                  <a:lnTo>
                    <a:pt x="343141" y="334010"/>
                  </a:lnTo>
                  <a:lnTo>
                    <a:pt x="343344" y="333667"/>
                  </a:lnTo>
                  <a:lnTo>
                    <a:pt x="346722" y="333667"/>
                  </a:lnTo>
                  <a:lnTo>
                    <a:pt x="347370" y="333870"/>
                  </a:lnTo>
                  <a:lnTo>
                    <a:pt x="347916" y="333971"/>
                  </a:lnTo>
                  <a:lnTo>
                    <a:pt x="347916" y="333667"/>
                  </a:lnTo>
                  <a:lnTo>
                    <a:pt x="347916" y="327075"/>
                  </a:lnTo>
                  <a:close/>
                </a:path>
                <a:path w="385445" h="569595">
                  <a:moveTo>
                    <a:pt x="351383" y="258953"/>
                  </a:moveTo>
                  <a:lnTo>
                    <a:pt x="350837" y="258851"/>
                  </a:lnTo>
                  <a:lnTo>
                    <a:pt x="350494" y="258660"/>
                  </a:lnTo>
                  <a:lnTo>
                    <a:pt x="345630" y="258660"/>
                  </a:lnTo>
                  <a:lnTo>
                    <a:pt x="342163" y="263867"/>
                  </a:lnTo>
                  <a:lnTo>
                    <a:pt x="341515" y="268732"/>
                  </a:lnTo>
                  <a:lnTo>
                    <a:pt x="341414" y="259892"/>
                  </a:lnTo>
                  <a:lnTo>
                    <a:pt x="335953" y="259892"/>
                  </a:lnTo>
                  <a:lnTo>
                    <a:pt x="335953" y="305536"/>
                  </a:lnTo>
                  <a:lnTo>
                    <a:pt x="341757" y="305536"/>
                  </a:lnTo>
                  <a:lnTo>
                    <a:pt x="341757" y="273786"/>
                  </a:lnTo>
                  <a:lnTo>
                    <a:pt x="344576" y="268732"/>
                  </a:lnTo>
                  <a:lnTo>
                    <a:pt x="344893" y="268185"/>
                  </a:lnTo>
                  <a:lnTo>
                    <a:pt x="349694" y="268185"/>
                  </a:lnTo>
                  <a:lnTo>
                    <a:pt x="350545" y="268478"/>
                  </a:lnTo>
                  <a:lnTo>
                    <a:pt x="351383" y="268630"/>
                  </a:lnTo>
                  <a:lnTo>
                    <a:pt x="351383" y="268185"/>
                  </a:lnTo>
                  <a:lnTo>
                    <a:pt x="351383" y="258953"/>
                  </a:lnTo>
                  <a:close/>
                </a:path>
                <a:path w="385445" h="569595">
                  <a:moveTo>
                    <a:pt x="358330" y="459130"/>
                  </a:moveTo>
                  <a:lnTo>
                    <a:pt x="355854" y="454914"/>
                  </a:lnTo>
                  <a:lnTo>
                    <a:pt x="349554" y="454914"/>
                  </a:lnTo>
                  <a:lnTo>
                    <a:pt x="347472" y="457390"/>
                  </a:lnTo>
                  <a:lnTo>
                    <a:pt x="346278" y="461365"/>
                  </a:lnTo>
                  <a:lnTo>
                    <a:pt x="346176" y="455904"/>
                  </a:lnTo>
                  <a:lnTo>
                    <a:pt x="342404" y="455904"/>
                  </a:lnTo>
                  <a:lnTo>
                    <a:pt x="342404" y="492213"/>
                  </a:lnTo>
                  <a:lnTo>
                    <a:pt x="346430" y="492213"/>
                  </a:lnTo>
                  <a:lnTo>
                    <a:pt x="346430" y="465429"/>
                  </a:lnTo>
                  <a:lnTo>
                    <a:pt x="348056" y="461365"/>
                  </a:lnTo>
                  <a:lnTo>
                    <a:pt x="353123" y="461264"/>
                  </a:lnTo>
                  <a:lnTo>
                    <a:pt x="354266" y="463689"/>
                  </a:lnTo>
                  <a:lnTo>
                    <a:pt x="354368" y="492213"/>
                  </a:lnTo>
                  <a:lnTo>
                    <a:pt x="358330" y="492213"/>
                  </a:lnTo>
                  <a:lnTo>
                    <a:pt x="358330" y="461264"/>
                  </a:lnTo>
                  <a:lnTo>
                    <a:pt x="358330" y="459130"/>
                  </a:lnTo>
                  <a:close/>
                </a:path>
                <a:path w="385445" h="569595">
                  <a:moveTo>
                    <a:pt x="359676" y="534581"/>
                  </a:moveTo>
                  <a:lnTo>
                    <a:pt x="357390" y="531215"/>
                  </a:lnTo>
                  <a:lnTo>
                    <a:pt x="353568" y="531215"/>
                  </a:lnTo>
                  <a:lnTo>
                    <a:pt x="350939" y="531215"/>
                  </a:lnTo>
                  <a:lnTo>
                    <a:pt x="349199" y="533539"/>
                  </a:lnTo>
                  <a:lnTo>
                    <a:pt x="347916" y="537260"/>
                  </a:lnTo>
                  <a:lnTo>
                    <a:pt x="347065" y="533095"/>
                  </a:lnTo>
                  <a:lnTo>
                    <a:pt x="344982" y="531215"/>
                  </a:lnTo>
                  <a:lnTo>
                    <a:pt x="339928" y="531215"/>
                  </a:lnTo>
                  <a:lnTo>
                    <a:pt x="338391" y="533692"/>
                  </a:lnTo>
                  <a:lnTo>
                    <a:pt x="337197" y="537260"/>
                  </a:lnTo>
                  <a:lnTo>
                    <a:pt x="337096" y="532206"/>
                  </a:lnTo>
                  <a:lnTo>
                    <a:pt x="333273" y="532206"/>
                  </a:lnTo>
                  <a:lnTo>
                    <a:pt x="333273" y="568515"/>
                  </a:lnTo>
                  <a:lnTo>
                    <a:pt x="337299" y="568515"/>
                  </a:lnTo>
                  <a:lnTo>
                    <a:pt x="337299" y="540880"/>
                  </a:lnTo>
                  <a:lnTo>
                    <a:pt x="339178" y="537514"/>
                  </a:lnTo>
                  <a:lnTo>
                    <a:pt x="343700" y="537514"/>
                  </a:lnTo>
                  <a:lnTo>
                    <a:pt x="344487" y="540194"/>
                  </a:lnTo>
                  <a:lnTo>
                    <a:pt x="344487" y="568515"/>
                  </a:lnTo>
                  <a:lnTo>
                    <a:pt x="348462" y="568515"/>
                  </a:lnTo>
                  <a:lnTo>
                    <a:pt x="348462" y="541134"/>
                  </a:lnTo>
                  <a:lnTo>
                    <a:pt x="349656" y="537514"/>
                  </a:lnTo>
                  <a:lnTo>
                    <a:pt x="355460" y="537514"/>
                  </a:lnTo>
                  <a:lnTo>
                    <a:pt x="355650" y="541528"/>
                  </a:lnTo>
                  <a:lnTo>
                    <a:pt x="355650" y="568515"/>
                  </a:lnTo>
                  <a:lnTo>
                    <a:pt x="359676" y="568515"/>
                  </a:lnTo>
                  <a:lnTo>
                    <a:pt x="359676" y="534581"/>
                  </a:lnTo>
                  <a:close/>
                </a:path>
                <a:path w="385445" h="569595">
                  <a:moveTo>
                    <a:pt x="372414" y="408978"/>
                  </a:moveTo>
                  <a:lnTo>
                    <a:pt x="371970" y="409117"/>
                  </a:lnTo>
                  <a:lnTo>
                    <a:pt x="370636" y="409117"/>
                  </a:lnTo>
                  <a:lnTo>
                    <a:pt x="370433" y="408432"/>
                  </a:lnTo>
                  <a:lnTo>
                    <a:pt x="370433" y="397662"/>
                  </a:lnTo>
                  <a:lnTo>
                    <a:pt x="370433" y="394830"/>
                  </a:lnTo>
                  <a:lnTo>
                    <a:pt x="370433" y="386257"/>
                  </a:lnTo>
                  <a:lnTo>
                    <a:pt x="370433" y="383222"/>
                  </a:lnTo>
                  <a:lnTo>
                    <a:pt x="366610" y="380644"/>
                  </a:lnTo>
                  <a:lnTo>
                    <a:pt x="358825" y="380644"/>
                  </a:lnTo>
                  <a:lnTo>
                    <a:pt x="354761" y="383082"/>
                  </a:lnTo>
                  <a:lnTo>
                    <a:pt x="354457" y="391414"/>
                  </a:lnTo>
                  <a:lnTo>
                    <a:pt x="358584" y="391414"/>
                  </a:lnTo>
                  <a:lnTo>
                    <a:pt x="358775" y="387896"/>
                  </a:lnTo>
                  <a:lnTo>
                    <a:pt x="360413" y="386257"/>
                  </a:lnTo>
                  <a:lnTo>
                    <a:pt x="364388" y="386257"/>
                  </a:lnTo>
                  <a:lnTo>
                    <a:pt x="366572" y="386943"/>
                  </a:lnTo>
                  <a:lnTo>
                    <a:pt x="366572" y="394830"/>
                  </a:lnTo>
                  <a:lnTo>
                    <a:pt x="366318" y="394779"/>
                  </a:lnTo>
                  <a:lnTo>
                    <a:pt x="366318" y="397662"/>
                  </a:lnTo>
                  <a:lnTo>
                    <a:pt x="366318" y="407492"/>
                  </a:lnTo>
                  <a:lnTo>
                    <a:pt x="363486" y="409117"/>
                  </a:lnTo>
                  <a:lnTo>
                    <a:pt x="360260" y="409117"/>
                  </a:lnTo>
                  <a:lnTo>
                    <a:pt x="357886" y="408178"/>
                  </a:lnTo>
                  <a:lnTo>
                    <a:pt x="357886" y="401231"/>
                  </a:lnTo>
                  <a:lnTo>
                    <a:pt x="359473" y="400100"/>
                  </a:lnTo>
                  <a:lnTo>
                    <a:pt x="361264" y="399592"/>
                  </a:lnTo>
                  <a:lnTo>
                    <a:pt x="363042" y="399046"/>
                  </a:lnTo>
                  <a:lnTo>
                    <a:pt x="365023" y="399097"/>
                  </a:lnTo>
                  <a:lnTo>
                    <a:pt x="366318" y="397662"/>
                  </a:lnTo>
                  <a:lnTo>
                    <a:pt x="366318" y="394779"/>
                  </a:lnTo>
                  <a:lnTo>
                    <a:pt x="363943" y="394296"/>
                  </a:lnTo>
                  <a:lnTo>
                    <a:pt x="360959" y="395236"/>
                  </a:lnTo>
                  <a:lnTo>
                    <a:pt x="357543" y="395922"/>
                  </a:lnTo>
                  <a:lnTo>
                    <a:pt x="353822" y="397217"/>
                  </a:lnTo>
                  <a:lnTo>
                    <a:pt x="353822" y="411607"/>
                  </a:lnTo>
                  <a:lnTo>
                    <a:pt x="356844" y="414731"/>
                  </a:lnTo>
                  <a:lnTo>
                    <a:pt x="362394" y="414731"/>
                  </a:lnTo>
                  <a:lnTo>
                    <a:pt x="365023" y="413537"/>
                  </a:lnTo>
                  <a:lnTo>
                    <a:pt x="366610" y="410806"/>
                  </a:lnTo>
                  <a:lnTo>
                    <a:pt x="366966" y="413740"/>
                  </a:lnTo>
                  <a:lnTo>
                    <a:pt x="368160" y="414731"/>
                  </a:lnTo>
                  <a:lnTo>
                    <a:pt x="370484" y="414731"/>
                  </a:lnTo>
                  <a:lnTo>
                    <a:pt x="371779" y="414286"/>
                  </a:lnTo>
                  <a:lnTo>
                    <a:pt x="372414" y="413931"/>
                  </a:lnTo>
                  <a:lnTo>
                    <a:pt x="372414" y="410806"/>
                  </a:lnTo>
                  <a:lnTo>
                    <a:pt x="372414" y="409117"/>
                  </a:lnTo>
                  <a:lnTo>
                    <a:pt x="372414" y="408978"/>
                  </a:lnTo>
                  <a:close/>
                </a:path>
                <a:path w="385445" h="569595">
                  <a:moveTo>
                    <a:pt x="372414" y="336092"/>
                  </a:moveTo>
                  <a:lnTo>
                    <a:pt x="371005" y="332524"/>
                  </a:lnTo>
                  <a:lnTo>
                    <a:pt x="368795" y="326923"/>
                  </a:lnTo>
                  <a:lnTo>
                    <a:pt x="367614" y="326923"/>
                  </a:lnTo>
                  <a:lnTo>
                    <a:pt x="367614" y="341109"/>
                  </a:lnTo>
                  <a:lnTo>
                    <a:pt x="358038" y="341109"/>
                  </a:lnTo>
                  <a:lnTo>
                    <a:pt x="367614" y="341109"/>
                  </a:lnTo>
                  <a:lnTo>
                    <a:pt x="367614" y="326923"/>
                  </a:lnTo>
                  <a:lnTo>
                    <a:pt x="357390" y="326923"/>
                  </a:lnTo>
                  <a:lnTo>
                    <a:pt x="353910" y="334810"/>
                  </a:lnTo>
                  <a:lnTo>
                    <a:pt x="353910" y="353961"/>
                  </a:lnTo>
                  <a:lnTo>
                    <a:pt x="357187" y="360997"/>
                  </a:lnTo>
                  <a:lnTo>
                    <a:pt x="367118" y="360997"/>
                  </a:lnTo>
                  <a:lnTo>
                    <a:pt x="370586" y="357085"/>
                  </a:lnTo>
                  <a:lnTo>
                    <a:pt x="370789" y="355396"/>
                  </a:lnTo>
                  <a:lnTo>
                    <a:pt x="371475" y="349986"/>
                  </a:lnTo>
                  <a:lnTo>
                    <a:pt x="367563" y="349986"/>
                  </a:lnTo>
                  <a:lnTo>
                    <a:pt x="366864" y="353555"/>
                  </a:lnTo>
                  <a:lnTo>
                    <a:pt x="365429" y="355396"/>
                  </a:lnTo>
                  <a:lnTo>
                    <a:pt x="359625" y="355396"/>
                  </a:lnTo>
                  <a:lnTo>
                    <a:pt x="358038" y="350888"/>
                  </a:lnTo>
                  <a:lnTo>
                    <a:pt x="358038" y="345821"/>
                  </a:lnTo>
                  <a:lnTo>
                    <a:pt x="371729" y="345821"/>
                  </a:lnTo>
                  <a:lnTo>
                    <a:pt x="372059" y="341109"/>
                  </a:lnTo>
                  <a:lnTo>
                    <a:pt x="372414" y="336092"/>
                  </a:lnTo>
                  <a:close/>
                </a:path>
                <a:path w="385445" h="569595">
                  <a:moveTo>
                    <a:pt x="384619" y="275183"/>
                  </a:moveTo>
                  <a:lnTo>
                    <a:pt x="384073" y="263969"/>
                  </a:lnTo>
                  <a:lnTo>
                    <a:pt x="378866" y="258660"/>
                  </a:lnTo>
                  <a:lnTo>
                    <a:pt x="372770" y="258660"/>
                  </a:lnTo>
                  <a:lnTo>
                    <a:pt x="367093" y="260565"/>
                  </a:lnTo>
                  <a:lnTo>
                    <a:pt x="363042" y="265772"/>
                  </a:lnTo>
                  <a:lnTo>
                    <a:pt x="360616" y="273558"/>
                  </a:lnTo>
                  <a:lnTo>
                    <a:pt x="359816" y="283210"/>
                  </a:lnTo>
                  <a:lnTo>
                    <a:pt x="360641" y="292557"/>
                  </a:lnTo>
                  <a:lnTo>
                    <a:pt x="363105" y="300024"/>
                  </a:lnTo>
                  <a:lnTo>
                    <a:pt x="367093" y="304990"/>
                  </a:lnTo>
                  <a:lnTo>
                    <a:pt x="372567" y="306781"/>
                  </a:lnTo>
                  <a:lnTo>
                    <a:pt x="379310" y="306781"/>
                  </a:lnTo>
                  <a:lnTo>
                    <a:pt x="383540" y="300228"/>
                  </a:lnTo>
                  <a:lnTo>
                    <a:pt x="384619" y="288429"/>
                  </a:lnTo>
                  <a:lnTo>
                    <a:pt x="378815" y="288429"/>
                  </a:lnTo>
                  <a:lnTo>
                    <a:pt x="378269" y="294919"/>
                  </a:lnTo>
                  <a:lnTo>
                    <a:pt x="375945" y="298843"/>
                  </a:lnTo>
                  <a:lnTo>
                    <a:pt x="367563" y="298843"/>
                  </a:lnTo>
                  <a:lnTo>
                    <a:pt x="365620" y="290804"/>
                  </a:lnTo>
                  <a:lnTo>
                    <a:pt x="365620" y="269379"/>
                  </a:lnTo>
                  <a:lnTo>
                    <a:pt x="369836" y="266598"/>
                  </a:lnTo>
                  <a:lnTo>
                    <a:pt x="376047" y="266598"/>
                  </a:lnTo>
                  <a:lnTo>
                    <a:pt x="378371" y="269621"/>
                  </a:lnTo>
                  <a:lnTo>
                    <a:pt x="378815" y="275183"/>
                  </a:lnTo>
                  <a:lnTo>
                    <a:pt x="384619" y="275183"/>
                  </a:lnTo>
                  <a:close/>
                </a:path>
                <a:path w="385445" h="569595">
                  <a:moveTo>
                    <a:pt x="384670" y="550506"/>
                  </a:moveTo>
                  <a:lnTo>
                    <a:pt x="381749" y="548424"/>
                  </a:lnTo>
                  <a:lnTo>
                    <a:pt x="378815" y="547090"/>
                  </a:lnTo>
                  <a:lnTo>
                    <a:pt x="375843" y="545744"/>
                  </a:lnTo>
                  <a:lnTo>
                    <a:pt x="372922" y="545198"/>
                  </a:lnTo>
                  <a:lnTo>
                    <a:pt x="372922" y="538111"/>
                  </a:lnTo>
                  <a:lnTo>
                    <a:pt x="375056" y="537514"/>
                  </a:lnTo>
                  <a:lnTo>
                    <a:pt x="377977" y="537514"/>
                  </a:lnTo>
                  <a:lnTo>
                    <a:pt x="379564" y="538607"/>
                  </a:lnTo>
                  <a:lnTo>
                    <a:pt x="379907" y="542378"/>
                  </a:lnTo>
                  <a:lnTo>
                    <a:pt x="384073" y="542378"/>
                  </a:lnTo>
                  <a:lnTo>
                    <a:pt x="383578" y="534289"/>
                  </a:lnTo>
                  <a:lnTo>
                    <a:pt x="380212" y="531215"/>
                  </a:lnTo>
                  <a:lnTo>
                    <a:pt x="373164" y="531215"/>
                  </a:lnTo>
                  <a:lnTo>
                    <a:pt x="368896" y="533692"/>
                  </a:lnTo>
                  <a:lnTo>
                    <a:pt x="368896" y="548970"/>
                  </a:lnTo>
                  <a:lnTo>
                    <a:pt x="371779" y="551103"/>
                  </a:lnTo>
                  <a:lnTo>
                    <a:pt x="374751" y="552348"/>
                  </a:lnTo>
                  <a:lnTo>
                    <a:pt x="377634" y="553681"/>
                  </a:lnTo>
                  <a:lnTo>
                    <a:pt x="380555" y="554177"/>
                  </a:lnTo>
                  <a:lnTo>
                    <a:pt x="380758" y="562521"/>
                  </a:lnTo>
                  <a:lnTo>
                    <a:pt x="378129" y="563156"/>
                  </a:lnTo>
                  <a:lnTo>
                    <a:pt x="374510" y="563156"/>
                  </a:lnTo>
                  <a:lnTo>
                    <a:pt x="372719" y="561479"/>
                  </a:lnTo>
                  <a:lnTo>
                    <a:pt x="372516" y="556856"/>
                  </a:lnTo>
                  <a:lnTo>
                    <a:pt x="368503" y="556856"/>
                  </a:lnTo>
                  <a:lnTo>
                    <a:pt x="368604" y="565391"/>
                  </a:lnTo>
                  <a:lnTo>
                    <a:pt x="371970" y="569455"/>
                  </a:lnTo>
                  <a:lnTo>
                    <a:pt x="380314" y="569455"/>
                  </a:lnTo>
                  <a:lnTo>
                    <a:pt x="384670" y="566331"/>
                  </a:lnTo>
                  <a:lnTo>
                    <a:pt x="384670" y="550506"/>
                  </a:lnTo>
                  <a:close/>
                </a:path>
                <a:path w="385445" h="569595">
                  <a:moveTo>
                    <a:pt x="384822" y="369189"/>
                  </a:moveTo>
                  <a:lnTo>
                    <a:pt x="380707" y="369189"/>
                  </a:lnTo>
                  <a:lnTo>
                    <a:pt x="380707" y="413893"/>
                  </a:lnTo>
                  <a:lnTo>
                    <a:pt x="384822" y="413893"/>
                  </a:lnTo>
                  <a:lnTo>
                    <a:pt x="384822" y="369189"/>
                  </a:lnTo>
                  <a:close/>
                </a:path>
                <a:path w="385445" h="569595">
                  <a:moveTo>
                    <a:pt x="384822" y="315455"/>
                  </a:moveTo>
                  <a:lnTo>
                    <a:pt x="380707" y="315455"/>
                  </a:lnTo>
                  <a:lnTo>
                    <a:pt x="380707" y="360108"/>
                  </a:lnTo>
                  <a:lnTo>
                    <a:pt x="384822" y="360108"/>
                  </a:lnTo>
                  <a:lnTo>
                    <a:pt x="384822" y="315455"/>
                  </a:lnTo>
                  <a:close/>
                </a:path>
                <a:path w="385445" h="569595">
                  <a:moveTo>
                    <a:pt x="385368" y="465226"/>
                  </a:moveTo>
                  <a:lnTo>
                    <a:pt x="384009" y="461264"/>
                  </a:lnTo>
                  <a:lnTo>
                    <a:pt x="381850" y="454914"/>
                  </a:lnTo>
                  <a:lnTo>
                    <a:pt x="380657" y="454914"/>
                  </a:lnTo>
                  <a:lnTo>
                    <a:pt x="380657" y="470890"/>
                  </a:lnTo>
                  <a:lnTo>
                    <a:pt x="371335" y="470890"/>
                  </a:lnTo>
                  <a:lnTo>
                    <a:pt x="380657" y="470890"/>
                  </a:lnTo>
                  <a:lnTo>
                    <a:pt x="380657" y="454914"/>
                  </a:lnTo>
                  <a:lnTo>
                    <a:pt x="370687" y="454914"/>
                  </a:lnTo>
                  <a:lnTo>
                    <a:pt x="367309" y="463791"/>
                  </a:lnTo>
                  <a:lnTo>
                    <a:pt x="367309" y="485279"/>
                  </a:lnTo>
                  <a:lnTo>
                    <a:pt x="370484" y="493217"/>
                  </a:lnTo>
                  <a:lnTo>
                    <a:pt x="380161" y="493217"/>
                  </a:lnTo>
                  <a:lnTo>
                    <a:pt x="383540" y="488746"/>
                  </a:lnTo>
                  <a:lnTo>
                    <a:pt x="383743" y="486867"/>
                  </a:lnTo>
                  <a:lnTo>
                    <a:pt x="384429" y="480809"/>
                  </a:lnTo>
                  <a:lnTo>
                    <a:pt x="380657" y="480809"/>
                  </a:lnTo>
                  <a:lnTo>
                    <a:pt x="379907" y="484822"/>
                  </a:lnTo>
                  <a:lnTo>
                    <a:pt x="378523" y="486867"/>
                  </a:lnTo>
                  <a:lnTo>
                    <a:pt x="372872" y="486867"/>
                  </a:lnTo>
                  <a:lnTo>
                    <a:pt x="371335" y="481799"/>
                  </a:lnTo>
                  <a:lnTo>
                    <a:pt x="371335" y="476148"/>
                  </a:lnTo>
                  <a:lnTo>
                    <a:pt x="384670" y="476148"/>
                  </a:lnTo>
                  <a:lnTo>
                    <a:pt x="385000" y="470890"/>
                  </a:lnTo>
                  <a:lnTo>
                    <a:pt x="385368" y="4652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81784" y="6971601"/>
              <a:ext cx="234353" cy="210248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8299970" y="6761365"/>
              <a:ext cx="591185" cy="491490"/>
            </a:xfrm>
            <a:custGeom>
              <a:avLst/>
              <a:gdLst/>
              <a:ahLst/>
              <a:cxnLst/>
              <a:rect l="l" t="t" r="r" b="b"/>
              <a:pathLst>
                <a:path w="591184" h="491490">
                  <a:moveTo>
                    <a:pt x="23088" y="434073"/>
                  </a:moveTo>
                  <a:lnTo>
                    <a:pt x="19138" y="434073"/>
                  </a:lnTo>
                  <a:lnTo>
                    <a:pt x="19138" y="467017"/>
                  </a:lnTo>
                  <a:lnTo>
                    <a:pt x="19024" y="474167"/>
                  </a:lnTo>
                  <a:lnTo>
                    <a:pt x="15201" y="484136"/>
                  </a:lnTo>
                  <a:lnTo>
                    <a:pt x="14262" y="485076"/>
                  </a:lnTo>
                  <a:lnTo>
                    <a:pt x="13119" y="485521"/>
                  </a:lnTo>
                  <a:lnTo>
                    <a:pt x="10439" y="485521"/>
                  </a:lnTo>
                  <a:lnTo>
                    <a:pt x="6032" y="480860"/>
                  </a:lnTo>
                  <a:lnTo>
                    <a:pt x="5384" y="479425"/>
                  </a:lnTo>
                  <a:lnTo>
                    <a:pt x="4940" y="477786"/>
                  </a:lnTo>
                  <a:lnTo>
                    <a:pt x="4343" y="474167"/>
                  </a:lnTo>
                  <a:lnTo>
                    <a:pt x="4292" y="467017"/>
                  </a:lnTo>
                  <a:lnTo>
                    <a:pt x="4368" y="466178"/>
                  </a:lnTo>
                  <a:lnTo>
                    <a:pt x="10147" y="454621"/>
                  </a:lnTo>
                  <a:lnTo>
                    <a:pt x="12928" y="454621"/>
                  </a:lnTo>
                  <a:lnTo>
                    <a:pt x="19138" y="467017"/>
                  </a:lnTo>
                  <a:lnTo>
                    <a:pt x="19138" y="434073"/>
                  </a:lnTo>
                  <a:lnTo>
                    <a:pt x="19075" y="455066"/>
                  </a:lnTo>
                  <a:lnTo>
                    <a:pt x="18796" y="454621"/>
                  </a:lnTo>
                  <a:lnTo>
                    <a:pt x="18529" y="453872"/>
                  </a:lnTo>
                  <a:lnTo>
                    <a:pt x="17983" y="452831"/>
                  </a:lnTo>
                  <a:lnTo>
                    <a:pt x="11684" y="448665"/>
                  </a:lnTo>
                  <a:lnTo>
                    <a:pt x="9207" y="448665"/>
                  </a:lnTo>
                  <a:lnTo>
                    <a:pt x="0" y="466178"/>
                  </a:lnTo>
                  <a:lnTo>
                    <a:pt x="38" y="474167"/>
                  </a:lnTo>
                  <a:lnTo>
                    <a:pt x="2755" y="484924"/>
                  </a:lnTo>
                  <a:lnTo>
                    <a:pt x="3644" y="486867"/>
                  </a:lnTo>
                  <a:lnTo>
                    <a:pt x="4838" y="488454"/>
                  </a:lnTo>
                  <a:lnTo>
                    <a:pt x="7620" y="490728"/>
                  </a:lnTo>
                  <a:lnTo>
                    <a:pt x="9296" y="491324"/>
                  </a:lnTo>
                  <a:lnTo>
                    <a:pt x="12877" y="491324"/>
                  </a:lnTo>
                  <a:lnTo>
                    <a:pt x="14414" y="490829"/>
                  </a:lnTo>
                  <a:lnTo>
                    <a:pt x="17284" y="488848"/>
                  </a:lnTo>
                  <a:lnTo>
                    <a:pt x="18275" y="487210"/>
                  </a:lnTo>
                  <a:lnTo>
                    <a:pt x="18783" y="485521"/>
                  </a:lnTo>
                  <a:lnTo>
                    <a:pt x="18973" y="484924"/>
                  </a:lnTo>
                  <a:lnTo>
                    <a:pt x="19075" y="490435"/>
                  </a:lnTo>
                  <a:lnTo>
                    <a:pt x="23088" y="490435"/>
                  </a:lnTo>
                  <a:lnTo>
                    <a:pt x="23088" y="484924"/>
                  </a:lnTo>
                  <a:lnTo>
                    <a:pt x="23088" y="455066"/>
                  </a:lnTo>
                  <a:lnTo>
                    <a:pt x="23088" y="434073"/>
                  </a:lnTo>
                  <a:close/>
                </a:path>
                <a:path w="591184" h="491490">
                  <a:moveTo>
                    <a:pt x="24257" y="331470"/>
                  </a:moveTo>
                  <a:lnTo>
                    <a:pt x="21920" y="326351"/>
                  </a:lnTo>
                  <a:lnTo>
                    <a:pt x="21310" y="326390"/>
                  </a:lnTo>
                  <a:lnTo>
                    <a:pt x="22593" y="330200"/>
                  </a:lnTo>
                  <a:lnTo>
                    <a:pt x="23241" y="331470"/>
                  </a:lnTo>
                  <a:lnTo>
                    <a:pt x="24257" y="331470"/>
                  </a:lnTo>
                  <a:close/>
                </a:path>
                <a:path w="591184" h="491490">
                  <a:moveTo>
                    <a:pt x="50076" y="285000"/>
                  </a:moveTo>
                  <a:lnTo>
                    <a:pt x="49733" y="285203"/>
                  </a:lnTo>
                  <a:lnTo>
                    <a:pt x="49682" y="285445"/>
                  </a:lnTo>
                  <a:lnTo>
                    <a:pt x="49936" y="285648"/>
                  </a:lnTo>
                  <a:lnTo>
                    <a:pt x="49987" y="285445"/>
                  </a:lnTo>
                  <a:lnTo>
                    <a:pt x="50025" y="285203"/>
                  </a:lnTo>
                  <a:lnTo>
                    <a:pt x="50076" y="285000"/>
                  </a:lnTo>
                  <a:close/>
                </a:path>
                <a:path w="591184" h="491490">
                  <a:moveTo>
                    <a:pt x="53555" y="239407"/>
                  </a:moveTo>
                  <a:lnTo>
                    <a:pt x="53301" y="234645"/>
                  </a:lnTo>
                  <a:lnTo>
                    <a:pt x="50177" y="233311"/>
                  </a:lnTo>
                  <a:lnTo>
                    <a:pt x="47548" y="232016"/>
                  </a:lnTo>
                  <a:lnTo>
                    <a:pt x="44526" y="234251"/>
                  </a:lnTo>
                  <a:lnTo>
                    <a:pt x="34150" y="241744"/>
                  </a:lnTo>
                  <a:lnTo>
                    <a:pt x="33616" y="243281"/>
                  </a:lnTo>
                  <a:lnTo>
                    <a:pt x="41300" y="251460"/>
                  </a:lnTo>
                  <a:lnTo>
                    <a:pt x="45808" y="249377"/>
                  </a:lnTo>
                  <a:lnTo>
                    <a:pt x="50076" y="257416"/>
                  </a:lnTo>
                  <a:lnTo>
                    <a:pt x="52070" y="251167"/>
                  </a:lnTo>
                  <a:lnTo>
                    <a:pt x="49288" y="249478"/>
                  </a:lnTo>
                  <a:lnTo>
                    <a:pt x="45123" y="245516"/>
                  </a:lnTo>
                  <a:lnTo>
                    <a:pt x="46507" y="241096"/>
                  </a:lnTo>
                  <a:lnTo>
                    <a:pt x="48983" y="247345"/>
                  </a:lnTo>
                  <a:lnTo>
                    <a:pt x="51968" y="246062"/>
                  </a:lnTo>
                  <a:lnTo>
                    <a:pt x="53200" y="241490"/>
                  </a:lnTo>
                  <a:lnTo>
                    <a:pt x="53555" y="239407"/>
                  </a:lnTo>
                  <a:close/>
                </a:path>
                <a:path w="591184" h="491490">
                  <a:moveTo>
                    <a:pt x="60147" y="469595"/>
                  </a:moveTo>
                  <a:lnTo>
                    <a:pt x="60007" y="466966"/>
                  </a:lnTo>
                  <a:lnTo>
                    <a:pt x="59905" y="466128"/>
                  </a:lnTo>
                  <a:lnTo>
                    <a:pt x="59740" y="464591"/>
                  </a:lnTo>
                  <a:lnTo>
                    <a:pt x="59334" y="461416"/>
                  </a:lnTo>
                  <a:lnTo>
                    <a:pt x="58775" y="459079"/>
                  </a:lnTo>
                  <a:lnTo>
                    <a:pt x="58699" y="458838"/>
                  </a:lnTo>
                  <a:lnTo>
                    <a:pt x="57111" y="454621"/>
                  </a:lnTo>
                  <a:lnTo>
                    <a:pt x="57023" y="454367"/>
                  </a:lnTo>
                  <a:lnTo>
                    <a:pt x="55880" y="452437"/>
                  </a:lnTo>
                  <a:lnTo>
                    <a:pt x="55841" y="466128"/>
                  </a:lnTo>
                  <a:lnTo>
                    <a:pt x="41744" y="466128"/>
                  </a:lnTo>
                  <a:lnTo>
                    <a:pt x="47752" y="454621"/>
                  </a:lnTo>
                  <a:lnTo>
                    <a:pt x="49784" y="454621"/>
                  </a:lnTo>
                  <a:lnTo>
                    <a:pt x="53708" y="457987"/>
                  </a:lnTo>
                  <a:lnTo>
                    <a:pt x="54343" y="458978"/>
                  </a:lnTo>
                  <a:lnTo>
                    <a:pt x="54838" y="460222"/>
                  </a:lnTo>
                  <a:lnTo>
                    <a:pt x="55537" y="463054"/>
                  </a:lnTo>
                  <a:lnTo>
                    <a:pt x="55791" y="464591"/>
                  </a:lnTo>
                  <a:lnTo>
                    <a:pt x="55841" y="466128"/>
                  </a:lnTo>
                  <a:lnTo>
                    <a:pt x="55841" y="452399"/>
                  </a:lnTo>
                  <a:lnTo>
                    <a:pt x="54444" y="450938"/>
                  </a:lnTo>
                  <a:lnTo>
                    <a:pt x="53009" y="449402"/>
                  </a:lnTo>
                  <a:lnTo>
                    <a:pt x="51168" y="448665"/>
                  </a:lnTo>
                  <a:lnTo>
                    <a:pt x="47358" y="448665"/>
                  </a:lnTo>
                  <a:lnTo>
                    <a:pt x="45808" y="449211"/>
                  </a:lnTo>
                  <a:lnTo>
                    <a:pt x="37541" y="466128"/>
                  </a:lnTo>
                  <a:lnTo>
                    <a:pt x="37642" y="473862"/>
                  </a:lnTo>
                  <a:lnTo>
                    <a:pt x="47307" y="491324"/>
                  </a:lnTo>
                  <a:lnTo>
                    <a:pt x="52019" y="491324"/>
                  </a:lnTo>
                  <a:lnTo>
                    <a:pt x="54292" y="490181"/>
                  </a:lnTo>
                  <a:lnTo>
                    <a:pt x="57962" y="485521"/>
                  </a:lnTo>
                  <a:lnTo>
                    <a:pt x="59156" y="482104"/>
                  </a:lnTo>
                  <a:lnTo>
                    <a:pt x="59702" y="477532"/>
                  </a:lnTo>
                  <a:lnTo>
                    <a:pt x="55740" y="477532"/>
                  </a:lnTo>
                  <a:lnTo>
                    <a:pt x="55384" y="480212"/>
                  </a:lnTo>
                  <a:lnTo>
                    <a:pt x="54648" y="482193"/>
                  </a:lnTo>
                  <a:lnTo>
                    <a:pt x="53632" y="483438"/>
                  </a:lnTo>
                  <a:lnTo>
                    <a:pt x="52463" y="484822"/>
                  </a:lnTo>
                  <a:lnTo>
                    <a:pt x="51066" y="485521"/>
                  </a:lnTo>
                  <a:lnTo>
                    <a:pt x="48044" y="485521"/>
                  </a:lnTo>
                  <a:lnTo>
                    <a:pt x="46901" y="485127"/>
                  </a:lnTo>
                  <a:lnTo>
                    <a:pt x="44970" y="483692"/>
                  </a:lnTo>
                  <a:lnTo>
                    <a:pt x="44132" y="482688"/>
                  </a:lnTo>
                  <a:lnTo>
                    <a:pt x="43535" y="481457"/>
                  </a:lnTo>
                  <a:lnTo>
                    <a:pt x="42887" y="480212"/>
                  </a:lnTo>
                  <a:lnTo>
                    <a:pt x="42443" y="478777"/>
                  </a:lnTo>
                  <a:lnTo>
                    <a:pt x="41846" y="475551"/>
                  </a:lnTo>
                  <a:lnTo>
                    <a:pt x="41744" y="472071"/>
                  </a:lnTo>
                  <a:lnTo>
                    <a:pt x="60096" y="472071"/>
                  </a:lnTo>
                  <a:lnTo>
                    <a:pt x="60147" y="469595"/>
                  </a:lnTo>
                  <a:close/>
                </a:path>
                <a:path w="591184" h="491490">
                  <a:moveTo>
                    <a:pt x="72212" y="46990"/>
                  </a:moveTo>
                  <a:lnTo>
                    <a:pt x="71907" y="46990"/>
                  </a:lnTo>
                  <a:lnTo>
                    <a:pt x="71958" y="47117"/>
                  </a:lnTo>
                  <a:lnTo>
                    <a:pt x="72212" y="46990"/>
                  </a:lnTo>
                  <a:close/>
                </a:path>
                <a:path w="591184" h="491490">
                  <a:moveTo>
                    <a:pt x="72555" y="48260"/>
                  </a:moveTo>
                  <a:lnTo>
                    <a:pt x="71958" y="47117"/>
                  </a:lnTo>
                  <a:lnTo>
                    <a:pt x="69723" y="48260"/>
                  </a:lnTo>
                  <a:lnTo>
                    <a:pt x="72555" y="48260"/>
                  </a:lnTo>
                  <a:close/>
                </a:path>
                <a:path w="591184" h="491490">
                  <a:moveTo>
                    <a:pt x="75679" y="66040"/>
                  </a:moveTo>
                  <a:lnTo>
                    <a:pt x="75272" y="65722"/>
                  </a:lnTo>
                  <a:lnTo>
                    <a:pt x="75234" y="66040"/>
                  </a:lnTo>
                  <a:lnTo>
                    <a:pt x="75679" y="66040"/>
                  </a:lnTo>
                  <a:close/>
                </a:path>
                <a:path w="591184" h="491490">
                  <a:moveTo>
                    <a:pt x="76123" y="67310"/>
                  </a:moveTo>
                  <a:lnTo>
                    <a:pt x="75831" y="66040"/>
                  </a:lnTo>
                  <a:lnTo>
                    <a:pt x="75679" y="67310"/>
                  </a:lnTo>
                  <a:lnTo>
                    <a:pt x="76123" y="67310"/>
                  </a:lnTo>
                  <a:close/>
                </a:path>
                <a:path w="591184" h="491490">
                  <a:moveTo>
                    <a:pt x="76974" y="67310"/>
                  </a:moveTo>
                  <a:lnTo>
                    <a:pt x="76923" y="66040"/>
                  </a:lnTo>
                  <a:lnTo>
                    <a:pt x="76327" y="66040"/>
                  </a:lnTo>
                  <a:lnTo>
                    <a:pt x="76123" y="67310"/>
                  </a:lnTo>
                  <a:lnTo>
                    <a:pt x="76974" y="67310"/>
                  </a:lnTo>
                  <a:close/>
                </a:path>
                <a:path w="591184" h="491490">
                  <a:moveTo>
                    <a:pt x="78016" y="45720"/>
                  </a:moveTo>
                  <a:lnTo>
                    <a:pt x="78016" y="46570"/>
                  </a:lnTo>
                  <a:lnTo>
                    <a:pt x="78016" y="45720"/>
                  </a:lnTo>
                  <a:close/>
                </a:path>
                <a:path w="591184" h="491490">
                  <a:moveTo>
                    <a:pt x="80289" y="96520"/>
                  </a:moveTo>
                  <a:lnTo>
                    <a:pt x="80098" y="95250"/>
                  </a:lnTo>
                  <a:lnTo>
                    <a:pt x="79844" y="95250"/>
                  </a:lnTo>
                  <a:lnTo>
                    <a:pt x="80289" y="96520"/>
                  </a:lnTo>
                  <a:close/>
                </a:path>
                <a:path w="591184" h="491490">
                  <a:moveTo>
                    <a:pt x="81089" y="235788"/>
                  </a:moveTo>
                  <a:lnTo>
                    <a:pt x="75857" y="232359"/>
                  </a:lnTo>
                  <a:lnTo>
                    <a:pt x="70446" y="233006"/>
                  </a:lnTo>
                  <a:lnTo>
                    <a:pt x="64909" y="235153"/>
                  </a:lnTo>
                  <a:lnTo>
                    <a:pt x="59258" y="236232"/>
                  </a:lnTo>
                  <a:lnTo>
                    <a:pt x="57873" y="236080"/>
                  </a:lnTo>
                  <a:lnTo>
                    <a:pt x="57175" y="235940"/>
                  </a:lnTo>
                  <a:lnTo>
                    <a:pt x="56146" y="242481"/>
                  </a:lnTo>
                  <a:lnTo>
                    <a:pt x="55118" y="248297"/>
                  </a:lnTo>
                  <a:lnTo>
                    <a:pt x="56210" y="253199"/>
                  </a:lnTo>
                  <a:lnTo>
                    <a:pt x="61493" y="257022"/>
                  </a:lnTo>
                  <a:lnTo>
                    <a:pt x="65811" y="254241"/>
                  </a:lnTo>
                  <a:lnTo>
                    <a:pt x="59905" y="240753"/>
                  </a:lnTo>
                  <a:lnTo>
                    <a:pt x="64465" y="238315"/>
                  </a:lnTo>
                  <a:lnTo>
                    <a:pt x="66103" y="244995"/>
                  </a:lnTo>
                  <a:lnTo>
                    <a:pt x="70662" y="244373"/>
                  </a:lnTo>
                  <a:lnTo>
                    <a:pt x="76288" y="240093"/>
                  </a:lnTo>
                  <a:lnTo>
                    <a:pt x="81089" y="235788"/>
                  </a:lnTo>
                  <a:close/>
                </a:path>
                <a:path w="591184" h="491490">
                  <a:moveTo>
                    <a:pt x="82473" y="54610"/>
                  </a:moveTo>
                  <a:close/>
                </a:path>
                <a:path w="591184" h="491490">
                  <a:moveTo>
                    <a:pt x="85496" y="57150"/>
                  </a:moveTo>
                  <a:lnTo>
                    <a:pt x="85255" y="58420"/>
                  </a:lnTo>
                  <a:lnTo>
                    <a:pt x="85420" y="57670"/>
                  </a:lnTo>
                  <a:lnTo>
                    <a:pt x="85496" y="57150"/>
                  </a:lnTo>
                  <a:close/>
                </a:path>
                <a:path w="591184" h="491490">
                  <a:moveTo>
                    <a:pt x="85547" y="63500"/>
                  </a:moveTo>
                  <a:lnTo>
                    <a:pt x="85102" y="62230"/>
                  </a:lnTo>
                  <a:lnTo>
                    <a:pt x="84912" y="62230"/>
                  </a:lnTo>
                  <a:lnTo>
                    <a:pt x="84658" y="63500"/>
                  </a:lnTo>
                  <a:lnTo>
                    <a:pt x="85547" y="63500"/>
                  </a:lnTo>
                  <a:close/>
                </a:path>
                <a:path w="591184" h="491490">
                  <a:moveTo>
                    <a:pt x="86131" y="87439"/>
                  </a:moveTo>
                  <a:lnTo>
                    <a:pt x="85852" y="86360"/>
                  </a:lnTo>
                  <a:lnTo>
                    <a:pt x="84709" y="86360"/>
                  </a:lnTo>
                  <a:lnTo>
                    <a:pt x="86131" y="87439"/>
                  </a:lnTo>
                  <a:close/>
                </a:path>
                <a:path w="591184" h="491490">
                  <a:moveTo>
                    <a:pt x="86690" y="59690"/>
                  </a:moveTo>
                  <a:lnTo>
                    <a:pt x="85801" y="60960"/>
                  </a:lnTo>
                  <a:lnTo>
                    <a:pt x="85991" y="62230"/>
                  </a:lnTo>
                  <a:lnTo>
                    <a:pt x="86690" y="59690"/>
                  </a:lnTo>
                  <a:close/>
                </a:path>
                <a:path w="591184" h="491490">
                  <a:moveTo>
                    <a:pt x="90665" y="93306"/>
                  </a:moveTo>
                  <a:lnTo>
                    <a:pt x="90335" y="93802"/>
                  </a:lnTo>
                  <a:lnTo>
                    <a:pt x="90360" y="93980"/>
                  </a:lnTo>
                  <a:lnTo>
                    <a:pt x="90512" y="93980"/>
                  </a:lnTo>
                  <a:lnTo>
                    <a:pt x="90665" y="93306"/>
                  </a:lnTo>
                  <a:close/>
                </a:path>
                <a:path w="591184" h="491490">
                  <a:moveTo>
                    <a:pt x="91059" y="92710"/>
                  </a:moveTo>
                  <a:lnTo>
                    <a:pt x="90805" y="92710"/>
                  </a:lnTo>
                  <a:lnTo>
                    <a:pt x="90665" y="93306"/>
                  </a:lnTo>
                  <a:lnTo>
                    <a:pt x="91059" y="92710"/>
                  </a:lnTo>
                  <a:close/>
                </a:path>
                <a:path w="591184" h="491490">
                  <a:moveTo>
                    <a:pt x="91452" y="66040"/>
                  </a:moveTo>
                  <a:lnTo>
                    <a:pt x="91211" y="64770"/>
                  </a:lnTo>
                  <a:lnTo>
                    <a:pt x="91059" y="63500"/>
                  </a:lnTo>
                  <a:lnTo>
                    <a:pt x="90830" y="64452"/>
                  </a:lnTo>
                  <a:lnTo>
                    <a:pt x="90855" y="64770"/>
                  </a:lnTo>
                  <a:lnTo>
                    <a:pt x="90957" y="66040"/>
                  </a:lnTo>
                  <a:lnTo>
                    <a:pt x="90614" y="66040"/>
                  </a:lnTo>
                  <a:lnTo>
                    <a:pt x="89522" y="67310"/>
                  </a:lnTo>
                  <a:lnTo>
                    <a:pt x="90563" y="67310"/>
                  </a:lnTo>
                  <a:lnTo>
                    <a:pt x="91452" y="66040"/>
                  </a:lnTo>
                  <a:close/>
                </a:path>
                <a:path w="591184" h="491490">
                  <a:moveTo>
                    <a:pt x="92938" y="476592"/>
                  </a:moveTo>
                  <a:lnTo>
                    <a:pt x="81140" y="465531"/>
                  </a:lnTo>
                  <a:lnTo>
                    <a:pt x="80289" y="465086"/>
                  </a:lnTo>
                  <a:lnTo>
                    <a:pt x="78803" y="464096"/>
                  </a:lnTo>
                  <a:lnTo>
                    <a:pt x="78155" y="463448"/>
                  </a:lnTo>
                  <a:lnTo>
                    <a:pt x="77216" y="461962"/>
                  </a:lnTo>
                  <a:lnTo>
                    <a:pt x="76923" y="460971"/>
                  </a:lnTo>
                  <a:lnTo>
                    <a:pt x="76923" y="458787"/>
                  </a:lnTo>
                  <a:lnTo>
                    <a:pt x="82816" y="454621"/>
                  </a:lnTo>
                  <a:lnTo>
                    <a:pt x="83464" y="454710"/>
                  </a:lnTo>
                  <a:lnTo>
                    <a:pt x="87833" y="461467"/>
                  </a:lnTo>
                  <a:lnTo>
                    <a:pt x="91897" y="461467"/>
                  </a:lnTo>
                  <a:lnTo>
                    <a:pt x="83223" y="448665"/>
                  </a:lnTo>
                  <a:lnTo>
                    <a:pt x="80733" y="448665"/>
                  </a:lnTo>
                  <a:lnTo>
                    <a:pt x="72707" y="458241"/>
                  </a:lnTo>
                  <a:lnTo>
                    <a:pt x="72707" y="462953"/>
                  </a:lnTo>
                  <a:lnTo>
                    <a:pt x="83362" y="472719"/>
                  </a:lnTo>
                  <a:lnTo>
                    <a:pt x="85750" y="473862"/>
                  </a:lnTo>
                  <a:lnTo>
                    <a:pt x="86741" y="474560"/>
                  </a:lnTo>
                  <a:lnTo>
                    <a:pt x="88277" y="476338"/>
                  </a:lnTo>
                  <a:lnTo>
                    <a:pt x="88671" y="477685"/>
                  </a:lnTo>
                  <a:lnTo>
                    <a:pt x="88671" y="480656"/>
                  </a:lnTo>
                  <a:lnTo>
                    <a:pt x="83413" y="485521"/>
                  </a:lnTo>
                  <a:lnTo>
                    <a:pt x="81978" y="485521"/>
                  </a:lnTo>
                  <a:lnTo>
                    <a:pt x="76822" y="481355"/>
                  </a:lnTo>
                  <a:lnTo>
                    <a:pt x="76428" y="480314"/>
                  </a:lnTo>
                  <a:lnTo>
                    <a:pt x="76225" y="479069"/>
                  </a:lnTo>
                  <a:lnTo>
                    <a:pt x="76174" y="477583"/>
                  </a:lnTo>
                  <a:lnTo>
                    <a:pt x="72161" y="477583"/>
                  </a:lnTo>
                  <a:lnTo>
                    <a:pt x="81191" y="491324"/>
                  </a:lnTo>
                  <a:lnTo>
                    <a:pt x="83769" y="491324"/>
                  </a:lnTo>
                  <a:lnTo>
                    <a:pt x="92938" y="481012"/>
                  </a:lnTo>
                  <a:lnTo>
                    <a:pt x="92938" y="476592"/>
                  </a:lnTo>
                  <a:close/>
                </a:path>
                <a:path w="591184" h="491490">
                  <a:moveTo>
                    <a:pt x="93586" y="95250"/>
                  </a:moveTo>
                  <a:lnTo>
                    <a:pt x="92938" y="95250"/>
                  </a:lnTo>
                  <a:lnTo>
                    <a:pt x="93395" y="96520"/>
                  </a:lnTo>
                  <a:lnTo>
                    <a:pt x="93586" y="96520"/>
                  </a:lnTo>
                  <a:lnTo>
                    <a:pt x="93586" y="95250"/>
                  </a:lnTo>
                  <a:close/>
                </a:path>
                <a:path w="591184" h="491490">
                  <a:moveTo>
                    <a:pt x="94932" y="93980"/>
                  </a:moveTo>
                  <a:close/>
                </a:path>
                <a:path w="591184" h="491490">
                  <a:moveTo>
                    <a:pt x="96367" y="55880"/>
                  </a:moveTo>
                  <a:lnTo>
                    <a:pt x="95224" y="54610"/>
                  </a:lnTo>
                  <a:lnTo>
                    <a:pt x="95123" y="55880"/>
                  </a:lnTo>
                  <a:lnTo>
                    <a:pt x="96367" y="55880"/>
                  </a:lnTo>
                  <a:close/>
                </a:path>
                <a:path w="591184" h="491490">
                  <a:moveTo>
                    <a:pt x="98298" y="62230"/>
                  </a:moveTo>
                  <a:lnTo>
                    <a:pt x="97853" y="62230"/>
                  </a:lnTo>
                  <a:lnTo>
                    <a:pt x="97751" y="63500"/>
                  </a:lnTo>
                  <a:lnTo>
                    <a:pt x="98298" y="63500"/>
                  </a:lnTo>
                  <a:lnTo>
                    <a:pt x="98298" y="62230"/>
                  </a:lnTo>
                  <a:close/>
                </a:path>
                <a:path w="591184" h="491490">
                  <a:moveTo>
                    <a:pt x="99606" y="64998"/>
                  </a:moveTo>
                  <a:lnTo>
                    <a:pt x="99555" y="64770"/>
                  </a:lnTo>
                  <a:lnTo>
                    <a:pt x="99339" y="64770"/>
                  </a:lnTo>
                  <a:lnTo>
                    <a:pt x="99606" y="64998"/>
                  </a:lnTo>
                  <a:close/>
                </a:path>
                <a:path w="591184" h="491490">
                  <a:moveTo>
                    <a:pt x="99834" y="40640"/>
                  </a:moveTo>
                  <a:lnTo>
                    <a:pt x="99390" y="40640"/>
                  </a:lnTo>
                  <a:lnTo>
                    <a:pt x="99504" y="41783"/>
                  </a:lnTo>
                  <a:lnTo>
                    <a:pt x="99834" y="40640"/>
                  </a:lnTo>
                  <a:close/>
                </a:path>
                <a:path w="591184" h="491490">
                  <a:moveTo>
                    <a:pt x="100634" y="57150"/>
                  </a:moveTo>
                  <a:lnTo>
                    <a:pt x="99745" y="58191"/>
                  </a:lnTo>
                  <a:lnTo>
                    <a:pt x="99745" y="57150"/>
                  </a:lnTo>
                  <a:lnTo>
                    <a:pt x="99390" y="57150"/>
                  </a:lnTo>
                  <a:lnTo>
                    <a:pt x="98742" y="58420"/>
                  </a:lnTo>
                  <a:lnTo>
                    <a:pt x="99542" y="58420"/>
                  </a:lnTo>
                  <a:lnTo>
                    <a:pt x="99834" y="59690"/>
                  </a:lnTo>
                  <a:lnTo>
                    <a:pt x="100190" y="58420"/>
                  </a:lnTo>
                  <a:lnTo>
                    <a:pt x="100634" y="58420"/>
                  </a:lnTo>
                  <a:lnTo>
                    <a:pt x="100634" y="57150"/>
                  </a:lnTo>
                  <a:close/>
                </a:path>
                <a:path w="591184" h="491490">
                  <a:moveTo>
                    <a:pt x="100685" y="41910"/>
                  </a:moveTo>
                  <a:lnTo>
                    <a:pt x="99834" y="41910"/>
                  </a:lnTo>
                  <a:lnTo>
                    <a:pt x="99834" y="42303"/>
                  </a:lnTo>
                  <a:lnTo>
                    <a:pt x="100037" y="43180"/>
                  </a:lnTo>
                  <a:lnTo>
                    <a:pt x="100685" y="41910"/>
                  </a:lnTo>
                  <a:close/>
                </a:path>
                <a:path w="591184" h="491490">
                  <a:moveTo>
                    <a:pt x="100876" y="66040"/>
                  </a:moveTo>
                  <a:lnTo>
                    <a:pt x="99606" y="64998"/>
                  </a:lnTo>
                  <a:lnTo>
                    <a:pt x="99834" y="66040"/>
                  </a:lnTo>
                  <a:lnTo>
                    <a:pt x="100876" y="66040"/>
                  </a:lnTo>
                  <a:close/>
                </a:path>
                <a:path w="591184" h="491490">
                  <a:moveTo>
                    <a:pt x="102222" y="80010"/>
                  </a:moveTo>
                  <a:lnTo>
                    <a:pt x="102019" y="81280"/>
                  </a:lnTo>
                  <a:lnTo>
                    <a:pt x="102171" y="81280"/>
                  </a:lnTo>
                  <a:lnTo>
                    <a:pt x="102222" y="80010"/>
                  </a:lnTo>
                  <a:close/>
                </a:path>
                <a:path w="591184" h="491490">
                  <a:moveTo>
                    <a:pt x="103212" y="85090"/>
                  </a:moveTo>
                  <a:lnTo>
                    <a:pt x="102666" y="83820"/>
                  </a:lnTo>
                  <a:lnTo>
                    <a:pt x="102463" y="85090"/>
                  </a:lnTo>
                  <a:lnTo>
                    <a:pt x="103212" y="85090"/>
                  </a:lnTo>
                  <a:close/>
                </a:path>
                <a:path w="591184" h="491490">
                  <a:moveTo>
                    <a:pt x="105295" y="74930"/>
                  </a:moveTo>
                  <a:lnTo>
                    <a:pt x="104597" y="73660"/>
                  </a:lnTo>
                  <a:lnTo>
                    <a:pt x="104648" y="74930"/>
                  </a:lnTo>
                  <a:lnTo>
                    <a:pt x="104800" y="74930"/>
                  </a:lnTo>
                  <a:lnTo>
                    <a:pt x="105295" y="74930"/>
                  </a:lnTo>
                  <a:close/>
                </a:path>
                <a:path w="591184" h="491490">
                  <a:moveTo>
                    <a:pt x="106133" y="39370"/>
                  </a:moveTo>
                  <a:lnTo>
                    <a:pt x="105549" y="39370"/>
                  </a:lnTo>
                  <a:lnTo>
                    <a:pt x="105689" y="40640"/>
                  </a:lnTo>
                  <a:lnTo>
                    <a:pt x="106133" y="39370"/>
                  </a:lnTo>
                  <a:close/>
                </a:path>
                <a:path w="591184" h="491490">
                  <a:moveTo>
                    <a:pt x="106184" y="96520"/>
                  </a:moveTo>
                  <a:lnTo>
                    <a:pt x="105994" y="96520"/>
                  </a:lnTo>
                  <a:lnTo>
                    <a:pt x="106045" y="96647"/>
                  </a:lnTo>
                  <a:lnTo>
                    <a:pt x="106184" y="96520"/>
                  </a:lnTo>
                  <a:close/>
                </a:path>
                <a:path w="591184" h="491490">
                  <a:moveTo>
                    <a:pt x="106184" y="39370"/>
                  </a:moveTo>
                  <a:close/>
                </a:path>
                <a:path w="591184" h="491490">
                  <a:moveTo>
                    <a:pt x="110312" y="74930"/>
                  </a:moveTo>
                  <a:lnTo>
                    <a:pt x="110159" y="74930"/>
                  </a:lnTo>
                  <a:lnTo>
                    <a:pt x="110286" y="75057"/>
                  </a:lnTo>
                  <a:lnTo>
                    <a:pt x="110312" y="74930"/>
                  </a:lnTo>
                  <a:close/>
                </a:path>
                <a:path w="591184" h="491490">
                  <a:moveTo>
                    <a:pt x="111848" y="105410"/>
                  </a:moveTo>
                  <a:lnTo>
                    <a:pt x="110947" y="104140"/>
                  </a:lnTo>
                  <a:lnTo>
                    <a:pt x="110705" y="104140"/>
                  </a:lnTo>
                  <a:lnTo>
                    <a:pt x="110604" y="105410"/>
                  </a:lnTo>
                  <a:lnTo>
                    <a:pt x="111201" y="105410"/>
                  </a:lnTo>
                  <a:lnTo>
                    <a:pt x="111252" y="106680"/>
                  </a:lnTo>
                  <a:lnTo>
                    <a:pt x="111594" y="105410"/>
                  </a:lnTo>
                  <a:lnTo>
                    <a:pt x="111848" y="105410"/>
                  </a:lnTo>
                  <a:close/>
                </a:path>
                <a:path w="591184" h="491490">
                  <a:moveTo>
                    <a:pt x="113741" y="95618"/>
                  </a:moveTo>
                  <a:lnTo>
                    <a:pt x="113601" y="95719"/>
                  </a:lnTo>
                  <a:lnTo>
                    <a:pt x="113741" y="95618"/>
                  </a:lnTo>
                  <a:close/>
                </a:path>
                <a:path w="591184" h="491490">
                  <a:moveTo>
                    <a:pt x="114617" y="106680"/>
                  </a:moveTo>
                  <a:lnTo>
                    <a:pt x="114211" y="107099"/>
                  </a:lnTo>
                  <a:lnTo>
                    <a:pt x="114617" y="106680"/>
                  </a:lnTo>
                  <a:close/>
                </a:path>
                <a:path w="591184" h="491490">
                  <a:moveTo>
                    <a:pt x="116014" y="66040"/>
                  </a:moveTo>
                  <a:lnTo>
                    <a:pt x="115265" y="66040"/>
                  </a:lnTo>
                  <a:lnTo>
                    <a:pt x="115481" y="67170"/>
                  </a:lnTo>
                  <a:lnTo>
                    <a:pt x="116014" y="66040"/>
                  </a:lnTo>
                  <a:close/>
                </a:path>
                <a:path w="591184" h="491490">
                  <a:moveTo>
                    <a:pt x="116459" y="54610"/>
                  </a:moveTo>
                  <a:lnTo>
                    <a:pt x="116065" y="54610"/>
                  </a:lnTo>
                  <a:lnTo>
                    <a:pt x="115862" y="55880"/>
                  </a:lnTo>
                  <a:lnTo>
                    <a:pt x="116408" y="55880"/>
                  </a:lnTo>
                  <a:lnTo>
                    <a:pt x="116459" y="54610"/>
                  </a:lnTo>
                  <a:close/>
                </a:path>
                <a:path w="591184" h="491490">
                  <a:moveTo>
                    <a:pt x="117741" y="78740"/>
                  </a:moveTo>
                  <a:lnTo>
                    <a:pt x="117602" y="77470"/>
                  </a:lnTo>
                  <a:lnTo>
                    <a:pt x="117551" y="78740"/>
                  </a:lnTo>
                  <a:lnTo>
                    <a:pt x="117741" y="78740"/>
                  </a:lnTo>
                  <a:close/>
                </a:path>
                <a:path w="591184" h="491490">
                  <a:moveTo>
                    <a:pt x="117995" y="100330"/>
                  </a:moveTo>
                  <a:lnTo>
                    <a:pt x="117348" y="99060"/>
                  </a:lnTo>
                  <a:lnTo>
                    <a:pt x="117449" y="100330"/>
                  </a:lnTo>
                  <a:lnTo>
                    <a:pt x="116954" y="100330"/>
                  </a:lnTo>
                  <a:lnTo>
                    <a:pt x="116903" y="101600"/>
                  </a:lnTo>
                  <a:lnTo>
                    <a:pt x="117449" y="101600"/>
                  </a:lnTo>
                  <a:lnTo>
                    <a:pt x="117995" y="100330"/>
                  </a:lnTo>
                  <a:close/>
                </a:path>
                <a:path w="591184" h="491490">
                  <a:moveTo>
                    <a:pt x="118833" y="101600"/>
                  </a:moveTo>
                  <a:lnTo>
                    <a:pt x="117551" y="101600"/>
                  </a:lnTo>
                  <a:lnTo>
                    <a:pt x="118427" y="102628"/>
                  </a:lnTo>
                  <a:lnTo>
                    <a:pt x="118833" y="101600"/>
                  </a:lnTo>
                  <a:close/>
                </a:path>
                <a:path w="591184" h="491490">
                  <a:moveTo>
                    <a:pt x="119037" y="76200"/>
                  </a:moveTo>
                  <a:lnTo>
                    <a:pt x="118567" y="77279"/>
                  </a:lnTo>
                  <a:lnTo>
                    <a:pt x="118491" y="77470"/>
                  </a:lnTo>
                  <a:lnTo>
                    <a:pt x="118643" y="77470"/>
                  </a:lnTo>
                  <a:lnTo>
                    <a:pt x="118935" y="77470"/>
                  </a:lnTo>
                  <a:lnTo>
                    <a:pt x="119037" y="76200"/>
                  </a:lnTo>
                  <a:close/>
                </a:path>
                <a:path w="591184" h="491490">
                  <a:moveTo>
                    <a:pt x="119291" y="102870"/>
                  </a:moveTo>
                  <a:lnTo>
                    <a:pt x="119037" y="102870"/>
                  </a:lnTo>
                  <a:lnTo>
                    <a:pt x="118694" y="102870"/>
                  </a:lnTo>
                  <a:lnTo>
                    <a:pt x="118427" y="102628"/>
                  </a:lnTo>
                  <a:lnTo>
                    <a:pt x="118338" y="102870"/>
                  </a:lnTo>
                  <a:lnTo>
                    <a:pt x="116408" y="102870"/>
                  </a:lnTo>
                  <a:lnTo>
                    <a:pt x="117995" y="104140"/>
                  </a:lnTo>
                  <a:lnTo>
                    <a:pt x="118668" y="103314"/>
                  </a:lnTo>
                  <a:lnTo>
                    <a:pt x="118643" y="104140"/>
                  </a:lnTo>
                  <a:lnTo>
                    <a:pt x="118833" y="104140"/>
                  </a:lnTo>
                  <a:lnTo>
                    <a:pt x="119291" y="102870"/>
                  </a:lnTo>
                  <a:close/>
                </a:path>
                <a:path w="591184" h="491490">
                  <a:moveTo>
                    <a:pt x="121069" y="62230"/>
                  </a:moveTo>
                  <a:lnTo>
                    <a:pt x="120878" y="60960"/>
                  </a:lnTo>
                  <a:lnTo>
                    <a:pt x="120332" y="60960"/>
                  </a:lnTo>
                  <a:lnTo>
                    <a:pt x="120878" y="62230"/>
                  </a:lnTo>
                  <a:lnTo>
                    <a:pt x="121069" y="62230"/>
                  </a:lnTo>
                  <a:close/>
                </a:path>
                <a:path w="591184" h="491490">
                  <a:moveTo>
                    <a:pt x="122555" y="60960"/>
                  </a:moveTo>
                  <a:lnTo>
                    <a:pt x="122161" y="60960"/>
                  </a:lnTo>
                  <a:lnTo>
                    <a:pt x="122161" y="62230"/>
                  </a:lnTo>
                  <a:lnTo>
                    <a:pt x="122555" y="60960"/>
                  </a:lnTo>
                  <a:close/>
                </a:path>
                <a:path w="591184" h="491490">
                  <a:moveTo>
                    <a:pt x="125234" y="78740"/>
                  </a:moveTo>
                  <a:lnTo>
                    <a:pt x="124688" y="77470"/>
                  </a:lnTo>
                  <a:lnTo>
                    <a:pt x="123952" y="77470"/>
                  </a:lnTo>
                  <a:lnTo>
                    <a:pt x="124841" y="78740"/>
                  </a:lnTo>
                  <a:lnTo>
                    <a:pt x="125234" y="78740"/>
                  </a:lnTo>
                  <a:close/>
                </a:path>
                <a:path w="591184" h="491490">
                  <a:moveTo>
                    <a:pt x="128765" y="78740"/>
                  </a:moveTo>
                  <a:lnTo>
                    <a:pt x="128016" y="78740"/>
                  </a:lnTo>
                  <a:lnTo>
                    <a:pt x="127774" y="80010"/>
                  </a:lnTo>
                  <a:lnTo>
                    <a:pt x="128511" y="80010"/>
                  </a:lnTo>
                  <a:lnTo>
                    <a:pt x="128765" y="78740"/>
                  </a:lnTo>
                  <a:close/>
                </a:path>
                <a:path w="591184" h="491490">
                  <a:moveTo>
                    <a:pt x="130251" y="81280"/>
                  </a:moveTo>
                  <a:lnTo>
                    <a:pt x="128955" y="81280"/>
                  </a:lnTo>
                  <a:lnTo>
                    <a:pt x="128955" y="80010"/>
                  </a:lnTo>
                  <a:lnTo>
                    <a:pt x="128511" y="80010"/>
                  </a:lnTo>
                  <a:lnTo>
                    <a:pt x="128714" y="81280"/>
                  </a:lnTo>
                  <a:lnTo>
                    <a:pt x="128905" y="81280"/>
                  </a:lnTo>
                  <a:lnTo>
                    <a:pt x="128955" y="82550"/>
                  </a:lnTo>
                  <a:lnTo>
                    <a:pt x="130200" y="82550"/>
                  </a:lnTo>
                  <a:lnTo>
                    <a:pt x="130251" y="81280"/>
                  </a:lnTo>
                  <a:close/>
                </a:path>
                <a:path w="591184" h="491490">
                  <a:moveTo>
                    <a:pt x="157581" y="490486"/>
                  </a:moveTo>
                  <a:lnTo>
                    <a:pt x="153581" y="473468"/>
                  </a:lnTo>
                  <a:lnTo>
                    <a:pt x="152095" y="467169"/>
                  </a:lnTo>
                  <a:lnTo>
                    <a:pt x="147459" y="447421"/>
                  </a:lnTo>
                  <a:lnTo>
                    <a:pt x="147459" y="467169"/>
                  </a:lnTo>
                  <a:lnTo>
                    <a:pt x="136004" y="467169"/>
                  </a:lnTo>
                  <a:lnTo>
                    <a:pt x="141757" y="440867"/>
                  </a:lnTo>
                  <a:lnTo>
                    <a:pt x="147459" y="467169"/>
                  </a:lnTo>
                  <a:lnTo>
                    <a:pt x="147459" y="447421"/>
                  </a:lnTo>
                  <a:lnTo>
                    <a:pt x="145923" y="440867"/>
                  </a:lnTo>
                  <a:lnTo>
                    <a:pt x="144335" y="434073"/>
                  </a:lnTo>
                  <a:lnTo>
                    <a:pt x="139382" y="434073"/>
                  </a:lnTo>
                  <a:lnTo>
                    <a:pt x="126225" y="490486"/>
                  </a:lnTo>
                  <a:lnTo>
                    <a:pt x="130797" y="490486"/>
                  </a:lnTo>
                  <a:lnTo>
                    <a:pt x="134620" y="473468"/>
                  </a:lnTo>
                  <a:lnTo>
                    <a:pt x="148907" y="473468"/>
                  </a:lnTo>
                  <a:lnTo>
                    <a:pt x="152628" y="490486"/>
                  </a:lnTo>
                  <a:lnTo>
                    <a:pt x="157581" y="490486"/>
                  </a:lnTo>
                  <a:close/>
                </a:path>
                <a:path w="591184" h="491490">
                  <a:moveTo>
                    <a:pt x="182435" y="448665"/>
                  </a:moveTo>
                  <a:lnTo>
                    <a:pt x="173456" y="458241"/>
                  </a:lnTo>
                  <a:lnTo>
                    <a:pt x="173355" y="449605"/>
                  </a:lnTo>
                  <a:lnTo>
                    <a:pt x="169545" y="449605"/>
                  </a:lnTo>
                  <a:lnTo>
                    <a:pt x="169545" y="490486"/>
                  </a:lnTo>
                  <a:lnTo>
                    <a:pt x="173558" y="490486"/>
                  </a:lnTo>
                  <a:lnTo>
                    <a:pt x="173558" y="469646"/>
                  </a:lnTo>
                  <a:lnTo>
                    <a:pt x="173761" y="467321"/>
                  </a:lnTo>
                  <a:lnTo>
                    <a:pt x="180797" y="455803"/>
                  </a:lnTo>
                  <a:lnTo>
                    <a:pt x="182435" y="455803"/>
                  </a:lnTo>
                  <a:lnTo>
                    <a:pt x="182435" y="448665"/>
                  </a:lnTo>
                  <a:close/>
                </a:path>
                <a:path w="591184" h="491490">
                  <a:moveTo>
                    <a:pt x="215976" y="434073"/>
                  </a:moveTo>
                  <a:lnTo>
                    <a:pt x="212013" y="434073"/>
                  </a:lnTo>
                  <a:lnTo>
                    <a:pt x="212013" y="467017"/>
                  </a:lnTo>
                  <a:lnTo>
                    <a:pt x="211899" y="474167"/>
                  </a:lnTo>
                  <a:lnTo>
                    <a:pt x="208089" y="484136"/>
                  </a:lnTo>
                  <a:lnTo>
                    <a:pt x="207149" y="485076"/>
                  </a:lnTo>
                  <a:lnTo>
                    <a:pt x="206006" y="485521"/>
                  </a:lnTo>
                  <a:lnTo>
                    <a:pt x="203327" y="485521"/>
                  </a:lnTo>
                  <a:lnTo>
                    <a:pt x="197192" y="466178"/>
                  </a:lnTo>
                  <a:lnTo>
                    <a:pt x="197662" y="462648"/>
                  </a:lnTo>
                  <a:lnTo>
                    <a:pt x="203022" y="454621"/>
                  </a:lnTo>
                  <a:lnTo>
                    <a:pt x="205752" y="454621"/>
                  </a:lnTo>
                  <a:lnTo>
                    <a:pt x="211658" y="464286"/>
                  </a:lnTo>
                  <a:lnTo>
                    <a:pt x="211950" y="466178"/>
                  </a:lnTo>
                  <a:lnTo>
                    <a:pt x="212013" y="467017"/>
                  </a:lnTo>
                  <a:lnTo>
                    <a:pt x="212013" y="434073"/>
                  </a:lnTo>
                  <a:lnTo>
                    <a:pt x="211950" y="455066"/>
                  </a:lnTo>
                  <a:lnTo>
                    <a:pt x="211810" y="455066"/>
                  </a:lnTo>
                  <a:lnTo>
                    <a:pt x="211658" y="454621"/>
                  </a:lnTo>
                  <a:lnTo>
                    <a:pt x="211416" y="453872"/>
                  </a:lnTo>
                  <a:lnTo>
                    <a:pt x="210870" y="452831"/>
                  </a:lnTo>
                  <a:lnTo>
                    <a:pt x="204558" y="448665"/>
                  </a:lnTo>
                  <a:lnTo>
                    <a:pt x="202082" y="448665"/>
                  </a:lnTo>
                  <a:lnTo>
                    <a:pt x="200444" y="449262"/>
                  </a:lnTo>
                  <a:lnTo>
                    <a:pt x="199059" y="450392"/>
                  </a:lnTo>
                  <a:lnTo>
                    <a:pt x="197662" y="451485"/>
                  </a:lnTo>
                  <a:lnTo>
                    <a:pt x="193649" y="460768"/>
                  </a:lnTo>
                  <a:lnTo>
                    <a:pt x="193001" y="464286"/>
                  </a:lnTo>
                  <a:lnTo>
                    <a:pt x="192862" y="466178"/>
                  </a:lnTo>
                  <a:lnTo>
                    <a:pt x="192925" y="474167"/>
                  </a:lnTo>
                  <a:lnTo>
                    <a:pt x="193052" y="475551"/>
                  </a:lnTo>
                  <a:lnTo>
                    <a:pt x="202133" y="491324"/>
                  </a:lnTo>
                  <a:lnTo>
                    <a:pt x="205752" y="491324"/>
                  </a:lnTo>
                  <a:lnTo>
                    <a:pt x="211632" y="485521"/>
                  </a:lnTo>
                  <a:lnTo>
                    <a:pt x="211810" y="484924"/>
                  </a:lnTo>
                  <a:lnTo>
                    <a:pt x="211950" y="484924"/>
                  </a:lnTo>
                  <a:lnTo>
                    <a:pt x="211950" y="490435"/>
                  </a:lnTo>
                  <a:lnTo>
                    <a:pt x="215976" y="490435"/>
                  </a:lnTo>
                  <a:lnTo>
                    <a:pt x="215976" y="484924"/>
                  </a:lnTo>
                  <a:lnTo>
                    <a:pt x="215976" y="455066"/>
                  </a:lnTo>
                  <a:lnTo>
                    <a:pt x="215976" y="434073"/>
                  </a:lnTo>
                  <a:close/>
                </a:path>
                <a:path w="591184" h="491490">
                  <a:moveTo>
                    <a:pt x="223964" y="380949"/>
                  </a:moveTo>
                  <a:lnTo>
                    <a:pt x="222427" y="380898"/>
                  </a:lnTo>
                  <a:lnTo>
                    <a:pt x="221081" y="381444"/>
                  </a:lnTo>
                  <a:lnTo>
                    <a:pt x="220091" y="382587"/>
                  </a:lnTo>
                  <a:lnTo>
                    <a:pt x="219049" y="383679"/>
                  </a:lnTo>
                  <a:lnTo>
                    <a:pt x="218211" y="385457"/>
                  </a:lnTo>
                  <a:lnTo>
                    <a:pt x="217512" y="387845"/>
                  </a:lnTo>
                  <a:lnTo>
                    <a:pt x="217411" y="381635"/>
                  </a:lnTo>
                  <a:lnTo>
                    <a:pt x="214680" y="381635"/>
                  </a:lnTo>
                  <a:lnTo>
                    <a:pt x="214680" y="411111"/>
                  </a:lnTo>
                  <a:lnTo>
                    <a:pt x="217614" y="411111"/>
                  </a:lnTo>
                  <a:lnTo>
                    <a:pt x="217716" y="394385"/>
                  </a:lnTo>
                  <a:lnTo>
                    <a:pt x="217906" y="392950"/>
                  </a:lnTo>
                  <a:lnTo>
                    <a:pt x="222821" y="386105"/>
                  </a:lnTo>
                  <a:lnTo>
                    <a:pt x="223964" y="386105"/>
                  </a:lnTo>
                  <a:lnTo>
                    <a:pt x="223964" y="380949"/>
                  </a:lnTo>
                  <a:close/>
                </a:path>
                <a:path w="591184" h="491490">
                  <a:moveTo>
                    <a:pt x="245046" y="205740"/>
                  </a:moveTo>
                  <a:lnTo>
                    <a:pt x="241617" y="160020"/>
                  </a:lnTo>
                  <a:lnTo>
                    <a:pt x="238988" y="143510"/>
                  </a:lnTo>
                  <a:lnTo>
                    <a:pt x="227380" y="145554"/>
                  </a:lnTo>
                  <a:lnTo>
                    <a:pt x="227380" y="298450"/>
                  </a:lnTo>
                  <a:lnTo>
                    <a:pt x="226834" y="299720"/>
                  </a:lnTo>
                  <a:lnTo>
                    <a:pt x="226745" y="300990"/>
                  </a:lnTo>
                  <a:lnTo>
                    <a:pt x="226339" y="302260"/>
                  </a:lnTo>
                  <a:lnTo>
                    <a:pt x="225793" y="303530"/>
                  </a:lnTo>
                  <a:lnTo>
                    <a:pt x="225945" y="299720"/>
                  </a:lnTo>
                  <a:lnTo>
                    <a:pt x="224205" y="298450"/>
                  </a:lnTo>
                  <a:lnTo>
                    <a:pt x="216027" y="307340"/>
                  </a:lnTo>
                  <a:lnTo>
                    <a:pt x="221830" y="304800"/>
                  </a:lnTo>
                  <a:lnTo>
                    <a:pt x="219392" y="311150"/>
                  </a:lnTo>
                  <a:lnTo>
                    <a:pt x="218109" y="314960"/>
                  </a:lnTo>
                  <a:lnTo>
                    <a:pt x="219544" y="314960"/>
                  </a:lnTo>
                  <a:lnTo>
                    <a:pt x="221386" y="313690"/>
                  </a:lnTo>
                  <a:lnTo>
                    <a:pt x="219494" y="316230"/>
                  </a:lnTo>
                  <a:lnTo>
                    <a:pt x="217411" y="317500"/>
                  </a:lnTo>
                  <a:lnTo>
                    <a:pt x="215836" y="314960"/>
                  </a:lnTo>
                  <a:lnTo>
                    <a:pt x="214287" y="312420"/>
                  </a:lnTo>
                  <a:lnTo>
                    <a:pt x="216369" y="306070"/>
                  </a:lnTo>
                  <a:lnTo>
                    <a:pt x="216966" y="304800"/>
                  </a:lnTo>
                  <a:lnTo>
                    <a:pt x="218757" y="300990"/>
                  </a:lnTo>
                  <a:lnTo>
                    <a:pt x="218554" y="300990"/>
                  </a:lnTo>
                  <a:lnTo>
                    <a:pt x="216712" y="294640"/>
                  </a:lnTo>
                  <a:lnTo>
                    <a:pt x="214134" y="292100"/>
                  </a:lnTo>
                  <a:lnTo>
                    <a:pt x="219595" y="295910"/>
                  </a:lnTo>
                  <a:lnTo>
                    <a:pt x="224701" y="295910"/>
                  </a:lnTo>
                  <a:lnTo>
                    <a:pt x="226288" y="297180"/>
                  </a:lnTo>
                  <a:lnTo>
                    <a:pt x="227380" y="298450"/>
                  </a:lnTo>
                  <a:lnTo>
                    <a:pt x="227380" y="145554"/>
                  </a:lnTo>
                  <a:lnTo>
                    <a:pt x="213372" y="148031"/>
                  </a:lnTo>
                  <a:lnTo>
                    <a:pt x="213372" y="297180"/>
                  </a:lnTo>
                  <a:lnTo>
                    <a:pt x="207492" y="304800"/>
                  </a:lnTo>
                  <a:lnTo>
                    <a:pt x="209867" y="300990"/>
                  </a:lnTo>
                  <a:lnTo>
                    <a:pt x="212255" y="297180"/>
                  </a:lnTo>
                  <a:lnTo>
                    <a:pt x="213283" y="296760"/>
                  </a:lnTo>
                  <a:lnTo>
                    <a:pt x="213372" y="297180"/>
                  </a:lnTo>
                  <a:lnTo>
                    <a:pt x="213372" y="148031"/>
                  </a:lnTo>
                  <a:lnTo>
                    <a:pt x="212775" y="148132"/>
                  </a:lnTo>
                  <a:lnTo>
                    <a:pt x="212775" y="294157"/>
                  </a:lnTo>
                  <a:lnTo>
                    <a:pt x="206146" y="289560"/>
                  </a:lnTo>
                  <a:lnTo>
                    <a:pt x="204812" y="288290"/>
                  </a:lnTo>
                  <a:lnTo>
                    <a:pt x="205892" y="292100"/>
                  </a:lnTo>
                  <a:lnTo>
                    <a:pt x="205384" y="294474"/>
                  </a:lnTo>
                  <a:lnTo>
                    <a:pt x="205384" y="320624"/>
                  </a:lnTo>
                  <a:lnTo>
                    <a:pt x="202145" y="321310"/>
                  </a:lnTo>
                  <a:lnTo>
                    <a:pt x="195580" y="320040"/>
                  </a:lnTo>
                  <a:lnTo>
                    <a:pt x="181991" y="320040"/>
                  </a:lnTo>
                  <a:lnTo>
                    <a:pt x="173659" y="326390"/>
                  </a:lnTo>
                  <a:lnTo>
                    <a:pt x="170726" y="332740"/>
                  </a:lnTo>
                  <a:lnTo>
                    <a:pt x="172123" y="321310"/>
                  </a:lnTo>
                  <a:lnTo>
                    <a:pt x="173659" y="318770"/>
                  </a:lnTo>
                  <a:lnTo>
                    <a:pt x="176085" y="316230"/>
                  </a:lnTo>
                  <a:lnTo>
                    <a:pt x="174802" y="323850"/>
                  </a:lnTo>
                  <a:lnTo>
                    <a:pt x="181432" y="316230"/>
                  </a:lnTo>
                  <a:lnTo>
                    <a:pt x="182537" y="314960"/>
                  </a:lnTo>
                  <a:lnTo>
                    <a:pt x="191566" y="316230"/>
                  </a:lnTo>
                  <a:lnTo>
                    <a:pt x="195491" y="316230"/>
                  </a:lnTo>
                  <a:lnTo>
                    <a:pt x="205384" y="320624"/>
                  </a:lnTo>
                  <a:lnTo>
                    <a:pt x="205384" y="294474"/>
                  </a:lnTo>
                  <a:lnTo>
                    <a:pt x="204800" y="297180"/>
                  </a:lnTo>
                  <a:lnTo>
                    <a:pt x="196977" y="300990"/>
                  </a:lnTo>
                  <a:lnTo>
                    <a:pt x="204470" y="297180"/>
                  </a:lnTo>
                  <a:lnTo>
                    <a:pt x="203327" y="289560"/>
                  </a:lnTo>
                  <a:lnTo>
                    <a:pt x="203873" y="285750"/>
                  </a:lnTo>
                  <a:lnTo>
                    <a:pt x="207264" y="285750"/>
                  </a:lnTo>
                  <a:lnTo>
                    <a:pt x="211874" y="289560"/>
                  </a:lnTo>
                  <a:lnTo>
                    <a:pt x="212775" y="294157"/>
                  </a:lnTo>
                  <a:lnTo>
                    <a:pt x="212775" y="148132"/>
                  </a:lnTo>
                  <a:lnTo>
                    <a:pt x="200037" y="150368"/>
                  </a:lnTo>
                  <a:lnTo>
                    <a:pt x="200037" y="280581"/>
                  </a:lnTo>
                  <a:lnTo>
                    <a:pt x="194398" y="275590"/>
                  </a:lnTo>
                  <a:lnTo>
                    <a:pt x="189979" y="271780"/>
                  </a:lnTo>
                  <a:lnTo>
                    <a:pt x="187032" y="269240"/>
                  </a:lnTo>
                  <a:lnTo>
                    <a:pt x="183438" y="266700"/>
                  </a:lnTo>
                  <a:lnTo>
                    <a:pt x="179857" y="264160"/>
                  </a:lnTo>
                  <a:lnTo>
                    <a:pt x="179260" y="261620"/>
                  </a:lnTo>
                  <a:lnTo>
                    <a:pt x="178968" y="260350"/>
                  </a:lnTo>
                  <a:lnTo>
                    <a:pt x="176923" y="251460"/>
                  </a:lnTo>
                  <a:lnTo>
                    <a:pt x="176631" y="250190"/>
                  </a:lnTo>
                  <a:lnTo>
                    <a:pt x="175641" y="251460"/>
                  </a:lnTo>
                  <a:lnTo>
                    <a:pt x="172720" y="243840"/>
                  </a:lnTo>
                  <a:lnTo>
                    <a:pt x="175298" y="247650"/>
                  </a:lnTo>
                  <a:lnTo>
                    <a:pt x="176288" y="248920"/>
                  </a:lnTo>
                  <a:lnTo>
                    <a:pt x="177825" y="252730"/>
                  </a:lnTo>
                  <a:lnTo>
                    <a:pt x="179070" y="252730"/>
                  </a:lnTo>
                  <a:lnTo>
                    <a:pt x="179120" y="250190"/>
                  </a:lnTo>
                  <a:lnTo>
                    <a:pt x="180009" y="252730"/>
                  </a:lnTo>
                  <a:lnTo>
                    <a:pt x="182587" y="261620"/>
                  </a:lnTo>
                  <a:lnTo>
                    <a:pt x="200037" y="280581"/>
                  </a:lnTo>
                  <a:lnTo>
                    <a:pt x="200037" y="150368"/>
                  </a:lnTo>
                  <a:lnTo>
                    <a:pt x="188493" y="152400"/>
                  </a:lnTo>
                  <a:lnTo>
                    <a:pt x="175196" y="158750"/>
                  </a:lnTo>
                  <a:lnTo>
                    <a:pt x="175196" y="232410"/>
                  </a:lnTo>
                  <a:lnTo>
                    <a:pt x="171627" y="243840"/>
                  </a:lnTo>
                  <a:lnTo>
                    <a:pt x="170281" y="241439"/>
                  </a:lnTo>
                  <a:lnTo>
                    <a:pt x="170281" y="271780"/>
                  </a:lnTo>
                  <a:lnTo>
                    <a:pt x="164426" y="271780"/>
                  </a:lnTo>
                  <a:lnTo>
                    <a:pt x="158978" y="269240"/>
                  </a:lnTo>
                  <a:lnTo>
                    <a:pt x="162242" y="269240"/>
                  </a:lnTo>
                  <a:lnTo>
                    <a:pt x="166712" y="268109"/>
                  </a:lnTo>
                  <a:lnTo>
                    <a:pt x="165912" y="270510"/>
                  </a:lnTo>
                  <a:lnTo>
                    <a:pt x="170281" y="271780"/>
                  </a:lnTo>
                  <a:lnTo>
                    <a:pt x="170281" y="241439"/>
                  </a:lnTo>
                  <a:lnTo>
                    <a:pt x="169494" y="240030"/>
                  </a:lnTo>
                  <a:lnTo>
                    <a:pt x="168795" y="238760"/>
                  </a:lnTo>
                  <a:lnTo>
                    <a:pt x="168097" y="233680"/>
                  </a:lnTo>
                  <a:lnTo>
                    <a:pt x="161950" y="240030"/>
                  </a:lnTo>
                  <a:lnTo>
                    <a:pt x="159969" y="237490"/>
                  </a:lnTo>
                  <a:lnTo>
                    <a:pt x="169087" y="226060"/>
                  </a:lnTo>
                  <a:lnTo>
                    <a:pt x="172072" y="226060"/>
                  </a:lnTo>
                  <a:lnTo>
                    <a:pt x="175196" y="232410"/>
                  </a:lnTo>
                  <a:lnTo>
                    <a:pt x="175196" y="158750"/>
                  </a:lnTo>
                  <a:lnTo>
                    <a:pt x="156984" y="167424"/>
                  </a:lnTo>
                  <a:lnTo>
                    <a:pt x="156984" y="236220"/>
                  </a:lnTo>
                  <a:lnTo>
                    <a:pt x="151384" y="234950"/>
                  </a:lnTo>
                  <a:lnTo>
                    <a:pt x="150088" y="240030"/>
                  </a:lnTo>
                  <a:lnTo>
                    <a:pt x="143243" y="236220"/>
                  </a:lnTo>
                  <a:lnTo>
                    <a:pt x="137629" y="237490"/>
                  </a:lnTo>
                  <a:lnTo>
                    <a:pt x="137515" y="243840"/>
                  </a:lnTo>
                  <a:lnTo>
                    <a:pt x="137604" y="250190"/>
                  </a:lnTo>
                  <a:lnTo>
                    <a:pt x="138874" y="259080"/>
                  </a:lnTo>
                  <a:lnTo>
                    <a:pt x="138239" y="260350"/>
                  </a:lnTo>
                  <a:lnTo>
                    <a:pt x="135890" y="251460"/>
                  </a:lnTo>
                  <a:lnTo>
                    <a:pt x="135940" y="246380"/>
                  </a:lnTo>
                  <a:lnTo>
                    <a:pt x="135991" y="241300"/>
                  </a:lnTo>
                  <a:lnTo>
                    <a:pt x="137744" y="232410"/>
                  </a:lnTo>
                  <a:lnTo>
                    <a:pt x="140373" y="227330"/>
                  </a:lnTo>
                  <a:lnTo>
                    <a:pt x="143052" y="224790"/>
                  </a:lnTo>
                  <a:lnTo>
                    <a:pt x="152527" y="233680"/>
                  </a:lnTo>
                  <a:lnTo>
                    <a:pt x="156984" y="236220"/>
                  </a:lnTo>
                  <a:lnTo>
                    <a:pt x="156984" y="167424"/>
                  </a:lnTo>
                  <a:lnTo>
                    <a:pt x="156527" y="167640"/>
                  </a:lnTo>
                  <a:lnTo>
                    <a:pt x="134912" y="184150"/>
                  </a:lnTo>
                  <a:lnTo>
                    <a:pt x="115519" y="189230"/>
                  </a:lnTo>
                  <a:lnTo>
                    <a:pt x="130124" y="176530"/>
                  </a:lnTo>
                  <a:lnTo>
                    <a:pt x="140347" y="167640"/>
                  </a:lnTo>
                  <a:lnTo>
                    <a:pt x="146189" y="162560"/>
                  </a:lnTo>
                  <a:lnTo>
                    <a:pt x="177368" y="148590"/>
                  </a:lnTo>
                  <a:lnTo>
                    <a:pt x="208470" y="143510"/>
                  </a:lnTo>
                  <a:lnTo>
                    <a:pt x="238937" y="143510"/>
                  </a:lnTo>
                  <a:lnTo>
                    <a:pt x="234035" y="127000"/>
                  </a:lnTo>
                  <a:lnTo>
                    <a:pt x="228765" y="109220"/>
                  </a:lnTo>
                  <a:lnTo>
                    <a:pt x="226885" y="102870"/>
                  </a:lnTo>
                  <a:lnTo>
                    <a:pt x="224243" y="93980"/>
                  </a:lnTo>
                  <a:lnTo>
                    <a:pt x="221983" y="86360"/>
                  </a:lnTo>
                  <a:lnTo>
                    <a:pt x="221602" y="85090"/>
                  </a:lnTo>
                  <a:lnTo>
                    <a:pt x="214045" y="72390"/>
                  </a:lnTo>
                  <a:lnTo>
                    <a:pt x="210273" y="66040"/>
                  </a:lnTo>
                  <a:lnTo>
                    <a:pt x="205740" y="58420"/>
                  </a:lnTo>
                  <a:lnTo>
                    <a:pt x="202717" y="53340"/>
                  </a:lnTo>
                  <a:lnTo>
                    <a:pt x="201955" y="52070"/>
                  </a:lnTo>
                  <a:lnTo>
                    <a:pt x="161582" y="10160"/>
                  </a:lnTo>
                  <a:lnTo>
                    <a:pt x="140373" y="4597"/>
                  </a:lnTo>
                  <a:lnTo>
                    <a:pt x="140373" y="78740"/>
                  </a:lnTo>
                  <a:lnTo>
                    <a:pt x="140169" y="78740"/>
                  </a:lnTo>
                  <a:lnTo>
                    <a:pt x="139827" y="80010"/>
                  </a:lnTo>
                  <a:lnTo>
                    <a:pt x="139522" y="80010"/>
                  </a:lnTo>
                  <a:lnTo>
                    <a:pt x="139725" y="81280"/>
                  </a:lnTo>
                  <a:lnTo>
                    <a:pt x="139471" y="81280"/>
                  </a:lnTo>
                  <a:lnTo>
                    <a:pt x="139522" y="82550"/>
                  </a:lnTo>
                  <a:lnTo>
                    <a:pt x="139280" y="83820"/>
                  </a:lnTo>
                  <a:lnTo>
                    <a:pt x="138341" y="83820"/>
                  </a:lnTo>
                  <a:lnTo>
                    <a:pt x="137541" y="82550"/>
                  </a:lnTo>
                  <a:lnTo>
                    <a:pt x="137985" y="82550"/>
                  </a:lnTo>
                  <a:lnTo>
                    <a:pt x="137439" y="81280"/>
                  </a:lnTo>
                  <a:lnTo>
                    <a:pt x="136994" y="82550"/>
                  </a:lnTo>
                  <a:lnTo>
                    <a:pt x="137337" y="82550"/>
                  </a:lnTo>
                  <a:lnTo>
                    <a:pt x="137096" y="83820"/>
                  </a:lnTo>
                  <a:lnTo>
                    <a:pt x="136652" y="83820"/>
                  </a:lnTo>
                  <a:lnTo>
                    <a:pt x="136601" y="85090"/>
                  </a:lnTo>
                  <a:lnTo>
                    <a:pt x="136156" y="83820"/>
                  </a:lnTo>
                  <a:lnTo>
                    <a:pt x="135902" y="83820"/>
                  </a:lnTo>
                  <a:lnTo>
                    <a:pt x="135458" y="82550"/>
                  </a:lnTo>
                  <a:lnTo>
                    <a:pt x="134912" y="82550"/>
                  </a:lnTo>
                  <a:lnTo>
                    <a:pt x="134912" y="83820"/>
                  </a:lnTo>
                  <a:lnTo>
                    <a:pt x="134912" y="82550"/>
                  </a:lnTo>
                  <a:lnTo>
                    <a:pt x="134073" y="82550"/>
                  </a:lnTo>
                  <a:lnTo>
                    <a:pt x="134073" y="83820"/>
                  </a:lnTo>
                  <a:lnTo>
                    <a:pt x="133946" y="83527"/>
                  </a:lnTo>
                  <a:lnTo>
                    <a:pt x="133578" y="82550"/>
                  </a:lnTo>
                  <a:lnTo>
                    <a:pt x="134023" y="82550"/>
                  </a:lnTo>
                  <a:lnTo>
                    <a:pt x="133718" y="81280"/>
                  </a:lnTo>
                  <a:lnTo>
                    <a:pt x="133324" y="82550"/>
                  </a:lnTo>
                  <a:lnTo>
                    <a:pt x="132930" y="81280"/>
                  </a:lnTo>
                  <a:lnTo>
                    <a:pt x="131991" y="82550"/>
                  </a:lnTo>
                  <a:lnTo>
                    <a:pt x="133121" y="82550"/>
                  </a:lnTo>
                  <a:lnTo>
                    <a:pt x="132384" y="83820"/>
                  </a:lnTo>
                  <a:lnTo>
                    <a:pt x="131838" y="82550"/>
                  </a:lnTo>
                  <a:lnTo>
                    <a:pt x="130695" y="83820"/>
                  </a:lnTo>
                  <a:lnTo>
                    <a:pt x="128905" y="83820"/>
                  </a:lnTo>
                  <a:lnTo>
                    <a:pt x="128765" y="82550"/>
                  </a:lnTo>
                  <a:lnTo>
                    <a:pt x="128905" y="82550"/>
                  </a:lnTo>
                  <a:lnTo>
                    <a:pt x="128612" y="81280"/>
                  </a:lnTo>
                  <a:lnTo>
                    <a:pt x="127812" y="81280"/>
                  </a:lnTo>
                  <a:lnTo>
                    <a:pt x="127317" y="82550"/>
                  </a:lnTo>
                  <a:lnTo>
                    <a:pt x="126974" y="81280"/>
                  </a:lnTo>
                  <a:lnTo>
                    <a:pt x="126682" y="81280"/>
                  </a:lnTo>
                  <a:lnTo>
                    <a:pt x="125691" y="80010"/>
                  </a:lnTo>
                  <a:lnTo>
                    <a:pt x="124993" y="80010"/>
                  </a:lnTo>
                  <a:lnTo>
                    <a:pt x="124790" y="78740"/>
                  </a:lnTo>
                  <a:lnTo>
                    <a:pt x="123558" y="78740"/>
                  </a:lnTo>
                  <a:lnTo>
                    <a:pt x="124294" y="80010"/>
                  </a:lnTo>
                  <a:lnTo>
                    <a:pt x="122466" y="80010"/>
                  </a:lnTo>
                  <a:lnTo>
                    <a:pt x="122466" y="104140"/>
                  </a:lnTo>
                  <a:lnTo>
                    <a:pt x="122110" y="104140"/>
                  </a:lnTo>
                  <a:lnTo>
                    <a:pt x="122072" y="103327"/>
                  </a:lnTo>
                  <a:lnTo>
                    <a:pt x="122161" y="103505"/>
                  </a:lnTo>
                  <a:lnTo>
                    <a:pt x="122466" y="104140"/>
                  </a:lnTo>
                  <a:lnTo>
                    <a:pt x="122466" y="80010"/>
                  </a:lnTo>
                  <a:lnTo>
                    <a:pt x="122364" y="101600"/>
                  </a:lnTo>
                  <a:lnTo>
                    <a:pt x="122059" y="101600"/>
                  </a:lnTo>
                  <a:lnTo>
                    <a:pt x="121869" y="100330"/>
                  </a:lnTo>
                  <a:lnTo>
                    <a:pt x="122364" y="101600"/>
                  </a:lnTo>
                  <a:lnTo>
                    <a:pt x="122364" y="80010"/>
                  </a:lnTo>
                  <a:lnTo>
                    <a:pt x="122059" y="80010"/>
                  </a:lnTo>
                  <a:lnTo>
                    <a:pt x="121869" y="78740"/>
                  </a:lnTo>
                  <a:lnTo>
                    <a:pt x="121424" y="78740"/>
                  </a:lnTo>
                  <a:lnTo>
                    <a:pt x="121424" y="77470"/>
                  </a:lnTo>
                  <a:lnTo>
                    <a:pt x="120624" y="77470"/>
                  </a:lnTo>
                  <a:lnTo>
                    <a:pt x="120624" y="101600"/>
                  </a:lnTo>
                  <a:lnTo>
                    <a:pt x="120078" y="102870"/>
                  </a:lnTo>
                  <a:lnTo>
                    <a:pt x="120332" y="101600"/>
                  </a:lnTo>
                  <a:lnTo>
                    <a:pt x="120624" y="101600"/>
                  </a:lnTo>
                  <a:lnTo>
                    <a:pt x="120624" y="77470"/>
                  </a:lnTo>
                  <a:lnTo>
                    <a:pt x="120573" y="78740"/>
                  </a:lnTo>
                  <a:lnTo>
                    <a:pt x="120027" y="78740"/>
                  </a:lnTo>
                  <a:lnTo>
                    <a:pt x="119875" y="77470"/>
                  </a:lnTo>
                  <a:lnTo>
                    <a:pt x="118935" y="77470"/>
                  </a:lnTo>
                  <a:lnTo>
                    <a:pt x="118745" y="78740"/>
                  </a:lnTo>
                  <a:lnTo>
                    <a:pt x="118389" y="78740"/>
                  </a:lnTo>
                  <a:lnTo>
                    <a:pt x="117741" y="80010"/>
                  </a:lnTo>
                  <a:lnTo>
                    <a:pt x="117551" y="78740"/>
                  </a:lnTo>
                  <a:lnTo>
                    <a:pt x="117551" y="77470"/>
                  </a:lnTo>
                  <a:lnTo>
                    <a:pt x="118491" y="77470"/>
                  </a:lnTo>
                  <a:lnTo>
                    <a:pt x="118452" y="76936"/>
                  </a:lnTo>
                  <a:lnTo>
                    <a:pt x="118198" y="76200"/>
                  </a:lnTo>
                  <a:lnTo>
                    <a:pt x="117246" y="76200"/>
                  </a:lnTo>
                  <a:lnTo>
                    <a:pt x="117157" y="77470"/>
                  </a:lnTo>
                  <a:lnTo>
                    <a:pt x="117132" y="76936"/>
                  </a:lnTo>
                  <a:lnTo>
                    <a:pt x="117055" y="77470"/>
                  </a:lnTo>
                  <a:lnTo>
                    <a:pt x="117106" y="76200"/>
                  </a:lnTo>
                  <a:lnTo>
                    <a:pt x="116357" y="76200"/>
                  </a:lnTo>
                  <a:lnTo>
                    <a:pt x="116357" y="97790"/>
                  </a:lnTo>
                  <a:lnTo>
                    <a:pt x="115951" y="96774"/>
                  </a:lnTo>
                  <a:lnTo>
                    <a:pt x="115912" y="96939"/>
                  </a:lnTo>
                  <a:lnTo>
                    <a:pt x="115862" y="96520"/>
                  </a:lnTo>
                  <a:lnTo>
                    <a:pt x="115951" y="96774"/>
                  </a:lnTo>
                  <a:lnTo>
                    <a:pt x="116014" y="96520"/>
                  </a:lnTo>
                  <a:lnTo>
                    <a:pt x="116306" y="96520"/>
                  </a:lnTo>
                  <a:lnTo>
                    <a:pt x="116357" y="97790"/>
                  </a:lnTo>
                  <a:lnTo>
                    <a:pt x="116357" y="76200"/>
                  </a:lnTo>
                  <a:lnTo>
                    <a:pt x="115265" y="76200"/>
                  </a:lnTo>
                  <a:lnTo>
                    <a:pt x="114427" y="77470"/>
                  </a:lnTo>
                  <a:lnTo>
                    <a:pt x="114325" y="77152"/>
                  </a:lnTo>
                  <a:lnTo>
                    <a:pt x="114325" y="91440"/>
                  </a:lnTo>
                  <a:lnTo>
                    <a:pt x="114173" y="92710"/>
                  </a:lnTo>
                  <a:lnTo>
                    <a:pt x="114173" y="91440"/>
                  </a:lnTo>
                  <a:lnTo>
                    <a:pt x="114325" y="91440"/>
                  </a:lnTo>
                  <a:lnTo>
                    <a:pt x="114325" y="77152"/>
                  </a:lnTo>
                  <a:lnTo>
                    <a:pt x="114033" y="76200"/>
                  </a:lnTo>
                  <a:lnTo>
                    <a:pt x="113880" y="76200"/>
                  </a:lnTo>
                  <a:lnTo>
                    <a:pt x="113880" y="90170"/>
                  </a:lnTo>
                  <a:lnTo>
                    <a:pt x="113576" y="90170"/>
                  </a:lnTo>
                  <a:lnTo>
                    <a:pt x="113576" y="91440"/>
                  </a:lnTo>
                  <a:lnTo>
                    <a:pt x="113131" y="91440"/>
                  </a:lnTo>
                  <a:lnTo>
                    <a:pt x="112839" y="91655"/>
                  </a:lnTo>
                  <a:lnTo>
                    <a:pt x="112839" y="93980"/>
                  </a:lnTo>
                  <a:lnTo>
                    <a:pt x="112039" y="93980"/>
                  </a:lnTo>
                  <a:lnTo>
                    <a:pt x="112483" y="92710"/>
                  </a:lnTo>
                  <a:lnTo>
                    <a:pt x="112636" y="92710"/>
                  </a:lnTo>
                  <a:lnTo>
                    <a:pt x="112839" y="93980"/>
                  </a:lnTo>
                  <a:lnTo>
                    <a:pt x="112839" y="91655"/>
                  </a:lnTo>
                  <a:lnTo>
                    <a:pt x="111620" y="92544"/>
                  </a:lnTo>
                  <a:lnTo>
                    <a:pt x="111848" y="91440"/>
                  </a:lnTo>
                  <a:lnTo>
                    <a:pt x="113131" y="91440"/>
                  </a:lnTo>
                  <a:lnTo>
                    <a:pt x="113576" y="90170"/>
                  </a:lnTo>
                  <a:lnTo>
                    <a:pt x="113436" y="90170"/>
                  </a:lnTo>
                  <a:lnTo>
                    <a:pt x="111696" y="87782"/>
                  </a:lnTo>
                  <a:lnTo>
                    <a:pt x="111696" y="90170"/>
                  </a:lnTo>
                  <a:lnTo>
                    <a:pt x="111391" y="90170"/>
                  </a:lnTo>
                  <a:lnTo>
                    <a:pt x="111048" y="90170"/>
                  </a:lnTo>
                  <a:lnTo>
                    <a:pt x="110807" y="89395"/>
                  </a:lnTo>
                  <a:lnTo>
                    <a:pt x="110807" y="90170"/>
                  </a:lnTo>
                  <a:lnTo>
                    <a:pt x="110312" y="90170"/>
                  </a:lnTo>
                  <a:lnTo>
                    <a:pt x="109855" y="88900"/>
                  </a:lnTo>
                  <a:lnTo>
                    <a:pt x="110007" y="87630"/>
                  </a:lnTo>
                  <a:lnTo>
                    <a:pt x="110159" y="87630"/>
                  </a:lnTo>
                  <a:lnTo>
                    <a:pt x="110159" y="88900"/>
                  </a:lnTo>
                  <a:lnTo>
                    <a:pt x="109855" y="88900"/>
                  </a:lnTo>
                  <a:lnTo>
                    <a:pt x="110807" y="90170"/>
                  </a:lnTo>
                  <a:lnTo>
                    <a:pt x="110807" y="89395"/>
                  </a:lnTo>
                  <a:lnTo>
                    <a:pt x="110655" y="88900"/>
                  </a:lnTo>
                  <a:lnTo>
                    <a:pt x="111391" y="90170"/>
                  </a:lnTo>
                  <a:lnTo>
                    <a:pt x="111252" y="88900"/>
                  </a:lnTo>
                  <a:lnTo>
                    <a:pt x="111442" y="88900"/>
                  </a:lnTo>
                  <a:lnTo>
                    <a:pt x="111696" y="90170"/>
                  </a:lnTo>
                  <a:lnTo>
                    <a:pt x="111696" y="87782"/>
                  </a:lnTo>
                  <a:lnTo>
                    <a:pt x="111594" y="87630"/>
                  </a:lnTo>
                  <a:lnTo>
                    <a:pt x="113385" y="87630"/>
                  </a:lnTo>
                  <a:lnTo>
                    <a:pt x="113182" y="88900"/>
                  </a:lnTo>
                  <a:lnTo>
                    <a:pt x="113525" y="88900"/>
                  </a:lnTo>
                  <a:lnTo>
                    <a:pt x="113880" y="90170"/>
                  </a:lnTo>
                  <a:lnTo>
                    <a:pt x="113880" y="76200"/>
                  </a:lnTo>
                  <a:lnTo>
                    <a:pt x="113576" y="76200"/>
                  </a:lnTo>
                  <a:lnTo>
                    <a:pt x="113576" y="77470"/>
                  </a:lnTo>
                  <a:lnTo>
                    <a:pt x="112890" y="77470"/>
                  </a:lnTo>
                  <a:lnTo>
                    <a:pt x="112636" y="76200"/>
                  </a:lnTo>
                  <a:lnTo>
                    <a:pt x="111493" y="76200"/>
                  </a:lnTo>
                  <a:lnTo>
                    <a:pt x="110286" y="75057"/>
                  </a:lnTo>
                  <a:lnTo>
                    <a:pt x="110058" y="76200"/>
                  </a:lnTo>
                  <a:lnTo>
                    <a:pt x="110058" y="74930"/>
                  </a:lnTo>
                  <a:lnTo>
                    <a:pt x="108521" y="76200"/>
                  </a:lnTo>
                  <a:lnTo>
                    <a:pt x="108216" y="75082"/>
                  </a:lnTo>
                  <a:lnTo>
                    <a:pt x="108216" y="87630"/>
                  </a:lnTo>
                  <a:lnTo>
                    <a:pt x="108026" y="86360"/>
                  </a:lnTo>
                  <a:lnTo>
                    <a:pt x="107530" y="87630"/>
                  </a:lnTo>
                  <a:lnTo>
                    <a:pt x="106641" y="87630"/>
                  </a:lnTo>
                  <a:lnTo>
                    <a:pt x="106730" y="88900"/>
                  </a:lnTo>
                  <a:lnTo>
                    <a:pt x="106438" y="88900"/>
                  </a:lnTo>
                  <a:lnTo>
                    <a:pt x="106654" y="87439"/>
                  </a:lnTo>
                  <a:lnTo>
                    <a:pt x="107035" y="86360"/>
                  </a:lnTo>
                  <a:lnTo>
                    <a:pt x="107924" y="85090"/>
                  </a:lnTo>
                  <a:lnTo>
                    <a:pt x="108026" y="86360"/>
                  </a:lnTo>
                  <a:lnTo>
                    <a:pt x="108216" y="87630"/>
                  </a:lnTo>
                  <a:lnTo>
                    <a:pt x="108216" y="75082"/>
                  </a:lnTo>
                  <a:lnTo>
                    <a:pt x="108178" y="74930"/>
                  </a:lnTo>
                  <a:lnTo>
                    <a:pt x="107873" y="74930"/>
                  </a:lnTo>
                  <a:lnTo>
                    <a:pt x="107632" y="74930"/>
                  </a:lnTo>
                  <a:lnTo>
                    <a:pt x="107226" y="74930"/>
                  </a:lnTo>
                  <a:lnTo>
                    <a:pt x="107226" y="85090"/>
                  </a:lnTo>
                  <a:lnTo>
                    <a:pt x="106438" y="86360"/>
                  </a:lnTo>
                  <a:lnTo>
                    <a:pt x="106235" y="85090"/>
                  </a:lnTo>
                  <a:lnTo>
                    <a:pt x="107226" y="85090"/>
                  </a:lnTo>
                  <a:lnTo>
                    <a:pt x="107226" y="74930"/>
                  </a:lnTo>
                  <a:lnTo>
                    <a:pt x="106781" y="74930"/>
                  </a:lnTo>
                  <a:lnTo>
                    <a:pt x="106832" y="76200"/>
                  </a:lnTo>
                  <a:lnTo>
                    <a:pt x="106337" y="75450"/>
                  </a:lnTo>
                  <a:lnTo>
                    <a:pt x="106337" y="81280"/>
                  </a:lnTo>
                  <a:lnTo>
                    <a:pt x="106337" y="82550"/>
                  </a:lnTo>
                  <a:lnTo>
                    <a:pt x="106184" y="82550"/>
                  </a:lnTo>
                  <a:lnTo>
                    <a:pt x="106184" y="81280"/>
                  </a:lnTo>
                  <a:lnTo>
                    <a:pt x="106337" y="81280"/>
                  </a:lnTo>
                  <a:lnTo>
                    <a:pt x="106337" y="75450"/>
                  </a:lnTo>
                  <a:lnTo>
                    <a:pt x="105994" y="74930"/>
                  </a:lnTo>
                  <a:lnTo>
                    <a:pt x="105689" y="74930"/>
                  </a:lnTo>
                  <a:lnTo>
                    <a:pt x="105689" y="81280"/>
                  </a:lnTo>
                  <a:lnTo>
                    <a:pt x="105549" y="82550"/>
                  </a:lnTo>
                  <a:lnTo>
                    <a:pt x="105448" y="82130"/>
                  </a:lnTo>
                  <a:lnTo>
                    <a:pt x="105448" y="83820"/>
                  </a:lnTo>
                  <a:lnTo>
                    <a:pt x="105448" y="85090"/>
                  </a:lnTo>
                  <a:lnTo>
                    <a:pt x="105448" y="86360"/>
                  </a:lnTo>
                  <a:lnTo>
                    <a:pt x="104648" y="86360"/>
                  </a:lnTo>
                  <a:lnTo>
                    <a:pt x="104800" y="85090"/>
                  </a:lnTo>
                  <a:lnTo>
                    <a:pt x="104952" y="85090"/>
                  </a:lnTo>
                  <a:lnTo>
                    <a:pt x="105448" y="86360"/>
                  </a:lnTo>
                  <a:lnTo>
                    <a:pt x="105448" y="85090"/>
                  </a:lnTo>
                  <a:lnTo>
                    <a:pt x="105194" y="84201"/>
                  </a:lnTo>
                  <a:lnTo>
                    <a:pt x="105092" y="85090"/>
                  </a:lnTo>
                  <a:lnTo>
                    <a:pt x="105092" y="83820"/>
                  </a:lnTo>
                  <a:lnTo>
                    <a:pt x="105194" y="84201"/>
                  </a:lnTo>
                  <a:lnTo>
                    <a:pt x="105244" y="83820"/>
                  </a:lnTo>
                  <a:lnTo>
                    <a:pt x="105448" y="83820"/>
                  </a:lnTo>
                  <a:lnTo>
                    <a:pt x="105448" y="82130"/>
                  </a:lnTo>
                  <a:lnTo>
                    <a:pt x="105244" y="81280"/>
                  </a:lnTo>
                  <a:lnTo>
                    <a:pt x="105689" y="81280"/>
                  </a:lnTo>
                  <a:lnTo>
                    <a:pt x="105689" y="74930"/>
                  </a:lnTo>
                  <a:lnTo>
                    <a:pt x="105092" y="76200"/>
                  </a:lnTo>
                  <a:lnTo>
                    <a:pt x="104902" y="75374"/>
                  </a:lnTo>
                  <a:lnTo>
                    <a:pt x="104902" y="81280"/>
                  </a:lnTo>
                  <a:lnTo>
                    <a:pt x="104902" y="82550"/>
                  </a:lnTo>
                  <a:lnTo>
                    <a:pt x="104800" y="81280"/>
                  </a:lnTo>
                  <a:lnTo>
                    <a:pt x="104902" y="75374"/>
                  </a:lnTo>
                  <a:lnTo>
                    <a:pt x="104800" y="74930"/>
                  </a:lnTo>
                  <a:lnTo>
                    <a:pt x="104698" y="76200"/>
                  </a:lnTo>
                  <a:lnTo>
                    <a:pt x="104648" y="83820"/>
                  </a:lnTo>
                  <a:lnTo>
                    <a:pt x="104457" y="85090"/>
                  </a:lnTo>
                  <a:lnTo>
                    <a:pt x="104000" y="85090"/>
                  </a:lnTo>
                  <a:lnTo>
                    <a:pt x="104457" y="83820"/>
                  </a:lnTo>
                  <a:lnTo>
                    <a:pt x="104648" y="83820"/>
                  </a:lnTo>
                  <a:lnTo>
                    <a:pt x="104648" y="76200"/>
                  </a:lnTo>
                  <a:lnTo>
                    <a:pt x="104355" y="76200"/>
                  </a:lnTo>
                  <a:lnTo>
                    <a:pt x="104355" y="78740"/>
                  </a:lnTo>
                  <a:lnTo>
                    <a:pt x="103911" y="78740"/>
                  </a:lnTo>
                  <a:lnTo>
                    <a:pt x="103911" y="82550"/>
                  </a:lnTo>
                  <a:lnTo>
                    <a:pt x="103009" y="82550"/>
                  </a:lnTo>
                  <a:lnTo>
                    <a:pt x="103365" y="81280"/>
                  </a:lnTo>
                  <a:lnTo>
                    <a:pt x="103505" y="81280"/>
                  </a:lnTo>
                  <a:lnTo>
                    <a:pt x="103911" y="82550"/>
                  </a:lnTo>
                  <a:lnTo>
                    <a:pt x="103911" y="78740"/>
                  </a:lnTo>
                  <a:lnTo>
                    <a:pt x="103759" y="78740"/>
                  </a:lnTo>
                  <a:lnTo>
                    <a:pt x="103708" y="80010"/>
                  </a:lnTo>
                  <a:lnTo>
                    <a:pt x="102920" y="78740"/>
                  </a:lnTo>
                  <a:lnTo>
                    <a:pt x="103314" y="77470"/>
                  </a:lnTo>
                  <a:lnTo>
                    <a:pt x="104355" y="78740"/>
                  </a:lnTo>
                  <a:lnTo>
                    <a:pt x="104355" y="76200"/>
                  </a:lnTo>
                  <a:lnTo>
                    <a:pt x="104000" y="76200"/>
                  </a:lnTo>
                  <a:lnTo>
                    <a:pt x="104000" y="77470"/>
                  </a:lnTo>
                  <a:lnTo>
                    <a:pt x="103911" y="76200"/>
                  </a:lnTo>
                  <a:lnTo>
                    <a:pt x="102958" y="76200"/>
                  </a:lnTo>
                  <a:lnTo>
                    <a:pt x="102819" y="76200"/>
                  </a:lnTo>
                  <a:lnTo>
                    <a:pt x="102222" y="77470"/>
                  </a:lnTo>
                  <a:lnTo>
                    <a:pt x="102374" y="77470"/>
                  </a:lnTo>
                  <a:lnTo>
                    <a:pt x="101574" y="78740"/>
                  </a:lnTo>
                  <a:lnTo>
                    <a:pt x="102222" y="80010"/>
                  </a:lnTo>
                  <a:lnTo>
                    <a:pt x="102374" y="80010"/>
                  </a:lnTo>
                  <a:lnTo>
                    <a:pt x="102616" y="81280"/>
                  </a:lnTo>
                  <a:lnTo>
                    <a:pt x="102412" y="81280"/>
                  </a:lnTo>
                  <a:lnTo>
                    <a:pt x="102222" y="82550"/>
                  </a:lnTo>
                  <a:lnTo>
                    <a:pt x="102920" y="83820"/>
                  </a:lnTo>
                  <a:lnTo>
                    <a:pt x="103263" y="83820"/>
                  </a:lnTo>
                  <a:lnTo>
                    <a:pt x="103212" y="85090"/>
                  </a:lnTo>
                  <a:lnTo>
                    <a:pt x="103263" y="86360"/>
                  </a:lnTo>
                  <a:lnTo>
                    <a:pt x="104406" y="86360"/>
                  </a:lnTo>
                  <a:lnTo>
                    <a:pt x="104800" y="87630"/>
                  </a:lnTo>
                  <a:lnTo>
                    <a:pt x="105689" y="87630"/>
                  </a:lnTo>
                  <a:lnTo>
                    <a:pt x="105689" y="86360"/>
                  </a:lnTo>
                  <a:lnTo>
                    <a:pt x="105994" y="87630"/>
                  </a:lnTo>
                  <a:lnTo>
                    <a:pt x="105194" y="88900"/>
                  </a:lnTo>
                  <a:lnTo>
                    <a:pt x="106387" y="88900"/>
                  </a:lnTo>
                  <a:lnTo>
                    <a:pt x="106832" y="90170"/>
                  </a:lnTo>
                  <a:lnTo>
                    <a:pt x="106984" y="88900"/>
                  </a:lnTo>
                  <a:lnTo>
                    <a:pt x="108521" y="88900"/>
                  </a:lnTo>
                  <a:lnTo>
                    <a:pt x="108419" y="87630"/>
                  </a:lnTo>
                  <a:lnTo>
                    <a:pt x="108762" y="87630"/>
                  </a:lnTo>
                  <a:lnTo>
                    <a:pt x="109410" y="86360"/>
                  </a:lnTo>
                  <a:lnTo>
                    <a:pt x="109613" y="87630"/>
                  </a:lnTo>
                  <a:lnTo>
                    <a:pt x="108762" y="87630"/>
                  </a:lnTo>
                  <a:lnTo>
                    <a:pt x="108623" y="88900"/>
                  </a:lnTo>
                  <a:lnTo>
                    <a:pt x="109461" y="88900"/>
                  </a:lnTo>
                  <a:lnTo>
                    <a:pt x="108762" y="90170"/>
                  </a:lnTo>
                  <a:lnTo>
                    <a:pt x="109562" y="91440"/>
                  </a:lnTo>
                  <a:lnTo>
                    <a:pt x="109562" y="90170"/>
                  </a:lnTo>
                  <a:lnTo>
                    <a:pt x="110502" y="91440"/>
                  </a:lnTo>
                  <a:lnTo>
                    <a:pt x="110312" y="92710"/>
                  </a:lnTo>
                  <a:lnTo>
                    <a:pt x="110998" y="92710"/>
                  </a:lnTo>
                  <a:lnTo>
                    <a:pt x="111252" y="93980"/>
                  </a:lnTo>
                  <a:lnTo>
                    <a:pt x="111391" y="92710"/>
                  </a:lnTo>
                  <a:lnTo>
                    <a:pt x="111594" y="92710"/>
                  </a:lnTo>
                  <a:lnTo>
                    <a:pt x="111848" y="92710"/>
                  </a:lnTo>
                  <a:lnTo>
                    <a:pt x="111594" y="93980"/>
                  </a:lnTo>
                  <a:lnTo>
                    <a:pt x="111442" y="93980"/>
                  </a:lnTo>
                  <a:lnTo>
                    <a:pt x="111696" y="95250"/>
                  </a:lnTo>
                  <a:lnTo>
                    <a:pt x="112039" y="95250"/>
                  </a:lnTo>
                  <a:lnTo>
                    <a:pt x="112687" y="96304"/>
                  </a:lnTo>
                  <a:lnTo>
                    <a:pt x="112445" y="96520"/>
                  </a:lnTo>
                  <a:lnTo>
                    <a:pt x="112712" y="96342"/>
                  </a:lnTo>
                  <a:lnTo>
                    <a:pt x="112839" y="96520"/>
                  </a:lnTo>
                  <a:lnTo>
                    <a:pt x="113131" y="96520"/>
                  </a:lnTo>
                  <a:lnTo>
                    <a:pt x="113601" y="95719"/>
                  </a:lnTo>
                  <a:lnTo>
                    <a:pt x="113665" y="95440"/>
                  </a:lnTo>
                  <a:lnTo>
                    <a:pt x="113461" y="95618"/>
                  </a:lnTo>
                  <a:lnTo>
                    <a:pt x="113576" y="95250"/>
                  </a:lnTo>
                  <a:lnTo>
                    <a:pt x="113665" y="95440"/>
                  </a:lnTo>
                  <a:lnTo>
                    <a:pt x="113741" y="95618"/>
                  </a:lnTo>
                  <a:lnTo>
                    <a:pt x="114173" y="96520"/>
                  </a:lnTo>
                  <a:lnTo>
                    <a:pt x="114477" y="96520"/>
                  </a:lnTo>
                  <a:lnTo>
                    <a:pt x="114325" y="95250"/>
                  </a:lnTo>
                  <a:lnTo>
                    <a:pt x="113385" y="93980"/>
                  </a:lnTo>
                  <a:lnTo>
                    <a:pt x="112941" y="95250"/>
                  </a:lnTo>
                  <a:lnTo>
                    <a:pt x="113233" y="93980"/>
                  </a:lnTo>
                  <a:lnTo>
                    <a:pt x="113385" y="93980"/>
                  </a:lnTo>
                  <a:lnTo>
                    <a:pt x="113982" y="92710"/>
                  </a:lnTo>
                  <a:lnTo>
                    <a:pt x="114173" y="94043"/>
                  </a:lnTo>
                  <a:lnTo>
                    <a:pt x="114477" y="95250"/>
                  </a:lnTo>
                  <a:lnTo>
                    <a:pt x="114668" y="95250"/>
                  </a:lnTo>
                  <a:lnTo>
                    <a:pt x="114477" y="96520"/>
                  </a:lnTo>
                  <a:lnTo>
                    <a:pt x="114617" y="96520"/>
                  </a:lnTo>
                  <a:lnTo>
                    <a:pt x="114477" y="97790"/>
                  </a:lnTo>
                  <a:lnTo>
                    <a:pt x="115100" y="96939"/>
                  </a:lnTo>
                  <a:lnTo>
                    <a:pt x="115112" y="96520"/>
                  </a:lnTo>
                  <a:lnTo>
                    <a:pt x="114719" y="96520"/>
                  </a:lnTo>
                  <a:lnTo>
                    <a:pt x="114922" y="95250"/>
                  </a:lnTo>
                  <a:lnTo>
                    <a:pt x="115112" y="95250"/>
                  </a:lnTo>
                  <a:lnTo>
                    <a:pt x="115265" y="93980"/>
                  </a:lnTo>
                  <a:lnTo>
                    <a:pt x="115392" y="94653"/>
                  </a:lnTo>
                  <a:lnTo>
                    <a:pt x="115417" y="95250"/>
                  </a:lnTo>
                  <a:lnTo>
                    <a:pt x="115316" y="96520"/>
                  </a:lnTo>
                  <a:lnTo>
                    <a:pt x="115112" y="96520"/>
                  </a:lnTo>
                  <a:lnTo>
                    <a:pt x="115227" y="96774"/>
                  </a:lnTo>
                  <a:lnTo>
                    <a:pt x="115303" y="96939"/>
                  </a:lnTo>
                  <a:lnTo>
                    <a:pt x="115709" y="97790"/>
                  </a:lnTo>
                  <a:lnTo>
                    <a:pt x="114477" y="97790"/>
                  </a:lnTo>
                  <a:lnTo>
                    <a:pt x="114173" y="97790"/>
                  </a:lnTo>
                  <a:lnTo>
                    <a:pt x="113677" y="96520"/>
                  </a:lnTo>
                  <a:lnTo>
                    <a:pt x="113334" y="96520"/>
                  </a:lnTo>
                  <a:lnTo>
                    <a:pt x="112636" y="97790"/>
                  </a:lnTo>
                  <a:lnTo>
                    <a:pt x="113436" y="97790"/>
                  </a:lnTo>
                  <a:lnTo>
                    <a:pt x="113525" y="99060"/>
                  </a:lnTo>
                  <a:lnTo>
                    <a:pt x="114668" y="99060"/>
                  </a:lnTo>
                  <a:lnTo>
                    <a:pt x="115366" y="100330"/>
                  </a:lnTo>
                  <a:lnTo>
                    <a:pt x="115417" y="99060"/>
                  </a:lnTo>
                  <a:lnTo>
                    <a:pt x="116306" y="99060"/>
                  </a:lnTo>
                  <a:lnTo>
                    <a:pt x="116382" y="99580"/>
                  </a:lnTo>
                  <a:lnTo>
                    <a:pt x="116509" y="101600"/>
                  </a:lnTo>
                  <a:lnTo>
                    <a:pt x="116954" y="100330"/>
                  </a:lnTo>
                  <a:lnTo>
                    <a:pt x="116801" y="100330"/>
                  </a:lnTo>
                  <a:lnTo>
                    <a:pt x="116801" y="99060"/>
                  </a:lnTo>
                  <a:lnTo>
                    <a:pt x="117348" y="99060"/>
                  </a:lnTo>
                  <a:lnTo>
                    <a:pt x="118491" y="99060"/>
                  </a:lnTo>
                  <a:lnTo>
                    <a:pt x="117995" y="100330"/>
                  </a:lnTo>
                  <a:lnTo>
                    <a:pt x="118592" y="100330"/>
                  </a:lnTo>
                  <a:lnTo>
                    <a:pt x="119176" y="99580"/>
                  </a:lnTo>
                  <a:lnTo>
                    <a:pt x="119126" y="99326"/>
                  </a:lnTo>
                  <a:lnTo>
                    <a:pt x="119214" y="99529"/>
                  </a:lnTo>
                  <a:lnTo>
                    <a:pt x="119341" y="99060"/>
                  </a:lnTo>
                  <a:lnTo>
                    <a:pt x="119380" y="99326"/>
                  </a:lnTo>
                  <a:lnTo>
                    <a:pt x="119253" y="99479"/>
                  </a:lnTo>
                  <a:lnTo>
                    <a:pt x="119087" y="100330"/>
                  </a:lnTo>
                  <a:lnTo>
                    <a:pt x="118884" y="101600"/>
                  </a:lnTo>
                  <a:lnTo>
                    <a:pt x="119291" y="101600"/>
                  </a:lnTo>
                  <a:lnTo>
                    <a:pt x="119481" y="102870"/>
                  </a:lnTo>
                  <a:lnTo>
                    <a:pt x="119684" y="102870"/>
                  </a:lnTo>
                  <a:lnTo>
                    <a:pt x="119430" y="104140"/>
                  </a:lnTo>
                  <a:lnTo>
                    <a:pt x="119735" y="104140"/>
                  </a:lnTo>
                  <a:lnTo>
                    <a:pt x="120180" y="102870"/>
                  </a:lnTo>
                  <a:lnTo>
                    <a:pt x="120777" y="104140"/>
                  </a:lnTo>
                  <a:lnTo>
                    <a:pt x="120675" y="102870"/>
                  </a:lnTo>
                  <a:lnTo>
                    <a:pt x="121272" y="101600"/>
                  </a:lnTo>
                  <a:lnTo>
                    <a:pt x="121437" y="101968"/>
                  </a:lnTo>
                  <a:lnTo>
                    <a:pt x="121856" y="102870"/>
                  </a:lnTo>
                  <a:lnTo>
                    <a:pt x="120675" y="102870"/>
                  </a:lnTo>
                  <a:lnTo>
                    <a:pt x="121272" y="104140"/>
                  </a:lnTo>
                  <a:lnTo>
                    <a:pt x="121069" y="104140"/>
                  </a:lnTo>
                  <a:lnTo>
                    <a:pt x="121069" y="167640"/>
                  </a:lnTo>
                  <a:lnTo>
                    <a:pt x="103378" y="152400"/>
                  </a:lnTo>
                  <a:lnTo>
                    <a:pt x="84518" y="140970"/>
                  </a:lnTo>
                  <a:lnTo>
                    <a:pt x="61391" y="134620"/>
                  </a:lnTo>
                  <a:lnTo>
                    <a:pt x="30835" y="129540"/>
                  </a:lnTo>
                  <a:lnTo>
                    <a:pt x="50482" y="127000"/>
                  </a:lnTo>
                  <a:lnTo>
                    <a:pt x="72898" y="128270"/>
                  </a:lnTo>
                  <a:lnTo>
                    <a:pt x="96837" y="140970"/>
                  </a:lnTo>
                  <a:lnTo>
                    <a:pt x="121069" y="167640"/>
                  </a:lnTo>
                  <a:lnTo>
                    <a:pt x="121069" y="104140"/>
                  </a:lnTo>
                  <a:lnTo>
                    <a:pt x="120777" y="104140"/>
                  </a:lnTo>
                  <a:lnTo>
                    <a:pt x="120523" y="104140"/>
                  </a:lnTo>
                  <a:lnTo>
                    <a:pt x="120777" y="105410"/>
                  </a:lnTo>
                  <a:lnTo>
                    <a:pt x="119430" y="105410"/>
                  </a:lnTo>
                  <a:lnTo>
                    <a:pt x="118795" y="106680"/>
                  </a:lnTo>
                  <a:lnTo>
                    <a:pt x="119430" y="106680"/>
                  </a:lnTo>
                  <a:lnTo>
                    <a:pt x="118935" y="107950"/>
                  </a:lnTo>
                  <a:lnTo>
                    <a:pt x="118389" y="106680"/>
                  </a:lnTo>
                  <a:lnTo>
                    <a:pt x="117741" y="106680"/>
                  </a:lnTo>
                  <a:lnTo>
                    <a:pt x="117944" y="107950"/>
                  </a:lnTo>
                  <a:lnTo>
                    <a:pt x="117348" y="106680"/>
                  </a:lnTo>
                  <a:lnTo>
                    <a:pt x="116459" y="106680"/>
                  </a:lnTo>
                  <a:lnTo>
                    <a:pt x="116700" y="107950"/>
                  </a:lnTo>
                  <a:lnTo>
                    <a:pt x="114528" y="107950"/>
                  </a:lnTo>
                  <a:lnTo>
                    <a:pt x="114820" y="109220"/>
                  </a:lnTo>
                  <a:lnTo>
                    <a:pt x="114173" y="109220"/>
                  </a:lnTo>
                  <a:lnTo>
                    <a:pt x="113525" y="107950"/>
                  </a:lnTo>
                  <a:lnTo>
                    <a:pt x="114007" y="107391"/>
                  </a:lnTo>
                  <a:lnTo>
                    <a:pt x="113880" y="107950"/>
                  </a:lnTo>
                  <a:lnTo>
                    <a:pt x="114325" y="107950"/>
                  </a:lnTo>
                  <a:lnTo>
                    <a:pt x="114223" y="107137"/>
                  </a:lnTo>
                  <a:lnTo>
                    <a:pt x="114096" y="107289"/>
                  </a:lnTo>
                  <a:lnTo>
                    <a:pt x="114211" y="107099"/>
                  </a:lnTo>
                  <a:lnTo>
                    <a:pt x="114173" y="106680"/>
                  </a:lnTo>
                  <a:lnTo>
                    <a:pt x="114033" y="107289"/>
                  </a:lnTo>
                  <a:lnTo>
                    <a:pt x="113385" y="107950"/>
                  </a:lnTo>
                  <a:lnTo>
                    <a:pt x="113880" y="106680"/>
                  </a:lnTo>
                  <a:lnTo>
                    <a:pt x="111252" y="106680"/>
                  </a:lnTo>
                  <a:lnTo>
                    <a:pt x="110312" y="106680"/>
                  </a:lnTo>
                  <a:lnTo>
                    <a:pt x="110058" y="105410"/>
                  </a:lnTo>
                  <a:lnTo>
                    <a:pt x="109855" y="105410"/>
                  </a:lnTo>
                  <a:lnTo>
                    <a:pt x="110604" y="104292"/>
                  </a:lnTo>
                  <a:lnTo>
                    <a:pt x="110705" y="104140"/>
                  </a:lnTo>
                  <a:lnTo>
                    <a:pt x="110312" y="104140"/>
                  </a:lnTo>
                  <a:lnTo>
                    <a:pt x="110604" y="102870"/>
                  </a:lnTo>
                  <a:lnTo>
                    <a:pt x="109715" y="102870"/>
                  </a:lnTo>
                  <a:lnTo>
                    <a:pt x="110007" y="104140"/>
                  </a:lnTo>
                  <a:lnTo>
                    <a:pt x="109664" y="104140"/>
                  </a:lnTo>
                  <a:lnTo>
                    <a:pt x="109410" y="102870"/>
                  </a:lnTo>
                  <a:lnTo>
                    <a:pt x="109715" y="102870"/>
                  </a:lnTo>
                  <a:lnTo>
                    <a:pt x="109359" y="101600"/>
                  </a:lnTo>
                  <a:lnTo>
                    <a:pt x="108724" y="100330"/>
                  </a:lnTo>
                  <a:lnTo>
                    <a:pt x="105892" y="100330"/>
                  </a:lnTo>
                  <a:lnTo>
                    <a:pt x="105994" y="99060"/>
                  </a:lnTo>
                  <a:lnTo>
                    <a:pt x="106438" y="99060"/>
                  </a:lnTo>
                  <a:lnTo>
                    <a:pt x="106337" y="97790"/>
                  </a:lnTo>
                  <a:lnTo>
                    <a:pt x="106260" y="97942"/>
                  </a:lnTo>
                  <a:lnTo>
                    <a:pt x="106286" y="97790"/>
                  </a:lnTo>
                  <a:lnTo>
                    <a:pt x="106641" y="97790"/>
                  </a:lnTo>
                  <a:lnTo>
                    <a:pt x="106045" y="96647"/>
                  </a:lnTo>
                  <a:lnTo>
                    <a:pt x="105918" y="96774"/>
                  </a:lnTo>
                  <a:lnTo>
                    <a:pt x="105994" y="96520"/>
                  </a:lnTo>
                  <a:lnTo>
                    <a:pt x="105740" y="96520"/>
                  </a:lnTo>
                  <a:lnTo>
                    <a:pt x="105740" y="96939"/>
                  </a:lnTo>
                  <a:lnTo>
                    <a:pt x="105244" y="97790"/>
                  </a:lnTo>
                  <a:lnTo>
                    <a:pt x="104851" y="97790"/>
                  </a:lnTo>
                  <a:lnTo>
                    <a:pt x="105740" y="96939"/>
                  </a:lnTo>
                  <a:lnTo>
                    <a:pt x="105740" y="96520"/>
                  </a:lnTo>
                  <a:lnTo>
                    <a:pt x="104000" y="96520"/>
                  </a:lnTo>
                  <a:lnTo>
                    <a:pt x="103708" y="95250"/>
                  </a:lnTo>
                  <a:lnTo>
                    <a:pt x="103365" y="95250"/>
                  </a:lnTo>
                  <a:lnTo>
                    <a:pt x="103009" y="93980"/>
                  </a:lnTo>
                  <a:lnTo>
                    <a:pt x="101676" y="95250"/>
                  </a:lnTo>
                  <a:lnTo>
                    <a:pt x="101790" y="93802"/>
                  </a:lnTo>
                  <a:lnTo>
                    <a:pt x="102222" y="92710"/>
                  </a:lnTo>
                  <a:lnTo>
                    <a:pt x="101282" y="92710"/>
                  </a:lnTo>
                  <a:lnTo>
                    <a:pt x="100977" y="93802"/>
                  </a:lnTo>
                  <a:lnTo>
                    <a:pt x="100926" y="93980"/>
                  </a:lnTo>
                  <a:lnTo>
                    <a:pt x="100838" y="93306"/>
                  </a:lnTo>
                  <a:lnTo>
                    <a:pt x="100685" y="92710"/>
                  </a:lnTo>
                  <a:lnTo>
                    <a:pt x="99695" y="92710"/>
                  </a:lnTo>
                  <a:lnTo>
                    <a:pt x="98691" y="91440"/>
                  </a:lnTo>
                  <a:lnTo>
                    <a:pt x="97751" y="90170"/>
                  </a:lnTo>
                  <a:lnTo>
                    <a:pt x="97650" y="90779"/>
                  </a:lnTo>
                  <a:lnTo>
                    <a:pt x="97650" y="91440"/>
                  </a:lnTo>
                  <a:lnTo>
                    <a:pt x="97599" y="91186"/>
                  </a:lnTo>
                  <a:lnTo>
                    <a:pt x="97561" y="91440"/>
                  </a:lnTo>
                  <a:lnTo>
                    <a:pt x="97510" y="90779"/>
                  </a:lnTo>
                  <a:lnTo>
                    <a:pt x="97409" y="90170"/>
                  </a:lnTo>
                  <a:lnTo>
                    <a:pt x="97205" y="90170"/>
                  </a:lnTo>
                  <a:lnTo>
                    <a:pt x="96964" y="91440"/>
                  </a:lnTo>
                  <a:lnTo>
                    <a:pt x="96862" y="90170"/>
                  </a:lnTo>
                  <a:lnTo>
                    <a:pt x="96316" y="90170"/>
                  </a:lnTo>
                  <a:lnTo>
                    <a:pt x="95567" y="91440"/>
                  </a:lnTo>
                  <a:lnTo>
                    <a:pt x="94881" y="91440"/>
                  </a:lnTo>
                  <a:lnTo>
                    <a:pt x="94932" y="92710"/>
                  </a:lnTo>
                  <a:lnTo>
                    <a:pt x="95377" y="92710"/>
                  </a:lnTo>
                  <a:lnTo>
                    <a:pt x="95872" y="91440"/>
                  </a:lnTo>
                  <a:lnTo>
                    <a:pt x="96520" y="92710"/>
                  </a:lnTo>
                  <a:lnTo>
                    <a:pt x="95669" y="92710"/>
                  </a:lnTo>
                  <a:lnTo>
                    <a:pt x="96710" y="93980"/>
                  </a:lnTo>
                  <a:lnTo>
                    <a:pt x="96710" y="95250"/>
                  </a:lnTo>
                  <a:lnTo>
                    <a:pt x="97205" y="95250"/>
                  </a:lnTo>
                  <a:lnTo>
                    <a:pt x="96761" y="96520"/>
                  </a:lnTo>
                  <a:lnTo>
                    <a:pt x="96266" y="96520"/>
                  </a:lnTo>
                  <a:lnTo>
                    <a:pt x="96659" y="93980"/>
                  </a:lnTo>
                  <a:lnTo>
                    <a:pt x="96113" y="93980"/>
                  </a:lnTo>
                  <a:lnTo>
                    <a:pt x="95872" y="94653"/>
                  </a:lnTo>
                  <a:lnTo>
                    <a:pt x="95618" y="93980"/>
                  </a:lnTo>
                  <a:lnTo>
                    <a:pt x="94932" y="93980"/>
                  </a:lnTo>
                  <a:lnTo>
                    <a:pt x="95008" y="94653"/>
                  </a:lnTo>
                  <a:lnTo>
                    <a:pt x="95123" y="95250"/>
                  </a:lnTo>
                  <a:lnTo>
                    <a:pt x="94881" y="94043"/>
                  </a:lnTo>
                  <a:lnTo>
                    <a:pt x="93941" y="95250"/>
                  </a:lnTo>
                  <a:lnTo>
                    <a:pt x="93687" y="95250"/>
                  </a:lnTo>
                  <a:lnTo>
                    <a:pt x="93687" y="96520"/>
                  </a:lnTo>
                  <a:lnTo>
                    <a:pt x="93891" y="97790"/>
                  </a:lnTo>
                  <a:lnTo>
                    <a:pt x="93941" y="96520"/>
                  </a:lnTo>
                  <a:lnTo>
                    <a:pt x="94284" y="96520"/>
                  </a:lnTo>
                  <a:lnTo>
                    <a:pt x="94132" y="95250"/>
                  </a:lnTo>
                  <a:lnTo>
                    <a:pt x="94475" y="96520"/>
                  </a:lnTo>
                  <a:lnTo>
                    <a:pt x="94932" y="96520"/>
                  </a:lnTo>
                  <a:lnTo>
                    <a:pt x="95008" y="97942"/>
                  </a:lnTo>
                  <a:lnTo>
                    <a:pt x="95491" y="98844"/>
                  </a:lnTo>
                  <a:lnTo>
                    <a:pt x="95364" y="99479"/>
                  </a:lnTo>
                  <a:lnTo>
                    <a:pt x="94881" y="100330"/>
                  </a:lnTo>
                  <a:lnTo>
                    <a:pt x="96215" y="101600"/>
                  </a:lnTo>
                  <a:lnTo>
                    <a:pt x="95618" y="101600"/>
                  </a:lnTo>
                  <a:lnTo>
                    <a:pt x="96520" y="102870"/>
                  </a:lnTo>
                  <a:lnTo>
                    <a:pt x="95478" y="102870"/>
                  </a:lnTo>
                  <a:lnTo>
                    <a:pt x="95427" y="104140"/>
                  </a:lnTo>
                  <a:lnTo>
                    <a:pt x="96113" y="104140"/>
                  </a:lnTo>
                  <a:lnTo>
                    <a:pt x="95224" y="105410"/>
                  </a:lnTo>
                  <a:lnTo>
                    <a:pt x="96659" y="105410"/>
                  </a:lnTo>
                  <a:lnTo>
                    <a:pt x="96266" y="107950"/>
                  </a:lnTo>
                  <a:lnTo>
                    <a:pt x="97751" y="106680"/>
                  </a:lnTo>
                  <a:lnTo>
                    <a:pt x="97853" y="107950"/>
                  </a:lnTo>
                  <a:lnTo>
                    <a:pt x="97205" y="107950"/>
                  </a:lnTo>
                  <a:lnTo>
                    <a:pt x="97802" y="109220"/>
                  </a:lnTo>
                  <a:lnTo>
                    <a:pt x="96367" y="107950"/>
                  </a:lnTo>
                  <a:lnTo>
                    <a:pt x="95618" y="107950"/>
                  </a:lnTo>
                  <a:lnTo>
                    <a:pt x="95123" y="106680"/>
                  </a:lnTo>
                  <a:lnTo>
                    <a:pt x="95123" y="107950"/>
                  </a:lnTo>
                  <a:lnTo>
                    <a:pt x="94881" y="107950"/>
                  </a:lnTo>
                  <a:lnTo>
                    <a:pt x="94932" y="109220"/>
                  </a:lnTo>
                  <a:lnTo>
                    <a:pt x="94030" y="109220"/>
                  </a:lnTo>
                  <a:lnTo>
                    <a:pt x="94030" y="107950"/>
                  </a:lnTo>
                  <a:lnTo>
                    <a:pt x="92494" y="109220"/>
                  </a:lnTo>
                  <a:lnTo>
                    <a:pt x="91059" y="109220"/>
                  </a:lnTo>
                  <a:lnTo>
                    <a:pt x="90957" y="107950"/>
                  </a:lnTo>
                  <a:lnTo>
                    <a:pt x="90512" y="109220"/>
                  </a:lnTo>
                  <a:lnTo>
                    <a:pt x="89674" y="109220"/>
                  </a:lnTo>
                  <a:lnTo>
                    <a:pt x="90665" y="107950"/>
                  </a:lnTo>
                  <a:lnTo>
                    <a:pt x="90119" y="106680"/>
                  </a:lnTo>
                  <a:lnTo>
                    <a:pt x="89763" y="105410"/>
                  </a:lnTo>
                  <a:lnTo>
                    <a:pt x="89712" y="104140"/>
                  </a:lnTo>
                  <a:lnTo>
                    <a:pt x="89344" y="102870"/>
                  </a:lnTo>
                  <a:lnTo>
                    <a:pt x="90068" y="102870"/>
                  </a:lnTo>
                  <a:lnTo>
                    <a:pt x="89420" y="101600"/>
                  </a:lnTo>
                  <a:lnTo>
                    <a:pt x="89674" y="101600"/>
                  </a:lnTo>
                  <a:lnTo>
                    <a:pt x="89268" y="100330"/>
                  </a:lnTo>
                  <a:lnTo>
                    <a:pt x="89065" y="100749"/>
                  </a:lnTo>
                  <a:lnTo>
                    <a:pt x="89065" y="101955"/>
                  </a:lnTo>
                  <a:lnTo>
                    <a:pt x="89065" y="100749"/>
                  </a:lnTo>
                  <a:lnTo>
                    <a:pt x="89268" y="99060"/>
                  </a:lnTo>
                  <a:lnTo>
                    <a:pt x="89420" y="99060"/>
                  </a:lnTo>
                  <a:lnTo>
                    <a:pt x="89522" y="97790"/>
                  </a:lnTo>
                  <a:lnTo>
                    <a:pt x="89268" y="97790"/>
                  </a:lnTo>
                  <a:lnTo>
                    <a:pt x="88976" y="96520"/>
                  </a:lnTo>
                  <a:lnTo>
                    <a:pt x="88633" y="96520"/>
                  </a:lnTo>
                  <a:lnTo>
                    <a:pt x="88773" y="95250"/>
                  </a:lnTo>
                  <a:lnTo>
                    <a:pt x="89674" y="96520"/>
                  </a:lnTo>
                  <a:lnTo>
                    <a:pt x="89712" y="95250"/>
                  </a:lnTo>
                  <a:lnTo>
                    <a:pt x="90170" y="95250"/>
                  </a:lnTo>
                  <a:lnTo>
                    <a:pt x="89916" y="96520"/>
                  </a:lnTo>
                  <a:lnTo>
                    <a:pt x="90665" y="96520"/>
                  </a:lnTo>
                  <a:lnTo>
                    <a:pt x="90563" y="95250"/>
                  </a:lnTo>
                  <a:lnTo>
                    <a:pt x="92151" y="95250"/>
                  </a:lnTo>
                  <a:lnTo>
                    <a:pt x="90297" y="94043"/>
                  </a:lnTo>
                  <a:lnTo>
                    <a:pt x="90258" y="93802"/>
                  </a:lnTo>
                  <a:lnTo>
                    <a:pt x="89712" y="92710"/>
                  </a:lnTo>
                  <a:lnTo>
                    <a:pt x="90309" y="92710"/>
                  </a:lnTo>
                  <a:lnTo>
                    <a:pt x="90170" y="91440"/>
                  </a:lnTo>
                  <a:lnTo>
                    <a:pt x="89420" y="90170"/>
                  </a:lnTo>
                  <a:lnTo>
                    <a:pt x="88480" y="90170"/>
                  </a:lnTo>
                  <a:lnTo>
                    <a:pt x="88874" y="88900"/>
                  </a:lnTo>
                  <a:lnTo>
                    <a:pt x="88176" y="87630"/>
                  </a:lnTo>
                  <a:lnTo>
                    <a:pt x="88328" y="87630"/>
                  </a:lnTo>
                  <a:lnTo>
                    <a:pt x="88976" y="86360"/>
                  </a:lnTo>
                  <a:lnTo>
                    <a:pt x="88226" y="86360"/>
                  </a:lnTo>
                  <a:lnTo>
                    <a:pt x="88531" y="85090"/>
                  </a:lnTo>
                  <a:lnTo>
                    <a:pt x="87884" y="83820"/>
                  </a:lnTo>
                  <a:lnTo>
                    <a:pt x="87884" y="86360"/>
                  </a:lnTo>
                  <a:lnTo>
                    <a:pt x="88176" y="86360"/>
                  </a:lnTo>
                  <a:lnTo>
                    <a:pt x="87934" y="87630"/>
                  </a:lnTo>
                  <a:lnTo>
                    <a:pt x="87731" y="87630"/>
                  </a:lnTo>
                  <a:lnTo>
                    <a:pt x="87731" y="88900"/>
                  </a:lnTo>
                  <a:lnTo>
                    <a:pt x="87731" y="89204"/>
                  </a:lnTo>
                  <a:lnTo>
                    <a:pt x="87604" y="89446"/>
                  </a:lnTo>
                  <a:lnTo>
                    <a:pt x="87731" y="88900"/>
                  </a:lnTo>
                  <a:lnTo>
                    <a:pt x="87731" y="87630"/>
                  </a:lnTo>
                  <a:lnTo>
                    <a:pt x="87439" y="87299"/>
                  </a:lnTo>
                  <a:lnTo>
                    <a:pt x="87439" y="87630"/>
                  </a:lnTo>
                  <a:lnTo>
                    <a:pt x="87045" y="88900"/>
                  </a:lnTo>
                  <a:lnTo>
                    <a:pt x="86791" y="88900"/>
                  </a:lnTo>
                  <a:lnTo>
                    <a:pt x="87337" y="89979"/>
                  </a:lnTo>
                  <a:lnTo>
                    <a:pt x="87236" y="90170"/>
                  </a:lnTo>
                  <a:lnTo>
                    <a:pt x="87083" y="90170"/>
                  </a:lnTo>
                  <a:lnTo>
                    <a:pt x="86791" y="91440"/>
                  </a:lnTo>
                  <a:lnTo>
                    <a:pt x="86347" y="91440"/>
                  </a:lnTo>
                  <a:lnTo>
                    <a:pt x="87083" y="90170"/>
                  </a:lnTo>
                  <a:lnTo>
                    <a:pt x="86639" y="90170"/>
                  </a:lnTo>
                  <a:lnTo>
                    <a:pt x="86588" y="88900"/>
                  </a:lnTo>
                  <a:lnTo>
                    <a:pt x="86448" y="87630"/>
                  </a:lnTo>
                  <a:lnTo>
                    <a:pt x="87439" y="87630"/>
                  </a:lnTo>
                  <a:lnTo>
                    <a:pt x="87439" y="87299"/>
                  </a:lnTo>
                  <a:lnTo>
                    <a:pt x="86639" y="86360"/>
                  </a:lnTo>
                  <a:lnTo>
                    <a:pt x="87782" y="86360"/>
                  </a:lnTo>
                  <a:lnTo>
                    <a:pt x="86448" y="85090"/>
                  </a:lnTo>
                  <a:lnTo>
                    <a:pt x="86347" y="86360"/>
                  </a:lnTo>
                  <a:lnTo>
                    <a:pt x="86207" y="87503"/>
                  </a:lnTo>
                  <a:lnTo>
                    <a:pt x="86398" y="87630"/>
                  </a:lnTo>
                  <a:lnTo>
                    <a:pt x="86194" y="87630"/>
                  </a:lnTo>
                  <a:lnTo>
                    <a:pt x="86194" y="92710"/>
                  </a:lnTo>
                  <a:lnTo>
                    <a:pt x="85852" y="93980"/>
                  </a:lnTo>
                  <a:lnTo>
                    <a:pt x="85699" y="93980"/>
                  </a:lnTo>
                  <a:lnTo>
                    <a:pt x="85458" y="92710"/>
                  </a:lnTo>
                  <a:lnTo>
                    <a:pt x="85153" y="93306"/>
                  </a:lnTo>
                  <a:lnTo>
                    <a:pt x="84861" y="92710"/>
                  </a:lnTo>
                  <a:lnTo>
                    <a:pt x="85369" y="91617"/>
                  </a:lnTo>
                  <a:lnTo>
                    <a:pt x="86194" y="92710"/>
                  </a:lnTo>
                  <a:lnTo>
                    <a:pt x="86194" y="87630"/>
                  </a:lnTo>
                  <a:lnTo>
                    <a:pt x="85458" y="87630"/>
                  </a:lnTo>
                  <a:lnTo>
                    <a:pt x="85496" y="88900"/>
                  </a:lnTo>
                  <a:lnTo>
                    <a:pt x="85801" y="88900"/>
                  </a:lnTo>
                  <a:lnTo>
                    <a:pt x="85255" y="90170"/>
                  </a:lnTo>
                  <a:lnTo>
                    <a:pt x="85547" y="90170"/>
                  </a:lnTo>
                  <a:lnTo>
                    <a:pt x="85547" y="90779"/>
                  </a:lnTo>
                  <a:lnTo>
                    <a:pt x="85102" y="90170"/>
                  </a:lnTo>
                  <a:lnTo>
                    <a:pt x="84861" y="90170"/>
                  </a:lnTo>
                  <a:lnTo>
                    <a:pt x="84378" y="91186"/>
                  </a:lnTo>
                  <a:lnTo>
                    <a:pt x="84455" y="92710"/>
                  </a:lnTo>
                  <a:lnTo>
                    <a:pt x="83870" y="92710"/>
                  </a:lnTo>
                  <a:lnTo>
                    <a:pt x="83870" y="93980"/>
                  </a:lnTo>
                  <a:lnTo>
                    <a:pt x="84264" y="93980"/>
                  </a:lnTo>
                  <a:lnTo>
                    <a:pt x="83870" y="95250"/>
                  </a:lnTo>
                  <a:lnTo>
                    <a:pt x="82816" y="95250"/>
                  </a:lnTo>
                  <a:lnTo>
                    <a:pt x="83324" y="96520"/>
                  </a:lnTo>
                  <a:lnTo>
                    <a:pt x="82727" y="96520"/>
                  </a:lnTo>
                  <a:lnTo>
                    <a:pt x="82626" y="95250"/>
                  </a:lnTo>
                  <a:lnTo>
                    <a:pt x="82473" y="95250"/>
                  </a:lnTo>
                  <a:lnTo>
                    <a:pt x="82473" y="96520"/>
                  </a:lnTo>
                  <a:lnTo>
                    <a:pt x="81584" y="97790"/>
                  </a:lnTo>
                  <a:lnTo>
                    <a:pt x="81826" y="97790"/>
                  </a:lnTo>
                  <a:lnTo>
                    <a:pt x="82626" y="99060"/>
                  </a:lnTo>
                  <a:lnTo>
                    <a:pt x="82423" y="99060"/>
                  </a:lnTo>
                  <a:lnTo>
                    <a:pt x="81826" y="97790"/>
                  </a:lnTo>
                  <a:lnTo>
                    <a:pt x="81216" y="98844"/>
                  </a:lnTo>
                  <a:lnTo>
                    <a:pt x="80492" y="97790"/>
                  </a:lnTo>
                  <a:lnTo>
                    <a:pt x="81191" y="97790"/>
                  </a:lnTo>
                  <a:lnTo>
                    <a:pt x="80492" y="96520"/>
                  </a:lnTo>
                  <a:lnTo>
                    <a:pt x="80289" y="96520"/>
                  </a:lnTo>
                  <a:lnTo>
                    <a:pt x="79844" y="96520"/>
                  </a:lnTo>
                  <a:lnTo>
                    <a:pt x="78905" y="97790"/>
                  </a:lnTo>
                  <a:lnTo>
                    <a:pt x="80492" y="99060"/>
                  </a:lnTo>
                  <a:lnTo>
                    <a:pt x="79844" y="99060"/>
                  </a:lnTo>
                  <a:lnTo>
                    <a:pt x="80048" y="100330"/>
                  </a:lnTo>
                  <a:lnTo>
                    <a:pt x="79743" y="100330"/>
                  </a:lnTo>
                  <a:lnTo>
                    <a:pt x="79298" y="99060"/>
                  </a:lnTo>
                  <a:lnTo>
                    <a:pt x="78155" y="100330"/>
                  </a:lnTo>
                  <a:lnTo>
                    <a:pt x="78244" y="101231"/>
                  </a:lnTo>
                  <a:lnTo>
                    <a:pt x="77609" y="99060"/>
                  </a:lnTo>
                  <a:lnTo>
                    <a:pt x="77216" y="100330"/>
                  </a:lnTo>
                  <a:lnTo>
                    <a:pt x="77558" y="100330"/>
                  </a:lnTo>
                  <a:lnTo>
                    <a:pt x="77558" y="101600"/>
                  </a:lnTo>
                  <a:lnTo>
                    <a:pt x="77419" y="101600"/>
                  </a:lnTo>
                  <a:lnTo>
                    <a:pt x="77216" y="100330"/>
                  </a:lnTo>
                  <a:lnTo>
                    <a:pt x="77216" y="104140"/>
                  </a:lnTo>
                  <a:lnTo>
                    <a:pt x="76974" y="104140"/>
                  </a:lnTo>
                  <a:lnTo>
                    <a:pt x="76974" y="102870"/>
                  </a:lnTo>
                  <a:lnTo>
                    <a:pt x="77216" y="104140"/>
                  </a:lnTo>
                  <a:lnTo>
                    <a:pt x="77216" y="100330"/>
                  </a:lnTo>
                  <a:lnTo>
                    <a:pt x="77165" y="101600"/>
                  </a:lnTo>
                  <a:lnTo>
                    <a:pt x="76123" y="101600"/>
                  </a:lnTo>
                  <a:lnTo>
                    <a:pt x="76644" y="102628"/>
                  </a:lnTo>
                  <a:lnTo>
                    <a:pt x="76568" y="104140"/>
                  </a:lnTo>
                  <a:lnTo>
                    <a:pt x="75971" y="104140"/>
                  </a:lnTo>
                  <a:lnTo>
                    <a:pt x="75526" y="102870"/>
                  </a:lnTo>
                  <a:lnTo>
                    <a:pt x="75476" y="104140"/>
                  </a:lnTo>
                  <a:lnTo>
                    <a:pt x="75082" y="104140"/>
                  </a:lnTo>
                  <a:lnTo>
                    <a:pt x="75184" y="102870"/>
                  </a:lnTo>
                  <a:lnTo>
                    <a:pt x="73494" y="102870"/>
                  </a:lnTo>
                  <a:lnTo>
                    <a:pt x="72898" y="101600"/>
                  </a:lnTo>
                  <a:lnTo>
                    <a:pt x="72555" y="102870"/>
                  </a:lnTo>
                  <a:lnTo>
                    <a:pt x="71907" y="101600"/>
                  </a:lnTo>
                  <a:lnTo>
                    <a:pt x="71018" y="101600"/>
                  </a:lnTo>
                  <a:lnTo>
                    <a:pt x="69723" y="102870"/>
                  </a:lnTo>
                  <a:lnTo>
                    <a:pt x="69278" y="101600"/>
                  </a:lnTo>
                  <a:lnTo>
                    <a:pt x="67945" y="100330"/>
                  </a:lnTo>
                  <a:lnTo>
                    <a:pt x="66446" y="99060"/>
                  </a:lnTo>
                  <a:lnTo>
                    <a:pt x="65112" y="99060"/>
                  </a:lnTo>
                  <a:lnTo>
                    <a:pt x="66408" y="96520"/>
                  </a:lnTo>
                  <a:lnTo>
                    <a:pt x="67843" y="95250"/>
                  </a:lnTo>
                  <a:lnTo>
                    <a:pt x="69532" y="93980"/>
                  </a:lnTo>
                  <a:lnTo>
                    <a:pt x="69469" y="93306"/>
                  </a:lnTo>
                  <a:lnTo>
                    <a:pt x="69380" y="92710"/>
                  </a:lnTo>
                  <a:lnTo>
                    <a:pt x="69723" y="93980"/>
                  </a:lnTo>
                  <a:lnTo>
                    <a:pt x="70167" y="93980"/>
                  </a:lnTo>
                  <a:lnTo>
                    <a:pt x="70040" y="92710"/>
                  </a:lnTo>
                  <a:lnTo>
                    <a:pt x="69926" y="91440"/>
                  </a:lnTo>
                  <a:lnTo>
                    <a:pt x="71069" y="92710"/>
                  </a:lnTo>
                  <a:lnTo>
                    <a:pt x="70916" y="91440"/>
                  </a:lnTo>
                  <a:lnTo>
                    <a:pt x="70764" y="90170"/>
                  </a:lnTo>
                  <a:lnTo>
                    <a:pt x="72161" y="90170"/>
                  </a:lnTo>
                  <a:lnTo>
                    <a:pt x="72796" y="88900"/>
                  </a:lnTo>
                  <a:lnTo>
                    <a:pt x="73101" y="90170"/>
                  </a:lnTo>
                  <a:lnTo>
                    <a:pt x="73253" y="88900"/>
                  </a:lnTo>
                  <a:lnTo>
                    <a:pt x="73342" y="90170"/>
                  </a:lnTo>
                  <a:lnTo>
                    <a:pt x="73545" y="90170"/>
                  </a:lnTo>
                  <a:lnTo>
                    <a:pt x="73837" y="88900"/>
                  </a:lnTo>
                  <a:lnTo>
                    <a:pt x="73748" y="87630"/>
                  </a:lnTo>
                  <a:lnTo>
                    <a:pt x="75476" y="87630"/>
                  </a:lnTo>
                  <a:lnTo>
                    <a:pt x="75679" y="86360"/>
                  </a:lnTo>
                  <a:lnTo>
                    <a:pt x="76771" y="86360"/>
                  </a:lnTo>
                  <a:lnTo>
                    <a:pt x="76123" y="85090"/>
                  </a:lnTo>
                  <a:lnTo>
                    <a:pt x="76974" y="85090"/>
                  </a:lnTo>
                  <a:lnTo>
                    <a:pt x="78016" y="83820"/>
                  </a:lnTo>
                  <a:lnTo>
                    <a:pt x="78905" y="82550"/>
                  </a:lnTo>
                  <a:lnTo>
                    <a:pt x="79146" y="83820"/>
                  </a:lnTo>
                  <a:lnTo>
                    <a:pt x="80048" y="82550"/>
                  </a:lnTo>
                  <a:lnTo>
                    <a:pt x="80048" y="81280"/>
                  </a:lnTo>
                  <a:lnTo>
                    <a:pt x="80289" y="82550"/>
                  </a:lnTo>
                  <a:lnTo>
                    <a:pt x="80784" y="82550"/>
                  </a:lnTo>
                  <a:lnTo>
                    <a:pt x="80645" y="81280"/>
                  </a:lnTo>
                  <a:lnTo>
                    <a:pt x="81432" y="81280"/>
                  </a:lnTo>
                  <a:lnTo>
                    <a:pt x="81826" y="80010"/>
                  </a:lnTo>
                  <a:lnTo>
                    <a:pt x="83718" y="80010"/>
                  </a:lnTo>
                  <a:lnTo>
                    <a:pt x="84162" y="78740"/>
                  </a:lnTo>
                  <a:lnTo>
                    <a:pt x="84455" y="78740"/>
                  </a:lnTo>
                  <a:lnTo>
                    <a:pt x="84366" y="77470"/>
                  </a:lnTo>
                  <a:lnTo>
                    <a:pt x="85255" y="76200"/>
                  </a:lnTo>
                  <a:lnTo>
                    <a:pt x="84010" y="76200"/>
                  </a:lnTo>
                  <a:lnTo>
                    <a:pt x="84416" y="74930"/>
                  </a:lnTo>
                  <a:lnTo>
                    <a:pt x="80695" y="74930"/>
                  </a:lnTo>
                  <a:lnTo>
                    <a:pt x="80556" y="74510"/>
                  </a:lnTo>
                  <a:lnTo>
                    <a:pt x="80695" y="73660"/>
                  </a:lnTo>
                  <a:lnTo>
                    <a:pt x="80289" y="73660"/>
                  </a:lnTo>
                  <a:lnTo>
                    <a:pt x="79451" y="73660"/>
                  </a:lnTo>
                  <a:lnTo>
                    <a:pt x="78752" y="74930"/>
                  </a:lnTo>
                  <a:lnTo>
                    <a:pt x="77558" y="73660"/>
                  </a:lnTo>
                  <a:lnTo>
                    <a:pt x="75425" y="73660"/>
                  </a:lnTo>
                  <a:lnTo>
                    <a:pt x="75184" y="72390"/>
                  </a:lnTo>
                  <a:lnTo>
                    <a:pt x="74930" y="73660"/>
                  </a:lnTo>
                  <a:lnTo>
                    <a:pt x="74790" y="72390"/>
                  </a:lnTo>
                  <a:lnTo>
                    <a:pt x="74091" y="73660"/>
                  </a:lnTo>
                  <a:lnTo>
                    <a:pt x="72605" y="73660"/>
                  </a:lnTo>
                  <a:lnTo>
                    <a:pt x="72351" y="72390"/>
                  </a:lnTo>
                  <a:lnTo>
                    <a:pt x="70916" y="73660"/>
                  </a:lnTo>
                  <a:lnTo>
                    <a:pt x="70269" y="72390"/>
                  </a:lnTo>
                  <a:lnTo>
                    <a:pt x="69037" y="72390"/>
                  </a:lnTo>
                  <a:lnTo>
                    <a:pt x="69723" y="73660"/>
                  </a:lnTo>
                  <a:lnTo>
                    <a:pt x="69278" y="73660"/>
                  </a:lnTo>
                  <a:lnTo>
                    <a:pt x="69380" y="74930"/>
                  </a:lnTo>
                  <a:lnTo>
                    <a:pt x="69075" y="73660"/>
                  </a:lnTo>
                  <a:lnTo>
                    <a:pt x="68580" y="73660"/>
                  </a:lnTo>
                  <a:lnTo>
                    <a:pt x="68287" y="74930"/>
                  </a:lnTo>
                  <a:lnTo>
                    <a:pt x="68186" y="72390"/>
                  </a:lnTo>
                  <a:lnTo>
                    <a:pt x="67538" y="72390"/>
                  </a:lnTo>
                  <a:lnTo>
                    <a:pt x="67094" y="73660"/>
                  </a:lnTo>
                  <a:lnTo>
                    <a:pt x="66852" y="73660"/>
                  </a:lnTo>
                  <a:lnTo>
                    <a:pt x="67398" y="72390"/>
                  </a:lnTo>
                  <a:lnTo>
                    <a:pt x="66446" y="72390"/>
                  </a:lnTo>
                  <a:lnTo>
                    <a:pt x="66446" y="73660"/>
                  </a:lnTo>
                  <a:lnTo>
                    <a:pt x="65405" y="73660"/>
                  </a:lnTo>
                  <a:lnTo>
                    <a:pt x="64960" y="72390"/>
                  </a:lnTo>
                  <a:lnTo>
                    <a:pt x="63677" y="73660"/>
                  </a:lnTo>
                  <a:lnTo>
                    <a:pt x="63233" y="72390"/>
                  </a:lnTo>
                  <a:lnTo>
                    <a:pt x="62776" y="73660"/>
                  </a:lnTo>
                  <a:lnTo>
                    <a:pt x="61595" y="73660"/>
                  </a:lnTo>
                  <a:lnTo>
                    <a:pt x="61341" y="74930"/>
                  </a:lnTo>
                  <a:lnTo>
                    <a:pt x="60058" y="73660"/>
                  </a:lnTo>
                  <a:lnTo>
                    <a:pt x="59258" y="73660"/>
                  </a:lnTo>
                  <a:lnTo>
                    <a:pt x="59156" y="74930"/>
                  </a:lnTo>
                  <a:lnTo>
                    <a:pt x="58470" y="74930"/>
                  </a:lnTo>
                  <a:lnTo>
                    <a:pt x="57924" y="76200"/>
                  </a:lnTo>
                  <a:lnTo>
                    <a:pt x="57873" y="74930"/>
                  </a:lnTo>
                  <a:lnTo>
                    <a:pt x="56972" y="74930"/>
                  </a:lnTo>
                  <a:lnTo>
                    <a:pt x="56832" y="73660"/>
                  </a:lnTo>
                  <a:lnTo>
                    <a:pt x="55537" y="73660"/>
                  </a:lnTo>
                  <a:lnTo>
                    <a:pt x="55435" y="72390"/>
                  </a:lnTo>
                  <a:lnTo>
                    <a:pt x="55092" y="73660"/>
                  </a:lnTo>
                  <a:lnTo>
                    <a:pt x="55245" y="72390"/>
                  </a:lnTo>
                  <a:lnTo>
                    <a:pt x="54991" y="72390"/>
                  </a:lnTo>
                  <a:lnTo>
                    <a:pt x="56134" y="71120"/>
                  </a:lnTo>
                  <a:lnTo>
                    <a:pt x="55245" y="71120"/>
                  </a:lnTo>
                  <a:lnTo>
                    <a:pt x="54102" y="69850"/>
                  </a:lnTo>
                  <a:lnTo>
                    <a:pt x="54889" y="68580"/>
                  </a:lnTo>
                  <a:lnTo>
                    <a:pt x="54343" y="67310"/>
                  </a:lnTo>
                  <a:lnTo>
                    <a:pt x="57962" y="67310"/>
                  </a:lnTo>
                  <a:lnTo>
                    <a:pt x="60248" y="66040"/>
                  </a:lnTo>
                  <a:lnTo>
                    <a:pt x="62585" y="66040"/>
                  </a:lnTo>
                  <a:lnTo>
                    <a:pt x="63969" y="67310"/>
                  </a:lnTo>
                  <a:lnTo>
                    <a:pt x="64312" y="66040"/>
                  </a:lnTo>
                  <a:lnTo>
                    <a:pt x="65557" y="66040"/>
                  </a:lnTo>
                  <a:lnTo>
                    <a:pt x="64960" y="67310"/>
                  </a:lnTo>
                  <a:lnTo>
                    <a:pt x="66141" y="66103"/>
                  </a:lnTo>
                  <a:lnTo>
                    <a:pt x="67144" y="67310"/>
                  </a:lnTo>
                  <a:lnTo>
                    <a:pt x="67398" y="66040"/>
                  </a:lnTo>
                  <a:lnTo>
                    <a:pt x="68084" y="67310"/>
                  </a:lnTo>
                  <a:lnTo>
                    <a:pt x="68491" y="66040"/>
                  </a:lnTo>
                  <a:lnTo>
                    <a:pt x="69977" y="66040"/>
                  </a:lnTo>
                  <a:lnTo>
                    <a:pt x="69977" y="67310"/>
                  </a:lnTo>
                  <a:lnTo>
                    <a:pt x="70916" y="66040"/>
                  </a:lnTo>
                  <a:lnTo>
                    <a:pt x="71259" y="67310"/>
                  </a:lnTo>
                  <a:lnTo>
                    <a:pt x="72351" y="66040"/>
                  </a:lnTo>
                  <a:lnTo>
                    <a:pt x="72605" y="66040"/>
                  </a:lnTo>
                  <a:lnTo>
                    <a:pt x="72453" y="67310"/>
                  </a:lnTo>
                  <a:lnTo>
                    <a:pt x="73888" y="68580"/>
                  </a:lnTo>
                  <a:lnTo>
                    <a:pt x="74053" y="66040"/>
                  </a:lnTo>
                  <a:lnTo>
                    <a:pt x="74142" y="64770"/>
                  </a:lnTo>
                  <a:lnTo>
                    <a:pt x="75272" y="65722"/>
                  </a:lnTo>
                  <a:lnTo>
                    <a:pt x="75425" y="64770"/>
                  </a:lnTo>
                  <a:lnTo>
                    <a:pt x="75628" y="63500"/>
                  </a:lnTo>
                  <a:lnTo>
                    <a:pt x="74980" y="63500"/>
                  </a:lnTo>
                  <a:lnTo>
                    <a:pt x="74980" y="62230"/>
                  </a:lnTo>
                  <a:lnTo>
                    <a:pt x="74142" y="62230"/>
                  </a:lnTo>
                  <a:lnTo>
                    <a:pt x="74841" y="60960"/>
                  </a:lnTo>
                  <a:lnTo>
                    <a:pt x="73647" y="60960"/>
                  </a:lnTo>
                  <a:lnTo>
                    <a:pt x="73202" y="59690"/>
                  </a:lnTo>
                  <a:lnTo>
                    <a:pt x="72605" y="59690"/>
                  </a:lnTo>
                  <a:lnTo>
                    <a:pt x="71907" y="58420"/>
                  </a:lnTo>
                  <a:lnTo>
                    <a:pt x="71716" y="58420"/>
                  </a:lnTo>
                  <a:lnTo>
                    <a:pt x="71361" y="57150"/>
                  </a:lnTo>
                  <a:lnTo>
                    <a:pt x="71259" y="58420"/>
                  </a:lnTo>
                  <a:lnTo>
                    <a:pt x="70916" y="57150"/>
                  </a:lnTo>
                  <a:lnTo>
                    <a:pt x="70269" y="57150"/>
                  </a:lnTo>
                  <a:lnTo>
                    <a:pt x="70269" y="55880"/>
                  </a:lnTo>
                  <a:lnTo>
                    <a:pt x="71018" y="55880"/>
                  </a:lnTo>
                  <a:lnTo>
                    <a:pt x="71513" y="57150"/>
                  </a:lnTo>
                  <a:lnTo>
                    <a:pt x="72453" y="57150"/>
                  </a:lnTo>
                  <a:lnTo>
                    <a:pt x="71361" y="55880"/>
                  </a:lnTo>
                  <a:lnTo>
                    <a:pt x="71069" y="55880"/>
                  </a:lnTo>
                  <a:lnTo>
                    <a:pt x="70027" y="54610"/>
                  </a:lnTo>
                  <a:lnTo>
                    <a:pt x="69773" y="54610"/>
                  </a:lnTo>
                  <a:lnTo>
                    <a:pt x="69583" y="55880"/>
                  </a:lnTo>
                  <a:lnTo>
                    <a:pt x="69278" y="54610"/>
                  </a:lnTo>
                  <a:lnTo>
                    <a:pt x="67741" y="53340"/>
                  </a:lnTo>
                  <a:lnTo>
                    <a:pt x="69227" y="50800"/>
                  </a:lnTo>
                  <a:lnTo>
                    <a:pt x="66941" y="50800"/>
                  </a:lnTo>
                  <a:lnTo>
                    <a:pt x="66649" y="49530"/>
                  </a:lnTo>
                  <a:lnTo>
                    <a:pt x="66103" y="50800"/>
                  </a:lnTo>
                  <a:lnTo>
                    <a:pt x="65659" y="49530"/>
                  </a:lnTo>
                  <a:lnTo>
                    <a:pt x="66598" y="49530"/>
                  </a:lnTo>
                  <a:lnTo>
                    <a:pt x="66941" y="48260"/>
                  </a:lnTo>
                  <a:lnTo>
                    <a:pt x="71564" y="46990"/>
                  </a:lnTo>
                  <a:lnTo>
                    <a:pt x="71907" y="46990"/>
                  </a:lnTo>
                  <a:lnTo>
                    <a:pt x="71259" y="45720"/>
                  </a:lnTo>
                  <a:lnTo>
                    <a:pt x="73342" y="45720"/>
                  </a:lnTo>
                  <a:lnTo>
                    <a:pt x="74041" y="46990"/>
                  </a:lnTo>
                  <a:lnTo>
                    <a:pt x="74345" y="45720"/>
                  </a:lnTo>
                  <a:lnTo>
                    <a:pt x="74536" y="44450"/>
                  </a:lnTo>
                  <a:lnTo>
                    <a:pt x="74536" y="45720"/>
                  </a:lnTo>
                  <a:lnTo>
                    <a:pt x="75679" y="44450"/>
                  </a:lnTo>
                  <a:lnTo>
                    <a:pt x="75882" y="45720"/>
                  </a:lnTo>
                  <a:lnTo>
                    <a:pt x="75425" y="45720"/>
                  </a:lnTo>
                  <a:lnTo>
                    <a:pt x="75679" y="46990"/>
                  </a:lnTo>
                  <a:lnTo>
                    <a:pt x="76276" y="45720"/>
                  </a:lnTo>
                  <a:lnTo>
                    <a:pt x="76466" y="45720"/>
                  </a:lnTo>
                  <a:lnTo>
                    <a:pt x="77114" y="46990"/>
                  </a:lnTo>
                  <a:lnTo>
                    <a:pt x="76771" y="45720"/>
                  </a:lnTo>
                  <a:lnTo>
                    <a:pt x="76923" y="44450"/>
                  </a:lnTo>
                  <a:lnTo>
                    <a:pt x="77419" y="44450"/>
                  </a:lnTo>
                  <a:lnTo>
                    <a:pt x="77762" y="44450"/>
                  </a:lnTo>
                  <a:lnTo>
                    <a:pt x="78511" y="43180"/>
                  </a:lnTo>
                  <a:lnTo>
                    <a:pt x="78651" y="43954"/>
                  </a:lnTo>
                  <a:lnTo>
                    <a:pt x="78308" y="44450"/>
                  </a:lnTo>
                  <a:lnTo>
                    <a:pt x="78638" y="44450"/>
                  </a:lnTo>
                  <a:lnTo>
                    <a:pt x="78600" y="46990"/>
                  </a:lnTo>
                  <a:lnTo>
                    <a:pt x="78460" y="46596"/>
                  </a:lnTo>
                  <a:lnTo>
                    <a:pt x="78460" y="46990"/>
                  </a:lnTo>
                  <a:lnTo>
                    <a:pt x="77851" y="47942"/>
                  </a:lnTo>
                  <a:lnTo>
                    <a:pt x="78308" y="46990"/>
                  </a:lnTo>
                  <a:lnTo>
                    <a:pt x="78460" y="46990"/>
                  </a:lnTo>
                  <a:lnTo>
                    <a:pt x="78460" y="46596"/>
                  </a:lnTo>
                  <a:lnTo>
                    <a:pt x="78155" y="45720"/>
                  </a:lnTo>
                  <a:lnTo>
                    <a:pt x="78511" y="45720"/>
                  </a:lnTo>
                  <a:lnTo>
                    <a:pt x="78308" y="44450"/>
                  </a:lnTo>
                  <a:lnTo>
                    <a:pt x="78066" y="45720"/>
                  </a:lnTo>
                  <a:lnTo>
                    <a:pt x="78066" y="46990"/>
                  </a:lnTo>
                  <a:lnTo>
                    <a:pt x="77914" y="45720"/>
                  </a:lnTo>
                  <a:lnTo>
                    <a:pt x="77419" y="45720"/>
                  </a:lnTo>
                  <a:lnTo>
                    <a:pt x="77419" y="44450"/>
                  </a:lnTo>
                  <a:lnTo>
                    <a:pt x="76873" y="45720"/>
                  </a:lnTo>
                  <a:lnTo>
                    <a:pt x="77216" y="45720"/>
                  </a:lnTo>
                  <a:lnTo>
                    <a:pt x="77114" y="46990"/>
                  </a:lnTo>
                  <a:lnTo>
                    <a:pt x="75285" y="48260"/>
                  </a:lnTo>
                  <a:lnTo>
                    <a:pt x="76327" y="49530"/>
                  </a:lnTo>
                  <a:lnTo>
                    <a:pt x="76466" y="49530"/>
                  </a:lnTo>
                  <a:lnTo>
                    <a:pt x="76669" y="48260"/>
                  </a:lnTo>
                  <a:lnTo>
                    <a:pt x="76517" y="49530"/>
                  </a:lnTo>
                  <a:lnTo>
                    <a:pt x="76669" y="49530"/>
                  </a:lnTo>
                  <a:lnTo>
                    <a:pt x="76974" y="48260"/>
                  </a:lnTo>
                  <a:lnTo>
                    <a:pt x="77114" y="49530"/>
                  </a:lnTo>
                  <a:lnTo>
                    <a:pt x="77660" y="49530"/>
                  </a:lnTo>
                  <a:lnTo>
                    <a:pt x="77368" y="48260"/>
                  </a:lnTo>
                  <a:lnTo>
                    <a:pt x="77419" y="46990"/>
                  </a:lnTo>
                  <a:lnTo>
                    <a:pt x="77609" y="46990"/>
                  </a:lnTo>
                  <a:lnTo>
                    <a:pt x="77558" y="48260"/>
                  </a:lnTo>
                  <a:lnTo>
                    <a:pt x="77711" y="48260"/>
                  </a:lnTo>
                  <a:lnTo>
                    <a:pt x="78803" y="48260"/>
                  </a:lnTo>
                  <a:lnTo>
                    <a:pt x="78155" y="49530"/>
                  </a:lnTo>
                  <a:lnTo>
                    <a:pt x="77863" y="49530"/>
                  </a:lnTo>
                  <a:lnTo>
                    <a:pt x="77711" y="50800"/>
                  </a:lnTo>
                  <a:lnTo>
                    <a:pt x="78562" y="50800"/>
                  </a:lnTo>
                  <a:lnTo>
                    <a:pt x="78752" y="49530"/>
                  </a:lnTo>
                  <a:lnTo>
                    <a:pt x="79743" y="49530"/>
                  </a:lnTo>
                  <a:lnTo>
                    <a:pt x="79451" y="50800"/>
                  </a:lnTo>
                  <a:lnTo>
                    <a:pt x="80645" y="50800"/>
                  </a:lnTo>
                  <a:lnTo>
                    <a:pt x="80772" y="50482"/>
                  </a:lnTo>
                  <a:lnTo>
                    <a:pt x="80784" y="49530"/>
                  </a:lnTo>
                  <a:lnTo>
                    <a:pt x="80949" y="50012"/>
                  </a:lnTo>
                  <a:lnTo>
                    <a:pt x="81241" y="50800"/>
                  </a:lnTo>
                  <a:lnTo>
                    <a:pt x="81330" y="49530"/>
                  </a:lnTo>
                  <a:lnTo>
                    <a:pt x="81737" y="49530"/>
                  </a:lnTo>
                  <a:lnTo>
                    <a:pt x="81737" y="50800"/>
                  </a:lnTo>
                  <a:lnTo>
                    <a:pt x="82181" y="49530"/>
                  </a:lnTo>
                  <a:lnTo>
                    <a:pt x="81775" y="50800"/>
                  </a:lnTo>
                  <a:lnTo>
                    <a:pt x="81241" y="50800"/>
                  </a:lnTo>
                  <a:lnTo>
                    <a:pt x="80784" y="50800"/>
                  </a:lnTo>
                  <a:lnTo>
                    <a:pt x="81089" y="52070"/>
                  </a:lnTo>
                  <a:lnTo>
                    <a:pt x="82029" y="53340"/>
                  </a:lnTo>
                  <a:lnTo>
                    <a:pt x="81826" y="53340"/>
                  </a:lnTo>
                  <a:lnTo>
                    <a:pt x="82423" y="54533"/>
                  </a:lnTo>
                  <a:lnTo>
                    <a:pt x="83413" y="53340"/>
                  </a:lnTo>
                  <a:lnTo>
                    <a:pt x="83566" y="53340"/>
                  </a:lnTo>
                  <a:lnTo>
                    <a:pt x="83870" y="54610"/>
                  </a:lnTo>
                  <a:lnTo>
                    <a:pt x="83566" y="54610"/>
                  </a:lnTo>
                  <a:lnTo>
                    <a:pt x="83566" y="57150"/>
                  </a:lnTo>
                  <a:lnTo>
                    <a:pt x="83121" y="56286"/>
                  </a:lnTo>
                  <a:lnTo>
                    <a:pt x="83121" y="58420"/>
                  </a:lnTo>
                  <a:lnTo>
                    <a:pt x="82816" y="57150"/>
                  </a:lnTo>
                  <a:lnTo>
                    <a:pt x="83121" y="58420"/>
                  </a:lnTo>
                  <a:lnTo>
                    <a:pt x="83121" y="56286"/>
                  </a:lnTo>
                  <a:lnTo>
                    <a:pt x="82918" y="55880"/>
                  </a:lnTo>
                  <a:lnTo>
                    <a:pt x="83362" y="55880"/>
                  </a:lnTo>
                  <a:lnTo>
                    <a:pt x="83566" y="57150"/>
                  </a:lnTo>
                  <a:lnTo>
                    <a:pt x="83566" y="54610"/>
                  </a:lnTo>
                  <a:lnTo>
                    <a:pt x="82918" y="54610"/>
                  </a:lnTo>
                  <a:lnTo>
                    <a:pt x="82677" y="55880"/>
                  </a:lnTo>
                  <a:lnTo>
                    <a:pt x="82626" y="57150"/>
                  </a:lnTo>
                  <a:lnTo>
                    <a:pt x="82080" y="57150"/>
                  </a:lnTo>
                  <a:lnTo>
                    <a:pt x="81775" y="58420"/>
                  </a:lnTo>
                  <a:lnTo>
                    <a:pt x="82029" y="58420"/>
                  </a:lnTo>
                  <a:lnTo>
                    <a:pt x="82080" y="59690"/>
                  </a:lnTo>
                  <a:lnTo>
                    <a:pt x="82727" y="58420"/>
                  </a:lnTo>
                  <a:lnTo>
                    <a:pt x="82473" y="59690"/>
                  </a:lnTo>
                  <a:lnTo>
                    <a:pt x="82969" y="59690"/>
                  </a:lnTo>
                  <a:lnTo>
                    <a:pt x="83616" y="58420"/>
                  </a:lnTo>
                  <a:lnTo>
                    <a:pt x="83362" y="58420"/>
                  </a:lnTo>
                  <a:lnTo>
                    <a:pt x="83400" y="58191"/>
                  </a:lnTo>
                  <a:lnTo>
                    <a:pt x="83515" y="57150"/>
                  </a:lnTo>
                  <a:lnTo>
                    <a:pt x="83566" y="57365"/>
                  </a:lnTo>
                  <a:lnTo>
                    <a:pt x="83616" y="57150"/>
                  </a:lnTo>
                  <a:lnTo>
                    <a:pt x="83654" y="57670"/>
                  </a:lnTo>
                  <a:lnTo>
                    <a:pt x="83870" y="58420"/>
                  </a:lnTo>
                  <a:lnTo>
                    <a:pt x="84366" y="58420"/>
                  </a:lnTo>
                  <a:lnTo>
                    <a:pt x="84416" y="57150"/>
                  </a:lnTo>
                  <a:lnTo>
                    <a:pt x="84912" y="57150"/>
                  </a:lnTo>
                  <a:lnTo>
                    <a:pt x="84455" y="55880"/>
                  </a:lnTo>
                  <a:lnTo>
                    <a:pt x="83959" y="57150"/>
                  </a:lnTo>
                  <a:lnTo>
                    <a:pt x="84264" y="55880"/>
                  </a:lnTo>
                  <a:lnTo>
                    <a:pt x="84455" y="55880"/>
                  </a:lnTo>
                  <a:lnTo>
                    <a:pt x="85001" y="55880"/>
                  </a:lnTo>
                  <a:lnTo>
                    <a:pt x="85102" y="57150"/>
                  </a:lnTo>
                  <a:lnTo>
                    <a:pt x="85496" y="57150"/>
                  </a:lnTo>
                  <a:lnTo>
                    <a:pt x="85572" y="57365"/>
                  </a:lnTo>
                  <a:lnTo>
                    <a:pt x="85991" y="58420"/>
                  </a:lnTo>
                  <a:lnTo>
                    <a:pt x="85953" y="58191"/>
                  </a:lnTo>
                  <a:lnTo>
                    <a:pt x="85699" y="57150"/>
                  </a:lnTo>
                  <a:lnTo>
                    <a:pt x="85928" y="58000"/>
                  </a:lnTo>
                  <a:lnTo>
                    <a:pt x="86042" y="58420"/>
                  </a:lnTo>
                  <a:lnTo>
                    <a:pt x="86144" y="58000"/>
                  </a:lnTo>
                  <a:lnTo>
                    <a:pt x="86245" y="57150"/>
                  </a:lnTo>
                  <a:lnTo>
                    <a:pt x="86220" y="57670"/>
                  </a:lnTo>
                  <a:lnTo>
                    <a:pt x="86194" y="58420"/>
                  </a:lnTo>
                  <a:lnTo>
                    <a:pt x="86347" y="58420"/>
                  </a:lnTo>
                  <a:lnTo>
                    <a:pt x="86347" y="59690"/>
                  </a:lnTo>
                  <a:lnTo>
                    <a:pt x="86042" y="58420"/>
                  </a:lnTo>
                  <a:lnTo>
                    <a:pt x="85255" y="58420"/>
                  </a:lnTo>
                  <a:lnTo>
                    <a:pt x="85051" y="58420"/>
                  </a:lnTo>
                  <a:lnTo>
                    <a:pt x="85102" y="59690"/>
                  </a:lnTo>
                  <a:lnTo>
                    <a:pt x="83718" y="59690"/>
                  </a:lnTo>
                  <a:lnTo>
                    <a:pt x="85102" y="60960"/>
                  </a:lnTo>
                  <a:lnTo>
                    <a:pt x="85699" y="60960"/>
                  </a:lnTo>
                  <a:lnTo>
                    <a:pt x="86448" y="59690"/>
                  </a:lnTo>
                  <a:lnTo>
                    <a:pt x="86639" y="59690"/>
                  </a:lnTo>
                  <a:lnTo>
                    <a:pt x="86906" y="58712"/>
                  </a:lnTo>
                  <a:lnTo>
                    <a:pt x="86995" y="58420"/>
                  </a:lnTo>
                  <a:lnTo>
                    <a:pt x="86995" y="59690"/>
                  </a:lnTo>
                  <a:lnTo>
                    <a:pt x="86791" y="59690"/>
                  </a:lnTo>
                  <a:lnTo>
                    <a:pt x="86842" y="60960"/>
                  </a:lnTo>
                  <a:lnTo>
                    <a:pt x="88328" y="60960"/>
                  </a:lnTo>
                  <a:lnTo>
                    <a:pt x="88480" y="59690"/>
                  </a:lnTo>
                  <a:lnTo>
                    <a:pt x="88633" y="60960"/>
                  </a:lnTo>
                  <a:lnTo>
                    <a:pt x="88976" y="60960"/>
                  </a:lnTo>
                  <a:lnTo>
                    <a:pt x="89077" y="62230"/>
                  </a:lnTo>
                  <a:lnTo>
                    <a:pt x="88671" y="62230"/>
                  </a:lnTo>
                  <a:lnTo>
                    <a:pt x="88976" y="63500"/>
                  </a:lnTo>
                  <a:lnTo>
                    <a:pt x="88379" y="62230"/>
                  </a:lnTo>
                  <a:lnTo>
                    <a:pt x="88176" y="62230"/>
                  </a:lnTo>
                  <a:lnTo>
                    <a:pt x="87884" y="63500"/>
                  </a:lnTo>
                  <a:lnTo>
                    <a:pt x="87884" y="64770"/>
                  </a:lnTo>
                  <a:lnTo>
                    <a:pt x="87731" y="63500"/>
                  </a:lnTo>
                  <a:lnTo>
                    <a:pt x="87541" y="63500"/>
                  </a:lnTo>
                  <a:lnTo>
                    <a:pt x="88125" y="62230"/>
                  </a:lnTo>
                  <a:lnTo>
                    <a:pt x="87083" y="62230"/>
                  </a:lnTo>
                  <a:lnTo>
                    <a:pt x="86791" y="60960"/>
                  </a:lnTo>
                  <a:lnTo>
                    <a:pt x="86448" y="60960"/>
                  </a:lnTo>
                  <a:lnTo>
                    <a:pt x="86448" y="62230"/>
                  </a:lnTo>
                  <a:lnTo>
                    <a:pt x="85991" y="62230"/>
                  </a:lnTo>
                  <a:lnTo>
                    <a:pt x="85852" y="62230"/>
                  </a:lnTo>
                  <a:lnTo>
                    <a:pt x="85699" y="60960"/>
                  </a:lnTo>
                  <a:lnTo>
                    <a:pt x="85445" y="61899"/>
                  </a:lnTo>
                  <a:lnTo>
                    <a:pt x="85547" y="63500"/>
                  </a:lnTo>
                  <a:lnTo>
                    <a:pt x="86042" y="63500"/>
                  </a:lnTo>
                  <a:lnTo>
                    <a:pt x="86347" y="64770"/>
                  </a:lnTo>
                  <a:lnTo>
                    <a:pt x="87083" y="64770"/>
                  </a:lnTo>
                  <a:lnTo>
                    <a:pt x="86194" y="63500"/>
                  </a:lnTo>
                  <a:lnTo>
                    <a:pt x="87083" y="63500"/>
                  </a:lnTo>
                  <a:lnTo>
                    <a:pt x="87236" y="64770"/>
                  </a:lnTo>
                  <a:lnTo>
                    <a:pt x="87083" y="64770"/>
                  </a:lnTo>
                  <a:lnTo>
                    <a:pt x="86690" y="66040"/>
                  </a:lnTo>
                  <a:lnTo>
                    <a:pt x="88582" y="64770"/>
                  </a:lnTo>
                  <a:lnTo>
                    <a:pt x="88480" y="66040"/>
                  </a:lnTo>
                  <a:lnTo>
                    <a:pt x="89268" y="64770"/>
                  </a:lnTo>
                  <a:lnTo>
                    <a:pt x="89268" y="66040"/>
                  </a:lnTo>
                  <a:lnTo>
                    <a:pt x="89077" y="66040"/>
                  </a:lnTo>
                  <a:lnTo>
                    <a:pt x="89420" y="67310"/>
                  </a:lnTo>
                  <a:lnTo>
                    <a:pt x="89865" y="66040"/>
                  </a:lnTo>
                  <a:lnTo>
                    <a:pt x="90309" y="66040"/>
                  </a:lnTo>
                  <a:lnTo>
                    <a:pt x="90754" y="64998"/>
                  </a:lnTo>
                  <a:lnTo>
                    <a:pt x="90830" y="64452"/>
                  </a:lnTo>
                  <a:lnTo>
                    <a:pt x="90766" y="64770"/>
                  </a:lnTo>
                  <a:lnTo>
                    <a:pt x="90805" y="63500"/>
                  </a:lnTo>
                  <a:lnTo>
                    <a:pt x="91059" y="63500"/>
                  </a:lnTo>
                  <a:lnTo>
                    <a:pt x="91262" y="64770"/>
                  </a:lnTo>
                  <a:lnTo>
                    <a:pt x="92938" y="64770"/>
                  </a:lnTo>
                  <a:lnTo>
                    <a:pt x="91808" y="63500"/>
                  </a:lnTo>
                  <a:lnTo>
                    <a:pt x="93192" y="63500"/>
                  </a:lnTo>
                  <a:lnTo>
                    <a:pt x="92938" y="62230"/>
                  </a:lnTo>
                  <a:lnTo>
                    <a:pt x="92392" y="62230"/>
                  </a:lnTo>
                  <a:lnTo>
                    <a:pt x="92989" y="60960"/>
                  </a:lnTo>
                  <a:lnTo>
                    <a:pt x="93192" y="59690"/>
                  </a:lnTo>
                  <a:lnTo>
                    <a:pt x="93484" y="58420"/>
                  </a:lnTo>
                  <a:lnTo>
                    <a:pt x="93687" y="58420"/>
                  </a:lnTo>
                  <a:lnTo>
                    <a:pt x="94475" y="59690"/>
                  </a:lnTo>
                  <a:lnTo>
                    <a:pt x="94678" y="58420"/>
                  </a:lnTo>
                  <a:lnTo>
                    <a:pt x="94284" y="58420"/>
                  </a:lnTo>
                  <a:lnTo>
                    <a:pt x="94132" y="57150"/>
                  </a:lnTo>
                  <a:lnTo>
                    <a:pt x="94881" y="57150"/>
                  </a:lnTo>
                  <a:lnTo>
                    <a:pt x="94678" y="58420"/>
                  </a:lnTo>
                  <a:lnTo>
                    <a:pt x="94881" y="58420"/>
                  </a:lnTo>
                  <a:lnTo>
                    <a:pt x="94932" y="57150"/>
                  </a:lnTo>
                  <a:lnTo>
                    <a:pt x="95123" y="57150"/>
                  </a:lnTo>
                  <a:lnTo>
                    <a:pt x="95123" y="55880"/>
                  </a:lnTo>
                  <a:lnTo>
                    <a:pt x="94881" y="55880"/>
                  </a:lnTo>
                  <a:lnTo>
                    <a:pt x="94729" y="54610"/>
                  </a:lnTo>
                  <a:lnTo>
                    <a:pt x="94881" y="54610"/>
                  </a:lnTo>
                  <a:lnTo>
                    <a:pt x="94678" y="53340"/>
                  </a:lnTo>
                  <a:lnTo>
                    <a:pt x="94932" y="54610"/>
                  </a:lnTo>
                  <a:lnTo>
                    <a:pt x="95173" y="53340"/>
                  </a:lnTo>
                  <a:lnTo>
                    <a:pt x="96469" y="53340"/>
                  </a:lnTo>
                  <a:lnTo>
                    <a:pt x="95567" y="52070"/>
                  </a:lnTo>
                  <a:lnTo>
                    <a:pt x="95669" y="50800"/>
                  </a:lnTo>
                  <a:lnTo>
                    <a:pt x="96024" y="52070"/>
                  </a:lnTo>
                  <a:lnTo>
                    <a:pt x="96964" y="52070"/>
                  </a:lnTo>
                  <a:lnTo>
                    <a:pt x="96024" y="50800"/>
                  </a:lnTo>
                  <a:lnTo>
                    <a:pt x="95872" y="50800"/>
                  </a:lnTo>
                  <a:lnTo>
                    <a:pt x="95872" y="49530"/>
                  </a:lnTo>
                  <a:lnTo>
                    <a:pt x="96062" y="49530"/>
                  </a:lnTo>
                  <a:lnTo>
                    <a:pt x="96316" y="48260"/>
                  </a:lnTo>
                  <a:lnTo>
                    <a:pt x="96570" y="48260"/>
                  </a:lnTo>
                  <a:lnTo>
                    <a:pt x="96469" y="46990"/>
                  </a:lnTo>
                  <a:lnTo>
                    <a:pt x="97751" y="46990"/>
                  </a:lnTo>
                  <a:lnTo>
                    <a:pt x="97409" y="45720"/>
                  </a:lnTo>
                  <a:lnTo>
                    <a:pt x="98056" y="45720"/>
                  </a:lnTo>
                  <a:lnTo>
                    <a:pt x="98691" y="44450"/>
                  </a:lnTo>
                  <a:lnTo>
                    <a:pt x="98501" y="43180"/>
                  </a:lnTo>
                  <a:lnTo>
                    <a:pt x="98005" y="43180"/>
                  </a:lnTo>
                  <a:lnTo>
                    <a:pt x="98107" y="41910"/>
                  </a:lnTo>
                  <a:lnTo>
                    <a:pt x="98298" y="40640"/>
                  </a:lnTo>
                  <a:lnTo>
                    <a:pt x="98450" y="41910"/>
                  </a:lnTo>
                  <a:lnTo>
                    <a:pt x="98742" y="41910"/>
                  </a:lnTo>
                  <a:lnTo>
                    <a:pt x="98742" y="43180"/>
                  </a:lnTo>
                  <a:lnTo>
                    <a:pt x="99834" y="43180"/>
                  </a:lnTo>
                  <a:lnTo>
                    <a:pt x="99745" y="41910"/>
                  </a:lnTo>
                  <a:lnTo>
                    <a:pt x="99491" y="41910"/>
                  </a:lnTo>
                  <a:lnTo>
                    <a:pt x="99504" y="41783"/>
                  </a:lnTo>
                  <a:lnTo>
                    <a:pt x="99288" y="40640"/>
                  </a:lnTo>
                  <a:lnTo>
                    <a:pt x="98742" y="40640"/>
                  </a:lnTo>
                  <a:lnTo>
                    <a:pt x="98742" y="39370"/>
                  </a:lnTo>
                  <a:lnTo>
                    <a:pt x="99593" y="39370"/>
                  </a:lnTo>
                  <a:lnTo>
                    <a:pt x="98894" y="38100"/>
                  </a:lnTo>
                  <a:lnTo>
                    <a:pt x="101079" y="38100"/>
                  </a:lnTo>
                  <a:lnTo>
                    <a:pt x="101282" y="39370"/>
                  </a:lnTo>
                  <a:lnTo>
                    <a:pt x="101574" y="39370"/>
                  </a:lnTo>
                  <a:lnTo>
                    <a:pt x="101828" y="38100"/>
                  </a:lnTo>
                  <a:lnTo>
                    <a:pt x="102666" y="39370"/>
                  </a:lnTo>
                  <a:lnTo>
                    <a:pt x="102920" y="38100"/>
                  </a:lnTo>
                  <a:lnTo>
                    <a:pt x="103759" y="38100"/>
                  </a:lnTo>
                  <a:lnTo>
                    <a:pt x="103708" y="39370"/>
                  </a:lnTo>
                  <a:lnTo>
                    <a:pt x="104355" y="38100"/>
                  </a:lnTo>
                  <a:lnTo>
                    <a:pt x="104305" y="39370"/>
                  </a:lnTo>
                  <a:lnTo>
                    <a:pt x="104152" y="39370"/>
                  </a:lnTo>
                  <a:lnTo>
                    <a:pt x="104305" y="40640"/>
                  </a:lnTo>
                  <a:lnTo>
                    <a:pt x="104457" y="39370"/>
                  </a:lnTo>
                  <a:lnTo>
                    <a:pt x="104648" y="39370"/>
                  </a:lnTo>
                  <a:lnTo>
                    <a:pt x="104800" y="38100"/>
                  </a:lnTo>
                  <a:lnTo>
                    <a:pt x="106133" y="39331"/>
                  </a:lnTo>
                  <a:lnTo>
                    <a:pt x="106184" y="38100"/>
                  </a:lnTo>
                  <a:lnTo>
                    <a:pt x="107226" y="39370"/>
                  </a:lnTo>
                  <a:lnTo>
                    <a:pt x="107035" y="39370"/>
                  </a:lnTo>
                  <a:lnTo>
                    <a:pt x="108051" y="40513"/>
                  </a:lnTo>
                  <a:lnTo>
                    <a:pt x="108318" y="39370"/>
                  </a:lnTo>
                  <a:lnTo>
                    <a:pt x="108521" y="39370"/>
                  </a:lnTo>
                  <a:lnTo>
                    <a:pt x="108521" y="40640"/>
                  </a:lnTo>
                  <a:lnTo>
                    <a:pt x="108762" y="39370"/>
                  </a:lnTo>
                  <a:lnTo>
                    <a:pt x="108813" y="40132"/>
                  </a:lnTo>
                  <a:lnTo>
                    <a:pt x="108673" y="40386"/>
                  </a:lnTo>
                  <a:lnTo>
                    <a:pt x="108673" y="41910"/>
                  </a:lnTo>
                  <a:lnTo>
                    <a:pt x="108470" y="43180"/>
                  </a:lnTo>
                  <a:lnTo>
                    <a:pt x="108521" y="41910"/>
                  </a:lnTo>
                  <a:lnTo>
                    <a:pt x="108673" y="41910"/>
                  </a:lnTo>
                  <a:lnTo>
                    <a:pt x="108673" y="40386"/>
                  </a:lnTo>
                  <a:lnTo>
                    <a:pt x="108521" y="40640"/>
                  </a:lnTo>
                  <a:lnTo>
                    <a:pt x="108178" y="40640"/>
                  </a:lnTo>
                  <a:lnTo>
                    <a:pt x="108051" y="40513"/>
                  </a:lnTo>
                  <a:lnTo>
                    <a:pt x="108026" y="40640"/>
                  </a:lnTo>
                  <a:lnTo>
                    <a:pt x="107226" y="40640"/>
                  </a:lnTo>
                  <a:lnTo>
                    <a:pt x="108178" y="41910"/>
                  </a:lnTo>
                  <a:lnTo>
                    <a:pt x="108026" y="41910"/>
                  </a:lnTo>
                  <a:lnTo>
                    <a:pt x="108267" y="43180"/>
                  </a:lnTo>
                  <a:lnTo>
                    <a:pt x="108026" y="43180"/>
                  </a:lnTo>
                  <a:lnTo>
                    <a:pt x="108026" y="41910"/>
                  </a:lnTo>
                  <a:lnTo>
                    <a:pt x="107086" y="41910"/>
                  </a:lnTo>
                  <a:lnTo>
                    <a:pt x="107226" y="43180"/>
                  </a:lnTo>
                  <a:lnTo>
                    <a:pt x="107873" y="43180"/>
                  </a:lnTo>
                  <a:lnTo>
                    <a:pt x="108178" y="44450"/>
                  </a:lnTo>
                  <a:lnTo>
                    <a:pt x="108178" y="52070"/>
                  </a:lnTo>
                  <a:lnTo>
                    <a:pt x="107632" y="50800"/>
                  </a:lnTo>
                  <a:lnTo>
                    <a:pt x="107823" y="52070"/>
                  </a:lnTo>
                  <a:lnTo>
                    <a:pt x="107226" y="52070"/>
                  </a:lnTo>
                  <a:lnTo>
                    <a:pt x="107035" y="50800"/>
                  </a:lnTo>
                  <a:lnTo>
                    <a:pt x="107632" y="50800"/>
                  </a:lnTo>
                  <a:lnTo>
                    <a:pt x="108178" y="52070"/>
                  </a:lnTo>
                  <a:lnTo>
                    <a:pt x="108178" y="44450"/>
                  </a:lnTo>
                  <a:lnTo>
                    <a:pt x="107721" y="45720"/>
                  </a:lnTo>
                  <a:lnTo>
                    <a:pt x="107530" y="45720"/>
                  </a:lnTo>
                  <a:lnTo>
                    <a:pt x="107530" y="49530"/>
                  </a:lnTo>
                  <a:lnTo>
                    <a:pt x="106984" y="50800"/>
                  </a:lnTo>
                  <a:lnTo>
                    <a:pt x="106832" y="50482"/>
                  </a:lnTo>
                  <a:lnTo>
                    <a:pt x="106832" y="52070"/>
                  </a:lnTo>
                  <a:lnTo>
                    <a:pt x="106832" y="53340"/>
                  </a:lnTo>
                  <a:lnTo>
                    <a:pt x="106832" y="52070"/>
                  </a:lnTo>
                  <a:lnTo>
                    <a:pt x="106832" y="50482"/>
                  </a:lnTo>
                  <a:lnTo>
                    <a:pt x="106705" y="50165"/>
                  </a:lnTo>
                  <a:lnTo>
                    <a:pt x="106641" y="50800"/>
                  </a:lnTo>
                  <a:lnTo>
                    <a:pt x="106641" y="50012"/>
                  </a:lnTo>
                  <a:lnTo>
                    <a:pt x="106438" y="49530"/>
                  </a:lnTo>
                  <a:lnTo>
                    <a:pt x="106781" y="49530"/>
                  </a:lnTo>
                  <a:lnTo>
                    <a:pt x="106832" y="50482"/>
                  </a:lnTo>
                  <a:lnTo>
                    <a:pt x="107429" y="49530"/>
                  </a:lnTo>
                  <a:lnTo>
                    <a:pt x="107530" y="45720"/>
                  </a:lnTo>
                  <a:lnTo>
                    <a:pt x="107226" y="44450"/>
                  </a:lnTo>
                  <a:lnTo>
                    <a:pt x="107175" y="45720"/>
                  </a:lnTo>
                  <a:lnTo>
                    <a:pt x="107175" y="48260"/>
                  </a:lnTo>
                  <a:lnTo>
                    <a:pt x="106946" y="49428"/>
                  </a:lnTo>
                  <a:lnTo>
                    <a:pt x="106641" y="48260"/>
                  </a:lnTo>
                  <a:lnTo>
                    <a:pt x="107175" y="48260"/>
                  </a:lnTo>
                  <a:lnTo>
                    <a:pt x="107175" y="45720"/>
                  </a:lnTo>
                  <a:lnTo>
                    <a:pt x="106832" y="44450"/>
                  </a:lnTo>
                  <a:lnTo>
                    <a:pt x="106387" y="44450"/>
                  </a:lnTo>
                  <a:lnTo>
                    <a:pt x="106337" y="45720"/>
                  </a:lnTo>
                  <a:lnTo>
                    <a:pt x="105689" y="45720"/>
                  </a:lnTo>
                  <a:lnTo>
                    <a:pt x="105994" y="46990"/>
                  </a:lnTo>
                  <a:lnTo>
                    <a:pt x="106387" y="46990"/>
                  </a:lnTo>
                  <a:lnTo>
                    <a:pt x="106781" y="45720"/>
                  </a:lnTo>
                  <a:lnTo>
                    <a:pt x="106527" y="47117"/>
                  </a:lnTo>
                  <a:lnTo>
                    <a:pt x="106438" y="48260"/>
                  </a:lnTo>
                  <a:lnTo>
                    <a:pt x="105638" y="48260"/>
                  </a:lnTo>
                  <a:lnTo>
                    <a:pt x="105638" y="57150"/>
                  </a:lnTo>
                  <a:lnTo>
                    <a:pt x="105448" y="58420"/>
                  </a:lnTo>
                  <a:lnTo>
                    <a:pt x="105092" y="57150"/>
                  </a:lnTo>
                  <a:lnTo>
                    <a:pt x="105638" y="57150"/>
                  </a:lnTo>
                  <a:lnTo>
                    <a:pt x="105638" y="48260"/>
                  </a:lnTo>
                  <a:lnTo>
                    <a:pt x="105194" y="48260"/>
                  </a:lnTo>
                  <a:lnTo>
                    <a:pt x="105448" y="46990"/>
                  </a:lnTo>
                  <a:lnTo>
                    <a:pt x="104749" y="46990"/>
                  </a:lnTo>
                  <a:lnTo>
                    <a:pt x="104521" y="47942"/>
                  </a:lnTo>
                  <a:lnTo>
                    <a:pt x="104648" y="49530"/>
                  </a:lnTo>
                  <a:lnTo>
                    <a:pt x="104355" y="48260"/>
                  </a:lnTo>
                  <a:lnTo>
                    <a:pt x="104355" y="55880"/>
                  </a:lnTo>
                  <a:lnTo>
                    <a:pt x="103962" y="57150"/>
                  </a:lnTo>
                  <a:lnTo>
                    <a:pt x="103911" y="56832"/>
                  </a:lnTo>
                  <a:lnTo>
                    <a:pt x="103911" y="58420"/>
                  </a:lnTo>
                  <a:lnTo>
                    <a:pt x="103911" y="59690"/>
                  </a:lnTo>
                  <a:lnTo>
                    <a:pt x="103657" y="59690"/>
                  </a:lnTo>
                  <a:lnTo>
                    <a:pt x="103657" y="58420"/>
                  </a:lnTo>
                  <a:lnTo>
                    <a:pt x="103911" y="58420"/>
                  </a:lnTo>
                  <a:lnTo>
                    <a:pt x="103911" y="56832"/>
                  </a:lnTo>
                  <a:lnTo>
                    <a:pt x="103759" y="55880"/>
                  </a:lnTo>
                  <a:lnTo>
                    <a:pt x="103365" y="57150"/>
                  </a:lnTo>
                  <a:lnTo>
                    <a:pt x="103212" y="56718"/>
                  </a:lnTo>
                  <a:lnTo>
                    <a:pt x="103212" y="58420"/>
                  </a:lnTo>
                  <a:lnTo>
                    <a:pt x="103212" y="59690"/>
                  </a:lnTo>
                  <a:lnTo>
                    <a:pt x="102819" y="59690"/>
                  </a:lnTo>
                  <a:lnTo>
                    <a:pt x="102920" y="58420"/>
                  </a:lnTo>
                  <a:lnTo>
                    <a:pt x="103212" y="58420"/>
                  </a:lnTo>
                  <a:lnTo>
                    <a:pt x="103212" y="56718"/>
                  </a:lnTo>
                  <a:lnTo>
                    <a:pt x="102920" y="55880"/>
                  </a:lnTo>
                  <a:lnTo>
                    <a:pt x="103759" y="55880"/>
                  </a:lnTo>
                  <a:lnTo>
                    <a:pt x="104355" y="55880"/>
                  </a:lnTo>
                  <a:lnTo>
                    <a:pt x="104355" y="48260"/>
                  </a:lnTo>
                  <a:lnTo>
                    <a:pt x="103759" y="49530"/>
                  </a:lnTo>
                  <a:lnTo>
                    <a:pt x="104000" y="49530"/>
                  </a:lnTo>
                  <a:lnTo>
                    <a:pt x="104000" y="50800"/>
                  </a:lnTo>
                  <a:lnTo>
                    <a:pt x="104152" y="52070"/>
                  </a:lnTo>
                  <a:lnTo>
                    <a:pt x="104000" y="50800"/>
                  </a:lnTo>
                  <a:lnTo>
                    <a:pt x="103708" y="50800"/>
                  </a:lnTo>
                  <a:lnTo>
                    <a:pt x="103708" y="53340"/>
                  </a:lnTo>
                  <a:lnTo>
                    <a:pt x="103505" y="53340"/>
                  </a:lnTo>
                  <a:lnTo>
                    <a:pt x="103365" y="54610"/>
                  </a:lnTo>
                  <a:lnTo>
                    <a:pt x="103365" y="53340"/>
                  </a:lnTo>
                  <a:lnTo>
                    <a:pt x="103428" y="52311"/>
                  </a:lnTo>
                  <a:lnTo>
                    <a:pt x="103708" y="53340"/>
                  </a:lnTo>
                  <a:lnTo>
                    <a:pt x="103708" y="50800"/>
                  </a:lnTo>
                  <a:lnTo>
                    <a:pt x="103505" y="49530"/>
                  </a:lnTo>
                  <a:lnTo>
                    <a:pt x="103365" y="49530"/>
                  </a:lnTo>
                  <a:lnTo>
                    <a:pt x="103263" y="48260"/>
                  </a:lnTo>
                  <a:lnTo>
                    <a:pt x="102870" y="48260"/>
                  </a:lnTo>
                  <a:lnTo>
                    <a:pt x="102374" y="49530"/>
                  </a:lnTo>
                  <a:lnTo>
                    <a:pt x="102819" y="49530"/>
                  </a:lnTo>
                  <a:lnTo>
                    <a:pt x="103263" y="50800"/>
                  </a:lnTo>
                  <a:lnTo>
                    <a:pt x="103009" y="50800"/>
                  </a:lnTo>
                  <a:lnTo>
                    <a:pt x="103212" y="52070"/>
                  </a:lnTo>
                  <a:lnTo>
                    <a:pt x="102768" y="52070"/>
                  </a:lnTo>
                  <a:lnTo>
                    <a:pt x="103111" y="53340"/>
                  </a:lnTo>
                  <a:lnTo>
                    <a:pt x="102374" y="53340"/>
                  </a:lnTo>
                  <a:lnTo>
                    <a:pt x="103111" y="54610"/>
                  </a:lnTo>
                  <a:lnTo>
                    <a:pt x="102565" y="54610"/>
                  </a:lnTo>
                  <a:lnTo>
                    <a:pt x="102565" y="58420"/>
                  </a:lnTo>
                  <a:lnTo>
                    <a:pt x="102374" y="58420"/>
                  </a:lnTo>
                  <a:lnTo>
                    <a:pt x="101727" y="57150"/>
                  </a:lnTo>
                  <a:lnTo>
                    <a:pt x="102019" y="57150"/>
                  </a:lnTo>
                  <a:lnTo>
                    <a:pt x="102565" y="58420"/>
                  </a:lnTo>
                  <a:lnTo>
                    <a:pt x="102565" y="54610"/>
                  </a:lnTo>
                  <a:lnTo>
                    <a:pt x="102323" y="54610"/>
                  </a:lnTo>
                  <a:lnTo>
                    <a:pt x="101282" y="55880"/>
                  </a:lnTo>
                  <a:lnTo>
                    <a:pt x="100482" y="55880"/>
                  </a:lnTo>
                  <a:lnTo>
                    <a:pt x="101473" y="54610"/>
                  </a:lnTo>
                  <a:lnTo>
                    <a:pt x="100825" y="54610"/>
                  </a:lnTo>
                  <a:lnTo>
                    <a:pt x="100876" y="53340"/>
                  </a:lnTo>
                  <a:lnTo>
                    <a:pt x="99542" y="53340"/>
                  </a:lnTo>
                  <a:lnTo>
                    <a:pt x="99339" y="54610"/>
                  </a:lnTo>
                  <a:lnTo>
                    <a:pt x="99047" y="54610"/>
                  </a:lnTo>
                  <a:lnTo>
                    <a:pt x="98501" y="54610"/>
                  </a:lnTo>
                  <a:lnTo>
                    <a:pt x="98983" y="55397"/>
                  </a:lnTo>
                  <a:lnTo>
                    <a:pt x="98945" y="55880"/>
                  </a:lnTo>
                  <a:lnTo>
                    <a:pt x="98742" y="57150"/>
                  </a:lnTo>
                  <a:lnTo>
                    <a:pt x="99390" y="57150"/>
                  </a:lnTo>
                  <a:lnTo>
                    <a:pt x="99745" y="55880"/>
                  </a:lnTo>
                  <a:lnTo>
                    <a:pt x="100037" y="55880"/>
                  </a:lnTo>
                  <a:lnTo>
                    <a:pt x="100241" y="57150"/>
                  </a:lnTo>
                  <a:lnTo>
                    <a:pt x="100634" y="57150"/>
                  </a:lnTo>
                  <a:lnTo>
                    <a:pt x="100825" y="57150"/>
                  </a:lnTo>
                  <a:lnTo>
                    <a:pt x="100634" y="58420"/>
                  </a:lnTo>
                  <a:lnTo>
                    <a:pt x="100926" y="58420"/>
                  </a:lnTo>
                  <a:lnTo>
                    <a:pt x="101371" y="59690"/>
                  </a:lnTo>
                  <a:lnTo>
                    <a:pt x="100926" y="59690"/>
                  </a:lnTo>
                  <a:lnTo>
                    <a:pt x="101028" y="60960"/>
                  </a:lnTo>
                  <a:lnTo>
                    <a:pt x="101282" y="60960"/>
                  </a:lnTo>
                  <a:lnTo>
                    <a:pt x="101396" y="61899"/>
                  </a:lnTo>
                  <a:lnTo>
                    <a:pt x="101727" y="60960"/>
                  </a:lnTo>
                  <a:lnTo>
                    <a:pt x="101574" y="62230"/>
                  </a:lnTo>
                  <a:lnTo>
                    <a:pt x="101396" y="61899"/>
                  </a:lnTo>
                  <a:lnTo>
                    <a:pt x="101282" y="62230"/>
                  </a:lnTo>
                  <a:lnTo>
                    <a:pt x="101219" y="61544"/>
                  </a:lnTo>
                  <a:lnTo>
                    <a:pt x="100926" y="60960"/>
                  </a:lnTo>
                  <a:lnTo>
                    <a:pt x="100482" y="60960"/>
                  </a:lnTo>
                  <a:lnTo>
                    <a:pt x="100888" y="59804"/>
                  </a:lnTo>
                  <a:lnTo>
                    <a:pt x="99936" y="59690"/>
                  </a:lnTo>
                  <a:lnTo>
                    <a:pt x="99745" y="59690"/>
                  </a:lnTo>
                  <a:lnTo>
                    <a:pt x="99504" y="59690"/>
                  </a:lnTo>
                  <a:lnTo>
                    <a:pt x="99504" y="60528"/>
                  </a:lnTo>
                  <a:lnTo>
                    <a:pt x="99390" y="60960"/>
                  </a:lnTo>
                  <a:lnTo>
                    <a:pt x="99415" y="60718"/>
                  </a:lnTo>
                  <a:lnTo>
                    <a:pt x="99504" y="60528"/>
                  </a:lnTo>
                  <a:lnTo>
                    <a:pt x="99504" y="59690"/>
                  </a:lnTo>
                  <a:lnTo>
                    <a:pt x="98005" y="59690"/>
                  </a:lnTo>
                  <a:lnTo>
                    <a:pt x="99326" y="61544"/>
                  </a:lnTo>
                  <a:lnTo>
                    <a:pt x="99352" y="61201"/>
                  </a:lnTo>
                  <a:lnTo>
                    <a:pt x="99415" y="61658"/>
                  </a:lnTo>
                  <a:lnTo>
                    <a:pt x="99834" y="62230"/>
                  </a:lnTo>
                  <a:lnTo>
                    <a:pt x="100139" y="63500"/>
                  </a:lnTo>
                  <a:lnTo>
                    <a:pt x="99834" y="63500"/>
                  </a:lnTo>
                  <a:lnTo>
                    <a:pt x="99834" y="62230"/>
                  </a:lnTo>
                  <a:lnTo>
                    <a:pt x="98653" y="62230"/>
                  </a:lnTo>
                  <a:lnTo>
                    <a:pt x="98653" y="63500"/>
                  </a:lnTo>
                  <a:lnTo>
                    <a:pt x="99288" y="63500"/>
                  </a:lnTo>
                  <a:lnTo>
                    <a:pt x="99555" y="64770"/>
                  </a:lnTo>
                  <a:lnTo>
                    <a:pt x="100685" y="64770"/>
                  </a:lnTo>
                  <a:lnTo>
                    <a:pt x="101371" y="63665"/>
                  </a:lnTo>
                  <a:lnTo>
                    <a:pt x="101473" y="63500"/>
                  </a:lnTo>
                  <a:lnTo>
                    <a:pt x="101371" y="64770"/>
                  </a:lnTo>
                  <a:lnTo>
                    <a:pt x="101574" y="64770"/>
                  </a:lnTo>
                  <a:lnTo>
                    <a:pt x="102222" y="63500"/>
                  </a:lnTo>
                  <a:lnTo>
                    <a:pt x="102374" y="62230"/>
                  </a:lnTo>
                  <a:lnTo>
                    <a:pt x="103111" y="62230"/>
                  </a:lnTo>
                  <a:lnTo>
                    <a:pt x="103657" y="60960"/>
                  </a:lnTo>
                  <a:lnTo>
                    <a:pt x="104406" y="62230"/>
                  </a:lnTo>
                  <a:lnTo>
                    <a:pt x="104457" y="60960"/>
                  </a:lnTo>
                  <a:lnTo>
                    <a:pt x="104152" y="59690"/>
                  </a:lnTo>
                  <a:lnTo>
                    <a:pt x="105295" y="59690"/>
                  </a:lnTo>
                  <a:lnTo>
                    <a:pt x="104902" y="60960"/>
                  </a:lnTo>
                  <a:lnTo>
                    <a:pt x="105689" y="60960"/>
                  </a:lnTo>
                  <a:lnTo>
                    <a:pt x="106387" y="59690"/>
                  </a:lnTo>
                  <a:lnTo>
                    <a:pt x="108178" y="59690"/>
                  </a:lnTo>
                  <a:lnTo>
                    <a:pt x="108178" y="58420"/>
                  </a:lnTo>
                  <a:lnTo>
                    <a:pt x="108521" y="59690"/>
                  </a:lnTo>
                  <a:lnTo>
                    <a:pt x="108915" y="59690"/>
                  </a:lnTo>
                  <a:lnTo>
                    <a:pt x="109664" y="58420"/>
                  </a:lnTo>
                  <a:lnTo>
                    <a:pt x="110502" y="58420"/>
                  </a:lnTo>
                  <a:lnTo>
                    <a:pt x="110655" y="57150"/>
                  </a:lnTo>
                  <a:lnTo>
                    <a:pt x="112242" y="57150"/>
                  </a:lnTo>
                  <a:lnTo>
                    <a:pt x="112534" y="57150"/>
                  </a:lnTo>
                  <a:lnTo>
                    <a:pt x="112636" y="55880"/>
                  </a:lnTo>
                  <a:lnTo>
                    <a:pt x="112839" y="57150"/>
                  </a:lnTo>
                  <a:lnTo>
                    <a:pt x="113131" y="55880"/>
                  </a:lnTo>
                  <a:lnTo>
                    <a:pt x="112941" y="55880"/>
                  </a:lnTo>
                  <a:lnTo>
                    <a:pt x="113779" y="54610"/>
                  </a:lnTo>
                  <a:lnTo>
                    <a:pt x="114173" y="55880"/>
                  </a:lnTo>
                  <a:lnTo>
                    <a:pt x="114922" y="55880"/>
                  </a:lnTo>
                  <a:lnTo>
                    <a:pt x="114820" y="54610"/>
                  </a:lnTo>
                  <a:lnTo>
                    <a:pt x="115862" y="54610"/>
                  </a:lnTo>
                  <a:lnTo>
                    <a:pt x="116459" y="53340"/>
                  </a:lnTo>
                  <a:lnTo>
                    <a:pt x="117246" y="53340"/>
                  </a:lnTo>
                  <a:lnTo>
                    <a:pt x="117449" y="54610"/>
                  </a:lnTo>
                  <a:lnTo>
                    <a:pt x="117741" y="53340"/>
                  </a:lnTo>
                  <a:lnTo>
                    <a:pt x="117246" y="52070"/>
                  </a:lnTo>
                  <a:lnTo>
                    <a:pt x="117602" y="52070"/>
                  </a:lnTo>
                  <a:lnTo>
                    <a:pt x="117792" y="53340"/>
                  </a:lnTo>
                  <a:lnTo>
                    <a:pt x="118491" y="53340"/>
                  </a:lnTo>
                  <a:lnTo>
                    <a:pt x="118491" y="52070"/>
                  </a:lnTo>
                  <a:lnTo>
                    <a:pt x="118935" y="53340"/>
                  </a:lnTo>
                  <a:lnTo>
                    <a:pt x="118935" y="52070"/>
                  </a:lnTo>
                  <a:lnTo>
                    <a:pt x="121069" y="52070"/>
                  </a:lnTo>
                  <a:lnTo>
                    <a:pt x="121069" y="50800"/>
                  </a:lnTo>
                  <a:lnTo>
                    <a:pt x="122555" y="50800"/>
                  </a:lnTo>
                  <a:lnTo>
                    <a:pt x="122364" y="49530"/>
                  </a:lnTo>
                  <a:lnTo>
                    <a:pt x="123253" y="50800"/>
                  </a:lnTo>
                  <a:lnTo>
                    <a:pt x="124396" y="50800"/>
                  </a:lnTo>
                  <a:lnTo>
                    <a:pt x="123748" y="52070"/>
                  </a:lnTo>
                  <a:lnTo>
                    <a:pt x="124942" y="52070"/>
                  </a:lnTo>
                  <a:lnTo>
                    <a:pt x="126136" y="50800"/>
                  </a:lnTo>
                  <a:lnTo>
                    <a:pt x="125691" y="52070"/>
                  </a:lnTo>
                  <a:lnTo>
                    <a:pt x="126136" y="53340"/>
                  </a:lnTo>
                  <a:lnTo>
                    <a:pt x="126085" y="52070"/>
                  </a:lnTo>
                  <a:lnTo>
                    <a:pt x="126479" y="53340"/>
                  </a:lnTo>
                  <a:lnTo>
                    <a:pt x="126682" y="53340"/>
                  </a:lnTo>
                  <a:lnTo>
                    <a:pt x="127419" y="52070"/>
                  </a:lnTo>
                  <a:lnTo>
                    <a:pt x="126276" y="55880"/>
                  </a:lnTo>
                  <a:lnTo>
                    <a:pt x="127419" y="53340"/>
                  </a:lnTo>
                  <a:lnTo>
                    <a:pt x="127177" y="54610"/>
                  </a:lnTo>
                  <a:lnTo>
                    <a:pt x="127368" y="54610"/>
                  </a:lnTo>
                  <a:lnTo>
                    <a:pt x="127228" y="55880"/>
                  </a:lnTo>
                  <a:lnTo>
                    <a:pt x="127774" y="55880"/>
                  </a:lnTo>
                  <a:lnTo>
                    <a:pt x="127228" y="57150"/>
                  </a:lnTo>
                  <a:lnTo>
                    <a:pt x="127812" y="57150"/>
                  </a:lnTo>
                  <a:lnTo>
                    <a:pt x="127863" y="55880"/>
                  </a:lnTo>
                  <a:lnTo>
                    <a:pt x="127863" y="57150"/>
                  </a:lnTo>
                  <a:lnTo>
                    <a:pt x="128219" y="57150"/>
                  </a:lnTo>
                  <a:lnTo>
                    <a:pt x="127228" y="58420"/>
                  </a:lnTo>
                  <a:lnTo>
                    <a:pt x="127177" y="57150"/>
                  </a:lnTo>
                  <a:lnTo>
                    <a:pt x="126771" y="57150"/>
                  </a:lnTo>
                  <a:lnTo>
                    <a:pt x="126034" y="58420"/>
                  </a:lnTo>
                  <a:lnTo>
                    <a:pt x="126377" y="59690"/>
                  </a:lnTo>
                  <a:lnTo>
                    <a:pt x="125145" y="59690"/>
                  </a:lnTo>
                  <a:lnTo>
                    <a:pt x="125196" y="60706"/>
                  </a:lnTo>
                  <a:lnTo>
                    <a:pt x="125183" y="60960"/>
                  </a:lnTo>
                  <a:lnTo>
                    <a:pt x="125056" y="60528"/>
                  </a:lnTo>
                  <a:lnTo>
                    <a:pt x="124688" y="60096"/>
                  </a:lnTo>
                  <a:lnTo>
                    <a:pt x="124688" y="60960"/>
                  </a:lnTo>
                  <a:lnTo>
                    <a:pt x="124104" y="61899"/>
                  </a:lnTo>
                  <a:lnTo>
                    <a:pt x="124053" y="62230"/>
                  </a:lnTo>
                  <a:lnTo>
                    <a:pt x="124002" y="62064"/>
                  </a:lnTo>
                  <a:lnTo>
                    <a:pt x="123901" y="62230"/>
                  </a:lnTo>
                  <a:lnTo>
                    <a:pt x="123952" y="61899"/>
                  </a:lnTo>
                  <a:lnTo>
                    <a:pt x="123698" y="60960"/>
                  </a:lnTo>
                  <a:lnTo>
                    <a:pt x="124688" y="60960"/>
                  </a:lnTo>
                  <a:lnTo>
                    <a:pt x="124688" y="60096"/>
                  </a:lnTo>
                  <a:lnTo>
                    <a:pt x="124345" y="59690"/>
                  </a:lnTo>
                  <a:lnTo>
                    <a:pt x="123507" y="60655"/>
                  </a:lnTo>
                  <a:lnTo>
                    <a:pt x="123596" y="60960"/>
                  </a:lnTo>
                  <a:lnTo>
                    <a:pt x="123469" y="60718"/>
                  </a:lnTo>
                  <a:lnTo>
                    <a:pt x="122961" y="59690"/>
                  </a:lnTo>
                  <a:lnTo>
                    <a:pt x="122605" y="59690"/>
                  </a:lnTo>
                  <a:lnTo>
                    <a:pt x="122809" y="60960"/>
                  </a:lnTo>
                  <a:lnTo>
                    <a:pt x="122555" y="60960"/>
                  </a:lnTo>
                  <a:lnTo>
                    <a:pt x="122859" y="62230"/>
                  </a:lnTo>
                  <a:lnTo>
                    <a:pt x="122161" y="62230"/>
                  </a:lnTo>
                  <a:lnTo>
                    <a:pt x="121424" y="62230"/>
                  </a:lnTo>
                  <a:lnTo>
                    <a:pt x="121716" y="63500"/>
                  </a:lnTo>
                  <a:lnTo>
                    <a:pt x="122110" y="63500"/>
                  </a:lnTo>
                  <a:lnTo>
                    <a:pt x="121272" y="64770"/>
                  </a:lnTo>
                  <a:lnTo>
                    <a:pt x="121018" y="64770"/>
                  </a:lnTo>
                  <a:lnTo>
                    <a:pt x="120916" y="63500"/>
                  </a:lnTo>
                  <a:lnTo>
                    <a:pt x="121069" y="63500"/>
                  </a:lnTo>
                  <a:lnTo>
                    <a:pt x="120827" y="62230"/>
                  </a:lnTo>
                  <a:lnTo>
                    <a:pt x="120523" y="62230"/>
                  </a:lnTo>
                  <a:lnTo>
                    <a:pt x="119735" y="60960"/>
                  </a:lnTo>
                  <a:lnTo>
                    <a:pt x="119341" y="62230"/>
                  </a:lnTo>
                  <a:lnTo>
                    <a:pt x="119430" y="63500"/>
                  </a:lnTo>
                  <a:lnTo>
                    <a:pt x="119875" y="62230"/>
                  </a:lnTo>
                  <a:lnTo>
                    <a:pt x="120078" y="62230"/>
                  </a:lnTo>
                  <a:lnTo>
                    <a:pt x="119735" y="63500"/>
                  </a:lnTo>
                  <a:lnTo>
                    <a:pt x="119532" y="63500"/>
                  </a:lnTo>
                  <a:lnTo>
                    <a:pt x="119735" y="64770"/>
                  </a:lnTo>
                  <a:lnTo>
                    <a:pt x="118935" y="64770"/>
                  </a:lnTo>
                  <a:lnTo>
                    <a:pt x="118795" y="66040"/>
                  </a:lnTo>
                  <a:lnTo>
                    <a:pt x="117741" y="64770"/>
                  </a:lnTo>
                  <a:lnTo>
                    <a:pt x="118249" y="67310"/>
                  </a:lnTo>
                  <a:lnTo>
                    <a:pt x="117449" y="67310"/>
                  </a:lnTo>
                  <a:lnTo>
                    <a:pt x="116801" y="66040"/>
                  </a:lnTo>
                  <a:lnTo>
                    <a:pt x="116408" y="67310"/>
                  </a:lnTo>
                  <a:lnTo>
                    <a:pt x="115519" y="67310"/>
                  </a:lnTo>
                  <a:lnTo>
                    <a:pt x="115481" y="67170"/>
                  </a:lnTo>
                  <a:lnTo>
                    <a:pt x="115417" y="67310"/>
                  </a:lnTo>
                  <a:lnTo>
                    <a:pt x="114820" y="67310"/>
                  </a:lnTo>
                  <a:lnTo>
                    <a:pt x="114820" y="68580"/>
                  </a:lnTo>
                  <a:lnTo>
                    <a:pt x="116014" y="68580"/>
                  </a:lnTo>
                  <a:lnTo>
                    <a:pt x="116459" y="69850"/>
                  </a:lnTo>
                  <a:lnTo>
                    <a:pt x="116459" y="68580"/>
                  </a:lnTo>
                  <a:lnTo>
                    <a:pt x="117106" y="68580"/>
                  </a:lnTo>
                  <a:lnTo>
                    <a:pt x="117157" y="69850"/>
                  </a:lnTo>
                  <a:lnTo>
                    <a:pt x="117995" y="68580"/>
                  </a:lnTo>
                  <a:lnTo>
                    <a:pt x="118491" y="69850"/>
                  </a:lnTo>
                  <a:lnTo>
                    <a:pt x="120827" y="69850"/>
                  </a:lnTo>
                  <a:lnTo>
                    <a:pt x="120827" y="71120"/>
                  </a:lnTo>
                  <a:lnTo>
                    <a:pt x="121869" y="69850"/>
                  </a:lnTo>
                  <a:lnTo>
                    <a:pt x="122567" y="71056"/>
                  </a:lnTo>
                  <a:lnTo>
                    <a:pt x="125387" y="71120"/>
                  </a:lnTo>
                  <a:lnTo>
                    <a:pt x="125590" y="72390"/>
                  </a:lnTo>
                  <a:lnTo>
                    <a:pt x="127419" y="72390"/>
                  </a:lnTo>
                  <a:lnTo>
                    <a:pt x="127622" y="71120"/>
                  </a:lnTo>
                  <a:lnTo>
                    <a:pt x="127571" y="73660"/>
                  </a:lnTo>
                  <a:lnTo>
                    <a:pt x="128016" y="72390"/>
                  </a:lnTo>
                  <a:lnTo>
                    <a:pt x="130302" y="72390"/>
                  </a:lnTo>
                  <a:lnTo>
                    <a:pt x="129997" y="73660"/>
                  </a:lnTo>
                  <a:lnTo>
                    <a:pt x="130644" y="74930"/>
                  </a:lnTo>
                  <a:lnTo>
                    <a:pt x="130949" y="73660"/>
                  </a:lnTo>
                  <a:lnTo>
                    <a:pt x="133121" y="73660"/>
                  </a:lnTo>
                  <a:lnTo>
                    <a:pt x="133273" y="74930"/>
                  </a:lnTo>
                  <a:lnTo>
                    <a:pt x="136347" y="74930"/>
                  </a:lnTo>
                  <a:lnTo>
                    <a:pt x="136994" y="76200"/>
                  </a:lnTo>
                  <a:lnTo>
                    <a:pt x="137337" y="74930"/>
                  </a:lnTo>
                  <a:lnTo>
                    <a:pt x="137744" y="76200"/>
                  </a:lnTo>
                  <a:lnTo>
                    <a:pt x="137985" y="74930"/>
                  </a:lnTo>
                  <a:lnTo>
                    <a:pt x="138341" y="76200"/>
                  </a:lnTo>
                  <a:lnTo>
                    <a:pt x="139128" y="76200"/>
                  </a:lnTo>
                  <a:lnTo>
                    <a:pt x="139331" y="77470"/>
                  </a:lnTo>
                  <a:lnTo>
                    <a:pt x="138734" y="77470"/>
                  </a:lnTo>
                  <a:lnTo>
                    <a:pt x="140373" y="78740"/>
                  </a:lnTo>
                  <a:lnTo>
                    <a:pt x="140373" y="4597"/>
                  </a:lnTo>
                  <a:lnTo>
                    <a:pt x="122910" y="0"/>
                  </a:lnTo>
                  <a:lnTo>
                    <a:pt x="110553" y="2413"/>
                  </a:lnTo>
                  <a:lnTo>
                    <a:pt x="110553" y="43180"/>
                  </a:lnTo>
                  <a:lnTo>
                    <a:pt x="110312" y="43180"/>
                  </a:lnTo>
                  <a:lnTo>
                    <a:pt x="109715" y="41910"/>
                  </a:lnTo>
                  <a:lnTo>
                    <a:pt x="109562" y="41656"/>
                  </a:lnTo>
                  <a:lnTo>
                    <a:pt x="109562" y="45720"/>
                  </a:lnTo>
                  <a:lnTo>
                    <a:pt x="109562" y="46990"/>
                  </a:lnTo>
                  <a:lnTo>
                    <a:pt x="109270" y="46990"/>
                  </a:lnTo>
                  <a:lnTo>
                    <a:pt x="109118" y="45720"/>
                  </a:lnTo>
                  <a:lnTo>
                    <a:pt x="109562" y="45720"/>
                  </a:lnTo>
                  <a:lnTo>
                    <a:pt x="109562" y="41656"/>
                  </a:lnTo>
                  <a:lnTo>
                    <a:pt x="108966" y="40640"/>
                  </a:lnTo>
                  <a:lnTo>
                    <a:pt x="109270" y="40640"/>
                  </a:lnTo>
                  <a:lnTo>
                    <a:pt x="109308" y="39370"/>
                  </a:lnTo>
                  <a:lnTo>
                    <a:pt x="109562" y="40640"/>
                  </a:lnTo>
                  <a:lnTo>
                    <a:pt x="109715" y="41910"/>
                  </a:lnTo>
                  <a:lnTo>
                    <a:pt x="110109" y="41910"/>
                  </a:lnTo>
                  <a:lnTo>
                    <a:pt x="110553" y="43180"/>
                  </a:lnTo>
                  <a:lnTo>
                    <a:pt x="110553" y="2413"/>
                  </a:lnTo>
                  <a:lnTo>
                    <a:pt x="107873" y="2946"/>
                  </a:lnTo>
                  <a:lnTo>
                    <a:pt x="107873" y="39370"/>
                  </a:lnTo>
                  <a:lnTo>
                    <a:pt x="107480" y="39370"/>
                  </a:lnTo>
                  <a:lnTo>
                    <a:pt x="107721" y="38100"/>
                  </a:lnTo>
                  <a:lnTo>
                    <a:pt x="107873" y="39370"/>
                  </a:lnTo>
                  <a:lnTo>
                    <a:pt x="107873" y="2946"/>
                  </a:lnTo>
                  <a:lnTo>
                    <a:pt x="90957" y="6248"/>
                  </a:lnTo>
                  <a:lnTo>
                    <a:pt x="90957" y="62230"/>
                  </a:lnTo>
                  <a:lnTo>
                    <a:pt x="90220" y="63284"/>
                  </a:lnTo>
                  <a:lnTo>
                    <a:pt x="90220" y="63500"/>
                  </a:lnTo>
                  <a:lnTo>
                    <a:pt x="90068" y="64770"/>
                  </a:lnTo>
                  <a:lnTo>
                    <a:pt x="89712" y="64770"/>
                  </a:lnTo>
                  <a:lnTo>
                    <a:pt x="90220" y="63500"/>
                  </a:lnTo>
                  <a:lnTo>
                    <a:pt x="90220" y="63284"/>
                  </a:lnTo>
                  <a:lnTo>
                    <a:pt x="90068" y="63500"/>
                  </a:lnTo>
                  <a:lnTo>
                    <a:pt x="89522" y="63500"/>
                  </a:lnTo>
                  <a:lnTo>
                    <a:pt x="89319" y="64770"/>
                  </a:lnTo>
                  <a:lnTo>
                    <a:pt x="89077" y="63500"/>
                  </a:lnTo>
                  <a:lnTo>
                    <a:pt x="89420" y="63500"/>
                  </a:lnTo>
                  <a:lnTo>
                    <a:pt x="90309" y="62230"/>
                  </a:lnTo>
                  <a:lnTo>
                    <a:pt x="90957" y="62230"/>
                  </a:lnTo>
                  <a:lnTo>
                    <a:pt x="90957" y="6248"/>
                  </a:lnTo>
                  <a:lnTo>
                    <a:pt x="90385" y="6350"/>
                  </a:lnTo>
                  <a:lnTo>
                    <a:pt x="84264" y="10883"/>
                  </a:lnTo>
                  <a:lnTo>
                    <a:pt x="84264" y="53340"/>
                  </a:lnTo>
                  <a:lnTo>
                    <a:pt x="84162" y="54610"/>
                  </a:lnTo>
                  <a:lnTo>
                    <a:pt x="83908" y="54610"/>
                  </a:lnTo>
                  <a:lnTo>
                    <a:pt x="84264" y="53340"/>
                  </a:lnTo>
                  <a:lnTo>
                    <a:pt x="84264" y="10883"/>
                  </a:lnTo>
                  <a:lnTo>
                    <a:pt x="82626" y="12090"/>
                  </a:lnTo>
                  <a:lnTo>
                    <a:pt x="82626" y="49530"/>
                  </a:lnTo>
                  <a:lnTo>
                    <a:pt x="82626" y="50800"/>
                  </a:lnTo>
                  <a:lnTo>
                    <a:pt x="82372" y="50800"/>
                  </a:lnTo>
                  <a:lnTo>
                    <a:pt x="82626" y="49530"/>
                  </a:lnTo>
                  <a:lnTo>
                    <a:pt x="82626" y="12090"/>
                  </a:lnTo>
                  <a:lnTo>
                    <a:pt x="81191" y="13144"/>
                  </a:lnTo>
                  <a:lnTo>
                    <a:pt x="81191" y="45720"/>
                  </a:lnTo>
                  <a:lnTo>
                    <a:pt x="81089" y="45847"/>
                  </a:lnTo>
                  <a:lnTo>
                    <a:pt x="81089" y="46990"/>
                  </a:lnTo>
                  <a:lnTo>
                    <a:pt x="80492" y="48260"/>
                  </a:lnTo>
                  <a:lnTo>
                    <a:pt x="80111" y="46990"/>
                  </a:lnTo>
                  <a:lnTo>
                    <a:pt x="80238" y="46990"/>
                  </a:lnTo>
                  <a:lnTo>
                    <a:pt x="81089" y="46990"/>
                  </a:lnTo>
                  <a:lnTo>
                    <a:pt x="81089" y="45847"/>
                  </a:lnTo>
                  <a:lnTo>
                    <a:pt x="80225" y="46837"/>
                  </a:lnTo>
                  <a:lnTo>
                    <a:pt x="80111" y="46977"/>
                  </a:lnTo>
                  <a:lnTo>
                    <a:pt x="79743" y="45720"/>
                  </a:lnTo>
                  <a:lnTo>
                    <a:pt x="80111" y="46977"/>
                  </a:lnTo>
                  <a:lnTo>
                    <a:pt x="80187" y="45720"/>
                  </a:lnTo>
                  <a:lnTo>
                    <a:pt x="80187" y="44450"/>
                  </a:lnTo>
                  <a:lnTo>
                    <a:pt x="80492" y="44450"/>
                  </a:lnTo>
                  <a:lnTo>
                    <a:pt x="80187" y="45720"/>
                  </a:lnTo>
                  <a:lnTo>
                    <a:pt x="81191" y="45720"/>
                  </a:lnTo>
                  <a:lnTo>
                    <a:pt x="81191" y="13144"/>
                  </a:lnTo>
                  <a:lnTo>
                    <a:pt x="79946" y="14071"/>
                  </a:lnTo>
                  <a:lnTo>
                    <a:pt x="79946" y="43180"/>
                  </a:lnTo>
                  <a:lnTo>
                    <a:pt x="79844" y="44450"/>
                  </a:lnTo>
                  <a:lnTo>
                    <a:pt x="79552" y="43180"/>
                  </a:lnTo>
                  <a:lnTo>
                    <a:pt x="79451" y="44450"/>
                  </a:lnTo>
                  <a:lnTo>
                    <a:pt x="79502" y="43180"/>
                  </a:lnTo>
                  <a:lnTo>
                    <a:pt x="79946" y="43180"/>
                  </a:lnTo>
                  <a:lnTo>
                    <a:pt x="79946" y="14071"/>
                  </a:lnTo>
                  <a:lnTo>
                    <a:pt x="79197" y="14617"/>
                  </a:lnTo>
                  <a:lnTo>
                    <a:pt x="79197" y="43180"/>
                  </a:lnTo>
                  <a:lnTo>
                    <a:pt x="78930" y="43548"/>
                  </a:lnTo>
                  <a:lnTo>
                    <a:pt x="78955" y="43180"/>
                  </a:lnTo>
                  <a:lnTo>
                    <a:pt x="79197" y="43180"/>
                  </a:lnTo>
                  <a:lnTo>
                    <a:pt x="79197" y="14617"/>
                  </a:lnTo>
                  <a:lnTo>
                    <a:pt x="36423" y="60960"/>
                  </a:lnTo>
                  <a:lnTo>
                    <a:pt x="17297" y="104140"/>
                  </a:lnTo>
                  <a:lnTo>
                    <a:pt x="4978" y="153670"/>
                  </a:lnTo>
                  <a:lnTo>
                    <a:pt x="711" y="208280"/>
                  </a:lnTo>
                  <a:lnTo>
                    <a:pt x="711" y="210820"/>
                  </a:lnTo>
                  <a:lnTo>
                    <a:pt x="4978" y="265430"/>
                  </a:lnTo>
                  <a:lnTo>
                    <a:pt x="17297" y="316230"/>
                  </a:lnTo>
                  <a:lnTo>
                    <a:pt x="21920" y="326351"/>
                  </a:lnTo>
                  <a:lnTo>
                    <a:pt x="68160" y="322580"/>
                  </a:lnTo>
                  <a:lnTo>
                    <a:pt x="81305" y="318770"/>
                  </a:lnTo>
                  <a:lnTo>
                    <a:pt x="94462" y="314960"/>
                  </a:lnTo>
                  <a:lnTo>
                    <a:pt x="94843" y="307340"/>
                  </a:lnTo>
                  <a:lnTo>
                    <a:pt x="63969" y="297180"/>
                  </a:lnTo>
                  <a:lnTo>
                    <a:pt x="64312" y="300990"/>
                  </a:lnTo>
                  <a:lnTo>
                    <a:pt x="64820" y="303530"/>
                  </a:lnTo>
                  <a:lnTo>
                    <a:pt x="65455" y="306070"/>
                  </a:lnTo>
                  <a:lnTo>
                    <a:pt x="65887" y="312420"/>
                  </a:lnTo>
                  <a:lnTo>
                    <a:pt x="62928" y="316230"/>
                  </a:lnTo>
                  <a:lnTo>
                    <a:pt x="56984" y="317500"/>
                  </a:lnTo>
                  <a:lnTo>
                    <a:pt x="48488" y="317500"/>
                  </a:lnTo>
                  <a:lnTo>
                    <a:pt x="44424" y="318770"/>
                  </a:lnTo>
                  <a:lnTo>
                    <a:pt x="44259" y="316230"/>
                  </a:lnTo>
                  <a:lnTo>
                    <a:pt x="44132" y="311150"/>
                  </a:lnTo>
                  <a:lnTo>
                    <a:pt x="44475" y="307340"/>
                  </a:lnTo>
                  <a:lnTo>
                    <a:pt x="44970" y="304800"/>
                  </a:lnTo>
                  <a:lnTo>
                    <a:pt x="47650" y="294640"/>
                  </a:lnTo>
                  <a:lnTo>
                    <a:pt x="25806" y="289560"/>
                  </a:lnTo>
                  <a:lnTo>
                    <a:pt x="18592" y="284480"/>
                  </a:lnTo>
                  <a:lnTo>
                    <a:pt x="26771" y="279400"/>
                  </a:lnTo>
                  <a:lnTo>
                    <a:pt x="51117" y="276860"/>
                  </a:lnTo>
                  <a:lnTo>
                    <a:pt x="51269" y="274320"/>
                  </a:lnTo>
                  <a:lnTo>
                    <a:pt x="51384" y="269240"/>
                  </a:lnTo>
                  <a:lnTo>
                    <a:pt x="50977" y="265430"/>
                  </a:lnTo>
                  <a:lnTo>
                    <a:pt x="49339" y="261620"/>
                  </a:lnTo>
                  <a:lnTo>
                    <a:pt x="48793" y="260350"/>
                  </a:lnTo>
                  <a:lnTo>
                    <a:pt x="47155" y="257810"/>
                  </a:lnTo>
                  <a:lnTo>
                    <a:pt x="44869" y="255270"/>
                  </a:lnTo>
                  <a:lnTo>
                    <a:pt x="42049" y="254000"/>
                  </a:lnTo>
                  <a:lnTo>
                    <a:pt x="33655" y="261620"/>
                  </a:lnTo>
                  <a:lnTo>
                    <a:pt x="22694" y="261620"/>
                  </a:lnTo>
                  <a:lnTo>
                    <a:pt x="12407" y="256540"/>
                  </a:lnTo>
                  <a:lnTo>
                    <a:pt x="6032" y="246380"/>
                  </a:lnTo>
                  <a:lnTo>
                    <a:pt x="6134" y="240030"/>
                  </a:lnTo>
                  <a:lnTo>
                    <a:pt x="9855" y="233680"/>
                  </a:lnTo>
                  <a:lnTo>
                    <a:pt x="14579" y="229870"/>
                  </a:lnTo>
                  <a:lnTo>
                    <a:pt x="17691" y="226060"/>
                  </a:lnTo>
                  <a:lnTo>
                    <a:pt x="18910" y="217170"/>
                  </a:lnTo>
                  <a:lnTo>
                    <a:pt x="17170" y="210820"/>
                  </a:lnTo>
                  <a:lnTo>
                    <a:pt x="15087" y="205740"/>
                  </a:lnTo>
                  <a:lnTo>
                    <a:pt x="15354" y="198120"/>
                  </a:lnTo>
                  <a:lnTo>
                    <a:pt x="19519" y="190500"/>
                  </a:lnTo>
                  <a:lnTo>
                    <a:pt x="26581" y="181610"/>
                  </a:lnTo>
                  <a:lnTo>
                    <a:pt x="34264" y="176530"/>
                  </a:lnTo>
                  <a:lnTo>
                    <a:pt x="40309" y="177800"/>
                  </a:lnTo>
                  <a:lnTo>
                    <a:pt x="49149" y="181610"/>
                  </a:lnTo>
                  <a:lnTo>
                    <a:pt x="70929" y="176530"/>
                  </a:lnTo>
                  <a:lnTo>
                    <a:pt x="79946" y="176530"/>
                  </a:lnTo>
                  <a:lnTo>
                    <a:pt x="85801" y="177800"/>
                  </a:lnTo>
                  <a:lnTo>
                    <a:pt x="97726" y="181610"/>
                  </a:lnTo>
                  <a:lnTo>
                    <a:pt x="107188" y="189230"/>
                  </a:lnTo>
                  <a:lnTo>
                    <a:pt x="105689" y="201930"/>
                  </a:lnTo>
                  <a:lnTo>
                    <a:pt x="104076" y="208280"/>
                  </a:lnTo>
                  <a:lnTo>
                    <a:pt x="109067" y="210820"/>
                  </a:lnTo>
                  <a:lnTo>
                    <a:pt x="115316" y="217170"/>
                  </a:lnTo>
                  <a:lnTo>
                    <a:pt x="117449" y="231140"/>
                  </a:lnTo>
                  <a:lnTo>
                    <a:pt x="112953" y="238760"/>
                  </a:lnTo>
                  <a:lnTo>
                    <a:pt x="103390" y="245110"/>
                  </a:lnTo>
                  <a:lnTo>
                    <a:pt x="92468" y="246380"/>
                  </a:lnTo>
                  <a:lnTo>
                    <a:pt x="83908" y="240030"/>
                  </a:lnTo>
                  <a:lnTo>
                    <a:pt x="83121" y="238760"/>
                  </a:lnTo>
                  <a:lnTo>
                    <a:pt x="81635" y="236220"/>
                  </a:lnTo>
                  <a:lnTo>
                    <a:pt x="79006" y="241300"/>
                  </a:lnTo>
                  <a:lnTo>
                    <a:pt x="71958" y="245110"/>
                  </a:lnTo>
                  <a:lnTo>
                    <a:pt x="70421" y="250190"/>
                  </a:lnTo>
                  <a:lnTo>
                    <a:pt x="69532" y="254000"/>
                  </a:lnTo>
                  <a:lnTo>
                    <a:pt x="66700" y="256540"/>
                  </a:lnTo>
                  <a:lnTo>
                    <a:pt x="64516" y="266700"/>
                  </a:lnTo>
                  <a:lnTo>
                    <a:pt x="63919" y="270510"/>
                  </a:lnTo>
                  <a:lnTo>
                    <a:pt x="63576" y="275590"/>
                  </a:lnTo>
                  <a:lnTo>
                    <a:pt x="78790" y="275590"/>
                  </a:lnTo>
                  <a:lnTo>
                    <a:pt x="94386" y="274320"/>
                  </a:lnTo>
                  <a:lnTo>
                    <a:pt x="106286" y="273050"/>
                  </a:lnTo>
                  <a:lnTo>
                    <a:pt x="110350" y="271780"/>
                  </a:lnTo>
                  <a:lnTo>
                    <a:pt x="110502" y="271780"/>
                  </a:lnTo>
                  <a:lnTo>
                    <a:pt x="109410" y="270510"/>
                  </a:lnTo>
                  <a:lnTo>
                    <a:pt x="104051" y="269240"/>
                  </a:lnTo>
                  <a:lnTo>
                    <a:pt x="99936" y="267970"/>
                  </a:lnTo>
                  <a:lnTo>
                    <a:pt x="92697" y="266700"/>
                  </a:lnTo>
                  <a:lnTo>
                    <a:pt x="84810" y="264160"/>
                  </a:lnTo>
                  <a:lnTo>
                    <a:pt x="84315" y="264160"/>
                  </a:lnTo>
                  <a:lnTo>
                    <a:pt x="87020" y="261620"/>
                  </a:lnTo>
                  <a:lnTo>
                    <a:pt x="117856" y="261620"/>
                  </a:lnTo>
                  <a:lnTo>
                    <a:pt x="133870" y="262890"/>
                  </a:lnTo>
                  <a:lnTo>
                    <a:pt x="128714" y="262890"/>
                  </a:lnTo>
                  <a:lnTo>
                    <a:pt x="121920" y="264160"/>
                  </a:lnTo>
                  <a:lnTo>
                    <a:pt x="96253" y="264160"/>
                  </a:lnTo>
                  <a:lnTo>
                    <a:pt x="101777" y="265430"/>
                  </a:lnTo>
                  <a:lnTo>
                    <a:pt x="123329" y="271780"/>
                  </a:lnTo>
                  <a:lnTo>
                    <a:pt x="125653" y="275590"/>
                  </a:lnTo>
                  <a:lnTo>
                    <a:pt x="116776" y="276860"/>
                  </a:lnTo>
                  <a:lnTo>
                    <a:pt x="104749" y="278130"/>
                  </a:lnTo>
                  <a:lnTo>
                    <a:pt x="96850" y="279400"/>
                  </a:lnTo>
                  <a:lnTo>
                    <a:pt x="86156" y="279400"/>
                  </a:lnTo>
                  <a:lnTo>
                    <a:pt x="63322" y="281940"/>
                  </a:lnTo>
                  <a:lnTo>
                    <a:pt x="63322" y="287020"/>
                  </a:lnTo>
                  <a:lnTo>
                    <a:pt x="116192" y="297180"/>
                  </a:lnTo>
                  <a:lnTo>
                    <a:pt x="139065" y="307340"/>
                  </a:lnTo>
                  <a:lnTo>
                    <a:pt x="136575" y="317500"/>
                  </a:lnTo>
                  <a:lnTo>
                    <a:pt x="113347" y="325120"/>
                  </a:lnTo>
                  <a:lnTo>
                    <a:pt x="74015" y="331470"/>
                  </a:lnTo>
                  <a:lnTo>
                    <a:pt x="24257" y="331470"/>
                  </a:lnTo>
                  <a:lnTo>
                    <a:pt x="36423" y="358140"/>
                  </a:lnTo>
                  <a:lnTo>
                    <a:pt x="61163" y="391160"/>
                  </a:lnTo>
                  <a:lnTo>
                    <a:pt x="90385" y="412750"/>
                  </a:lnTo>
                  <a:lnTo>
                    <a:pt x="122910" y="420370"/>
                  </a:lnTo>
                  <a:lnTo>
                    <a:pt x="155397" y="412750"/>
                  </a:lnTo>
                  <a:lnTo>
                    <a:pt x="184607" y="391160"/>
                  </a:lnTo>
                  <a:lnTo>
                    <a:pt x="209346" y="358140"/>
                  </a:lnTo>
                  <a:lnTo>
                    <a:pt x="220929" y="332740"/>
                  </a:lnTo>
                  <a:lnTo>
                    <a:pt x="225552" y="322580"/>
                  </a:lnTo>
                  <a:lnTo>
                    <a:pt x="227876" y="317500"/>
                  </a:lnTo>
                  <a:lnTo>
                    <a:pt x="228447" y="316230"/>
                  </a:lnTo>
                  <a:lnTo>
                    <a:pt x="229069" y="313690"/>
                  </a:lnTo>
                  <a:lnTo>
                    <a:pt x="231228" y="304800"/>
                  </a:lnTo>
                  <a:lnTo>
                    <a:pt x="231533" y="303530"/>
                  </a:lnTo>
                  <a:lnTo>
                    <a:pt x="234302" y="292100"/>
                  </a:lnTo>
                  <a:lnTo>
                    <a:pt x="235851" y="285750"/>
                  </a:lnTo>
                  <a:lnTo>
                    <a:pt x="236461" y="283210"/>
                  </a:lnTo>
                  <a:lnTo>
                    <a:pt x="240779" y="265430"/>
                  </a:lnTo>
                  <a:lnTo>
                    <a:pt x="241960" y="250190"/>
                  </a:lnTo>
                  <a:lnTo>
                    <a:pt x="243852" y="226060"/>
                  </a:lnTo>
                  <a:lnTo>
                    <a:pt x="243954" y="224790"/>
                  </a:lnTo>
                  <a:lnTo>
                    <a:pt x="245046" y="210820"/>
                  </a:lnTo>
                  <a:lnTo>
                    <a:pt x="245046" y="205740"/>
                  </a:lnTo>
                  <a:close/>
                </a:path>
                <a:path w="591184" h="491490">
                  <a:moveTo>
                    <a:pt x="246240" y="369481"/>
                  </a:moveTo>
                  <a:lnTo>
                    <a:pt x="242519" y="369481"/>
                  </a:lnTo>
                  <a:lnTo>
                    <a:pt x="239585" y="377621"/>
                  </a:lnTo>
                  <a:lnTo>
                    <a:pt x="241769" y="377621"/>
                  </a:lnTo>
                  <a:lnTo>
                    <a:pt x="246240" y="369481"/>
                  </a:lnTo>
                  <a:close/>
                </a:path>
                <a:path w="591184" h="491490">
                  <a:moveTo>
                    <a:pt x="250012" y="397865"/>
                  </a:moveTo>
                  <a:lnTo>
                    <a:pt x="247878" y="385216"/>
                  </a:lnTo>
                  <a:lnTo>
                    <a:pt x="247827" y="385064"/>
                  </a:lnTo>
                  <a:lnTo>
                    <a:pt x="246976" y="383679"/>
                  </a:lnTo>
                  <a:lnTo>
                    <a:pt x="246926" y="393598"/>
                  </a:lnTo>
                  <a:lnTo>
                    <a:pt x="236816" y="393598"/>
                  </a:lnTo>
                  <a:lnTo>
                    <a:pt x="241122" y="385216"/>
                  </a:lnTo>
                  <a:lnTo>
                    <a:pt x="242570" y="385216"/>
                  </a:lnTo>
                  <a:lnTo>
                    <a:pt x="246926" y="393598"/>
                  </a:lnTo>
                  <a:lnTo>
                    <a:pt x="246926" y="383628"/>
                  </a:lnTo>
                  <a:lnTo>
                    <a:pt x="244894" y="381495"/>
                  </a:lnTo>
                  <a:lnTo>
                    <a:pt x="243611" y="380949"/>
                  </a:lnTo>
                  <a:lnTo>
                    <a:pt x="240830" y="380949"/>
                  </a:lnTo>
                  <a:lnTo>
                    <a:pt x="233768" y="393598"/>
                  </a:lnTo>
                  <a:lnTo>
                    <a:pt x="233832" y="399148"/>
                  </a:lnTo>
                  <a:lnTo>
                    <a:pt x="240779" y="411746"/>
                  </a:lnTo>
                  <a:lnTo>
                    <a:pt x="244208" y="411746"/>
                  </a:lnTo>
                  <a:lnTo>
                    <a:pt x="245884" y="410908"/>
                  </a:lnTo>
                  <a:lnTo>
                    <a:pt x="247180" y="409219"/>
                  </a:lnTo>
                  <a:lnTo>
                    <a:pt x="248513" y="407581"/>
                  </a:lnTo>
                  <a:lnTo>
                    <a:pt x="249326" y="405155"/>
                  </a:lnTo>
                  <a:lnTo>
                    <a:pt x="249415" y="404609"/>
                  </a:lnTo>
                  <a:lnTo>
                    <a:pt x="249758" y="401777"/>
                  </a:lnTo>
                  <a:lnTo>
                    <a:pt x="246875" y="401777"/>
                  </a:lnTo>
                  <a:lnTo>
                    <a:pt x="246634" y="403720"/>
                  </a:lnTo>
                  <a:lnTo>
                    <a:pt x="246138" y="405155"/>
                  </a:lnTo>
                  <a:lnTo>
                    <a:pt x="244551" y="407035"/>
                  </a:lnTo>
                  <a:lnTo>
                    <a:pt x="243560" y="407530"/>
                  </a:lnTo>
                  <a:lnTo>
                    <a:pt x="241325" y="407530"/>
                  </a:lnTo>
                  <a:lnTo>
                    <a:pt x="236816" y="397865"/>
                  </a:lnTo>
                  <a:lnTo>
                    <a:pt x="250012" y="397865"/>
                  </a:lnTo>
                  <a:close/>
                </a:path>
                <a:path w="591184" h="491490">
                  <a:moveTo>
                    <a:pt x="253034" y="469595"/>
                  </a:moveTo>
                  <a:lnTo>
                    <a:pt x="252882" y="466966"/>
                  </a:lnTo>
                  <a:lnTo>
                    <a:pt x="252768" y="466128"/>
                  </a:lnTo>
                  <a:lnTo>
                    <a:pt x="252209" y="461416"/>
                  </a:lnTo>
                  <a:lnTo>
                    <a:pt x="251650" y="459079"/>
                  </a:lnTo>
                  <a:lnTo>
                    <a:pt x="249999" y="454621"/>
                  </a:lnTo>
                  <a:lnTo>
                    <a:pt x="249910" y="454367"/>
                  </a:lnTo>
                  <a:lnTo>
                    <a:pt x="248716" y="452437"/>
                  </a:lnTo>
                  <a:lnTo>
                    <a:pt x="248716" y="466128"/>
                  </a:lnTo>
                  <a:lnTo>
                    <a:pt x="234632" y="466128"/>
                  </a:lnTo>
                  <a:lnTo>
                    <a:pt x="240576" y="454621"/>
                  </a:lnTo>
                  <a:lnTo>
                    <a:pt x="242658" y="454621"/>
                  </a:lnTo>
                  <a:lnTo>
                    <a:pt x="243560" y="454914"/>
                  </a:lnTo>
                  <a:lnTo>
                    <a:pt x="245249" y="456107"/>
                  </a:lnTo>
                  <a:lnTo>
                    <a:pt x="245986" y="456946"/>
                  </a:lnTo>
                  <a:lnTo>
                    <a:pt x="246583" y="457987"/>
                  </a:lnTo>
                  <a:lnTo>
                    <a:pt x="247230" y="458978"/>
                  </a:lnTo>
                  <a:lnTo>
                    <a:pt x="247675" y="460222"/>
                  </a:lnTo>
                  <a:lnTo>
                    <a:pt x="248424" y="463054"/>
                  </a:lnTo>
                  <a:lnTo>
                    <a:pt x="248615" y="464591"/>
                  </a:lnTo>
                  <a:lnTo>
                    <a:pt x="248716" y="466128"/>
                  </a:lnTo>
                  <a:lnTo>
                    <a:pt x="248716" y="452437"/>
                  </a:lnTo>
                  <a:lnTo>
                    <a:pt x="245833" y="449402"/>
                  </a:lnTo>
                  <a:lnTo>
                    <a:pt x="244055" y="448665"/>
                  </a:lnTo>
                  <a:lnTo>
                    <a:pt x="240182" y="448665"/>
                  </a:lnTo>
                  <a:lnTo>
                    <a:pt x="230428" y="466128"/>
                  </a:lnTo>
                  <a:lnTo>
                    <a:pt x="230492" y="473862"/>
                  </a:lnTo>
                  <a:lnTo>
                    <a:pt x="240131" y="491324"/>
                  </a:lnTo>
                  <a:lnTo>
                    <a:pt x="244894" y="491324"/>
                  </a:lnTo>
                  <a:lnTo>
                    <a:pt x="247180" y="490181"/>
                  </a:lnTo>
                  <a:lnTo>
                    <a:pt x="250850" y="485521"/>
                  </a:lnTo>
                  <a:lnTo>
                    <a:pt x="252044" y="482104"/>
                  </a:lnTo>
                  <a:lnTo>
                    <a:pt x="252590" y="477532"/>
                  </a:lnTo>
                  <a:lnTo>
                    <a:pt x="248564" y="477532"/>
                  </a:lnTo>
                  <a:lnTo>
                    <a:pt x="248272" y="480212"/>
                  </a:lnTo>
                  <a:lnTo>
                    <a:pt x="247523" y="482193"/>
                  </a:lnTo>
                  <a:lnTo>
                    <a:pt x="246507" y="483438"/>
                  </a:lnTo>
                  <a:lnTo>
                    <a:pt x="245338" y="484822"/>
                  </a:lnTo>
                  <a:lnTo>
                    <a:pt x="243954" y="485521"/>
                  </a:lnTo>
                  <a:lnTo>
                    <a:pt x="240931" y="485521"/>
                  </a:lnTo>
                  <a:lnTo>
                    <a:pt x="239788" y="485127"/>
                  </a:lnTo>
                  <a:lnTo>
                    <a:pt x="238798" y="484378"/>
                  </a:lnTo>
                  <a:lnTo>
                    <a:pt x="237807" y="483692"/>
                  </a:lnTo>
                  <a:lnTo>
                    <a:pt x="234581" y="473862"/>
                  </a:lnTo>
                  <a:lnTo>
                    <a:pt x="234632" y="472071"/>
                  </a:lnTo>
                  <a:lnTo>
                    <a:pt x="252933" y="472071"/>
                  </a:lnTo>
                  <a:lnTo>
                    <a:pt x="253034" y="469595"/>
                  </a:lnTo>
                  <a:close/>
                </a:path>
                <a:path w="591184" h="491490">
                  <a:moveTo>
                    <a:pt x="255612" y="356590"/>
                  </a:moveTo>
                  <a:lnTo>
                    <a:pt x="255511" y="334162"/>
                  </a:lnTo>
                  <a:lnTo>
                    <a:pt x="255143" y="331787"/>
                  </a:lnTo>
                  <a:lnTo>
                    <a:pt x="255028" y="331241"/>
                  </a:lnTo>
                  <a:lnTo>
                    <a:pt x="254863" y="330695"/>
                  </a:lnTo>
                  <a:lnTo>
                    <a:pt x="254774" y="330390"/>
                  </a:lnTo>
                  <a:lnTo>
                    <a:pt x="254266" y="329450"/>
                  </a:lnTo>
                  <a:lnTo>
                    <a:pt x="253822" y="328510"/>
                  </a:lnTo>
                  <a:lnTo>
                    <a:pt x="253187" y="327761"/>
                  </a:lnTo>
                  <a:lnTo>
                    <a:pt x="251637" y="326720"/>
                  </a:lnTo>
                  <a:lnTo>
                    <a:pt x="250647" y="326428"/>
                  </a:lnTo>
                  <a:lnTo>
                    <a:pt x="246875" y="326428"/>
                  </a:lnTo>
                  <a:lnTo>
                    <a:pt x="244944" y="328206"/>
                  </a:lnTo>
                  <a:lnTo>
                    <a:pt x="243751" y="331787"/>
                  </a:lnTo>
                  <a:lnTo>
                    <a:pt x="243662" y="327113"/>
                  </a:lnTo>
                  <a:lnTo>
                    <a:pt x="240931" y="327113"/>
                  </a:lnTo>
                  <a:lnTo>
                    <a:pt x="240931" y="356590"/>
                  </a:lnTo>
                  <a:lnTo>
                    <a:pt x="243852" y="356590"/>
                  </a:lnTo>
                  <a:lnTo>
                    <a:pt x="243954" y="337388"/>
                  </a:lnTo>
                  <a:lnTo>
                    <a:pt x="244157" y="336245"/>
                  </a:lnTo>
                  <a:lnTo>
                    <a:pt x="248170" y="330695"/>
                  </a:lnTo>
                  <a:lnTo>
                    <a:pt x="250202" y="330695"/>
                  </a:lnTo>
                  <a:lnTo>
                    <a:pt x="251091" y="331241"/>
                  </a:lnTo>
                  <a:lnTo>
                    <a:pt x="252387" y="333375"/>
                  </a:lnTo>
                  <a:lnTo>
                    <a:pt x="252691" y="334810"/>
                  </a:lnTo>
                  <a:lnTo>
                    <a:pt x="252691" y="356590"/>
                  </a:lnTo>
                  <a:lnTo>
                    <a:pt x="255612" y="356590"/>
                  </a:lnTo>
                  <a:close/>
                </a:path>
                <a:path w="591184" h="491490">
                  <a:moveTo>
                    <a:pt x="276796" y="381635"/>
                  </a:moveTo>
                  <a:lnTo>
                    <a:pt x="274015" y="381635"/>
                  </a:lnTo>
                  <a:lnTo>
                    <a:pt x="274015" y="385851"/>
                  </a:lnTo>
                  <a:lnTo>
                    <a:pt x="273799" y="385216"/>
                  </a:lnTo>
                  <a:lnTo>
                    <a:pt x="273748" y="385064"/>
                  </a:lnTo>
                  <a:lnTo>
                    <a:pt x="273748" y="398602"/>
                  </a:lnTo>
                  <a:lnTo>
                    <a:pt x="273367" y="401231"/>
                  </a:lnTo>
                  <a:lnTo>
                    <a:pt x="269608" y="407187"/>
                  </a:lnTo>
                  <a:lnTo>
                    <a:pt x="267716" y="407187"/>
                  </a:lnTo>
                  <a:lnTo>
                    <a:pt x="266877" y="406844"/>
                  </a:lnTo>
                  <a:lnTo>
                    <a:pt x="266280" y="406146"/>
                  </a:lnTo>
                  <a:lnTo>
                    <a:pt x="265633" y="405498"/>
                  </a:lnTo>
                  <a:lnTo>
                    <a:pt x="263702" y="394487"/>
                  </a:lnTo>
                  <a:lnTo>
                    <a:pt x="263829" y="392950"/>
                  </a:lnTo>
                  <a:lnTo>
                    <a:pt x="263982" y="391960"/>
                  </a:lnTo>
                  <a:lnTo>
                    <a:pt x="264147" y="390613"/>
                  </a:lnTo>
                  <a:lnTo>
                    <a:pt x="264452" y="389572"/>
                  </a:lnTo>
                  <a:lnTo>
                    <a:pt x="265290" y="387489"/>
                  </a:lnTo>
                  <a:lnTo>
                    <a:pt x="265836" y="386702"/>
                  </a:lnTo>
                  <a:lnTo>
                    <a:pt x="266522" y="386105"/>
                  </a:lnTo>
                  <a:lnTo>
                    <a:pt x="267169" y="385508"/>
                  </a:lnTo>
                  <a:lnTo>
                    <a:pt x="267970" y="385216"/>
                  </a:lnTo>
                  <a:lnTo>
                    <a:pt x="269798" y="385216"/>
                  </a:lnTo>
                  <a:lnTo>
                    <a:pt x="273748" y="398602"/>
                  </a:lnTo>
                  <a:lnTo>
                    <a:pt x="273748" y="385064"/>
                  </a:lnTo>
                  <a:lnTo>
                    <a:pt x="269849" y="380949"/>
                  </a:lnTo>
                  <a:lnTo>
                    <a:pt x="267220" y="380949"/>
                  </a:lnTo>
                  <a:lnTo>
                    <a:pt x="265925" y="381444"/>
                  </a:lnTo>
                  <a:lnTo>
                    <a:pt x="264883" y="382435"/>
                  </a:lnTo>
                  <a:lnTo>
                    <a:pt x="263842" y="383374"/>
                  </a:lnTo>
                  <a:lnTo>
                    <a:pt x="260629" y="394538"/>
                  </a:lnTo>
                  <a:lnTo>
                    <a:pt x="260718" y="399948"/>
                  </a:lnTo>
                  <a:lnTo>
                    <a:pt x="260769" y="400443"/>
                  </a:lnTo>
                  <a:lnTo>
                    <a:pt x="261124" y="402221"/>
                  </a:lnTo>
                  <a:lnTo>
                    <a:pt x="261416" y="404012"/>
                  </a:lnTo>
                  <a:lnTo>
                    <a:pt x="261912" y="405599"/>
                  </a:lnTo>
                  <a:lnTo>
                    <a:pt x="262547" y="406844"/>
                  </a:lnTo>
                  <a:lnTo>
                    <a:pt x="263258" y="408279"/>
                  </a:lnTo>
                  <a:lnTo>
                    <a:pt x="264045" y="409371"/>
                  </a:lnTo>
                  <a:lnTo>
                    <a:pt x="266026" y="410959"/>
                  </a:lnTo>
                  <a:lnTo>
                    <a:pt x="267169" y="411353"/>
                  </a:lnTo>
                  <a:lnTo>
                    <a:pt x="269608" y="411353"/>
                  </a:lnTo>
                  <a:lnTo>
                    <a:pt x="270687" y="410959"/>
                  </a:lnTo>
                  <a:lnTo>
                    <a:pt x="271691" y="410070"/>
                  </a:lnTo>
                  <a:lnTo>
                    <a:pt x="272732" y="409219"/>
                  </a:lnTo>
                  <a:lnTo>
                    <a:pt x="273469" y="407885"/>
                  </a:lnTo>
                  <a:lnTo>
                    <a:pt x="273646" y="407187"/>
                  </a:lnTo>
                  <a:lnTo>
                    <a:pt x="273964" y="406044"/>
                  </a:lnTo>
                  <a:lnTo>
                    <a:pt x="273888" y="411353"/>
                  </a:lnTo>
                  <a:lnTo>
                    <a:pt x="269697" y="419150"/>
                  </a:lnTo>
                  <a:lnTo>
                    <a:pt x="268312" y="419150"/>
                  </a:lnTo>
                  <a:lnTo>
                    <a:pt x="264744" y="416560"/>
                  </a:lnTo>
                  <a:lnTo>
                    <a:pt x="264388" y="415975"/>
                  </a:lnTo>
                  <a:lnTo>
                    <a:pt x="264248" y="415226"/>
                  </a:lnTo>
                  <a:lnTo>
                    <a:pt x="264248" y="414337"/>
                  </a:lnTo>
                  <a:lnTo>
                    <a:pt x="261315" y="414337"/>
                  </a:lnTo>
                  <a:lnTo>
                    <a:pt x="267766" y="423011"/>
                  </a:lnTo>
                  <a:lnTo>
                    <a:pt x="271437" y="423011"/>
                  </a:lnTo>
                  <a:lnTo>
                    <a:pt x="276796" y="406044"/>
                  </a:lnTo>
                  <a:lnTo>
                    <a:pt x="276796" y="385851"/>
                  </a:lnTo>
                  <a:lnTo>
                    <a:pt x="276796" y="381635"/>
                  </a:lnTo>
                  <a:close/>
                </a:path>
                <a:path w="591184" h="491490">
                  <a:moveTo>
                    <a:pt x="284137" y="352717"/>
                  </a:moveTo>
                  <a:lnTo>
                    <a:pt x="283794" y="352920"/>
                  </a:lnTo>
                  <a:lnTo>
                    <a:pt x="283489" y="353021"/>
                  </a:lnTo>
                  <a:lnTo>
                    <a:pt x="282803" y="353021"/>
                  </a:lnTo>
                  <a:lnTo>
                    <a:pt x="282549" y="352818"/>
                  </a:lnTo>
                  <a:lnTo>
                    <a:pt x="282384" y="351929"/>
                  </a:lnTo>
                  <a:lnTo>
                    <a:pt x="282308" y="341401"/>
                  </a:lnTo>
                  <a:lnTo>
                    <a:pt x="282232" y="332371"/>
                  </a:lnTo>
                  <a:lnTo>
                    <a:pt x="279425" y="327240"/>
                  </a:lnTo>
                  <a:lnTo>
                    <a:pt x="279425" y="341401"/>
                  </a:lnTo>
                  <a:lnTo>
                    <a:pt x="279323" y="347751"/>
                  </a:lnTo>
                  <a:lnTo>
                    <a:pt x="279082" y="348551"/>
                  </a:lnTo>
                  <a:lnTo>
                    <a:pt x="278879" y="349338"/>
                  </a:lnTo>
                  <a:lnTo>
                    <a:pt x="278587" y="350037"/>
                  </a:lnTo>
                  <a:lnTo>
                    <a:pt x="277736" y="351383"/>
                  </a:lnTo>
                  <a:lnTo>
                    <a:pt x="277139" y="351929"/>
                  </a:lnTo>
                  <a:lnTo>
                    <a:pt x="275805" y="352818"/>
                  </a:lnTo>
                  <a:lnTo>
                    <a:pt x="274955" y="353021"/>
                  </a:lnTo>
                  <a:lnTo>
                    <a:pt x="273621" y="353021"/>
                  </a:lnTo>
                  <a:lnTo>
                    <a:pt x="270675" y="347065"/>
                  </a:lnTo>
                  <a:lnTo>
                    <a:pt x="270789" y="346519"/>
                  </a:lnTo>
                  <a:lnTo>
                    <a:pt x="274167" y="343395"/>
                  </a:lnTo>
                  <a:lnTo>
                    <a:pt x="274815" y="343192"/>
                  </a:lnTo>
                  <a:lnTo>
                    <a:pt x="276098" y="342900"/>
                  </a:lnTo>
                  <a:lnTo>
                    <a:pt x="276745" y="342798"/>
                  </a:lnTo>
                  <a:lnTo>
                    <a:pt x="278587" y="342201"/>
                  </a:lnTo>
                  <a:lnTo>
                    <a:pt x="279031" y="341858"/>
                  </a:lnTo>
                  <a:lnTo>
                    <a:pt x="279425" y="341401"/>
                  </a:lnTo>
                  <a:lnTo>
                    <a:pt x="279425" y="327240"/>
                  </a:lnTo>
                  <a:lnTo>
                    <a:pt x="278879" y="326923"/>
                  </a:lnTo>
                  <a:lnTo>
                    <a:pt x="277291" y="326529"/>
                  </a:lnTo>
                  <a:lnTo>
                    <a:pt x="276491" y="326428"/>
                  </a:lnTo>
                  <a:lnTo>
                    <a:pt x="274713" y="326428"/>
                  </a:lnTo>
                  <a:lnTo>
                    <a:pt x="268262" y="336296"/>
                  </a:lnTo>
                  <a:lnTo>
                    <a:pt x="271145" y="336296"/>
                  </a:lnTo>
                  <a:lnTo>
                    <a:pt x="271233" y="334111"/>
                  </a:lnTo>
                  <a:lnTo>
                    <a:pt x="271691" y="332676"/>
                  </a:lnTo>
                  <a:lnTo>
                    <a:pt x="272478" y="331876"/>
                  </a:lnTo>
                  <a:lnTo>
                    <a:pt x="273316" y="331089"/>
                  </a:lnTo>
                  <a:lnTo>
                    <a:pt x="274320" y="330695"/>
                  </a:lnTo>
                  <a:lnTo>
                    <a:pt x="275996" y="330695"/>
                  </a:lnTo>
                  <a:lnTo>
                    <a:pt x="279387" y="334111"/>
                  </a:lnTo>
                  <a:lnTo>
                    <a:pt x="279323" y="337185"/>
                  </a:lnTo>
                  <a:lnTo>
                    <a:pt x="278980" y="337680"/>
                  </a:lnTo>
                  <a:lnTo>
                    <a:pt x="278676" y="338188"/>
                  </a:lnTo>
                  <a:lnTo>
                    <a:pt x="278231" y="338531"/>
                  </a:lnTo>
                  <a:lnTo>
                    <a:pt x="277139" y="339026"/>
                  </a:lnTo>
                  <a:lnTo>
                    <a:pt x="276491" y="339229"/>
                  </a:lnTo>
                  <a:lnTo>
                    <a:pt x="275805" y="339318"/>
                  </a:lnTo>
                  <a:lnTo>
                    <a:pt x="275056" y="339471"/>
                  </a:lnTo>
                  <a:lnTo>
                    <a:pt x="273519" y="339915"/>
                  </a:lnTo>
                  <a:lnTo>
                    <a:pt x="272783" y="340169"/>
                  </a:lnTo>
                  <a:lnTo>
                    <a:pt x="272034" y="340461"/>
                  </a:lnTo>
                  <a:lnTo>
                    <a:pt x="271335" y="340817"/>
                  </a:lnTo>
                  <a:lnTo>
                    <a:pt x="270598" y="341160"/>
                  </a:lnTo>
                  <a:lnTo>
                    <a:pt x="267652" y="346519"/>
                  </a:lnTo>
                  <a:lnTo>
                    <a:pt x="267754" y="351929"/>
                  </a:lnTo>
                  <a:lnTo>
                    <a:pt x="268312" y="353860"/>
                  </a:lnTo>
                  <a:lnTo>
                    <a:pt x="268757" y="354698"/>
                  </a:lnTo>
                  <a:lnTo>
                    <a:pt x="269303" y="355346"/>
                  </a:lnTo>
                  <a:lnTo>
                    <a:pt x="269798" y="356044"/>
                  </a:lnTo>
                  <a:lnTo>
                    <a:pt x="270446" y="356539"/>
                  </a:lnTo>
                  <a:lnTo>
                    <a:pt x="271145" y="356781"/>
                  </a:lnTo>
                  <a:lnTo>
                    <a:pt x="271830" y="357085"/>
                  </a:lnTo>
                  <a:lnTo>
                    <a:pt x="272580" y="357238"/>
                  </a:lnTo>
                  <a:lnTo>
                    <a:pt x="274612" y="357238"/>
                  </a:lnTo>
                  <a:lnTo>
                    <a:pt x="279463" y="353021"/>
                  </a:lnTo>
                  <a:lnTo>
                    <a:pt x="279628" y="352717"/>
                  </a:lnTo>
                  <a:lnTo>
                    <a:pt x="281305" y="357238"/>
                  </a:lnTo>
                  <a:lnTo>
                    <a:pt x="282943" y="357238"/>
                  </a:lnTo>
                  <a:lnTo>
                    <a:pt x="283641" y="356984"/>
                  </a:lnTo>
                  <a:lnTo>
                    <a:pt x="284086" y="356539"/>
                  </a:lnTo>
                  <a:lnTo>
                    <a:pt x="284137" y="353021"/>
                  </a:lnTo>
                  <a:lnTo>
                    <a:pt x="284137" y="352717"/>
                  </a:lnTo>
                  <a:close/>
                </a:path>
                <a:path w="591184" h="491490">
                  <a:moveTo>
                    <a:pt x="286867" y="490486"/>
                  </a:moveTo>
                  <a:lnTo>
                    <a:pt x="285851" y="454621"/>
                  </a:lnTo>
                  <a:lnTo>
                    <a:pt x="285724" y="454164"/>
                  </a:lnTo>
                  <a:lnTo>
                    <a:pt x="285026" y="452882"/>
                  </a:lnTo>
                  <a:lnTo>
                    <a:pt x="284391" y="451535"/>
                  </a:lnTo>
                  <a:lnTo>
                    <a:pt x="283489" y="450545"/>
                  </a:lnTo>
                  <a:lnTo>
                    <a:pt x="281355" y="449059"/>
                  </a:lnTo>
                  <a:lnTo>
                    <a:pt x="280022" y="448665"/>
                  </a:lnTo>
                  <a:lnTo>
                    <a:pt x="274764" y="448665"/>
                  </a:lnTo>
                  <a:lnTo>
                    <a:pt x="272135" y="451142"/>
                  </a:lnTo>
                  <a:lnTo>
                    <a:pt x="270446" y="456107"/>
                  </a:lnTo>
                  <a:lnTo>
                    <a:pt x="270395" y="449605"/>
                  </a:lnTo>
                  <a:lnTo>
                    <a:pt x="266573" y="449605"/>
                  </a:lnTo>
                  <a:lnTo>
                    <a:pt x="266573" y="490486"/>
                  </a:lnTo>
                  <a:lnTo>
                    <a:pt x="270598" y="490486"/>
                  </a:lnTo>
                  <a:lnTo>
                    <a:pt x="270598" y="465582"/>
                  </a:lnTo>
                  <a:lnTo>
                    <a:pt x="270738" y="463842"/>
                  </a:lnTo>
                  <a:lnTo>
                    <a:pt x="276593" y="454621"/>
                  </a:lnTo>
                  <a:lnTo>
                    <a:pt x="279374" y="454621"/>
                  </a:lnTo>
                  <a:lnTo>
                    <a:pt x="280619" y="455358"/>
                  </a:lnTo>
                  <a:lnTo>
                    <a:pt x="282346" y="458292"/>
                  </a:lnTo>
                  <a:lnTo>
                    <a:pt x="282803" y="460324"/>
                  </a:lnTo>
                  <a:lnTo>
                    <a:pt x="282803" y="490486"/>
                  </a:lnTo>
                  <a:lnTo>
                    <a:pt x="286867" y="490486"/>
                  </a:lnTo>
                  <a:close/>
                </a:path>
                <a:path w="591184" h="491490">
                  <a:moveTo>
                    <a:pt x="289941" y="253403"/>
                  </a:moveTo>
                  <a:lnTo>
                    <a:pt x="289001" y="248983"/>
                  </a:lnTo>
                  <a:lnTo>
                    <a:pt x="288378" y="247942"/>
                  </a:lnTo>
                  <a:lnTo>
                    <a:pt x="287108" y="245808"/>
                  </a:lnTo>
                  <a:lnTo>
                    <a:pt x="285178" y="242684"/>
                  </a:lnTo>
                  <a:lnTo>
                    <a:pt x="285076" y="255485"/>
                  </a:lnTo>
                  <a:lnTo>
                    <a:pt x="285076" y="262775"/>
                  </a:lnTo>
                  <a:lnTo>
                    <a:pt x="284441" y="265557"/>
                  </a:lnTo>
                  <a:lnTo>
                    <a:pt x="281851" y="269417"/>
                  </a:lnTo>
                  <a:lnTo>
                    <a:pt x="279869" y="270370"/>
                  </a:lnTo>
                  <a:lnTo>
                    <a:pt x="277088" y="270319"/>
                  </a:lnTo>
                  <a:lnTo>
                    <a:pt x="267512" y="270319"/>
                  </a:lnTo>
                  <a:lnTo>
                    <a:pt x="267512" y="247942"/>
                  </a:lnTo>
                  <a:lnTo>
                    <a:pt x="279869" y="247942"/>
                  </a:lnTo>
                  <a:lnTo>
                    <a:pt x="281851" y="248881"/>
                  </a:lnTo>
                  <a:lnTo>
                    <a:pt x="284441" y="252704"/>
                  </a:lnTo>
                  <a:lnTo>
                    <a:pt x="285076" y="255485"/>
                  </a:lnTo>
                  <a:lnTo>
                    <a:pt x="285076" y="242633"/>
                  </a:lnTo>
                  <a:lnTo>
                    <a:pt x="282397" y="241096"/>
                  </a:lnTo>
                  <a:lnTo>
                    <a:pt x="262661" y="241096"/>
                  </a:lnTo>
                  <a:lnTo>
                    <a:pt x="262661" y="302069"/>
                  </a:lnTo>
                  <a:lnTo>
                    <a:pt x="267512" y="302069"/>
                  </a:lnTo>
                  <a:lnTo>
                    <a:pt x="267512" y="277164"/>
                  </a:lnTo>
                  <a:lnTo>
                    <a:pt x="278676" y="277164"/>
                  </a:lnTo>
                  <a:lnTo>
                    <a:pt x="282397" y="277215"/>
                  </a:lnTo>
                  <a:lnTo>
                    <a:pt x="285178" y="275628"/>
                  </a:lnTo>
                  <a:lnTo>
                    <a:pt x="287108" y="272453"/>
                  </a:lnTo>
                  <a:lnTo>
                    <a:pt x="288340" y="270370"/>
                  </a:lnTo>
                  <a:lnTo>
                    <a:pt x="289001" y="269278"/>
                  </a:lnTo>
                  <a:lnTo>
                    <a:pt x="289941" y="264807"/>
                  </a:lnTo>
                  <a:lnTo>
                    <a:pt x="289941" y="253403"/>
                  </a:lnTo>
                  <a:close/>
                </a:path>
                <a:path w="591184" h="491490">
                  <a:moveTo>
                    <a:pt x="292823" y="381635"/>
                  </a:moveTo>
                  <a:lnTo>
                    <a:pt x="289890" y="381635"/>
                  </a:lnTo>
                  <a:lnTo>
                    <a:pt x="289890" y="411111"/>
                  </a:lnTo>
                  <a:lnTo>
                    <a:pt x="292823" y="411111"/>
                  </a:lnTo>
                  <a:lnTo>
                    <a:pt x="292823" y="381635"/>
                  </a:lnTo>
                  <a:close/>
                </a:path>
                <a:path w="591184" h="491490">
                  <a:moveTo>
                    <a:pt x="292823" y="370433"/>
                  </a:moveTo>
                  <a:lnTo>
                    <a:pt x="289890" y="370433"/>
                  </a:lnTo>
                  <a:lnTo>
                    <a:pt x="289890" y="376377"/>
                  </a:lnTo>
                  <a:lnTo>
                    <a:pt x="292823" y="376377"/>
                  </a:lnTo>
                  <a:lnTo>
                    <a:pt x="292823" y="370433"/>
                  </a:lnTo>
                  <a:close/>
                </a:path>
                <a:path w="591184" h="491490">
                  <a:moveTo>
                    <a:pt x="302895" y="327113"/>
                  </a:moveTo>
                  <a:lnTo>
                    <a:pt x="299364" y="327113"/>
                  </a:lnTo>
                  <a:lnTo>
                    <a:pt x="299364" y="318287"/>
                  </a:lnTo>
                  <a:lnTo>
                    <a:pt x="296494" y="318287"/>
                  </a:lnTo>
                  <a:lnTo>
                    <a:pt x="296494" y="327113"/>
                  </a:lnTo>
                  <a:lnTo>
                    <a:pt x="293458" y="327113"/>
                  </a:lnTo>
                  <a:lnTo>
                    <a:pt x="293458" y="331381"/>
                  </a:lnTo>
                  <a:lnTo>
                    <a:pt x="296494" y="331381"/>
                  </a:lnTo>
                  <a:lnTo>
                    <a:pt x="296595" y="352615"/>
                  </a:lnTo>
                  <a:lnTo>
                    <a:pt x="296887" y="354253"/>
                  </a:lnTo>
                  <a:lnTo>
                    <a:pt x="297141" y="354952"/>
                  </a:lnTo>
                  <a:lnTo>
                    <a:pt x="297484" y="355396"/>
                  </a:lnTo>
                  <a:lnTo>
                    <a:pt x="297776" y="355841"/>
                  </a:lnTo>
                  <a:lnTo>
                    <a:pt x="298221" y="356146"/>
                  </a:lnTo>
                  <a:lnTo>
                    <a:pt x="298767" y="356336"/>
                  </a:lnTo>
                  <a:lnTo>
                    <a:pt x="299313" y="356489"/>
                  </a:lnTo>
                  <a:lnTo>
                    <a:pt x="299910" y="356590"/>
                  </a:lnTo>
                  <a:lnTo>
                    <a:pt x="302895" y="356590"/>
                  </a:lnTo>
                  <a:lnTo>
                    <a:pt x="302895" y="352323"/>
                  </a:lnTo>
                  <a:lnTo>
                    <a:pt x="300761" y="352323"/>
                  </a:lnTo>
                  <a:lnTo>
                    <a:pt x="300456" y="352221"/>
                  </a:lnTo>
                  <a:lnTo>
                    <a:pt x="299364" y="350291"/>
                  </a:lnTo>
                  <a:lnTo>
                    <a:pt x="299364" y="331381"/>
                  </a:lnTo>
                  <a:lnTo>
                    <a:pt x="302895" y="331381"/>
                  </a:lnTo>
                  <a:lnTo>
                    <a:pt x="302895" y="327113"/>
                  </a:lnTo>
                  <a:close/>
                </a:path>
                <a:path w="591184" h="491490">
                  <a:moveTo>
                    <a:pt x="321919" y="393052"/>
                  </a:moveTo>
                  <a:lnTo>
                    <a:pt x="318922" y="383832"/>
                  </a:lnTo>
                  <a:lnTo>
                    <a:pt x="318922" y="394246"/>
                  </a:lnTo>
                  <a:lnTo>
                    <a:pt x="318820" y="399796"/>
                  </a:lnTo>
                  <a:lnTo>
                    <a:pt x="318516" y="401180"/>
                  </a:lnTo>
                  <a:lnTo>
                    <a:pt x="318274" y="402577"/>
                  </a:lnTo>
                  <a:lnTo>
                    <a:pt x="317868" y="403720"/>
                  </a:lnTo>
                  <a:lnTo>
                    <a:pt x="317322" y="404660"/>
                  </a:lnTo>
                  <a:lnTo>
                    <a:pt x="316826" y="405599"/>
                  </a:lnTo>
                  <a:lnTo>
                    <a:pt x="316280" y="406298"/>
                  </a:lnTo>
                  <a:lnTo>
                    <a:pt x="314896" y="407289"/>
                  </a:lnTo>
                  <a:lnTo>
                    <a:pt x="314198" y="407530"/>
                  </a:lnTo>
                  <a:lnTo>
                    <a:pt x="312712" y="407530"/>
                  </a:lnTo>
                  <a:lnTo>
                    <a:pt x="311962" y="407289"/>
                  </a:lnTo>
                  <a:lnTo>
                    <a:pt x="311327" y="406793"/>
                  </a:lnTo>
                  <a:lnTo>
                    <a:pt x="310629" y="406298"/>
                  </a:lnTo>
                  <a:lnTo>
                    <a:pt x="310083" y="405599"/>
                  </a:lnTo>
                  <a:lnTo>
                    <a:pt x="309587" y="404660"/>
                  </a:lnTo>
                  <a:lnTo>
                    <a:pt x="309041" y="403720"/>
                  </a:lnTo>
                  <a:lnTo>
                    <a:pt x="308648" y="402577"/>
                  </a:lnTo>
                  <a:lnTo>
                    <a:pt x="308394" y="401180"/>
                  </a:lnTo>
                  <a:lnTo>
                    <a:pt x="308102" y="399796"/>
                  </a:lnTo>
                  <a:lnTo>
                    <a:pt x="307975" y="394246"/>
                  </a:lnTo>
                  <a:lnTo>
                    <a:pt x="308102" y="393052"/>
                  </a:lnTo>
                  <a:lnTo>
                    <a:pt x="308635" y="390321"/>
                  </a:lnTo>
                  <a:lnTo>
                    <a:pt x="309041" y="389077"/>
                  </a:lnTo>
                  <a:lnTo>
                    <a:pt x="309587" y="388137"/>
                  </a:lnTo>
                  <a:lnTo>
                    <a:pt x="310083" y="387197"/>
                  </a:lnTo>
                  <a:lnTo>
                    <a:pt x="310629" y="386448"/>
                  </a:lnTo>
                  <a:lnTo>
                    <a:pt x="311327" y="385953"/>
                  </a:lnTo>
                  <a:lnTo>
                    <a:pt x="311962" y="385457"/>
                  </a:lnTo>
                  <a:lnTo>
                    <a:pt x="312712" y="385216"/>
                  </a:lnTo>
                  <a:lnTo>
                    <a:pt x="314198" y="385216"/>
                  </a:lnTo>
                  <a:lnTo>
                    <a:pt x="314896" y="385457"/>
                  </a:lnTo>
                  <a:lnTo>
                    <a:pt x="316280" y="386448"/>
                  </a:lnTo>
                  <a:lnTo>
                    <a:pt x="316826" y="387197"/>
                  </a:lnTo>
                  <a:lnTo>
                    <a:pt x="317322" y="388137"/>
                  </a:lnTo>
                  <a:lnTo>
                    <a:pt x="317868" y="389077"/>
                  </a:lnTo>
                  <a:lnTo>
                    <a:pt x="318274" y="390271"/>
                  </a:lnTo>
                  <a:lnTo>
                    <a:pt x="318516" y="391655"/>
                  </a:lnTo>
                  <a:lnTo>
                    <a:pt x="318820" y="393052"/>
                  </a:lnTo>
                  <a:lnTo>
                    <a:pt x="318922" y="394246"/>
                  </a:lnTo>
                  <a:lnTo>
                    <a:pt x="318922" y="383832"/>
                  </a:lnTo>
                  <a:lnTo>
                    <a:pt x="318223" y="382930"/>
                  </a:lnTo>
                  <a:lnTo>
                    <a:pt x="317182" y="382130"/>
                  </a:lnTo>
                  <a:lnTo>
                    <a:pt x="316090" y="381342"/>
                  </a:lnTo>
                  <a:lnTo>
                    <a:pt x="314845" y="380949"/>
                  </a:lnTo>
                  <a:lnTo>
                    <a:pt x="312064" y="380949"/>
                  </a:lnTo>
                  <a:lnTo>
                    <a:pt x="304977" y="393052"/>
                  </a:lnTo>
                  <a:lnTo>
                    <a:pt x="305066" y="400596"/>
                  </a:lnTo>
                  <a:lnTo>
                    <a:pt x="309791" y="410565"/>
                  </a:lnTo>
                  <a:lnTo>
                    <a:pt x="310832" y="411353"/>
                  </a:lnTo>
                  <a:lnTo>
                    <a:pt x="312064" y="411746"/>
                  </a:lnTo>
                  <a:lnTo>
                    <a:pt x="314845" y="411746"/>
                  </a:lnTo>
                  <a:lnTo>
                    <a:pt x="321843" y="400596"/>
                  </a:lnTo>
                  <a:lnTo>
                    <a:pt x="321919" y="393052"/>
                  </a:lnTo>
                  <a:close/>
                </a:path>
                <a:path w="591184" h="491490">
                  <a:moveTo>
                    <a:pt x="322681" y="490486"/>
                  </a:moveTo>
                  <a:lnTo>
                    <a:pt x="322630" y="460768"/>
                  </a:lnTo>
                  <a:lnTo>
                    <a:pt x="322541" y="459371"/>
                  </a:lnTo>
                  <a:lnTo>
                    <a:pt x="322237" y="457542"/>
                  </a:lnTo>
                  <a:lnTo>
                    <a:pt x="321995" y="455752"/>
                  </a:lnTo>
                  <a:lnTo>
                    <a:pt x="321665" y="454621"/>
                  </a:lnTo>
                  <a:lnTo>
                    <a:pt x="321538" y="454164"/>
                  </a:lnTo>
                  <a:lnTo>
                    <a:pt x="320852" y="452882"/>
                  </a:lnTo>
                  <a:lnTo>
                    <a:pt x="320205" y="451535"/>
                  </a:lnTo>
                  <a:lnTo>
                    <a:pt x="319316" y="450545"/>
                  </a:lnTo>
                  <a:lnTo>
                    <a:pt x="317182" y="449059"/>
                  </a:lnTo>
                  <a:lnTo>
                    <a:pt x="315836" y="448665"/>
                  </a:lnTo>
                  <a:lnTo>
                    <a:pt x="310578" y="448665"/>
                  </a:lnTo>
                  <a:lnTo>
                    <a:pt x="307949" y="451142"/>
                  </a:lnTo>
                  <a:lnTo>
                    <a:pt x="306260" y="456107"/>
                  </a:lnTo>
                  <a:lnTo>
                    <a:pt x="306209" y="449605"/>
                  </a:lnTo>
                  <a:lnTo>
                    <a:pt x="302399" y="449605"/>
                  </a:lnTo>
                  <a:lnTo>
                    <a:pt x="302399" y="490486"/>
                  </a:lnTo>
                  <a:lnTo>
                    <a:pt x="306412" y="490486"/>
                  </a:lnTo>
                  <a:lnTo>
                    <a:pt x="306412" y="465582"/>
                  </a:lnTo>
                  <a:lnTo>
                    <a:pt x="306565" y="463842"/>
                  </a:lnTo>
                  <a:lnTo>
                    <a:pt x="312420" y="454621"/>
                  </a:lnTo>
                  <a:lnTo>
                    <a:pt x="315188" y="454621"/>
                  </a:lnTo>
                  <a:lnTo>
                    <a:pt x="316433" y="455358"/>
                  </a:lnTo>
                  <a:lnTo>
                    <a:pt x="318173" y="458292"/>
                  </a:lnTo>
                  <a:lnTo>
                    <a:pt x="318617" y="460324"/>
                  </a:lnTo>
                  <a:lnTo>
                    <a:pt x="318617" y="490486"/>
                  </a:lnTo>
                  <a:lnTo>
                    <a:pt x="322681" y="490486"/>
                  </a:lnTo>
                  <a:close/>
                </a:path>
                <a:path w="591184" h="491490">
                  <a:moveTo>
                    <a:pt x="328891" y="296214"/>
                  </a:moveTo>
                  <a:lnTo>
                    <a:pt x="328383" y="296506"/>
                  </a:lnTo>
                  <a:lnTo>
                    <a:pt x="327939" y="296659"/>
                  </a:lnTo>
                  <a:lnTo>
                    <a:pt x="326847" y="296659"/>
                  </a:lnTo>
                  <a:lnTo>
                    <a:pt x="326542" y="296367"/>
                  </a:lnTo>
                  <a:lnTo>
                    <a:pt x="326440" y="296214"/>
                  </a:lnTo>
                  <a:lnTo>
                    <a:pt x="326263" y="295021"/>
                  </a:lnTo>
                  <a:lnTo>
                    <a:pt x="326161" y="279247"/>
                  </a:lnTo>
                  <a:lnTo>
                    <a:pt x="326059" y="265798"/>
                  </a:lnTo>
                  <a:lnTo>
                    <a:pt x="317423" y="256870"/>
                  </a:lnTo>
                  <a:lnTo>
                    <a:pt x="314744" y="256870"/>
                  </a:lnTo>
                  <a:lnTo>
                    <a:pt x="313359" y="257124"/>
                  </a:lnTo>
                  <a:lnTo>
                    <a:pt x="312127" y="257619"/>
                  </a:lnTo>
                  <a:lnTo>
                    <a:pt x="310680" y="258165"/>
                  </a:lnTo>
                  <a:lnTo>
                    <a:pt x="304977" y="271653"/>
                  </a:lnTo>
                  <a:lnTo>
                    <a:pt x="309333" y="271653"/>
                  </a:lnTo>
                  <a:lnTo>
                    <a:pt x="309435" y="268427"/>
                  </a:lnTo>
                  <a:lnTo>
                    <a:pt x="310134" y="266204"/>
                  </a:lnTo>
                  <a:lnTo>
                    <a:pt x="312559" y="263867"/>
                  </a:lnTo>
                  <a:lnTo>
                    <a:pt x="314096" y="263271"/>
                  </a:lnTo>
                  <a:lnTo>
                    <a:pt x="316636" y="263271"/>
                  </a:lnTo>
                  <a:lnTo>
                    <a:pt x="317322" y="263372"/>
                  </a:lnTo>
                  <a:lnTo>
                    <a:pt x="318020" y="263575"/>
                  </a:lnTo>
                  <a:lnTo>
                    <a:pt x="318719" y="263715"/>
                  </a:lnTo>
                  <a:lnTo>
                    <a:pt x="321297" y="266788"/>
                  </a:lnTo>
                  <a:lnTo>
                    <a:pt x="321691" y="267741"/>
                  </a:lnTo>
                  <a:lnTo>
                    <a:pt x="321767" y="268427"/>
                  </a:lnTo>
                  <a:lnTo>
                    <a:pt x="321843" y="272008"/>
                  </a:lnTo>
                  <a:lnTo>
                    <a:pt x="321792" y="272275"/>
                  </a:lnTo>
                  <a:lnTo>
                    <a:pt x="321792" y="279247"/>
                  </a:lnTo>
                  <a:lnTo>
                    <a:pt x="317373" y="295668"/>
                  </a:lnTo>
                  <a:lnTo>
                    <a:pt x="316382" y="296367"/>
                  </a:lnTo>
                  <a:lnTo>
                    <a:pt x="315137" y="296659"/>
                  </a:lnTo>
                  <a:lnTo>
                    <a:pt x="313055" y="296659"/>
                  </a:lnTo>
                  <a:lnTo>
                    <a:pt x="312420" y="296557"/>
                  </a:lnTo>
                  <a:lnTo>
                    <a:pt x="311937" y="296367"/>
                  </a:lnTo>
                  <a:lnTo>
                    <a:pt x="311175" y="296113"/>
                  </a:lnTo>
                  <a:lnTo>
                    <a:pt x="308711" y="287680"/>
                  </a:lnTo>
                  <a:lnTo>
                    <a:pt x="308838" y="286931"/>
                  </a:lnTo>
                  <a:lnTo>
                    <a:pt x="317817" y="281330"/>
                  </a:lnTo>
                  <a:lnTo>
                    <a:pt x="318770" y="281038"/>
                  </a:lnTo>
                  <a:lnTo>
                    <a:pt x="320548" y="280441"/>
                  </a:lnTo>
                  <a:lnTo>
                    <a:pt x="321246" y="279946"/>
                  </a:lnTo>
                  <a:lnTo>
                    <a:pt x="321792" y="279247"/>
                  </a:lnTo>
                  <a:lnTo>
                    <a:pt x="321792" y="272275"/>
                  </a:lnTo>
                  <a:lnTo>
                    <a:pt x="321640" y="273050"/>
                  </a:lnTo>
                  <a:lnTo>
                    <a:pt x="320649" y="274434"/>
                  </a:lnTo>
                  <a:lnTo>
                    <a:pt x="315290" y="276415"/>
                  </a:lnTo>
                  <a:lnTo>
                    <a:pt x="314147" y="276720"/>
                  </a:lnTo>
                  <a:lnTo>
                    <a:pt x="304038" y="287680"/>
                  </a:lnTo>
                  <a:lnTo>
                    <a:pt x="304165" y="294728"/>
                  </a:lnTo>
                  <a:lnTo>
                    <a:pt x="305117" y="297954"/>
                  </a:lnTo>
                  <a:lnTo>
                    <a:pt x="305765" y="299186"/>
                  </a:lnTo>
                  <a:lnTo>
                    <a:pt x="306565" y="300177"/>
                  </a:lnTo>
                  <a:lnTo>
                    <a:pt x="307352" y="301218"/>
                  </a:lnTo>
                  <a:lnTo>
                    <a:pt x="308292" y="301917"/>
                  </a:lnTo>
                  <a:lnTo>
                    <a:pt x="309333" y="302361"/>
                  </a:lnTo>
                  <a:lnTo>
                    <a:pt x="310375" y="302755"/>
                  </a:lnTo>
                  <a:lnTo>
                    <a:pt x="311518" y="302958"/>
                  </a:lnTo>
                  <a:lnTo>
                    <a:pt x="314591" y="302958"/>
                  </a:lnTo>
                  <a:lnTo>
                    <a:pt x="316280" y="302463"/>
                  </a:lnTo>
                  <a:lnTo>
                    <a:pt x="319455" y="300329"/>
                  </a:lnTo>
                  <a:lnTo>
                    <a:pt x="320903" y="298640"/>
                  </a:lnTo>
                  <a:lnTo>
                    <a:pt x="321856" y="296659"/>
                  </a:lnTo>
                  <a:lnTo>
                    <a:pt x="322084" y="296214"/>
                  </a:lnTo>
                  <a:lnTo>
                    <a:pt x="322173" y="299186"/>
                  </a:lnTo>
                  <a:lnTo>
                    <a:pt x="322389" y="300329"/>
                  </a:lnTo>
                  <a:lnTo>
                    <a:pt x="323723" y="302463"/>
                  </a:lnTo>
                  <a:lnTo>
                    <a:pt x="324624" y="302958"/>
                  </a:lnTo>
                  <a:lnTo>
                    <a:pt x="327101" y="302958"/>
                  </a:lnTo>
                  <a:lnTo>
                    <a:pt x="328142" y="302615"/>
                  </a:lnTo>
                  <a:lnTo>
                    <a:pt x="328841" y="301917"/>
                  </a:lnTo>
                  <a:lnTo>
                    <a:pt x="328891" y="296659"/>
                  </a:lnTo>
                  <a:lnTo>
                    <a:pt x="328891" y="296214"/>
                  </a:lnTo>
                  <a:close/>
                </a:path>
                <a:path w="591184" h="491490">
                  <a:moveTo>
                    <a:pt x="329285" y="327164"/>
                  </a:moveTo>
                  <a:lnTo>
                    <a:pt x="326402" y="327164"/>
                  </a:lnTo>
                  <a:lnTo>
                    <a:pt x="326301" y="346316"/>
                  </a:lnTo>
                  <a:lnTo>
                    <a:pt x="326059" y="347459"/>
                  </a:lnTo>
                  <a:lnTo>
                    <a:pt x="323481" y="352323"/>
                  </a:lnTo>
                  <a:lnTo>
                    <a:pt x="322834" y="352818"/>
                  </a:lnTo>
                  <a:lnTo>
                    <a:pt x="322033" y="353021"/>
                  </a:lnTo>
                  <a:lnTo>
                    <a:pt x="320052" y="353021"/>
                  </a:lnTo>
                  <a:lnTo>
                    <a:pt x="319163" y="352475"/>
                  </a:lnTo>
                  <a:lnTo>
                    <a:pt x="317868" y="350380"/>
                  </a:lnTo>
                  <a:lnTo>
                    <a:pt x="317576" y="348894"/>
                  </a:lnTo>
                  <a:lnTo>
                    <a:pt x="317576" y="327164"/>
                  </a:lnTo>
                  <a:lnTo>
                    <a:pt x="314642" y="327164"/>
                  </a:lnTo>
                  <a:lnTo>
                    <a:pt x="319557" y="357238"/>
                  </a:lnTo>
                  <a:lnTo>
                    <a:pt x="322033" y="357238"/>
                  </a:lnTo>
                  <a:lnTo>
                    <a:pt x="323176" y="356781"/>
                  </a:lnTo>
                  <a:lnTo>
                    <a:pt x="324116" y="355942"/>
                  </a:lnTo>
                  <a:lnTo>
                    <a:pt x="325120" y="355104"/>
                  </a:lnTo>
                  <a:lnTo>
                    <a:pt x="325907" y="353758"/>
                  </a:lnTo>
                  <a:lnTo>
                    <a:pt x="326136" y="353021"/>
                  </a:lnTo>
                  <a:lnTo>
                    <a:pt x="326504" y="351929"/>
                  </a:lnTo>
                  <a:lnTo>
                    <a:pt x="326555" y="356590"/>
                  </a:lnTo>
                  <a:lnTo>
                    <a:pt x="329285" y="356590"/>
                  </a:lnTo>
                  <a:lnTo>
                    <a:pt x="329285" y="351929"/>
                  </a:lnTo>
                  <a:lnTo>
                    <a:pt x="329285" y="327164"/>
                  </a:lnTo>
                  <a:close/>
                </a:path>
                <a:path w="591184" h="491490">
                  <a:moveTo>
                    <a:pt x="348627" y="411111"/>
                  </a:moveTo>
                  <a:lnTo>
                    <a:pt x="348526" y="388683"/>
                  </a:lnTo>
                  <a:lnTo>
                    <a:pt x="348157" y="386308"/>
                  </a:lnTo>
                  <a:lnTo>
                    <a:pt x="348043" y="385762"/>
                  </a:lnTo>
                  <a:lnTo>
                    <a:pt x="347878" y="385216"/>
                  </a:lnTo>
                  <a:lnTo>
                    <a:pt x="347789" y="384911"/>
                  </a:lnTo>
                  <a:lnTo>
                    <a:pt x="347294" y="383971"/>
                  </a:lnTo>
                  <a:lnTo>
                    <a:pt x="346849" y="383032"/>
                  </a:lnTo>
                  <a:lnTo>
                    <a:pt x="346202" y="382282"/>
                  </a:lnTo>
                  <a:lnTo>
                    <a:pt x="344665" y="381241"/>
                  </a:lnTo>
                  <a:lnTo>
                    <a:pt x="343674" y="380949"/>
                  </a:lnTo>
                  <a:lnTo>
                    <a:pt x="339902" y="380949"/>
                  </a:lnTo>
                  <a:lnTo>
                    <a:pt x="337959" y="382727"/>
                  </a:lnTo>
                  <a:lnTo>
                    <a:pt x="336778" y="386308"/>
                  </a:lnTo>
                  <a:lnTo>
                    <a:pt x="336677" y="381635"/>
                  </a:lnTo>
                  <a:lnTo>
                    <a:pt x="333946" y="381635"/>
                  </a:lnTo>
                  <a:lnTo>
                    <a:pt x="333946" y="411111"/>
                  </a:lnTo>
                  <a:lnTo>
                    <a:pt x="336867" y="411111"/>
                  </a:lnTo>
                  <a:lnTo>
                    <a:pt x="336969" y="391909"/>
                  </a:lnTo>
                  <a:lnTo>
                    <a:pt x="337172" y="390766"/>
                  </a:lnTo>
                  <a:lnTo>
                    <a:pt x="341185" y="385216"/>
                  </a:lnTo>
                  <a:lnTo>
                    <a:pt x="343217" y="385216"/>
                  </a:lnTo>
                  <a:lnTo>
                    <a:pt x="344119" y="385762"/>
                  </a:lnTo>
                  <a:lnTo>
                    <a:pt x="344766" y="386803"/>
                  </a:lnTo>
                  <a:lnTo>
                    <a:pt x="345351" y="387896"/>
                  </a:lnTo>
                  <a:lnTo>
                    <a:pt x="345706" y="389331"/>
                  </a:lnTo>
                  <a:lnTo>
                    <a:pt x="345706" y="411111"/>
                  </a:lnTo>
                  <a:lnTo>
                    <a:pt x="348627" y="411111"/>
                  </a:lnTo>
                  <a:close/>
                </a:path>
                <a:path w="591184" h="491490">
                  <a:moveTo>
                    <a:pt x="351409" y="326428"/>
                  </a:moveTo>
                  <a:lnTo>
                    <a:pt x="349872" y="326377"/>
                  </a:lnTo>
                  <a:lnTo>
                    <a:pt x="348526" y="326923"/>
                  </a:lnTo>
                  <a:lnTo>
                    <a:pt x="347535" y="328066"/>
                  </a:lnTo>
                  <a:lnTo>
                    <a:pt x="346494" y="329196"/>
                  </a:lnTo>
                  <a:lnTo>
                    <a:pt x="345655" y="330936"/>
                  </a:lnTo>
                  <a:lnTo>
                    <a:pt x="344957" y="333324"/>
                  </a:lnTo>
                  <a:lnTo>
                    <a:pt x="344855" y="327113"/>
                  </a:lnTo>
                  <a:lnTo>
                    <a:pt x="342125" y="327113"/>
                  </a:lnTo>
                  <a:lnTo>
                    <a:pt x="342125" y="356590"/>
                  </a:lnTo>
                  <a:lnTo>
                    <a:pt x="345059" y="356590"/>
                  </a:lnTo>
                  <a:lnTo>
                    <a:pt x="345160" y="339915"/>
                  </a:lnTo>
                  <a:lnTo>
                    <a:pt x="345351" y="338429"/>
                  </a:lnTo>
                  <a:lnTo>
                    <a:pt x="345605" y="336994"/>
                  </a:lnTo>
                  <a:lnTo>
                    <a:pt x="345948" y="335699"/>
                  </a:lnTo>
                  <a:lnTo>
                    <a:pt x="346494" y="334708"/>
                  </a:lnTo>
                  <a:lnTo>
                    <a:pt x="346989" y="333667"/>
                  </a:lnTo>
                  <a:lnTo>
                    <a:pt x="347268" y="333324"/>
                  </a:lnTo>
                  <a:lnTo>
                    <a:pt x="347637" y="332879"/>
                  </a:lnTo>
                  <a:lnTo>
                    <a:pt x="349275" y="331838"/>
                  </a:lnTo>
                  <a:lnTo>
                    <a:pt x="350266" y="331584"/>
                  </a:lnTo>
                  <a:lnTo>
                    <a:pt x="351409" y="331584"/>
                  </a:lnTo>
                  <a:lnTo>
                    <a:pt x="351409" y="326428"/>
                  </a:lnTo>
                  <a:close/>
                </a:path>
                <a:path w="591184" h="491490">
                  <a:moveTo>
                    <a:pt x="356958" y="256870"/>
                  </a:moveTo>
                  <a:lnTo>
                    <a:pt x="347243" y="267195"/>
                  </a:lnTo>
                  <a:lnTo>
                    <a:pt x="347091" y="267195"/>
                  </a:lnTo>
                  <a:lnTo>
                    <a:pt x="347091" y="257911"/>
                  </a:lnTo>
                  <a:lnTo>
                    <a:pt x="343027" y="257911"/>
                  </a:lnTo>
                  <a:lnTo>
                    <a:pt x="343027" y="302069"/>
                  </a:lnTo>
                  <a:lnTo>
                    <a:pt x="347395" y="302069"/>
                  </a:lnTo>
                  <a:lnTo>
                    <a:pt x="347395" y="279590"/>
                  </a:lnTo>
                  <a:lnTo>
                    <a:pt x="347535" y="277063"/>
                  </a:lnTo>
                  <a:lnTo>
                    <a:pt x="355231" y="264617"/>
                  </a:lnTo>
                  <a:lnTo>
                    <a:pt x="356958" y="264617"/>
                  </a:lnTo>
                  <a:lnTo>
                    <a:pt x="356958" y="256870"/>
                  </a:lnTo>
                  <a:close/>
                </a:path>
                <a:path w="591184" h="491490">
                  <a:moveTo>
                    <a:pt x="359498" y="472071"/>
                  </a:moveTo>
                  <a:lnTo>
                    <a:pt x="359448" y="466966"/>
                  </a:lnTo>
                  <a:lnTo>
                    <a:pt x="359333" y="466128"/>
                  </a:lnTo>
                  <a:lnTo>
                    <a:pt x="358749" y="461505"/>
                  </a:lnTo>
                  <a:lnTo>
                    <a:pt x="358165" y="459079"/>
                  </a:lnTo>
                  <a:lnTo>
                    <a:pt x="357416" y="456946"/>
                  </a:lnTo>
                  <a:lnTo>
                    <a:pt x="356501" y="454621"/>
                  </a:lnTo>
                  <a:lnTo>
                    <a:pt x="356412" y="454367"/>
                  </a:lnTo>
                  <a:lnTo>
                    <a:pt x="355282" y="452437"/>
                  </a:lnTo>
                  <a:lnTo>
                    <a:pt x="355231" y="466128"/>
                  </a:lnTo>
                  <a:lnTo>
                    <a:pt x="341185" y="466128"/>
                  </a:lnTo>
                  <a:lnTo>
                    <a:pt x="347141" y="454621"/>
                  </a:lnTo>
                  <a:lnTo>
                    <a:pt x="349173" y="454621"/>
                  </a:lnTo>
                  <a:lnTo>
                    <a:pt x="354545" y="461505"/>
                  </a:lnTo>
                  <a:lnTo>
                    <a:pt x="354977" y="463054"/>
                  </a:lnTo>
                  <a:lnTo>
                    <a:pt x="355180" y="464591"/>
                  </a:lnTo>
                  <a:lnTo>
                    <a:pt x="355231" y="466128"/>
                  </a:lnTo>
                  <a:lnTo>
                    <a:pt x="355231" y="452386"/>
                  </a:lnTo>
                  <a:lnTo>
                    <a:pt x="353834" y="450938"/>
                  </a:lnTo>
                  <a:lnTo>
                    <a:pt x="352399" y="449402"/>
                  </a:lnTo>
                  <a:lnTo>
                    <a:pt x="350608" y="448665"/>
                  </a:lnTo>
                  <a:lnTo>
                    <a:pt x="346748" y="448665"/>
                  </a:lnTo>
                  <a:lnTo>
                    <a:pt x="345211" y="449211"/>
                  </a:lnTo>
                  <a:lnTo>
                    <a:pt x="336981" y="466128"/>
                  </a:lnTo>
                  <a:lnTo>
                    <a:pt x="337058" y="473862"/>
                  </a:lnTo>
                  <a:lnTo>
                    <a:pt x="346697" y="491324"/>
                  </a:lnTo>
                  <a:lnTo>
                    <a:pt x="351409" y="491324"/>
                  </a:lnTo>
                  <a:lnTo>
                    <a:pt x="353745" y="490181"/>
                  </a:lnTo>
                  <a:lnTo>
                    <a:pt x="357416" y="485521"/>
                  </a:lnTo>
                  <a:lnTo>
                    <a:pt x="358597" y="482104"/>
                  </a:lnTo>
                  <a:lnTo>
                    <a:pt x="359092" y="477532"/>
                  </a:lnTo>
                  <a:lnTo>
                    <a:pt x="355130" y="477532"/>
                  </a:lnTo>
                  <a:lnTo>
                    <a:pt x="354787" y="480212"/>
                  </a:lnTo>
                  <a:lnTo>
                    <a:pt x="354088" y="482193"/>
                  </a:lnTo>
                  <a:lnTo>
                    <a:pt x="353072" y="483438"/>
                  </a:lnTo>
                  <a:lnTo>
                    <a:pt x="351904" y="484822"/>
                  </a:lnTo>
                  <a:lnTo>
                    <a:pt x="350520" y="485521"/>
                  </a:lnTo>
                  <a:lnTo>
                    <a:pt x="347484" y="485521"/>
                  </a:lnTo>
                  <a:lnTo>
                    <a:pt x="346303" y="485127"/>
                  </a:lnTo>
                  <a:lnTo>
                    <a:pt x="345351" y="484378"/>
                  </a:lnTo>
                  <a:lnTo>
                    <a:pt x="344360" y="483692"/>
                  </a:lnTo>
                  <a:lnTo>
                    <a:pt x="341134" y="473862"/>
                  </a:lnTo>
                  <a:lnTo>
                    <a:pt x="341185" y="472071"/>
                  </a:lnTo>
                  <a:lnTo>
                    <a:pt x="359498" y="472071"/>
                  </a:lnTo>
                  <a:close/>
                </a:path>
                <a:path w="591184" h="491490">
                  <a:moveTo>
                    <a:pt x="376859" y="343293"/>
                  </a:moveTo>
                  <a:lnTo>
                    <a:pt x="374675" y="330695"/>
                  </a:lnTo>
                  <a:lnTo>
                    <a:pt x="374624" y="330542"/>
                  </a:lnTo>
                  <a:lnTo>
                    <a:pt x="373786" y="329158"/>
                  </a:lnTo>
                  <a:lnTo>
                    <a:pt x="373786" y="339077"/>
                  </a:lnTo>
                  <a:lnTo>
                    <a:pt x="363664" y="339077"/>
                  </a:lnTo>
                  <a:lnTo>
                    <a:pt x="363740" y="337489"/>
                  </a:lnTo>
                  <a:lnTo>
                    <a:pt x="363855" y="336842"/>
                  </a:lnTo>
                  <a:lnTo>
                    <a:pt x="364109" y="335851"/>
                  </a:lnTo>
                  <a:lnTo>
                    <a:pt x="364312" y="334810"/>
                  </a:lnTo>
                  <a:lnTo>
                    <a:pt x="367931" y="330695"/>
                  </a:lnTo>
                  <a:lnTo>
                    <a:pt x="369417" y="330695"/>
                  </a:lnTo>
                  <a:lnTo>
                    <a:pt x="373786" y="339077"/>
                  </a:lnTo>
                  <a:lnTo>
                    <a:pt x="373786" y="329158"/>
                  </a:lnTo>
                  <a:lnTo>
                    <a:pt x="372745" y="328066"/>
                  </a:lnTo>
                  <a:lnTo>
                    <a:pt x="371741" y="326974"/>
                  </a:lnTo>
                  <a:lnTo>
                    <a:pt x="370408" y="326428"/>
                  </a:lnTo>
                  <a:lnTo>
                    <a:pt x="367677" y="326428"/>
                  </a:lnTo>
                  <a:lnTo>
                    <a:pt x="366534" y="326821"/>
                  </a:lnTo>
                  <a:lnTo>
                    <a:pt x="360629" y="339077"/>
                  </a:lnTo>
                  <a:lnTo>
                    <a:pt x="360692" y="344627"/>
                  </a:lnTo>
                  <a:lnTo>
                    <a:pt x="367626" y="357238"/>
                  </a:lnTo>
                  <a:lnTo>
                    <a:pt x="371055" y="357238"/>
                  </a:lnTo>
                  <a:lnTo>
                    <a:pt x="372694" y="356387"/>
                  </a:lnTo>
                  <a:lnTo>
                    <a:pt x="374027" y="354698"/>
                  </a:lnTo>
                  <a:lnTo>
                    <a:pt x="375373" y="353060"/>
                  </a:lnTo>
                  <a:lnTo>
                    <a:pt x="376174" y="350634"/>
                  </a:lnTo>
                  <a:lnTo>
                    <a:pt x="376288" y="349885"/>
                  </a:lnTo>
                  <a:lnTo>
                    <a:pt x="376605" y="347256"/>
                  </a:lnTo>
                  <a:lnTo>
                    <a:pt x="373735" y="347256"/>
                  </a:lnTo>
                  <a:lnTo>
                    <a:pt x="373481" y="349199"/>
                  </a:lnTo>
                  <a:lnTo>
                    <a:pt x="372935" y="350634"/>
                  </a:lnTo>
                  <a:lnTo>
                    <a:pt x="371348" y="352564"/>
                  </a:lnTo>
                  <a:lnTo>
                    <a:pt x="370357" y="353021"/>
                  </a:lnTo>
                  <a:lnTo>
                    <a:pt x="368173" y="353021"/>
                  </a:lnTo>
                  <a:lnTo>
                    <a:pt x="363664" y="343293"/>
                  </a:lnTo>
                  <a:lnTo>
                    <a:pt x="376859" y="343293"/>
                  </a:lnTo>
                  <a:close/>
                </a:path>
                <a:path w="591184" h="491490">
                  <a:moveTo>
                    <a:pt x="377151" y="407238"/>
                  </a:moveTo>
                  <a:lnTo>
                    <a:pt x="376809" y="407441"/>
                  </a:lnTo>
                  <a:lnTo>
                    <a:pt x="376516" y="407530"/>
                  </a:lnTo>
                  <a:lnTo>
                    <a:pt x="375818" y="407530"/>
                  </a:lnTo>
                  <a:lnTo>
                    <a:pt x="375577" y="407339"/>
                  </a:lnTo>
                  <a:lnTo>
                    <a:pt x="375412" y="406450"/>
                  </a:lnTo>
                  <a:lnTo>
                    <a:pt x="375323" y="395922"/>
                  </a:lnTo>
                  <a:lnTo>
                    <a:pt x="375208" y="386397"/>
                  </a:lnTo>
                  <a:lnTo>
                    <a:pt x="375094" y="385762"/>
                  </a:lnTo>
                  <a:lnTo>
                    <a:pt x="374891" y="385216"/>
                  </a:lnTo>
                  <a:lnTo>
                    <a:pt x="374383" y="383819"/>
                  </a:lnTo>
                  <a:lnTo>
                    <a:pt x="373875" y="382981"/>
                  </a:lnTo>
                  <a:lnTo>
                    <a:pt x="373240" y="382435"/>
                  </a:lnTo>
                  <a:lnTo>
                    <a:pt x="372592" y="381838"/>
                  </a:lnTo>
                  <a:lnTo>
                    <a:pt x="372440" y="381762"/>
                  </a:lnTo>
                  <a:lnTo>
                    <a:pt x="372440" y="395922"/>
                  </a:lnTo>
                  <a:lnTo>
                    <a:pt x="372338" y="402272"/>
                  </a:lnTo>
                  <a:lnTo>
                    <a:pt x="367982" y="407530"/>
                  </a:lnTo>
                  <a:lnTo>
                    <a:pt x="366636" y="407530"/>
                  </a:lnTo>
                  <a:lnTo>
                    <a:pt x="366191" y="407492"/>
                  </a:lnTo>
                  <a:lnTo>
                    <a:pt x="365798" y="407289"/>
                  </a:lnTo>
                  <a:lnTo>
                    <a:pt x="365353" y="407136"/>
                  </a:lnTo>
                  <a:lnTo>
                    <a:pt x="363689" y="401586"/>
                  </a:lnTo>
                  <a:lnTo>
                    <a:pt x="363816" y="401040"/>
                  </a:lnTo>
                  <a:lnTo>
                    <a:pt x="364083" y="400494"/>
                  </a:lnTo>
                  <a:lnTo>
                    <a:pt x="364451" y="399643"/>
                  </a:lnTo>
                  <a:lnTo>
                    <a:pt x="367182" y="397916"/>
                  </a:lnTo>
                  <a:lnTo>
                    <a:pt x="367830" y="397713"/>
                  </a:lnTo>
                  <a:lnTo>
                    <a:pt x="369163" y="397421"/>
                  </a:lnTo>
                  <a:lnTo>
                    <a:pt x="369811" y="397319"/>
                  </a:lnTo>
                  <a:lnTo>
                    <a:pt x="371602" y="396722"/>
                  </a:lnTo>
                  <a:lnTo>
                    <a:pt x="372046" y="396379"/>
                  </a:lnTo>
                  <a:lnTo>
                    <a:pt x="372440" y="395922"/>
                  </a:lnTo>
                  <a:lnTo>
                    <a:pt x="372440" y="381762"/>
                  </a:lnTo>
                  <a:lnTo>
                    <a:pt x="371894" y="381444"/>
                  </a:lnTo>
                  <a:lnTo>
                    <a:pt x="370306" y="381050"/>
                  </a:lnTo>
                  <a:lnTo>
                    <a:pt x="369519" y="380949"/>
                  </a:lnTo>
                  <a:lnTo>
                    <a:pt x="367728" y="380949"/>
                  </a:lnTo>
                  <a:lnTo>
                    <a:pt x="361276" y="390817"/>
                  </a:lnTo>
                  <a:lnTo>
                    <a:pt x="364159" y="390817"/>
                  </a:lnTo>
                  <a:lnTo>
                    <a:pt x="364261" y="388632"/>
                  </a:lnTo>
                  <a:lnTo>
                    <a:pt x="364705" y="387197"/>
                  </a:lnTo>
                  <a:lnTo>
                    <a:pt x="365493" y="386397"/>
                  </a:lnTo>
                  <a:lnTo>
                    <a:pt x="366344" y="385610"/>
                  </a:lnTo>
                  <a:lnTo>
                    <a:pt x="367334" y="385216"/>
                  </a:lnTo>
                  <a:lnTo>
                    <a:pt x="369023" y="385216"/>
                  </a:lnTo>
                  <a:lnTo>
                    <a:pt x="372414" y="388632"/>
                  </a:lnTo>
                  <a:lnTo>
                    <a:pt x="372338" y="391706"/>
                  </a:lnTo>
                  <a:lnTo>
                    <a:pt x="371995" y="392201"/>
                  </a:lnTo>
                  <a:lnTo>
                    <a:pt x="371703" y="392696"/>
                  </a:lnTo>
                  <a:lnTo>
                    <a:pt x="371246" y="393052"/>
                  </a:lnTo>
                  <a:lnTo>
                    <a:pt x="370166" y="393547"/>
                  </a:lnTo>
                  <a:lnTo>
                    <a:pt x="369519" y="393750"/>
                  </a:lnTo>
                  <a:lnTo>
                    <a:pt x="368820" y="393839"/>
                  </a:lnTo>
                  <a:lnTo>
                    <a:pt x="368071" y="393992"/>
                  </a:lnTo>
                  <a:lnTo>
                    <a:pt x="366534" y="394436"/>
                  </a:lnTo>
                  <a:lnTo>
                    <a:pt x="365798" y="394690"/>
                  </a:lnTo>
                  <a:lnTo>
                    <a:pt x="365048" y="394982"/>
                  </a:lnTo>
                  <a:lnTo>
                    <a:pt x="364350" y="395338"/>
                  </a:lnTo>
                  <a:lnTo>
                    <a:pt x="363613" y="395630"/>
                  </a:lnTo>
                  <a:lnTo>
                    <a:pt x="360667" y="401040"/>
                  </a:lnTo>
                  <a:lnTo>
                    <a:pt x="360768" y="406450"/>
                  </a:lnTo>
                  <a:lnTo>
                    <a:pt x="364159" y="411302"/>
                  </a:lnTo>
                  <a:lnTo>
                    <a:pt x="364858" y="411607"/>
                  </a:lnTo>
                  <a:lnTo>
                    <a:pt x="365594" y="411746"/>
                  </a:lnTo>
                  <a:lnTo>
                    <a:pt x="367626" y="411746"/>
                  </a:lnTo>
                  <a:lnTo>
                    <a:pt x="368769" y="411403"/>
                  </a:lnTo>
                  <a:lnTo>
                    <a:pt x="370903" y="410019"/>
                  </a:lnTo>
                  <a:lnTo>
                    <a:pt x="371843" y="408825"/>
                  </a:lnTo>
                  <a:lnTo>
                    <a:pt x="372491" y="407530"/>
                  </a:lnTo>
                  <a:lnTo>
                    <a:pt x="372643" y="407238"/>
                  </a:lnTo>
                  <a:lnTo>
                    <a:pt x="372694" y="409219"/>
                  </a:lnTo>
                  <a:lnTo>
                    <a:pt x="372833" y="410019"/>
                  </a:lnTo>
                  <a:lnTo>
                    <a:pt x="373735" y="411403"/>
                  </a:lnTo>
                  <a:lnTo>
                    <a:pt x="374332" y="411746"/>
                  </a:lnTo>
                  <a:lnTo>
                    <a:pt x="375970" y="411746"/>
                  </a:lnTo>
                  <a:lnTo>
                    <a:pt x="376656" y="411505"/>
                  </a:lnTo>
                  <a:lnTo>
                    <a:pt x="377101" y="411060"/>
                  </a:lnTo>
                  <a:lnTo>
                    <a:pt x="377151" y="407530"/>
                  </a:lnTo>
                  <a:lnTo>
                    <a:pt x="377151" y="407238"/>
                  </a:lnTo>
                  <a:close/>
                </a:path>
                <a:path w="591184" h="491490">
                  <a:moveTo>
                    <a:pt x="391490" y="370433"/>
                  </a:moveTo>
                  <a:lnTo>
                    <a:pt x="388569" y="370433"/>
                  </a:lnTo>
                  <a:lnTo>
                    <a:pt x="388569" y="411111"/>
                  </a:lnTo>
                  <a:lnTo>
                    <a:pt x="391490" y="411111"/>
                  </a:lnTo>
                  <a:lnTo>
                    <a:pt x="391490" y="370433"/>
                  </a:lnTo>
                  <a:close/>
                </a:path>
                <a:path w="591184" h="491490">
                  <a:moveTo>
                    <a:pt x="391490" y="315912"/>
                  </a:moveTo>
                  <a:lnTo>
                    <a:pt x="388569" y="315912"/>
                  </a:lnTo>
                  <a:lnTo>
                    <a:pt x="388569" y="356590"/>
                  </a:lnTo>
                  <a:lnTo>
                    <a:pt x="391490" y="356590"/>
                  </a:lnTo>
                  <a:lnTo>
                    <a:pt x="391490" y="315912"/>
                  </a:lnTo>
                  <a:close/>
                </a:path>
                <a:path w="591184" h="491490">
                  <a:moveTo>
                    <a:pt x="392239" y="285889"/>
                  </a:moveTo>
                  <a:lnTo>
                    <a:pt x="387769" y="285889"/>
                  </a:lnTo>
                  <a:lnTo>
                    <a:pt x="387477" y="289318"/>
                  </a:lnTo>
                  <a:lnTo>
                    <a:pt x="386727" y="291947"/>
                  </a:lnTo>
                  <a:lnTo>
                    <a:pt x="384302" y="295719"/>
                  </a:lnTo>
                  <a:lnTo>
                    <a:pt x="382663" y="296659"/>
                  </a:lnTo>
                  <a:lnTo>
                    <a:pt x="379145" y="296659"/>
                  </a:lnTo>
                  <a:lnTo>
                    <a:pt x="372745" y="282575"/>
                  </a:lnTo>
                  <a:lnTo>
                    <a:pt x="372745" y="278307"/>
                  </a:lnTo>
                  <a:lnTo>
                    <a:pt x="379437" y="263271"/>
                  </a:lnTo>
                  <a:lnTo>
                    <a:pt x="382866" y="263271"/>
                  </a:lnTo>
                  <a:lnTo>
                    <a:pt x="384302" y="264071"/>
                  </a:lnTo>
                  <a:lnTo>
                    <a:pt x="385394" y="265607"/>
                  </a:lnTo>
                  <a:lnTo>
                    <a:pt x="386486" y="267144"/>
                  </a:lnTo>
                  <a:lnTo>
                    <a:pt x="387223" y="269278"/>
                  </a:lnTo>
                  <a:lnTo>
                    <a:pt x="387578" y="272097"/>
                  </a:lnTo>
                  <a:lnTo>
                    <a:pt x="392036" y="272097"/>
                  </a:lnTo>
                  <a:lnTo>
                    <a:pt x="382117" y="256870"/>
                  </a:lnTo>
                  <a:lnTo>
                    <a:pt x="378548" y="256870"/>
                  </a:lnTo>
                  <a:lnTo>
                    <a:pt x="368122" y="277215"/>
                  </a:lnTo>
                  <a:lnTo>
                    <a:pt x="368122" y="283806"/>
                  </a:lnTo>
                  <a:lnTo>
                    <a:pt x="378498" y="302958"/>
                  </a:lnTo>
                  <a:lnTo>
                    <a:pt x="383908" y="302958"/>
                  </a:lnTo>
                  <a:lnTo>
                    <a:pt x="386575" y="301523"/>
                  </a:lnTo>
                  <a:lnTo>
                    <a:pt x="390499" y="295567"/>
                  </a:lnTo>
                  <a:lnTo>
                    <a:pt x="391744" y="291350"/>
                  </a:lnTo>
                  <a:lnTo>
                    <a:pt x="392239" y="285889"/>
                  </a:lnTo>
                  <a:close/>
                </a:path>
                <a:path w="591184" h="491490">
                  <a:moveTo>
                    <a:pt x="392391" y="476592"/>
                  </a:moveTo>
                  <a:lnTo>
                    <a:pt x="380580" y="465531"/>
                  </a:lnTo>
                  <a:lnTo>
                    <a:pt x="379730" y="465086"/>
                  </a:lnTo>
                  <a:lnTo>
                    <a:pt x="378193" y="464096"/>
                  </a:lnTo>
                  <a:lnTo>
                    <a:pt x="377596" y="463448"/>
                  </a:lnTo>
                  <a:lnTo>
                    <a:pt x="376605" y="461962"/>
                  </a:lnTo>
                  <a:lnTo>
                    <a:pt x="376364" y="460971"/>
                  </a:lnTo>
                  <a:lnTo>
                    <a:pt x="376364" y="458787"/>
                  </a:lnTo>
                  <a:lnTo>
                    <a:pt x="382219" y="454621"/>
                  </a:lnTo>
                  <a:lnTo>
                    <a:pt x="382905" y="454710"/>
                  </a:lnTo>
                  <a:lnTo>
                    <a:pt x="387223" y="461467"/>
                  </a:lnTo>
                  <a:lnTo>
                    <a:pt x="391299" y="461467"/>
                  </a:lnTo>
                  <a:lnTo>
                    <a:pt x="382612" y="448665"/>
                  </a:lnTo>
                  <a:lnTo>
                    <a:pt x="380187" y="448665"/>
                  </a:lnTo>
                  <a:lnTo>
                    <a:pt x="372097" y="458241"/>
                  </a:lnTo>
                  <a:lnTo>
                    <a:pt x="372097" y="462953"/>
                  </a:lnTo>
                  <a:lnTo>
                    <a:pt x="381520" y="472224"/>
                  </a:lnTo>
                  <a:lnTo>
                    <a:pt x="382765" y="472719"/>
                  </a:lnTo>
                  <a:lnTo>
                    <a:pt x="385140" y="473862"/>
                  </a:lnTo>
                  <a:lnTo>
                    <a:pt x="386130" y="474560"/>
                  </a:lnTo>
                  <a:lnTo>
                    <a:pt x="387718" y="476338"/>
                  </a:lnTo>
                  <a:lnTo>
                    <a:pt x="388124" y="477685"/>
                  </a:lnTo>
                  <a:lnTo>
                    <a:pt x="388124" y="480656"/>
                  </a:lnTo>
                  <a:lnTo>
                    <a:pt x="382816" y="485521"/>
                  </a:lnTo>
                  <a:lnTo>
                    <a:pt x="381368" y="485521"/>
                  </a:lnTo>
                  <a:lnTo>
                    <a:pt x="375615" y="479069"/>
                  </a:lnTo>
                  <a:lnTo>
                    <a:pt x="375615" y="477583"/>
                  </a:lnTo>
                  <a:lnTo>
                    <a:pt x="371551" y="477583"/>
                  </a:lnTo>
                  <a:lnTo>
                    <a:pt x="380580" y="491324"/>
                  </a:lnTo>
                  <a:lnTo>
                    <a:pt x="383159" y="491324"/>
                  </a:lnTo>
                  <a:lnTo>
                    <a:pt x="392391" y="481012"/>
                  </a:lnTo>
                  <a:lnTo>
                    <a:pt x="392391" y="476592"/>
                  </a:lnTo>
                  <a:close/>
                </a:path>
                <a:path w="591184" h="491490">
                  <a:moveTo>
                    <a:pt x="442341" y="194310"/>
                  </a:moveTo>
                  <a:lnTo>
                    <a:pt x="442137" y="194310"/>
                  </a:lnTo>
                  <a:lnTo>
                    <a:pt x="442341" y="194310"/>
                  </a:lnTo>
                  <a:close/>
                </a:path>
                <a:path w="591184" h="491490">
                  <a:moveTo>
                    <a:pt x="448449" y="190842"/>
                  </a:moveTo>
                  <a:lnTo>
                    <a:pt x="448246" y="190842"/>
                  </a:lnTo>
                  <a:lnTo>
                    <a:pt x="448348" y="190995"/>
                  </a:lnTo>
                  <a:lnTo>
                    <a:pt x="448449" y="190842"/>
                  </a:lnTo>
                  <a:close/>
                </a:path>
                <a:path w="591184" h="491490">
                  <a:moveTo>
                    <a:pt x="448894" y="190741"/>
                  </a:moveTo>
                  <a:lnTo>
                    <a:pt x="448538" y="190639"/>
                  </a:lnTo>
                  <a:lnTo>
                    <a:pt x="448691" y="190741"/>
                  </a:lnTo>
                  <a:lnTo>
                    <a:pt x="448894" y="190741"/>
                  </a:lnTo>
                  <a:close/>
                </a:path>
                <a:path w="591184" h="491490">
                  <a:moveTo>
                    <a:pt x="450583" y="192379"/>
                  </a:moveTo>
                  <a:lnTo>
                    <a:pt x="450227" y="192379"/>
                  </a:lnTo>
                  <a:lnTo>
                    <a:pt x="450430" y="192582"/>
                  </a:lnTo>
                  <a:lnTo>
                    <a:pt x="450583" y="192379"/>
                  </a:lnTo>
                  <a:close/>
                </a:path>
                <a:path w="591184" h="491490">
                  <a:moveTo>
                    <a:pt x="453555" y="191630"/>
                  </a:moveTo>
                  <a:close/>
                </a:path>
                <a:path w="591184" h="491490">
                  <a:moveTo>
                    <a:pt x="460997" y="192379"/>
                  </a:moveTo>
                  <a:lnTo>
                    <a:pt x="460641" y="192379"/>
                  </a:lnTo>
                  <a:lnTo>
                    <a:pt x="460743" y="192582"/>
                  </a:lnTo>
                  <a:lnTo>
                    <a:pt x="460895" y="192481"/>
                  </a:lnTo>
                  <a:close/>
                </a:path>
                <a:path w="591184" h="491490">
                  <a:moveTo>
                    <a:pt x="462635" y="192036"/>
                  </a:moveTo>
                  <a:lnTo>
                    <a:pt x="461987" y="192036"/>
                  </a:lnTo>
                  <a:lnTo>
                    <a:pt x="462191" y="192138"/>
                  </a:lnTo>
                  <a:lnTo>
                    <a:pt x="462432" y="192138"/>
                  </a:lnTo>
                  <a:lnTo>
                    <a:pt x="462635" y="192036"/>
                  </a:lnTo>
                  <a:close/>
                </a:path>
                <a:path w="591184" h="491490">
                  <a:moveTo>
                    <a:pt x="462978" y="190995"/>
                  </a:moveTo>
                  <a:lnTo>
                    <a:pt x="462876" y="190842"/>
                  </a:lnTo>
                  <a:lnTo>
                    <a:pt x="462635" y="190639"/>
                  </a:lnTo>
                  <a:lnTo>
                    <a:pt x="462775" y="190842"/>
                  </a:lnTo>
                  <a:lnTo>
                    <a:pt x="462978" y="190995"/>
                  </a:lnTo>
                  <a:close/>
                </a:path>
                <a:path w="591184" h="491490">
                  <a:moveTo>
                    <a:pt x="463080" y="194513"/>
                  </a:moveTo>
                  <a:lnTo>
                    <a:pt x="462635" y="194411"/>
                  </a:lnTo>
                  <a:lnTo>
                    <a:pt x="462876" y="194513"/>
                  </a:lnTo>
                  <a:lnTo>
                    <a:pt x="463080" y="194513"/>
                  </a:lnTo>
                  <a:close/>
                </a:path>
                <a:path w="591184" h="491490">
                  <a:moveTo>
                    <a:pt x="463969" y="191833"/>
                  </a:moveTo>
                  <a:lnTo>
                    <a:pt x="463524" y="191731"/>
                  </a:lnTo>
                  <a:lnTo>
                    <a:pt x="463778" y="191833"/>
                  </a:lnTo>
                  <a:lnTo>
                    <a:pt x="463969" y="191833"/>
                  </a:lnTo>
                  <a:close/>
                </a:path>
                <a:path w="591184" h="491490">
                  <a:moveTo>
                    <a:pt x="464515" y="194068"/>
                  </a:moveTo>
                  <a:lnTo>
                    <a:pt x="464324" y="194068"/>
                  </a:lnTo>
                  <a:lnTo>
                    <a:pt x="464070" y="193967"/>
                  </a:lnTo>
                  <a:lnTo>
                    <a:pt x="463867" y="194068"/>
                  </a:lnTo>
                  <a:lnTo>
                    <a:pt x="463677" y="194221"/>
                  </a:lnTo>
                  <a:lnTo>
                    <a:pt x="463524" y="194310"/>
                  </a:lnTo>
                  <a:lnTo>
                    <a:pt x="464070" y="194310"/>
                  </a:lnTo>
                  <a:lnTo>
                    <a:pt x="464515" y="194068"/>
                  </a:lnTo>
                  <a:close/>
                </a:path>
                <a:path w="591184" h="491490">
                  <a:moveTo>
                    <a:pt x="466204" y="193763"/>
                  </a:moveTo>
                  <a:close/>
                </a:path>
                <a:path w="591184" h="491490">
                  <a:moveTo>
                    <a:pt x="466547" y="193675"/>
                  </a:moveTo>
                  <a:lnTo>
                    <a:pt x="466407" y="193573"/>
                  </a:lnTo>
                  <a:lnTo>
                    <a:pt x="466547" y="193675"/>
                  </a:lnTo>
                  <a:close/>
                </a:path>
                <a:path w="591184" h="491490">
                  <a:moveTo>
                    <a:pt x="468439" y="193217"/>
                  </a:moveTo>
                  <a:lnTo>
                    <a:pt x="467893" y="193217"/>
                  </a:lnTo>
                  <a:lnTo>
                    <a:pt x="468083" y="193319"/>
                  </a:lnTo>
                  <a:lnTo>
                    <a:pt x="468439" y="193217"/>
                  </a:lnTo>
                  <a:close/>
                </a:path>
                <a:path w="591184" h="491490">
                  <a:moveTo>
                    <a:pt x="473748" y="195707"/>
                  </a:moveTo>
                  <a:lnTo>
                    <a:pt x="473303" y="195262"/>
                  </a:lnTo>
                  <a:lnTo>
                    <a:pt x="472948" y="195262"/>
                  </a:lnTo>
                  <a:lnTo>
                    <a:pt x="473202" y="195503"/>
                  </a:lnTo>
                  <a:lnTo>
                    <a:pt x="473303" y="195707"/>
                  </a:lnTo>
                  <a:lnTo>
                    <a:pt x="473748" y="195707"/>
                  </a:lnTo>
                  <a:close/>
                </a:path>
                <a:path w="591184" h="491490">
                  <a:moveTo>
                    <a:pt x="487095" y="199771"/>
                  </a:moveTo>
                  <a:lnTo>
                    <a:pt x="486841" y="199567"/>
                  </a:lnTo>
                  <a:lnTo>
                    <a:pt x="486587" y="199567"/>
                  </a:lnTo>
                  <a:lnTo>
                    <a:pt x="486397" y="199478"/>
                  </a:lnTo>
                  <a:lnTo>
                    <a:pt x="485952" y="199123"/>
                  </a:lnTo>
                  <a:lnTo>
                    <a:pt x="486041" y="198831"/>
                  </a:lnTo>
                  <a:lnTo>
                    <a:pt x="485508" y="198729"/>
                  </a:lnTo>
                  <a:lnTo>
                    <a:pt x="486041" y="199377"/>
                  </a:lnTo>
                  <a:lnTo>
                    <a:pt x="486397" y="199669"/>
                  </a:lnTo>
                  <a:lnTo>
                    <a:pt x="487095" y="199771"/>
                  </a:lnTo>
                  <a:close/>
                </a:path>
                <a:path w="591184" h="491490">
                  <a:moveTo>
                    <a:pt x="488530" y="199021"/>
                  </a:moveTo>
                  <a:lnTo>
                    <a:pt x="487832" y="198932"/>
                  </a:lnTo>
                  <a:lnTo>
                    <a:pt x="488086" y="199123"/>
                  </a:lnTo>
                  <a:lnTo>
                    <a:pt x="488530" y="199377"/>
                  </a:lnTo>
                  <a:lnTo>
                    <a:pt x="488530" y="199021"/>
                  </a:lnTo>
                  <a:close/>
                </a:path>
                <a:path w="591184" h="491490">
                  <a:moveTo>
                    <a:pt x="488721" y="199478"/>
                  </a:moveTo>
                  <a:lnTo>
                    <a:pt x="488530" y="199377"/>
                  </a:lnTo>
                  <a:lnTo>
                    <a:pt x="488670" y="199593"/>
                  </a:lnTo>
                  <a:close/>
                </a:path>
                <a:path w="591184" h="491490">
                  <a:moveTo>
                    <a:pt x="489077" y="199771"/>
                  </a:moveTo>
                  <a:lnTo>
                    <a:pt x="488924" y="199771"/>
                  </a:lnTo>
                  <a:lnTo>
                    <a:pt x="488670" y="199593"/>
                  </a:lnTo>
                  <a:lnTo>
                    <a:pt x="488823" y="199771"/>
                  </a:lnTo>
                  <a:lnTo>
                    <a:pt x="488924" y="199923"/>
                  </a:lnTo>
                  <a:lnTo>
                    <a:pt x="489077" y="199771"/>
                  </a:lnTo>
                  <a:close/>
                </a:path>
                <a:path w="591184" h="491490">
                  <a:moveTo>
                    <a:pt x="489521" y="199923"/>
                  </a:moveTo>
                  <a:lnTo>
                    <a:pt x="489267" y="199771"/>
                  </a:lnTo>
                  <a:lnTo>
                    <a:pt x="489077" y="199771"/>
                  </a:lnTo>
                  <a:lnTo>
                    <a:pt x="489470" y="200012"/>
                  </a:lnTo>
                  <a:close/>
                </a:path>
                <a:path w="591184" h="491490">
                  <a:moveTo>
                    <a:pt x="489648" y="200253"/>
                  </a:moveTo>
                  <a:lnTo>
                    <a:pt x="489623" y="200113"/>
                  </a:lnTo>
                  <a:lnTo>
                    <a:pt x="489470" y="200012"/>
                  </a:lnTo>
                  <a:lnTo>
                    <a:pt x="489623" y="200215"/>
                  </a:lnTo>
                  <a:close/>
                </a:path>
                <a:path w="591184" h="491490">
                  <a:moveTo>
                    <a:pt x="490270" y="200660"/>
                  </a:moveTo>
                  <a:lnTo>
                    <a:pt x="490067" y="200418"/>
                  </a:lnTo>
                  <a:lnTo>
                    <a:pt x="489813" y="200418"/>
                  </a:lnTo>
                  <a:lnTo>
                    <a:pt x="489648" y="200253"/>
                  </a:lnTo>
                  <a:lnTo>
                    <a:pt x="489724" y="200571"/>
                  </a:lnTo>
                  <a:lnTo>
                    <a:pt x="490270" y="200660"/>
                  </a:lnTo>
                  <a:close/>
                </a:path>
                <a:path w="591184" h="491490">
                  <a:moveTo>
                    <a:pt x="491502" y="202793"/>
                  </a:moveTo>
                  <a:lnTo>
                    <a:pt x="491159" y="202603"/>
                  </a:lnTo>
                  <a:lnTo>
                    <a:pt x="491058" y="202349"/>
                  </a:lnTo>
                  <a:lnTo>
                    <a:pt x="490715" y="202349"/>
                  </a:lnTo>
                  <a:lnTo>
                    <a:pt x="490956" y="202603"/>
                  </a:lnTo>
                  <a:lnTo>
                    <a:pt x="491159" y="202793"/>
                  </a:lnTo>
                  <a:lnTo>
                    <a:pt x="491502" y="202793"/>
                  </a:lnTo>
                  <a:close/>
                </a:path>
                <a:path w="591184" h="491490">
                  <a:moveTo>
                    <a:pt x="492493" y="202057"/>
                  </a:moveTo>
                  <a:lnTo>
                    <a:pt x="492150" y="201701"/>
                  </a:lnTo>
                  <a:lnTo>
                    <a:pt x="491159" y="201206"/>
                  </a:lnTo>
                  <a:lnTo>
                    <a:pt x="490956" y="201117"/>
                  </a:lnTo>
                  <a:lnTo>
                    <a:pt x="491058" y="201307"/>
                  </a:lnTo>
                  <a:lnTo>
                    <a:pt x="492391" y="202057"/>
                  </a:lnTo>
                  <a:close/>
                </a:path>
                <a:path w="591184" h="491490">
                  <a:moveTo>
                    <a:pt x="500837" y="205727"/>
                  </a:moveTo>
                  <a:lnTo>
                    <a:pt x="500735" y="205473"/>
                  </a:lnTo>
                  <a:lnTo>
                    <a:pt x="500583" y="205473"/>
                  </a:lnTo>
                  <a:lnTo>
                    <a:pt x="500583" y="205625"/>
                  </a:lnTo>
                  <a:lnTo>
                    <a:pt x="500735" y="205625"/>
                  </a:lnTo>
                  <a:close/>
                </a:path>
                <a:path w="591184" h="491490">
                  <a:moveTo>
                    <a:pt x="502716" y="187617"/>
                  </a:moveTo>
                  <a:lnTo>
                    <a:pt x="502373" y="187617"/>
                  </a:lnTo>
                  <a:lnTo>
                    <a:pt x="502373" y="187871"/>
                  </a:lnTo>
                  <a:lnTo>
                    <a:pt x="502716" y="187718"/>
                  </a:lnTo>
                  <a:close/>
                </a:path>
                <a:path w="591184" h="491490">
                  <a:moveTo>
                    <a:pt x="503555" y="187718"/>
                  </a:moveTo>
                  <a:lnTo>
                    <a:pt x="503364" y="187515"/>
                  </a:lnTo>
                  <a:lnTo>
                    <a:pt x="503161" y="187617"/>
                  </a:lnTo>
                  <a:lnTo>
                    <a:pt x="503008" y="187718"/>
                  </a:lnTo>
                  <a:lnTo>
                    <a:pt x="503555" y="187718"/>
                  </a:lnTo>
                  <a:close/>
                </a:path>
                <a:path w="591184" h="491490">
                  <a:moveTo>
                    <a:pt x="503732" y="187794"/>
                  </a:moveTo>
                  <a:lnTo>
                    <a:pt x="503567" y="187744"/>
                  </a:lnTo>
                  <a:lnTo>
                    <a:pt x="503707" y="187871"/>
                  </a:lnTo>
                  <a:close/>
                </a:path>
                <a:path w="591184" h="491490">
                  <a:moveTo>
                    <a:pt x="504151" y="187515"/>
                  </a:moveTo>
                  <a:lnTo>
                    <a:pt x="503809" y="187617"/>
                  </a:lnTo>
                  <a:lnTo>
                    <a:pt x="503732" y="187794"/>
                  </a:lnTo>
                  <a:lnTo>
                    <a:pt x="504050" y="187871"/>
                  </a:lnTo>
                  <a:lnTo>
                    <a:pt x="504151" y="187515"/>
                  </a:lnTo>
                  <a:close/>
                </a:path>
                <a:path w="591184" h="491490">
                  <a:moveTo>
                    <a:pt x="505498" y="187325"/>
                  </a:moveTo>
                  <a:lnTo>
                    <a:pt x="505244" y="187325"/>
                  </a:lnTo>
                  <a:lnTo>
                    <a:pt x="505142" y="187617"/>
                  </a:lnTo>
                  <a:lnTo>
                    <a:pt x="505396" y="187413"/>
                  </a:lnTo>
                  <a:close/>
                </a:path>
                <a:path w="591184" h="491490">
                  <a:moveTo>
                    <a:pt x="509308" y="185458"/>
                  </a:moveTo>
                  <a:lnTo>
                    <a:pt x="509016" y="185381"/>
                  </a:lnTo>
                  <a:lnTo>
                    <a:pt x="508787" y="185458"/>
                  </a:lnTo>
                  <a:lnTo>
                    <a:pt x="508850" y="185686"/>
                  </a:lnTo>
                  <a:lnTo>
                    <a:pt x="509016" y="185928"/>
                  </a:lnTo>
                  <a:lnTo>
                    <a:pt x="509308" y="185458"/>
                  </a:lnTo>
                  <a:close/>
                </a:path>
                <a:path w="591184" h="491490">
                  <a:moveTo>
                    <a:pt x="509498" y="185508"/>
                  </a:moveTo>
                  <a:lnTo>
                    <a:pt x="509358" y="185381"/>
                  </a:lnTo>
                  <a:lnTo>
                    <a:pt x="509498" y="185508"/>
                  </a:lnTo>
                  <a:close/>
                </a:path>
                <a:path w="591184" h="491490">
                  <a:moveTo>
                    <a:pt x="510692" y="185420"/>
                  </a:moveTo>
                  <a:lnTo>
                    <a:pt x="510565" y="185280"/>
                  </a:lnTo>
                  <a:lnTo>
                    <a:pt x="510451" y="185140"/>
                  </a:lnTo>
                  <a:lnTo>
                    <a:pt x="510260" y="185280"/>
                  </a:lnTo>
                  <a:lnTo>
                    <a:pt x="510057" y="184835"/>
                  </a:lnTo>
                  <a:lnTo>
                    <a:pt x="509816" y="185585"/>
                  </a:lnTo>
                  <a:lnTo>
                    <a:pt x="509498" y="185508"/>
                  </a:lnTo>
                  <a:lnTo>
                    <a:pt x="509714" y="185686"/>
                  </a:lnTo>
                  <a:lnTo>
                    <a:pt x="509879" y="185585"/>
                  </a:lnTo>
                  <a:lnTo>
                    <a:pt x="510057" y="185483"/>
                  </a:lnTo>
                  <a:lnTo>
                    <a:pt x="510692" y="185420"/>
                  </a:lnTo>
                  <a:close/>
                </a:path>
                <a:path w="591184" h="491490">
                  <a:moveTo>
                    <a:pt x="511352" y="185343"/>
                  </a:moveTo>
                  <a:lnTo>
                    <a:pt x="510692" y="185420"/>
                  </a:lnTo>
                  <a:lnTo>
                    <a:pt x="510946" y="185686"/>
                  </a:lnTo>
                  <a:lnTo>
                    <a:pt x="511352" y="185343"/>
                  </a:lnTo>
                  <a:close/>
                </a:path>
                <a:path w="591184" h="491490">
                  <a:moveTo>
                    <a:pt x="512330" y="185280"/>
                  </a:moveTo>
                  <a:lnTo>
                    <a:pt x="512038" y="184746"/>
                  </a:lnTo>
                  <a:lnTo>
                    <a:pt x="511416" y="185280"/>
                  </a:lnTo>
                  <a:lnTo>
                    <a:pt x="511797" y="185280"/>
                  </a:lnTo>
                  <a:lnTo>
                    <a:pt x="512330" y="185280"/>
                  </a:lnTo>
                  <a:close/>
                </a:path>
                <a:path w="591184" h="491490">
                  <a:moveTo>
                    <a:pt x="512394" y="185381"/>
                  </a:moveTo>
                  <a:lnTo>
                    <a:pt x="512165" y="185343"/>
                  </a:lnTo>
                  <a:lnTo>
                    <a:pt x="512394" y="185381"/>
                  </a:lnTo>
                  <a:close/>
                </a:path>
                <a:path w="591184" h="491490">
                  <a:moveTo>
                    <a:pt x="514273" y="186575"/>
                  </a:moveTo>
                  <a:lnTo>
                    <a:pt x="514045" y="186575"/>
                  </a:lnTo>
                  <a:lnTo>
                    <a:pt x="514273" y="186575"/>
                  </a:lnTo>
                  <a:close/>
                </a:path>
                <a:path w="591184" h="491490">
                  <a:moveTo>
                    <a:pt x="515569" y="186423"/>
                  </a:moveTo>
                  <a:lnTo>
                    <a:pt x="515467" y="186232"/>
                  </a:lnTo>
                  <a:lnTo>
                    <a:pt x="515264" y="186321"/>
                  </a:lnTo>
                  <a:lnTo>
                    <a:pt x="515569" y="186423"/>
                  </a:lnTo>
                  <a:close/>
                </a:path>
                <a:path w="591184" h="491490">
                  <a:moveTo>
                    <a:pt x="518045" y="186029"/>
                  </a:moveTo>
                  <a:lnTo>
                    <a:pt x="517791" y="186029"/>
                  </a:lnTo>
                  <a:lnTo>
                    <a:pt x="517601" y="185928"/>
                  </a:lnTo>
                  <a:lnTo>
                    <a:pt x="517347" y="186029"/>
                  </a:lnTo>
                  <a:lnTo>
                    <a:pt x="517258" y="186232"/>
                  </a:lnTo>
                  <a:lnTo>
                    <a:pt x="517448" y="186232"/>
                  </a:lnTo>
                  <a:lnTo>
                    <a:pt x="517702" y="186131"/>
                  </a:lnTo>
                  <a:lnTo>
                    <a:pt x="518045" y="186029"/>
                  </a:lnTo>
                  <a:close/>
                </a:path>
                <a:path w="591184" h="491490">
                  <a:moveTo>
                    <a:pt x="523011" y="186131"/>
                  </a:moveTo>
                  <a:lnTo>
                    <a:pt x="522363" y="186131"/>
                  </a:lnTo>
                  <a:lnTo>
                    <a:pt x="522566" y="186232"/>
                  </a:lnTo>
                  <a:lnTo>
                    <a:pt x="522808" y="186232"/>
                  </a:lnTo>
                  <a:lnTo>
                    <a:pt x="523011" y="186131"/>
                  </a:lnTo>
                  <a:close/>
                </a:path>
                <a:path w="591184" h="491490">
                  <a:moveTo>
                    <a:pt x="536003" y="182803"/>
                  </a:moveTo>
                  <a:lnTo>
                    <a:pt x="535660" y="182803"/>
                  </a:lnTo>
                  <a:lnTo>
                    <a:pt x="535660" y="183007"/>
                  </a:lnTo>
                  <a:lnTo>
                    <a:pt x="535901" y="182905"/>
                  </a:lnTo>
                  <a:close/>
                </a:path>
                <a:path w="591184" h="491490">
                  <a:moveTo>
                    <a:pt x="536803" y="182803"/>
                  </a:moveTo>
                  <a:lnTo>
                    <a:pt x="536651" y="182651"/>
                  </a:lnTo>
                  <a:lnTo>
                    <a:pt x="536448" y="182651"/>
                  </a:lnTo>
                  <a:lnTo>
                    <a:pt x="536448" y="182803"/>
                  </a:lnTo>
                  <a:lnTo>
                    <a:pt x="536549" y="183007"/>
                  </a:lnTo>
                  <a:lnTo>
                    <a:pt x="536651" y="182803"/>
                  </a:lnTo>
                  <a:lnTo>
                    <a:pt x="536803" y="182803"/>
                  </a:lnTo>
                  <a:close/>
                </a:path>
                <a:path w="591184" h="491490">
                  <a:moveTo>
                    <a:pt x="537095" y="182257"/>
                  </a:moveTo>
                  <a:lnTo>
                    <a:pt x="536994" y="182016"/>
                  </a:lnTo>
                  <a:lnTo>
                    <a:pt x="536803" y="181914"/>
                  </a:lnTo>
                  <a:lnTo>
                    <a:pt x="536892" y="182156"/>
                  </a:lnTo>
                  <a:lnTo>
                    <a:pt x="537095" y="182257"/>
                  </a:lnTo>
                  <a:close/>
                </a:path>
                <a:path w="591184" h="491490">
                  <a:moveTo>
                    <a:pt x="537794" y="182460"/>
                  </a:moveTo>
                  <a:lnTo>
                    <a:pt x="537540" y="182460"/>
                  </a:lnTo>
                  <a:lnTo>
                    <a:pt x="537438" y="182702"/>
                  </a:lnTo>
                  <a:lnTo>
                    <a:pt x="537641" y="182562"/>
                  </a:lnTo>
                  <a:lnTo>
                    <a:pt x="537794" y="182460"/>
                  </a:lnTo>
                  <a:close/>
                </a:path>
                <a:path w="591184" h="491490">
                  <a:moveTo>
                    <a:pt x="538480" y="183451"/>
                  </a:moveTo>
                  <a:close/>
                </a:path>
                <a:path w="591184" h="491490">
                  <a:moveTo>
                    <a:pt x="538683" y="182016"/>
                  </a:moveTo>
                  <a:lnTo>
                    <a:pt x="538441" y="182016"/>
                  </a:lnTo>
                  <a:lnTo>
                    <a:pt x="538581" y="182156"/>
                  </a:lnTo>
                  <a:lnTo>
                    <a:pt x="538683" y="182016"/>
                  </a:lnTo>
                  <a:close/>
                </a:path>
                <a:path w="591184" h="491490">
                  <a:moveTo>
                    <a:pt x="574306" y="182651"/>
                  </a:moveTo>
                  <a:lnTo>
                    <a:pt x="574052" y="182651"/>
                  </a:lnTo>
                  <a:lnTo>
                    <a:pt x="574205" y="182702"/>
                  </a:lnTo>
                  <a:close/>
                </a:path>
                <a:path w="591184" h="491490">
                  <a:moveTo>
                    <a:pt x="585812" y="183108"/>
                  </a:moveTo>
                  <a:lnTo>
                    <a:pt x="585609" y="183349"/>
                  </a:lnTo>
                  <a:lnTo>
                    <a:pt x="585266" y="183108"/>
                  </a:lnTo>
                  <a:lnTo>
                    <a:pt x="584923" y="183108"/>
                  </a:lnTo>
                  <a:lnTo>
                    <a:pt x="585368" y="183451"/>
                  </a:lnTo>
                  <a:lnTo>
                    <a:pt x="585609" y="183654"/>
                  </a:lnTo>
                  <a:lnTo>
                    <a:pt x="585812" y="183108"/>
                  </a:lnTo>
                  <a:close/>
                </a:path>
                <a:path w="591184" h="491490">
                  <a:moveTo>
                    <a:pt x="591070" y="177749"/>
                  </a:moveTo>
                  <a:lnTo>
                    <a:pt x="590727" y="177749"/>
                  </a:lnTo>
                  <a:lnTo>
                    <a:pt x="590816" y="177939"/>
                  </a:lnTo>
                  <a:lnTo>
                    <a:pt x="591070" y="177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8795245" y="6937476"/>
              <a:ext cx="102235" cy="10795"/>
            </a:xfrm>
            <a:custGeom>
              <a:avLst/>
              <a:gdLst/>
              <a:ahLst/>
              <a:cxnLst/>
              <a:rect l="l" t="t" r="r" b="b"/>
              <a:pathLst>
                <a:path w="102234" h="10795">
                  <a:moveTo>
                    <a:pt x="5016" y="9029"/>
                  </a:moveTo>
                  <a:lnTo>
                    <a:pt x="4559" y="8826"/>
                  </a:lnTo>
                  <a:lnTo>
                    <a:pt x="4419" y="8826"/>
                  </a:lnTo>
                  <a:lnTo>
                    <a:pt x="3568" y="9271"/>
                  </a:lnTo>
                  <a:lnTo>
                    <a:pt x="3022" y="9169"/>
                  </a:lnTo>
                  <a:lnTo>
                    <a:pt x="2336" y="9372"/>
                  </a:lnTo>
                  <a:lnTo>
                    <a:pt x="2235" y="9575"/>
                  </a:lnTo>
                  <a:lnTo>
                    <a:pt x="1435" y="9817"/>
                  </a:lnTo>
                  <a:lnTo>
                    <a:pt x="254" y="9817"/>
                  </a:lnTo>
                  <a:lnTo>
                    <a:pt x="0" y="10312"/>
                  </a:lnTo>
                  <a:lnTo>
                    <a:pt x="2882" y="9677"/>
                  </a:lnTo>
                  <a:lnTo>
                    <a:pt x="3124" y="9677"/>
                  </a:lnTo>
                  <a:lnTo>
                    <a:pt x="3873" y="9372"/>
                  </a:lnTo>
                  <a:lnTo>
                    <a:pt x="4419" y="9677"/>
                  </a:lnTo>
                  <a:lnTo>
                    <a:pt x="4699" y="9372"/>
                  </a:lnTo>
                  <a:lnTo>
                    <a:pt x="5016" y="9029"/>
                  </a:lnTo>
                  <a:close/>
                </a:path>
                <a:path w="102234" h="10795">
                  <a:moveTo>
                    <a:pt x="9093" y="8458"/>
                  </a:moveTo>
                  <a:lnTo>
                    <a:pt x="8331" y="7988"/>
                  </a:lnTo>
                  <a:lnTo>
                    <a:pt x="6108" y="8724"/>
                  </a:lnTo>
                  <a:lnTo>
                    <a:pt x="5753" y="8724"/>
                  </a:lnTo>
                  <a:lnTo>
                    <a:pt x="5651" y="9169"/>
                  </a:lnTo>
                  <a:lnTo>
                    <a:pt x="9093" y="8458"/>
                  </a:lnTo>
                  <a:close/>
                </a:path>
                <a:path w="102234" h="10795">
                  <a:moveTo>
                    <a:pt x="9588" y="8356"/>
                  </a:moveTo>
                  <a:lnTo>
                    <a:pt x="9093" y="8458"/>
                  </a:lnTo>
                  <a:lnTo>
                    <a:pt x="9232" y="8534"/>
                  </a:lnTo>
                  <a:lnTo>
                    <a:pt x="9588" y="8356"/>
                  </a:lnTo>
                  <a:close/>
                </a:path>
                <a:path w="102234" h="10795">
                  <a:moveTo>
                    <a:pt x="10871" y="8089"/>
                  </a:moveTo>
                  <a:lnTo>
                    <a:pt x="10566" y="8089"/>
                  </a:lnTo>
                  <a:lnTo>
                    <a:pt x="10414" y="7988"/>
                  </a:lnTo>
                  <a:lnTo>
                    <a:pt x="10121" y="8089"/>
                  </a:lnTo>
                  <a:lnTo>
                    <a:pt x="9588" y="8356"/>
                  </a:lnTo>
                  <a:lnTo>
                    <a:pt x="10871" y="8089"/>
                  </a:lnTo>
                  <a:close/>
                </a:path>
                <a:path w="102234" h="10795">
                  <a:moveTo>
                    <a:pt x="11417" y="9029"/>
                  </a:moveTo>
                  <a:lnTo>
                    <a:pt x="11214" y="9029"/>
                  </a:lnTo>
                  <a:lnTo>
                    <a:pt x="10960" y="9029"/>
                  </a:lnTo>
                  <a:lnTo>
                    <a:pt x="10325" y="9372"/>
                  </a:lnTo>
                  <a:lnTo>
                    <a:pt x="9779" y="9271"/>
                  </a:lnTo>
                  <a:lnTo>
                    <a:pt x="9525" y="9817"/>
                  </a:lnTo>
                  <a:lnTo>
                    <a:pt x="10325" y="9817"/>
                  </a:lnTo>
                  <a:lnTo>
                    <a:pt x="11315" y="9677"/>
                  </a:lnTo>
                  <a:lnTo>
                    <a:pt x="11417" y="9029"/>
                  </a:lnTo>
                  <a:close/>
                </a:path>
                <a:path w="102234" h="10795">
                  <a:moveTo>
                    <a:pt x="13538" y="8382"/>
                  </a:moveTo>
                  <a:lnTo>
                    <a:pt x="13347" y="8382"/>
                  </a:lnTo>
                  <a:lnTo>
                    <a:pt x="13347" y="8534"/>
                  </a:lnTo>
                  <a:lnTo>
                    <a:pt x="13538" y="8382"/>
                  </a:lnTo>
                  <a:close/>
                </a:path>
                <a:path w="102234" h="10795">
                  <a:moveTo>
                    <a:pt x="17856" y="8280"/>
                  </a:moveTo>
                  <a:lnTo>
                    <a:pt x="17665" y="8280"/>
                  </a:lnTo>
                  <a:lnTo>
                    <a:pt x="17856" y="8280"/>
                  </a:lnTo>
                  <a:close/>
                </a:path>
                <a:path w="102234" h="10795">
                  <a:moveTo>
                    <a:pt x="40386" y="8826"/>
                  </a:moveTo>
                  <a:lnTo>
                    <a:pt x="40182" y="8724"/>
                  </a:lnTo>
                  <a:lnTo>
                    <a:pt x="39941" y="8928"/>
                  </a:lnTo>
                  <a:lnTo>
                    <a:pt x="39738" y="9029"/>
                  </a:lnTo>
                  <a:lnTo>
                    <a:pt x="39941" y="9169"/>
                  </a:lnTo>
                  <a:lnTo>
                    <a:pt x="40386" y="9169"/>
                  </a:lnTo>
                  <a:lnTo>
                    <a:pt x="40386" y="8826"/>
                  </a:lnTo>
                  <a:close/>
                </a:path>
                <a:path w="102234" h="10795">
                  <a:moveTo>
                    <a:pt x="43332" y="7302"/>
                  </a:moveTo>
                  <a:lnTo>
                    <a:pt x="43205" y="7340"/>
                  </a:lnTo>
                  <a:lnTo>
                    <a:pt x="43332" y="7302"/>
                  </a:lnTo>
                  <a:close/>
                </a:path>
                <a:path w="102234" h="10795">
                  <a:moveTo>
                    <a:pt x="43434" y="8890"/>
                  </a:moveTo>
                  <a:lnTo>
                    <a:pt x="43065" y="8534"/>
                  </a:lnTo>
                  <a:lnTo>
                    <a:pt x="42811" y="8724"/>
                  </a:lnTo>
                  <a:lnTo>
                    <a:pt x="42964" y="8826"/>
                  </a:lnTo>
                  <a:lnTo>
                    <a:pt x="43434" y="8890"/>
                  </a:lnTo>
                  <a:close/>
                </a:path>
                <a:path w="102234" h="10795">
                  <a:moveTo>
                    <a:pt x="43738" y="8839"/>
                  </a:moveTo>
                  <a:lnTo>
                    <a:pt x="43434" y="8890"/>
                  </a:lnTo>
                  <a:lnTo>
                    <a:pt x="43611" y="9029"/>
                  </a:lnTo>
                  <a:lnTo>
                    <a:pt x="43738" y="8839"/>
                  </a:lnTo>
                  <a:close/>
                </a:path>
                <a:path w="102234" h="10795">
                  <a:moveTo>
                    <a:pt x="44170" y="6451"/>
                  </a:moveTo>
                  <a:lnTo>
                    <a:pt x="43700" y="6451"/>
                  </a:lnTo>
                  <a:lnTo>
                    <a:pt x="44157" y="6591"/>
                  </a:lnTo>
                  <a:lnTo>
                    <a:pt x="44170" y="6451"/>
                  </a:lnTo>
                  <a:close/>
                </a:path>
                <a:path w="102234" h="10795">
                  <a:moveTo>
                    <a:pt x="44399" y="6997"/>
                  </a:moveTo>
                  <a:lnTo>
                    <a:pt x="43510" y="6997"/>
                  </a:lnTo>
                  <a:lnTo>
                    <a:pt x="43611" y="6451"/>
                  </a:lnTo>
                  <a:lnTo>
                    <a:pt x="43408" y="6045"/>
                  </a:lnTo>
                  <a:lnTo>
                    <a:pt x="43408" y="6350"/>
                  </a:lnTo>
                  <a:lnTo>
                    <a:pt x="43167" y="6451"/>
                  </a:lnTo>
                  <a:lnTo>
                    <a:pt x="43256" y="6794"/>
                  </a:lnTo>
                  <a:lnTo>
                    <a:pt x="43408" y="6997"/>
                  </a:lnTo>
                  <a:lnTo>
                    <a:pt x="43332" y="7302"/>
                  </a:lnTo>
                  <a:lnTo>
                    <a:pt x="43662" y="7188"/>
                  </a:lnTo>
                  <a:lnTo>
                    <a:pt x="44157" y="7086"/>
                  </a:lnTo>
                  <a:lnTo>
                    <a:pt x="44399" y="6997"/>
                  </a:lnTo>
                  <a:close/>
                </a:path>
                <a:path w="102234" h="10795">
                  <a:moveTo>
                    <a:pt x="44704" y="8724"/>
                  </a:moveTo>
                  <a:lnTo>
                    <a:pt x="44056" y="8382"/>
                  </a:lnTo>
                  <a:lnTo>
                    <a:pt x="43738" y="8839"/>
                  </a:lnTo>
                  <a:lnTo>
                    <a:pt x="44704" y="8724"/>
                  </a:lnTo>
                  <a:close/>
                </a:path>
                <a:path w="102234" h="10795">
                  <a:moveTo>
                    <a:pt x="45046" y="6248"/>
                  </a:moveTo>
                  <a:lnTo>
                    <a:pt x="44843" y="6350"/>
                  </a:lnTo>
                  <a:lnTo>
                    <a:pt x="44704" y="6451"/>
                  </a:lnTo>
                  <a:lnTo>
                    <a:pt x="44602" y="6248"/>
                  </a:lnTo>
                  <a:lnTo>
                    <a:pt x="44335" y="6451"/>
                  </a:lnTo>
                  <a:lnTo>
                    <a:pt x="44348" y="6591"/>
                  </a:lnTo>
                  <a:lnTo>
                    <a:pt x="44602" y="6794"/>
                  </a:lnTo>
                  <a:lnTo>
                    <a:pt x="44704" y="6591"/>
                  </a:lnTo>
                  <a:lnTo>
                    <a:pt x="44945" y="6451"/>
                  </a:lnTo>
                  <a:lnTo>
                    <a:pt x="45046" y="6248"/>
                  </a:lnTo>
                  <a:close/>
                </a:path>
                <a:path w="102234" h="10795">
                  <a:moveTo>
                    <a:pt x="46189" y="8483"/>
                  </a:moveTo>
                  <a:lnTo>
                    <a:pt x="45148" y="8483"/>
                  </a:lnTo>
                  <a:lnTo>
                    <a:pt x="45046" y="8636"/>
                  </a:lnTo>
                  <a:lnTo>
                    <a:pt x="44945" y="8826"/>
                  </a:lnTo>
                  <a:lnTo>
                    <a:pt x="45389" y="8636"/>
                  </a:lnTo>
                  <a:lnTo>
                    <a:pt x="45745" y="8724"/>
                  </a:lnTo>
                  <a:lnTo>
                    <a:pt x="46189" y="8483"/>
                  </a:lnTo>
                  <a:close/>
                </a:path>
                <a:path w="102234" h="10795">
                  <a:moveTo>
                    <a:pt x="46482" y="6451"/>
                  </a:moveTo>
                  <a:lnTo>
                    <a:pt x="46291" y="6350"/>
                  </a:lnTo>
                  <a:lnTo>
                    <a:pt x="46037" y="6146"/>
                  </a:lnTo>
                  <a:lnTo>
                    <a:pt x="45834" y="6045"/>
                  </a:lnTo>
                  <a:lnTo>
                    <a:pt x="45593" y="6146"/>
                  </a:lnTo>
                  <a:lnTo>
                    <a:pt x="45389" y="6451"/>
                  </a:lnTo>
                  <a:lnTo>
                    <a:pt x="45288" y="6794"/>
                  </a:lnTo>
                  <a:lnTo>
                    <a:pt x="45491" y="6692"/>
                  </a:lnTo>
                  <a:lnTo>
                    <a:pt x="45834" y="6692"/>
                  </a:lnTo>
                  <a:lnTo>
                    <a:pt x="45745" y="7086"/>
                  </a:lnTo>
                  <a:lnTo>
                    <a:pt x="45491" y="7340"/>
                  </a:lnTo>
                  <a:lnTo>
                    <a:pt x="46037" y="7340"/>
                  </a:lnTo>
                  <a:lnTo>
                    <a:pt x="46139" y="7086"/>
                  </a:lnTo>
                  <a:lnTo>
                    <a:pt x="46189" y="6692"/>
                  </a:lnTo>
                  <a:lnTo>
                    <a:pt x="46189" y="6451"/>
                  </a:lnTo>
                  <a:lnTo>
                    <a:pt x="46482" y="6451"/>
                  </a:lnTo>
                  <a:close/>
                </a:path>
                <a:path w="102234" h="10795">
                  <a:moveTo>
                    <a:pt x="47828" y="8534"/>
                  </a:moveTo>
                  <a:lnTo>
                    <a:pt x="46380" y="8534"/>
                  </a:lnTo>
                  <a:lnTo>
                    <a:pt x="46736" y="8724"/>
                  </a:lnTo>
                  <a:lnTo>
                    <a:pt x="47472" y="8724"/>
                  </a:lnTo>
                  <a:lnTo>
                    <a:pt x="47828" y="8534"/>
                  </a:lnTo>
                  <a:close/>
                </a:path>
                <a:path w="102234" h="10795">
                  <a:moveTo>
                    <a:pt x="48717" y="6248"/>
                  </a:moveTo>
                  <a:lnTo>
                    <a:pt x="47917" y="6248"/>
                  </a:lnTo>
                  <a:lnTo>
                    <a:pt x="47625" y="6451"/>
                  </a:lnTo>
                  <a:lnTo>
                    <a:pt x="47282" y="6350"/>
                  </a:lnTo>
                  <a:lnTo>
                    <a:pt x="47078" y="6248"/>
                  </a:lnTo>
                  <a:lnTo>
                    <a:pt x="46634" y="6248"/>
                  </a:lnTo>
                  <a:lnTo>
                    <a:pt x="46482" y="6451"/>
                  </a:lnTo>
                  <a:lnTo>
                    <a:pt x="47078" y="6451"/>
                  </a:lnTo>
                  <a:lnTo>
                    <a:pt x="47078" y="6896"/>
                  </a:lnTo>
                  <a:lnTo>
                    <a:pt x="46837" y="7086"/>
                  </a:lnTo>
                  <a:lnTo>
                    <a:pt x="47472" y="7086"/>
                  </a:lnTo>
                  <a:lnTo>
                    <a:pt x="48463" y="6692"/>
                  </a:lnTo>
                  <a:lnTo>
                    <a:pt x="48717" y="6248"/>
                  </a:lnTo>
                  <a:close/>
                </a:path>
                <a:path w="102234" h="10795">
                  <a:moveTo>
                    <a:pt x="48818" y="8636"/>
                  </a:moveTo>
                  <a:lnTo>
                    <a:pt x="48615" y="8382"/>
                  </a:lnTo>
                  <a:lnTo>
                    <a:pt x="48615" y="8534"/>
                  </a:lnTo>
                  <a:lnTo>
                    <a:pt x="48374" y="8636"/>
                  </a:lnTo>
                  <a:lnTo>
                    <a:pt x="48615" y="8724"/>
                  </a:lnTo>
                  <a:lnTo>
                    <a:pt x="48818" y="8636"/>
                  </a:lnTo>
                  <a:close/>
                </a:path>
                <a:path w="102234" h="10795">
                  <a:moveTo>
                    <a:pt x="50406" y="6248"/>
                  </a:moveTo>
                  <a:lnTo>
                    <a:pt x="49606" y="6248"/>
                  </a:lnTo>
                  <a:lnTo>
                    <a:pt x="49606" y="6540"/>
                  </a:lnTo>
                  <a:lnTo>
                    <a:pt x="49606" y="6896"/>
                  </a:lnTo>
                  <a:lnTo>
                    <a:pt x="49364" y="6896"/>
                  </a:lnTo>
                  <a:lnTo>
                    <a:pt x="49161" y="6692"/>
                  </a:lnTo>
                  <a:lnTo>
                    <a:pt x="49161" y="6896"/>
                  </a:lnTo>
                  <a:lnTo>
                    <a:pt x="49161" y="7086"/>
                  </a:lnTo>
                  <a:lnTo>
                    <a:pt x="49364" y="6997"/>
                  </a:lnTo>
                  <a:lnTo>
                    <a:pt x="50253" y="6997"/>
                  </a:lnTo>
                  <a:lnTo>
                    <a:pt x="50152" y="6692"/>
                  </a:lnTo>
                  <a:lnTo>
                    <a:pt x="50152" y="6451"/>
                  </a:lnTo>
                  <a:lnTo>
                    <a:pt x="50406" y="6248"/>
                  </a:lnTo>
                  <a:close/>
                </a:path>
                <a:path w="102234" h="10795">
                  <a:moveTo>
                    <a:pt x="50698" y="8382"/>
                  </a:moveTo>
                  <a:lnTo>
                    <a:pt x="49263" y="8382"/>
                  </a:lnTo>
                  <a:lnTo>
                    <a:pt x="48920" y="8636"/>
                  </a:lnTo>
                  <a:lnTo>
                    <a:pt x="49961" y="8636"/>
                  </a:lnTo>
                  <a:lnTo>
                    <a:pt x="50406" y="8724"/>
                  </a:lnTo>
                  <a:lnTo>
                    <a:pt x="50698" y="8382"/>
                  </a:lnTo>
                  <a:close/>
                </a:path>
                <a:path w="102234" h="10795">
                  <a:moveTo>
                    <a:pt x="51841" y="8636"/>
                  </a:moveTo>
                  <a:lnTo>
                    <a:pt x="51739" y="8382"/>
                  </a:lnTo>
                  <a:lnTo>
                    <a:pt x="51498" y="8382"/>
                  </a:lnTo>
                  <a:lnTo>
                    <a:pt x="51600" y="8534"/>
                  </a:lnTo>
                  <a:lnTo>
                    <a:pt x="51841" y="8636"/>
                  </a:lnTo>
                  <a:close/>
                </a:path>
                <a:path w="102234" h="10795">
                  <a:moveTo>
                    <a:pt x="52489" y="6045"/>
                  </a:moveTo>
                  <a:lnTo>
                    <a:pt x="52235" y="5956"/>
                  </a:lnTo>
                  <a:lnTo>
                    <a:pt x="52146" y="6692"/>
                  </a:lnTo>
                  <a:lnTo>
                    <a:pt x="51841" y="6692"/>
                  </a:lnTo>
                  <a:lnTo>
                    <a:pt x="51841" y="6248"/>
                  </a:lnTo>
                  <a:lnTo>
                    <a:pt x="51498" y="6248"/>
                  </a:lnTo>
                  <a:lnTo>
                    <a:pt x="51142" y="6146"/>
                  </a:lnTo>
                  <a:lnTo>
                    <a:pt x="51054" y="6350"/>
                  </a:lnTo>
                  <a:lnTo>
                    <a:pt x="51054" y="6794"/>
                  </a:lnTo>
                  <a:lnTo>
                    <a:pt x="51689" y="6794"/>
                  </a:lnTo>
                  <a:lnTo>
                    <a:pt x="51943" y="6997"/>
                  </a:lnTo>
                  <a:lnTo>
                    <a:pt x="52146" y="6997"/>
                  </a:lnTo>
                  <a:lnTo>
                    <a:pt x="52489" y="6794"/>
                  </a:lnTo>
                  <a:lnTo>
                    <a:pt x="52489" y="6045"/>
                  </a:lnTo>
                  <a:close/>
                </a:path>
                <a:path w="102234" h="10795">
                  <a:moveTo>
                    <a:pt x="52590" y="5803"/>
                  </a:moveTo>
                  <a:lnTo>
                    <a:pt x="52539" y="6045"/>
                  </a:lnTo>
                  <a:lnTo>
                    <a:pt x="52590" y="5803"/>
                  </a:lnTo>
                  <a:close/>
                </a:path>
                <a:path w="102234" h="10795">
                  <a:moveTo>
                    <a:pt x="53378" y="8382"/>
                  </a:moveTo>
                  <a:lnTo>
                    <a:pt x="52590" y="8382"/>
                  </a:lnTo>
                  <a:lnTo>
                    <a:pt x="52666" y="8534"/>
                  </a:lnTo>
                  <a:lnTo>
                    <a:pt x="52933" y="8534"/>
                  </a:lnTo>
                  <a:lnTo>
                    <a:pt x="53263" y="8534"/>
                  </a:lnTo>
                  <a:lnTo>
                    <a:pt x="53378" y="8382"/>
                  </a:lnTo>
                  <a:close/>
                </a:path>
                <a:path w="102234" h="10795">
                  <a:moveTo>
                    <a:pt x="53479" y="5702"/>
                  </a:moveTo>
                  <a:lnTo>
                    <a:pt x="53378" y="5499"/>
                  </a:lnTo>
                  <a:lnTo>
                    <a:pt x="53187" y="5702"/>
                  </a:lnTo>
                  <a:lnTo>
                    <a:pt x="53378" y="5803"/>
                  </a:lnTo>
                  <a:close/>
                </a:path>
                <a:path w="102234" h="10795">
                  <a:moveTo>
                    <a:pt x="54076" y="6045"/>
                  </a:moveTo>
                  <a:lnTo>
                    <a:pt x="53822" y="6045"/>
                  </a:lnTo>
                  <a:lnTo>
                    <a:pt x="53581" y="5905"/>
                  </a:lnTo>
                  <a:lnTo>
                    <a:pt x="53378" y="6045"/>
                  </a:lnTo>
                  <a:lnTo>
                    <a:pt x="53187" y="6248"/>
                  </a:lnTo>
                  <a:lnTo>
                    <a:pt x="52933" y="6692"/>
                  </a:lnTo>
                  <a:lnTo>
                    <a:pt x="52933" y="6997"/>
                  </a:lnTo>
                  <a:lnTo>
                    <a:pt x="53276" y="6794"/>
                  </a:lnTo>
                  <a:lnTo>
                    <a:pt x="53187" y="6350"/>
                  </a:lnTo>
                  <a:lnTo>
                    <a:pt x="53378" y="6248"/>
                  </a:lnTo>
                  <a:lnTo>
                    <a:pt x="53581" y="6146"/>
                  </a:lnTo>
                  <a:lnTo>
                    <a:pt x="53822" y="6248"/>
                  </a:lnTo>
                  <a:lnTo>
                    <a:pt x="54076" y="6045"/>
                  </a:lnTo>
                  <a:close/>
                </a:path>
                <a:path w="102234" h="10795">
                  <a:moveTo>
                    <a:pt x="55016" y="8382"/>
                  </a:moveTo>
                  <a:lnTo>
                    <a:pt x="54724" y="8382"/>
                  </a:lnTo>
                  <a:lnTo>
                    <a:pt x="54914" y="8636"/>
                  </a:lnTo>
                  <a:lnTo>
                    <a:pt x="55016" y="8382"/>
                  </a:lnTo>
                  <a:close/>
                </a:path>
                <a:path w="102234" h="10795">
                  <a:moveTo>
                    <a:pt x="55168" y="6350"/>
                  </a:moveTo>
                  <a:lnTo>
                    <a:pt x="54813" y="6248"/>
                  </a:lnTo>
                  <a:lnTo>
                    <a:pt x="54813" y="6045"/>
                  </a:lnTo>
                  <a:lnTo>
                    <a:pt x="54622" y="6248"/>
                  </a:lnTo>
                  <a:lnTo>
                    <a:pt x="54470" y="6146"/>
                  </a:lnTo>
                  <a:lnTo>
                    <a:pt x="54622" y="6692"/>
                  </a:lnTo>
                  <a:lnTo>
                    <a:pt x="54178" y="6896"/>
                  </a:lnTo>
                  <a:lnTo>
                    <a:pt x="54368" y="6997"/>
                  </a:lnTo>
                  <a:lnTo>
                    <a:pt x="54914" y="6997"/>
                  </a:lnTo>
                  <a:lnTo>
                    <a:pt x="54813" y="6692"/>
                  </a:lnTo>
                  <a:lnTo>
                    <a:pt x="54813" y="6540"/>
                  </a:lnTo>
                  <a:lnTo>
                    <a:pt x="55168" y="6350"/>
                  </a:lnTo>
                  <a:close/>
                </a:path>
                <a:path w="102234" h="10795">
                  <a:moveTo>
                    <a:pt x="58242" y="8534"/>
                  </a:moveTo>
                  <a:lnTo>
                    <a:pt x="58039" y="8178"/>
                  </a:lnTo>
                  <a:lnTo>
                    <a:pt x="57797" y="8382"/>
                  </a:lnTo>
                  <a:lnTo>
                    <a:pt x="57594" y="8382"/>
                  </a:lnTo>
                  <a:lnTo>
                    <a:pt x="57492" y="8534"/>
                  </a:lnTo>
                  <a:lnTo>
                    <a:pt x="58242" y="8534"/>
                  </a:lnTo>
                  <a:close/>
                </a:path>
                <a:path w="102234" h="10795">
                  <a:moveTo>
                    <a:pt x="58940" y="8382"/>
                  </a:moveTo>
                  <a:lnTo>
                    <a:pt x="58585" y="8178"/>
                  </a:lnTo>
                  <a:lnTo>
                    <a:pt x="58242" y="8534"/>
                  </a:lnTo>
                  <a:lnTo>
                    <a:pt x="58496" y="8534"/>
                  </a:lnTo>
                  <a:lnTo>
                    <a:pt x="58940" y="8382"/>
                  </a:lnTo>
                  <a:close/>
                </a:path>
                <a:path w="102234" h="10795">
                  <a:moveTo>
                    <a:pt x="61163" y="8178"/>
                  </a:moveTo>
                  <a:lnTo>
                    <a:pt x="59575" y="8178"/>
                  </a:lnTo>
                  <a:lnTo>
                    <a:pt x="59728" y="8636"/>
                  </a:lnTo>
                  <a:lnTo>
                    <a:pt x="60921" y="8534"/>
                  </a:lnTo>
                  <a:lnTo>
                    <a:pt x="61163" y="8178"/>
                  </a:lnTo>
                  <a:close/>
                </a:path>
                <a:path w="102234" h="10795">
                  <a:moveTo>
                    <a:pt x="62166" y="8178"/>
                  </a:moveTo>
                  <a:lnTo>
                    <a:pt x="61468" y="8178"/>
                  </a:lnTo>
                  <a:lnTo>
                    <a:pt x="61569" y="8636"/>
                  </a:lnTo>
                  <a:lnTo>
                    <a:pt x="62064" y="8636"/>
                  </a:lnTo>
                  <a:lnTo>
                    <a:pt x="62166" y="8178"/>
                  </a:lnTo>
                  <a:close/>
                </a:path>
                <a:path w="102234" h="10795">
                  <a:moveTo>
                    <a:pt x="63055" y="8280"/>
                  </a:moveTo>
                  <a:lnTo>
                    <a:pt x="62903" y="8178"/>
                  </a:lnTo>
                  <a:lnTo>
                    <a:pt x="62903" y="8382"/>
                  </a:lnTo>
                  <a:lnTo>
                    <a:pt x="63055" y="8534"/>
                  </a:lnTo>
                  <a:lnTo>
                    <a:pt x="63055" y="8280"/>
                  </a:lnTo>
                  <a:close/>
                </a:path>
                <a:path w="102234" h="10795">
                  <a:moveTo>
                    <a:pt x="64249" y="8178"/>
                  </a:moveTo>
                  <a:lnTo>
                    <a:pt x="63703" y="8178"/>
                  </a:lnTo>
                  <a:lnTo>
                    <a:pt x="63792" y="8636"/>
                  </a:lnTo>
                  <a:lnTo>
                    <a:pt x="64147" y="8382"/>
                  </a:lnTo>
                  <a:lnTo>
                    <a:pt x="64249" y="8178"/>
                  </a:lnTo>
                  <a:close/>
                </a:path>
                <a:path w="102234" h="10795">
                  <a:moveTo>
                    <a:pt x="64935" y="8280"/>
                  </a:moveTo>
                  <a:lnTo>
                    <a:pt x="64795" y="8178"/>
                  </a:lnTo>
                  <a:lnTo>
                    <a:pt x="64795" y="8382"/>
                  </a:lnTo>
                  <a:lnTo>
                    <a:pt x="64935" y="8534"/>
                  </a:lnTo>
                  <a:lnTo>
                    <a:pt x="64935" y="8280"/>
                  </a:lnTo>
                  <a:close/>
                </a:path>
                <a:path w="102234" h="10795">
                  <a:moveTo>
                    <a:pt x="66471" y="7442"/>
                  </a:moveTo>
                  <a:lnTo>
                    <a:pt x="65925" y="7086"/>
                  </a:lnTo>
                  <a:lnTo>
                    <a:pt x="65392" y="7340"/>
                  </a:lnTo>
                  <a:lnTo>
                    <a:pt x="65925" y="7340"/>
                  </a:lnTo>
                  <a:lnTo>
                    <a:pt x="66128" y="7442"/>
                  </a:lnTo>
                  <a:lnTo>
                    <a:pt x="66471" y="7442"/>
                  </a:lnTo>
                  <a:close/>
                </a:path>
                <a:path w="102234" h="10795">
                  <a:moveTo>
                    <a:pt x="66725" y="7086"/>
                  </a:moveTo>
                  <a:lnTo>
                    <a:pt x="66573" y="6896"/>
                  </a:lnTo>
                  <a:lnTo>
                    <a:pt x="66471" y="7442"/>
                  </a:lnTo>
                  <a:lnTo>
                    <a:pt x="66725" y="7442"/>
                  </a:lnTo>
                  <a:lnTo>
                    <a:pt x="66725" y="7086"/>
                  </a:lnTo>
                  <a:close/>
                </a:path>
                <a:path w="102234" h="10795">
                  <a:moveTo>
                    <a:pt x="67919" y="7442"/>
                  </a:moveTo>
                  <a:lnTo>
                    <a:pt x="67716" y="7340"/>
                  </a:lnTo>
                  <a:lnTo>
                    <a:pt x="67564" y="7239"/>
                  </a:lnTo>
                  <a:lnTo>
                    <a:pt x="67716" y="7442"/>
                  </a:lnTo>
                  <a:lnTo>
                    <a:pt x="67919" y="7442"/>
                  </a:lnTo>
                  <a:close/>
                </a:path>
                <a:path w="102234" h="10795">
                  <a:moveTo>
                    <a:pt x="69011" y="7442"/>
                  </a:moveTo>
                  <a:lnTo>
                    <a:pt x="68707" y="7340"/>
                  </a:lnTo>
                  <a:lnTo>
                    <a:pt x="68910" y="7442"/>
                  </a:lnTo>
                  <a:close/>
                </a:path>
                <a:path w="102234" h="10795">
                  <a:moveTo>
                    <a:pt x="69278" y="8559"/>
                  </a:moveTo>
                  <a:lnTo>
                    <a:pt x="69011" y="8178"/>
                  </a:lnTo>
                  <a:lnTo>
                    <a:pt x="68567" y="8534"/>
                  </a:lnTo>
                  <a:lnTo>
                    <a:pt x="68465" y="8280"/>
                  </a:lnTo>
                  <a:lnTo>
                    <a:pt x="67919" y="8178"/>
                  </a:lnTo>
                  <a:lnTo>
                    <a:pt x="68262" y="8636"/>
                  </a:lnTo>
                  <a:lnTo>
                    <a:pt x="69278" y="8559"/>
                  </a:lnTo>
                  <a:close/>
                </a:path>
                <a:path w="102234" h="10795">
                  <a:moveTo>
                    <a:pt x="69418" y="8547"/>
                  </a:moveTo>
                  <a:lnTo>
                    <a:pt x="69278" y="8559"/>
                  </a:lnTo>
                  <a:lnTo>
                    <a:pt x="69418" y="8547"/>
                  </a:lnTo>
                  <a:close/>
                </a:path>
                <a:path w="102234" h="10795">
                  <a:moveTo>
                    <a:pt x="69900" y="8382"/>
                  </a:moveTo>
                  <a:lnTo>
                    <a:pt x="69608" y="8280"/>
                  </a:lnTo>
                  <a:lnTo>
                    <a:pt x="69418" y="8547"/>
                  </a:lnTo>
                  <a:lnTo>
                    <a:pt x="69900" y="8382"/>
                  </a:lnTo>
                  <a:close/>
                </a:path>
                <a:path w="102234" h="10795">
                  <a:moveTo>
                    <a:pt x="70243" y="7340"/>
                  </a:moveTo>
                  <a:lnTo>
                    <a:pt x="69608" y="7340"/>
                  </a:lnTo>
                  <a:lnTo>
                    <a:pt x="69799" y="7442"/>
                  </a:lnTo>
                  <a:lnTo>
                    <a:pt x="70243" y="7340"/>
                  </a:lnTo>
                  <a:close/>
                </a:path>
                <a:path w="102234" h="10795">
                  <a:moveTo>
                    <a:pt x="71780" y="7442"/>
                  </a:moveTo>
                  <a:lnTo>
                    <a:pt x="71589" y="7442"/>
                  </a:lnTo>
                  <a:lnTo>
                    <a:pt x="71780" y="7442"/>
                  </a:lnTo>
                  <a:close/>
                </a:path>
                <a:path w="102234" h="10795">
                  <a:moveTo>
                    <a:pt x="71932" y="8382"/>
                  </a:moveTo>
                  <a:lnTo>
                    <a:pt x="70599" y="8382"/>
                  </a:lnTo>
                  <a:lnTo>
                    <a:pt x="71145" y="8636"/>
                  </a:lnTo>
                  <a:lnTo>
                    <a:pt x="71488" y="8534"/>
                  </a:lnTo>
                  <a:lnTo>
                    <a:pt x="71932" y="8382"/>
                  </a:lnTo>
                  <a:close/>
                </a:path>
                <a:path w="102234" h="10795">
                  <a:moveTo>
                    <a:pt x="72783" y="8382"/>
                  </a:moveTo>
                  <a:lnTo>
                    <a:pt x="72136" y="8382"/>
                  </a:lnTo>
                  <a:lnTo>
                    <a:pt x="72377" y="8636"/>
                  </a:lnTo>
                  <a:lnTo>
                    <a:pt x="72580" y="8636"/>
                  </a:lnTo>
                  <a:lnTo>
                    <a:pt x="72783" y="8382"/>
                  </a:lnTo>
                  <a:close/>
                </a:path>
                <a:path w="102234" h="10795">
                  <a:moveTo>
                    <a:pt x="73672" y="8382"/>
                  </a:moveTo>
                  <a:lnTo>
                    <a:pt x="73228" y="8382"/>
                  </a:lnTo>
                  <a:lnTo>
                    <a:pt x="73367" y="8636"/>
                  </a:lnTo>
                  <a:lnTo>
                    <a:pt x="73571" y="8534"/>
                  </a:lnTo>
                  <a:lnTo>
                    <a:pt x="73672" y="8382"/>
                  </a:lnTo>
                  <a:close/>
                </a:path>
                <a:path w="102234" h="10795">
                  <a:moveTo>
                    <a:pt x="73825" y="7543"/>
                  </a:moveTo>
                  <a:lnTo>
                    <a:pt x="73228" y="7543"/>
                  </a:lnTo>
                  <a:lnTo>
                    <a:pt x="73367" y="7632"/>
                  </a:lnTo>
                  <a:lnTo>
                    <a:pt x="73571" y="7632"/>
                  </a:lnTo>
                  <a:lnTo>
                    <a:pt x="73825" y="7543"/>
                  </a:lnTo>
                  <a:close/>
                </a:path>
                <a:path w="102234" h="10795">
                  <a:moveTo>
                    <a:pt x="74460" y="8636"/>
                  </a:moveTo>
                  <a:lnTo>
                    <a:pt x="74269" y="8382"/>
                  </a:lnTo>
                  <a:lnTo>
                    <a:pt x="74117" y="8636"/>
                  </a:lnTo>
                  <a:lnTo>
                    <a:pt x="74460" y="8636"/>
                  </a:lnTo>
                  <a:close/>
                </a:path>
                <a:path w="102234" h="10795">
                  <a:moveTo>
                    <a:pt x="76796" y="7543"/>
                  </a:moveTo>
                  <a:lnTo>
                    <a:pt x="75552" y="7543"/>
                  </a:lnTo>
                  <a:lnTo>
                    <a:pt x="75996" y="7632"/>
                  </a:lnTo>
                  <a:lnTo>
                    <a:pt x="76352" y="7632"/>
                  </a:lnTo>
                  <a:lnTo>
                    <a:pt x="76796" y="7543"/>
                  </a:lnTo>
                  <a:close/>
                </a:path>
                <a:path w="102234" h="10795">
                  <a:moveTo>
                    <a:pt x="76796" y="3962"/>
                  </a:moveTo>
                  <a:lnTo>
                    <a:pt x="69456" y="3670"/>
                  </a:lnTo>
                  <a:lnTo>
                    <a:pt x="69456" y="4114"/>
                  </a:lnTo>
                  <a:lnTo>
                    <a:pt x="70243" y="4216"/>
                  </a:lnTo>
                  <a:lnTo>
                    <a:pt x="70688" y="4216"/>
                  </a:lnTo>
                  <a:lnTo>
                    <a:pt x="70688" y="4508"/>
                  </a:lnTo>
                  <a:lnTo>
                    <a:pt x="70345" y="4953"/>
                  </a:lnTo>
                  <a:lnTo>
                    <a:pt x="70688" y="5156"/>
                  </a:lnTo>
                  <a:lnTo>
                    <a:pt x="71043" y="5257"/>
                  </a:lnTo>
                  <a:lnTo>
                    <a:pt x="71145" y="4711"/>
                  </a:lnTo>
                  <a:lnTo>
                    <a:pt x="71488" y="4610"/>
                  </a:lnTo>
                  <a:lnTo>
                    <a:pt x="71932" y="4508"/>
                  </a:lnTo>
                  <a:lnTo>
                    <a:pt x="72136" y="4953"/>
                  </a:lnTo>
                  <a:lnTo>
                    <a:pt x="72580" y="4864"/>
                  </a:lnTo>
                  <a:lnTo>
                    <a:pt x="72783" y="4711"/>
                  </a:lnTo>
                  <a:lnTo>
                    <a:pt x="72783" y="4508"/>
                  </a:lnTo>
                  <a:lnTo>
                    <a:pt x="73228" y="4508"/>
                  </a:lnTo>
                  <a:lnTo>
                    <a:pt x="75260" y="4406"/>
                  </a:lnTo>
                  <a:lnTo>
                    <a:pt x="76250" y="4508"/>
                  </a:lnTo>
                  <a:lnTo>
                    <a:pt x="76796" y="3962"/>
                  </a:lnTo>
                  <a:close/>
                </a:path>
                <a:path w="102234" h="10795">
                  <a:moveTo>
                    <a:pt x="78232" y="7632"/>
                  </a:moveTo>
                  <a:lnTo>
                    <a:pt x="77685" y="7632"/>
                  </a:lnTo>
                  <a:lnTo>
                    <a:pt x="77889" y="7734"/>
                  </a:lnTo>
                  <a:lnTo>
                    <a:pt x="78041" y="7734"/>
                  </a:lnTo>
                  <a:lnTo>
                    <a:pt x="78232" y="7632"/>
                  </a:lnTo>
                  <a:close/>
                </a:path>
                <a:path w="102234" h="10795">
                  <a:moveTo>
                    <a:pt x="78778" y="6540"/>
                  </a:moveTo>
                  <a:lnTo>
                    <a:pt x="78625" y="6451"/>
                  </a:lnTo>
                  <a:lnTo>
                    <a:pt x="78536" y="6197"/>
                  </a:lnTo>
                  <a:lnTo>
                    <a:pt x="78232" y="6045"/>
                  </a:lnTo>
                  <a:lnTo>
                    <a:pt x="77584" y="5803"/>
                  </a:lnTo>
                  <a:lnTo>
                    <a:pt x="77584" y="6350"/>
                  </a:lnTo>
                  <a:lnTo>
                    <a:pt x="77444" y="6350"/>
                  </a:lnTo>
                  <a:lnTo>
                    <a:pt x="76542" y="6146"/>
                  </a:lnTo>
                  <a:lnTo>
                    <a:pt x="76149" y="6045"/>
                  </a:lnTo>
                  <a:lnTo>
                    <a:pt x="75996" y="6540"/>
                  </a:lnTo>
                  <a:lnTo>
                    <a:pt x="75552" y="6451"/>
                  </a:lnTo>
                  <a:lnTo>
                    <a:pt x="75006" y="6248"/>
                  </a:lnTo>
                  <a:lnTo>
                    <a:pt x="74561" y="6045"/>
                  </a:lnTo>
                  <a:lnTo>
                    <a:pt x="74015" y="6451"/>
                  </a:lnTo>
                  <a:lnTo>
                    <a:pt x="73571" y="6045"/>
                  </a:lnTo>
                  <a:lnTo>
                    <a:pt x="73228" y="6692"/>
                  </a:lnTo>
                  <a:lnTo>
                    <a:pt x="74663" y="6451"/>
                  </a:lnTo>
                  <a:lnTo>
                    <a:pt x="75260" y="6794"/>
                  </a:lnTo>
                  <a:lnTo>
                    <a:pt x="75450" y="6451"/>
                  </a:lnTo>
                  <a:lnTo>
                    <a:pt x="75806" y="6794"/>
                  </a:lnTo>
                  <a:lnTo>
                    <a:pt x="77241" y="6794"/>
                  </a:lnTo>
                  <a:lnTo>
                    <a:pt x="77787" y="6692"/>
                  </a:lnTo>
                  <a:lnTo>
                    <a:pt x="78676" y="6997"/>
                  </a:lnTo>
                  <a:lnTo>
                    <a:pt x="78333" y="6692"/>
                  </a:lnTo>
                  <a:lnTo>
                    <a:pt x="78486" y="6692"/>
                  </a:lnTo>
                  <a:lnTo>
                    <a:pt x="78536" y="6540"/>
                  </a:lnTo>
                  <a:lnTo>
                    <a:pt x="78778" y="6540"/>
                  </a:lnTo>
                  <a:close/>
                </a:path>
                <a:path w="102234" h="10795">
                  <a:moveTo>
                    <a:pt x="80022" y="8928"/>
                  </a:moveTo>
                  <a:lnTo>
                    <a:pt x="79768" y="8636"/>
                  </a:lnTo>
                  <a:lnTo>
                    <a:pt x="78676" y="8724"/>
                  </a:lnTo>
                  <a:lnTo>
                    <a:pt x="78333" y="8724"/>
                  </a:lnTo>
                  <a:lnTo>
                    <a:pt x="78778" y="8826"/>
                  </a:lnTo>
                  <a:lnTo>
                    <a:pt x="79133" y="8724"/>
                  </a:lnTo>
                  <a:lnTo>
                    <a:pt x="80022" y="8928"/>
                  </a:lnTo>
                  <a:close/>
                </a:path>
                <a:path w="102234" h="10795">
                  <a:moveTo>
                    <a:pt x="80670" y="6604"/>
                  </a:moveTo>
                  <a:lnTo>
                    <a:pt x="80467" y="6540"/>
                  </a:lnTo>
                  <a:lnTo>
                    <a:pt x="80022" y="6540"/>
                  </a:lnTo>
                  <a:lnTo>
                    <a:pt x="80086" y="6184"/>
                  </a:lnTo>
                  <a:lnTo>
                    <a:pt x="80213" y="6045"/>
                  </a:lnTo>
                  <a:lnTo>
                    <a:pt x="79222" y="6045"/>
                  </a:lnTo>
                  <a:lnTo>
                    <a:pt x="79032" y="6146"/>
                  </a:lnTo>
                  <a:lnTo>
                    <a:pt x="79133" y="6350"/>
                  </a:lnTo>
                  <a:lnTo>
                    <a:pt x="79032" y="6540"/>
                  </a:lnTo>
                  <a:lnTo>
                    <a:pt x="79375" y="6540"/>
                  </a:lnTo>
                  <a:lnTo>
                    <a:pt x="79578" y="6451"/>
                  </a:lnTo>
                  <a:lnTo>
                    <a:pt x="79578" y="6794"/>
                  </a:lnTo>
                  <a:lnTo>
                    <a:pt x="79324" y="6997"/>
                  </a:lnTo>
                  <a:lnTo>
                    <a:pt x="80568" y="6997"/>
                  </a:lnTo>
                  <a:lnTo>
                    <a:pt x="80670" y="6604"/>
                  </a:lnTo>
                  <a:close/>
                </a:path>
                <a:path w="102234" h="10795">
                  <a:moveTo>
                    <a:pt x="80822" y="6642"/>
                  </a:moveTo>
                  <a:lnTo>
                    <a:pt x="80670" y="6540"/>
                  </a:lnTo>
                  <a:lnTo>
                    <a:pt x="80822" y="6642"/>
                  </a:lnTo>
                  <a:close/>
                </a:path>
                <a:path w="102234" h="10795">
                  <a:moveTo>
                    <a:pt x="81013" y="8928"/>
                  </a:moveTo>
                  <a:lnTo>
                    <a:pt x="80810" y="8724"/>
                  </a:lnTo>
                  <a:lnTo>
                    <a:pt x="80568" y="8928"/>
                  </a:lnTo>
                  <a:lnTo>
                    <a:pt x="81013" y="8928"/>
                  </a:lnTo>
                  <a:close/>
                </a:path>
                <a:path w="102234" h="10795">
                  <a:moveTo>
                    <a:pt x="81013" y="6692"/>
                  </a:moveTo>
                  <a:lnTo>
                    <a:pt x="80822" y="6642"/>
                  </a:lnTo>
                  <a:lnTo>
                    <a:pt x="81013" y="6692"/>
                  </a:lnTo>
                  <a:close/>
                </a:path>
                <a:path w="102234" h="10795">
                  <a:moveTo>
                    <a:pt x="82257" y="6692"/>
                  </a:moveTo>
                  <a:lnTo>
                    <a:pt x="82003" y="6350"/>
                  </a:lnTo>
                  <a:lnTo>
                    <a:pt x="81559" y="6692"/>
                  </a:lnTo>
                  <a:lnTo>
                    <a:pt x="81521" y="6451"/>
                  </a:lnTo>
                  <a:lnTo>
                    <a:pt x="81216" y="6248"/>
                  </a:lnTo>
                  <a:lnTo>
                    <a:pt x="81013" y="6692"/>
                  </a:lnTo>
                  <a:lnTo>
                    <a:pt x="81216" y="7086"/>
                  </a:lnTo>
                  <a:lnTo>
                    <a:pt x="81457" y="7086"/>
                  </a:lnTo>
                  <a:lnTo>
                    <a:pt x="81800" y="7239"/>
                  </a:lnTo>
                  <a:lnTo>
                    <a:pt x="82257" y="6794"/>
                  </a:lnTo>
                  <a:close/>
                </a:path>
                <a:path w="102234" h="10795">
                  <a:moveTo>
                    <a:pt x="82702" y="8928"/>
                  </a:moveTo>
                  <a:lnTo>
                    <a:pt x="82550" y="8826"/>
                  </a:lnTo>
                  <a:lnTo>
                    <a:pt x="82550" y="9169"/>
                  </a:lnTo>
                  <a:lnTo>
                    <a:pt x="82702" y="9169"/>
                  </a:lnTo>
                  <a:lnTo>
                    <a:pt x="82702" y="8928"/>
                  </a:lnTo>
                  <a:close/>
                </a:path>
                <a:path w="102234" h="10795">
                  <a:moveTo>
                    <a:pt x="82702" y="6045"/>
                  </a:moveTo>
                  <a:lnTo>
                    <a:pt x="82448" y="6248"/>
                  </a:lnTo>
                  <a:lnTo>
                    <a:pt x="82702" y="6248"/>
                  </a:lnTo>
                  <a:lnTo>
                    <a:pt x="82702" y="6045"/>
                  </a:lnTo>
                  <a:close/>
                </a:path>
                <a:path w="102234" h="10795">
                  <a:moveTo>
                    <a:pt x="83096" y="8089"/>
                  </a:moveTo>
                  <a:lnTo>
                    <a:pt x="82448" y="8089"/>
                  </a:lnTo>
                  <a:lnTo>
                    <a:pt x="82702" y="8178"/>
                  </a:lnTo>
                  <a:lnTo>
                    <a:pt x="82892" y="8178"/>
                  </a:lnTo>
                  <a:lnTo>
                    <a:pt x="83096" y="8089"/>
                  </a:lnTo>
                  <a:close/>
                </a:path>
                <a:path w="102234" h="10795">
                  <a:moveTo>
                    <a:pt x="83350" y="9169"/>
                  </a:moveTo>
                  <a:lnTo>
                    <a:pt x="83248" y="9029"/>
                  </a:lnTo>
                  <a:lnTo>
                    <a:pt x="83096" y="9029"/>
                  </a:lnTo>
                  <a:lnTo>
                    <a:pt x="83096" y="9169"/>
                  </a:lnTo>
                  <a:lnTo>
                    <a:pt x="83350" y="9169"/>
                  </a:lnTo>
                  <a:close/>
                </a:path>
                <a:path w="102234" h="10795">
                  <a:moveTo>
                    <a:pt x="84886" y="9271"/>
                  </a:moveTo>
                  <a:lnTo>
                    <a:pt x="84188" y="9169"/>
                  </a:lnTo>
                  <a:lnTo>
                    <a:pt x="83794" y="9169"/>
                  </a:lnTo>
                  <a:lnTo>
                    <a:pt x="84188" y="9321"/>
                  </a:lnTo>
                  <a:lnTo>
                    <a:pt x="84632" y="9271"/>
                  </a:lnTo>
                  <a:lnTo>
                    <a:pt x="84886" y="9271"/>
                  </a:lnTo>
                  <a:close/>
                </a:path>
                <a:path w="102234" h="10795">
                  <a:moveTo>
                    <a:pt x="85775" y="9372"/>
                  </a:moveTo>
                  <a:lnTo>
                    <a:pt x="85521" y="9372"/>
                  </a:lnTo>
                  <a:lnTo>
                    <a:pt x="85280" y="9321"/>
                  </a:lnTo>
                  <a:lnTo>
                    <a:pt x="85026" y="9271"/>
                  </a:lnTo>
                  <a:lnTo>
                    <a:pt x="85331" y="9474"/>
                  </a:lnTo>
                  <a:lnTo>
                    <a:pt x="85775" y="9372"/>
                  </a:lnTo>
                  <a:close/>
                </a:path>
                <a:path w="102234" h="10795">
                  <a:moveTo>
                    <a:pt x="87655" y="9474"/>
                  </a:moveTo>
                  <a:lnTo>
                    <a:pt x="87210" y="9372"/>
                  </a:lnTo>
                  <a:lnTo>
                    <a:pt x="87655" y="9474"/>
                  </a:lnTo>
                  <a:close/>
                </a:path>
                <a:path w="102234" h="10795">
                  <a:moveTo>
                    <a:pt x="88112" y="5499"/>
                  </a:moveTo>
                  <a:lnTo>
                    <a:pt x="85953" y="5257"/>
                  </a:lnTo>
                  <a:lnTo>
                    <a:pt x="82448" y="4864"/>
                  </a:lnTo>
                  <a:lnTo>
                    <a:pt x="81902" y="5257"/>
                  </a:lnTo>
                  <a:lnTo>
                    <a:pt x="81610" y="5054"/>
                  </a:lnTo>
                  <a:lnTo>
                    <a:pt x="81356" y="4864"/>
                  </a:lnTo>
                  <a:lnTo>
                    <a:pt x="80670" y="4762"/>
                  </a:lnTo>
                  <a:lnTo>
                    <a:pt x="80213" y="5054"/>
                  </a:lnTo>
                  <a:lnTo>
                    <a:pt x="79921" y="4762"/>
                  </a:lnTo>
                  <a:lnTo>
                    <a:pt x="80022" y="5054"/>
                  </a:lnTo>
                  <a:lnTo>
                    <a:pt x="80124" y="5257"/>
                  </a:lnTo>
                  <a:lnTo>
                    <a:pt x="88112" y="5499"/>
                  </a:lnTo>
                  <a:close/>
                </a:path>
                <a:path w="102234" h="10795">
                  <a:moveTo>
                    <a:pt x="89789" y="8724"/>
                  </a:moveTo>
                  <a:lnTo>
                    <a:pt x="89446" y="8724"/>
                  </a:lnTo>
                  <a:lnTo>
                    <a:pt x="89789" y="8724"/>
                  </a:lnTo>
                  <a:close/>
                </a:path>
                <a:path w="102234" h="10795">
                  <a:moveTo>
                    <a:pt x="90093" y="5702"/>
                  </a:moveTo>
                  <a:lnTo>
                    <a:pt x="89890" y="5702"/>
                  </a:lnTo>
                  <a:lnTo>
                    <a:pt x="90093" y="5702"/>
                  </a:lnTo>
                  <a:close/>
                </a:path>
                <a:path w="102234" h="10795">
                  <a:moveTo>
                    <a:pt x="90436" y="4864"/>
                  </a:moveTo>
                  <a:lnTo>
                    <a:pt x="90246" y="4762"/>
                  </a:lnTo>
                  <a:lnTo>
                    <a:pt x="90093" y="4762"/>
                  </a:lnTo>
                  <a:lnTo>
                    <a:pt x="90246" y="4864"/>
                  </a:lnTo>
                  <a:lnTo>
                    <a:pt x="90436" y="4864"/>
                  </a:lnTo>
                  <a:close/>
                </a:path>
                <a:path w="102234" h="10795">
                  <a:moveTo>
                    <a:pt x="92329" y="4864"/>
                  </a:moveTo>
                  <a:lnTo>
                    <a:pt x="91681" y="4864"/>
                  </a:lnTo>
                  <a:lnTo>
                    <a:pt x="91871" y="4953"/>
                  </a:lnTo>
                  <a:lnTo>
                    <a:pt x="92125" y="4953"/>
                  </a:lnTo>
                  <a:lnTo>
                    <a:pt x="92329" y="4864"/>
                  </a:lnTo>
                  <a:close/>
                </a:path>
                <a:path w="102234" h="10795">
                  <a:moveTo>
                    <a:pt x="92773" y="8534"/>
                  </a:moveTo>
                  <a:lnTo>
                    <a:pt x="90779" y="8382"/>
                  </a:lnTo>
                  <a:lnTo>
                    <a:pt x="89458" y="8280"/>
                  </a:lnTo>
                  <a:lnTo>
                    <a:pt x="88138" y="8178"/>
                  </a:lnTo>
                  <a:lnTo>
                    <a:pt x="84340" y="7886"/>
                  </a:lnTo>
                  <a:lnTo>
                    <a:pt x="84137" y="8382"/>
                  </a:lnTo>
                  <a:lnTo>
                    <a:pt x="84785" y="8178"/>
                  </a:lnTo>
                  <a:lnTo>
                    <a:pt x="85331" y="8280"/>
                  </a:lnTo>
                  <a:lnTo>
                    <a:pt x="86017" y="8534"/>
                  </a:lnTo>
                  <a:lnTo>
                    <a:pt x="86423" y="8280"/>
                  </a:lnTo>
                  <a:lnTo>
                    <a:pt x="87109" y="8534"/>
                  </a:lnTo>
                  <a:lnTo>
                    <a:pt x="87464" y="8636"/>
                  </a:lnTo>
                  <a:lnTo>
                    <a:pt x="87566" y="8382"/>
                  </a:lnTo>
                  <a:lnTo>
                    <a:pt x="87757" y="8280"/>
                  </a:lnTo>
                  <a:lnTo>
                    <a:pt x="87909" y="9029"/>
                  </a:lnTo>
                  <a:lnTo>
                    <a:pt x="88011" y="8382"/>
                  </a:lnTo>
                  <a:lnTo>
                    <a:pt x="88798" y="8636"/>
                  </a:lnTo>
                  <a:lnTo>
                    <a:pt x="89001" y="8636"/>
                  </a:lnTo>
                  <a:lnTo>
                    <a:pt x="89446" y="8636"/>
                  </a:lnTo>
                  <a:lnTo>
                    <a:pt x="89827" y="8636"/>
                  </a:lnTo>
                  <a:lnTo>
                    <a:pt x="90093" y="8636"/>
                  </a:lnTo>
                  <a:lnTo>
                    <a:pt x="90982" y="8928"/>
                  </a:lnTo>
                  <a:lnTo>
                    <a:pt x="91325" y="8724"/>
                  </a:lnTo>
                  <a:lnTo>
                    <a:pt x="92125" y="9029"/>
                  </a:lnTo>
                  <a:lnTo>
                    <a:pt x="92773" y="9169"/>
                  </a:lnTo>
                  <a:lnTo>
                    <a:pt x="92773" y="8724"/>
                  </a:lnTo>
                  <a:lnTo>
                    <a:pt x="92773" y="8534"/>
                  </a:lnTo>
                  <a:close/>
                </a:path>
                <a:path w="102234" h="10795">
                  <a:moveTo>
                    <a:pt x="93865" y="7239"/>
                  </a:moveTo>
                  <a:lnTo>
                    <a:pt x="93116" y="7239"/>
                  </a:lnTo>
                  <a:lnTo>
                    <a:pt x="93218" y="6896"/>
                  </a:lnTo>
                  <a:lnTo>
                    <a:pt x="93319" y="6692"/>
                  </a:lnTo>
                  <a:lnTo>
                    <a:pt x="92227" y="6692"/>
                  </a:lnTo>
                  <a:lnTo>
                    <a:pt x="92227" y="6997"/>
                  </a:lnTo>
                  <a:lnTo>
                    <a:pt x="91973" y="6997"/>
                  </a:lnTo>
                  <a:lnTo>
                    <a:pt x="91973" y="6794"/>
                  </a:lnTo>
                  <a:lnTo>
                    <a:pt x="91782" y="6692"/>
                  </a:lnTo>
                  <a:lnTo>
                    <a:pt x="89547" y="6692"/>
                  </a:lnTo>
                  <a:lnTo>
                    <a:pt x="88353" y="6540"/>
                  </a:lnTo>
                  <a:lnTo>
                    <a:pt x="87757" y="6350"/>
                  </a:lnTo>
                  <a:lnTo>
                    <a:pt x="87109" y="6248"/>
                  </a:lnTo>
                  <a:lnTo>
                    <a:pt x="86321" y="6794"/>
                  </a:lnTo>
                  <a:lnTo>
                    <a:pt x="85877" y="6350"/>
                  </a:lnTo>
                  <a:lnTo>
                    <a:pt x="85572" y="6997"/>
                  </a:lnTo>
                  <a:lnTo>
                    <a:pt x="85128" y="7086"/>
                  </a:lnTo>
                  <a:lnTo>
                    <a:pt x="85039" y="6896"/>
                  </a:lnTo>
                  <a:lnTo>
                    <a:pt x="84886" y="6540"/>
                  </a:lnTo>
                  <a:lnTo>
                    <a:pt x="84442" y="6896"/>
                  </a:lnTo>
                  <a:lnTo>
                    <a:pt x="84137" y="6451"/>
                  </a:lnTo>
                  <a:lnTo>
                    <a:pt x="83985" y="6540"/>
                  </a:lnTo>
                  <a:lnTo>
                    <a:pt x="83794" y="6540"/>
                  </a:lnTo>
                  <a:lnTo>
                    <a:pt x="83693" y="6794"/>
                  </a:lnTo>
                  <a:lnTo>
                    <a:pt x="83540" y="6692"/>
                  </a:lnTo>
                  <a:lnTo>
                    <a:pt x="83350" y="6692"/>
                  </a:lnTo>
                  <a:lnTo>
                    <a:pt x="83540" y="6350"/>
                  </a:lnTo>
                  <a:lnTo>
                    <a:pt x="83350" y="6248"/>
                  </a:lnTo>
                  <a:lnTo>
                    <a:pt x="83096" y="6045"/>
                  </a:lnTo>
                  <a:lnTo>
                    <a:pt x="82943" y="6146"/>
                  </a:lnTo>
                  <a:lnTo>
                    <a:pt x="83248" y="6692"/>
                  </a:lnTo>
                  <a:lnTo>
                    <a:pt x="82804" y="6692"/>
                  </a:lnTo>
                  <a:lnTo>
                    <a:pt x="82346" y="6794"/>
                  </a:lnTo>
                  <a:lnTo>
                    <a:pt x="83794" y="7340"/>
                  </a:lnTo>
                  <a:lnTo>
                    <a:pt x="84442" y="6997"/>
                  </a:lnTo>
                  <a:lnTo>
                    <a:pt x="84975" y="7086"/>
                  </a:lnTo>
                  <a:lnTo>
                    <a:pt x="84886" y="7340"/>
                  </a:lnTo>
                  <a:lnTo>
                    <a:pt x="85229" y="7340"/>
                  </a:lnTo>
                  <a:lnTo>
                    <a:pt x="85331" y="7086"/>
                  </a:lnTo>
                  <a:lnTo>
                    <a:pt x="85877" y="6896"/>
                  </a:lnTo>
                  <a:lnTo>
                    <a:pt x="86220" y="6997"/>
                  </a:lnTo>
                  <a:lnTo>
                    <a:pt x="86321" y="7340"/>
                  </a:lnTo>
                  <a:lnTo>
                    <a:pt x="86563" y="7086"/>
                  </a:lnTo>
                  <a:lnTo>
                    <a:pt x="86868" y="7239"/>
                  </a:lnTo>
                  <a:lnTo>
                    <a:pt x="87109" y="7086"/>
                  </a:lnTo>
                  <a:lnTo>
                    <a:pt x="87312" y="6997"/>
                  </a:lnTo>
                  <a:lnTo>
                    <a:pt x="87464" y="6794"/>
                  </a:lnTo>
                  <a:lnTo>
                    <a:pt x="87757" y="6794"/>
                  </a:lnTo>
                  <a:lnTo>
                    <a:pt x="87757" y="7340"/>
                  </a:lnTo>
                  <a:lnTo>
                    <a:pt x="88112" y="6692"/>
                  </a:lnTo>
                  <a:lnTo>
                    <a:pt x="88798" y="7086"/>
                  </a:lnTo>
                  <a:lnTo>
                    <a:pt x="89001" y="7086"/>
                  </a:lnTo>
                  <a:lnTo>
                    <a:pt x="89103" y="6896"/>
                  </a:lnTo>
                  <a:lnTo>
                    <a:pt x="89344" y="6997"/>
                  </a:lnTo>
                  <a:lnTo>
                    <a:pt x="89446" y="7442"/>
                  </a:lnTo>
                  <a:lnTo>
                    <a:pt x="89992" y="7442"/>
                  </a:lnTo>
                  <a:lnTo>
                    <a:pt x="90246" y="7632"/>
                  </a:lnTo>
                  <a:lnTo>
                    <a:pt x="90335" y="7442"/>
                  </a:lnTo>
                  <a:lnTo>
                    <a:pt x="90538" y="7632"/>
                  </a:lnTo>
                  <a:lnTo>
                    <a:pt x="90792" y="7442"/>
                  </a:lnTo>
                  <a:lnTo>
                    <a:pt x="90792" y="7086"/>
                  </a:lnTo>
                  <a:lnTo>
                    <a:pt x="90982" y="6997"/>
                  </a:lnTo>
                  <a:lnTo>
                    <a:pt x="91325" y="7086"/>
                  </a:lnTo>
                  <a:lnTo>
                    <a:pt x="91579" y="7239"/>
                  </a:lnTo>
                  <a:lnTo>
                    <a:pt x="91427" y="7340"/>
                  </a:lnTo>
                  <a:lnTo>
                    <a:pt x="91579" y="7442"/>
                  </a:lnTo>
                  <a:lnTo>
                    <a:pt x="91782" y="7239"/>
                  </a:lnTo>
                  <a:lnTo>
                    <a:pt x="92417" y="6997"/>
                  </a:lnTo>
                  <a:lnTo>
                    <a:pt x="92773" y="7086"/>
                  </a:lnTo>
                  <a:lnTo>
                    <a:pt x="92964" y="7239"/>
                  </a:lnTo>
                  <a:lnTo>
                    <a:pt x="92862" y="7442"/>
                  </a:lnTo>
                  <a:lnTo>
                    <a:pt x="92875" y="7734"/>
                  </a:lnTo>
                  <a:lnTo>
                    <a:pt x="93116" y="7632"/>
                  </a:lnTo>
                  <a:lnTo>
                    <a:pt x="93459" y="7734"/>
                  </a:lnTo>
                  <a:lnTo>
                    <a:pt x="93662" y="7632"/>
                  </a:lnTo>
                  <a:lnTo>
                    <a:pt x="93662" y="7442"/>
                  </a:lnTo>
                  <a:lnTo>
                    <a:pt x="93865" y="7239"/>
                  </a:lnTo>
                  <a:close/>
                </a:path>
                <a:path w="102234" h="10795">
                  <a:moveTo>
                    <a:pt x="94310" y="5054"/>
                  </a:moveTo>
                  <a:lnTo>
                    <a:pt x="93560" y="5054"/>
                  </a:lnTo>
                  <a:lnTo>
                    <a:pt x="92875" y="4864"/>
                  </a:lnTo>
                  <a:lnTo>
                    <a:pt x="93218" y="5156"/>
                  </a:lnTo>
                  <a:lnTo>
                    <a:pt x="94005" y="5156"/>
                  </a:lnTo>
                  <a:lnTo>
                    <a:pt x="94310" y="5054"/>
                  </a:lnTo>
                  <a:close/>
                </a:path>
                <a:path w="102234" h="10795">
                  <a:moveTo>
                    <a:pt x="95300" y="6045"/>
                  </a:moveTo>
                  <a:lnTo>
                    <a:pt x="95008" y="6045"/>
                  </a:lnTo>
                  <a:lnTo>
                    <a:pt x="95097" y="6248"/>
                  </a:lnTo>
                  <a:lnTo>
                    <a:pt x="95300" y="6045"/>
                  </a:lnTo>
                  <a:close/>
                </a:path>
                <a:path w="102234" h="10795">
                  <a:moveTo>
                    <a:pt x="95796" y="1638"/>
                  </a:moveTo>
                  <a:lnTo>
                    <a:pt x="95453" y="1638"/>
                  </a:lnTo>
                  <a:lnTo>
                    <a:pt x="95542" y="1828"/>
                  </a:lnTo>
                  <a:lnTo>
                    <a:pt x="95796" y="1638"/>
                  </a:lnTo>
                  <a:close/>
                </a:path>
                <a:path w="102234" h="10795">
                  <a:moveTo>
                    <a:pt x="96088" y="6045"/>
                  </a:moveTo>
                  <a:lnTo>
                    <a:pt x="95745" y="6248"/>
                  </a:lnTo>
                  <a:lnTo>
                    <a:pt x="95897" y="6248"/>
                  </a:lnTo>
                  <a:lnTo>
                    <a:pt x="96088" y="6146"/>
                  </a:lnTo>
                  <a:close/>
                </a:path>
                <a:path w="102234" h="10795">
                  <a:moveTo>
                    <a:pt x="96189" y="5257"/>
                  </a:moveTo>
                  <a:lnTo>
                    <a:pt x="95999" y="5257"/>
                  </a:lnTo>
                  <a:lnTo>
                    <a:pt x="96088" y="5410"/>
                  </a:lnTo>
                  <a:lnTo>
                    <a:pt x="96189" y="5257"/>
                  </a:lnTo>
                  <a:close/>
                </a:path>
                <a:path w="102234" h="10795">
                  <a:moveTo>
                    <a:pt x="97434" y="5156"/>
                  </a:moveTo>
                  <a:lnTo>
                    <a:pt x="97231" y="5257"/>
                  </a:lnTo>
                  <a:lnTo>
                    <a:pt x="97091" y="5156"/>
                  </a:lnTo>
                  <a:lnTo>
                    <a:pt x="96989" y="5410"/>
                  </a:lnTo>
                  <a:lnTo>
                    <a:pt x="97231" y="5499"/>
                  </a:lnTo>
                  <a:lnTo>
                    <a:pt x="97434" y="5257"/>
                  </a:lnTo>
                  <a:close/>
                </a:path>
                <a:path w="102234" h="10795">
                  <a:moveTo>
                    <a:pt x="98082" y="7239"/>
                  </a:moveTo>
                  <a:lnTo>
                    <a:pt x="97434" y="7239"/>
                  </a:lnTo>
                  <a:lnTo>
                    <a:pt x="97205" y="7086"/>
                  </a:lnTo>
                  <a:lnTo>
                    <a:pt x="95796" y="6997"/>
                  </a:lnTo>
                  <a:lnTo>
                    <a:pt x="95453" y="7086"/>
                  </a:lnTo>
                  <a:lnTo>
                    <a:pt x="95008" y="6896"/>
                  </a:lnTo>
                  <a:lnTo>
                    <a:pt x="94462" y="6794"/>
                  </a:lnTo>
                  <a:lnTo>
                    <a:pt x="94310" y="6896"/>
                  </a:lnTo>
                  <a:lnTo>
                    <a:pt x="94462" y="7086"/>
                  </a:lnTo>
                  <a:lnTo>
                    <a:pt x="94310" y="7239"/>
                  </a:lnTo>
                  <a:lnTo>
                    <a:pt x="94107" y="7239"/>
                  </a:lnTo>
                  <a:lnTo>
                    <a:pt x="94462" y="7442"/>
                  </a:lnTo>
                  <a:lnTo>
                    <a:pt x="94462" y="7734"/>
                  </a:lnTo>
                  <a:lnTo>
                    <a:pt x="94754" y="7988"/>
                  </a:lnTo>
                  <a:lnTo>
                    <a:pt x="94907" y="7632"/>
                  </a:lnTo>
                  <a:lnTo>
                    <a:pt x="95199" y="7442"/>
                  </a:lnTo>
                  <a:lnTo>
                    <a:pt x="95453" y="7340"/>
                  </a:lnTo>
                  <a:lnTo>
                    <a:pt x="95897" y="7632"/>
                  </a:lnTo>
                  <a:lnTo>
                    <a:pt x="96545" y="7734"/>
                  </a:lnTo>
                  <a:lnTo>
                    <a:pt x="96532" y="7442"/>
                  </a:lnTo>
                  <a:lnTo>
                    <a:pt x="97777" y="7543"/>
                  </a:lnTo>
                  <a:lnTo>
                    <a:pt x="98018" y="7340"/>
                  </a:lnTo>
                  <a:close/>
                </a:path>
                <a:path w="102234" h="10795">
                  <a:moveTo>
                    <a:pt x="98221" y="1930"/>
                  </a:moveTo>
                  <a:lnTo>
                    <a:pt x="97434" y="1930"/>
                  </a:lnTo>
                  <a:lnTo>
                    <a:pt x="97777" y="2032"/>
                  </a:lnTo>
                  <a:lnTo>
                    <a:pt x="97980" y="2032"/>
                  </a:lnTo>
                  <a:lnTo>
                    <a:pt x="98221" y="1930"/>
                  </a:lnTo>
                  <a:close/>
                </a:path>
                <a:path w="102234" h="10795">
                  <a:moveTo>
                    <a:pt x="98526" y="5499"/>
                  </a:moveTo>
                  <a:lnTo>
                    <a:pt x="98323" y="5410"/>
                  </a:lnTo>
                  <a:lnTo>
                    <a:pt x="98526" y="5499"/>
                  </a:lnTo>
                  <a:close/>
                </a:path>
                <a:path w="102234" h="10795">
                  <a:moveTo>
                    <a:pt x="98526" y="3327"/>
                  </a:moveTo>
                  <a:lnTo>
                    <a:pt x="98221" y="3327"/>
                  </a:lnTo>
                  <a:lnTo>
                    <a:pt x="98082" y="3225"/>
                  </a:lnTo>
                  <a:lnTo>
                    <a:pt x="97777" y="3124"/>
                  </a:lnTo>
                  <a:lnTo>
                    <a:pt x="97980" y="3327"/>
                  </a:lnTo>
                  <a:lnTo>
                    <a:pt x="98082" y="3467"/>
                  </a:lnTo>
                  <a:lnTo>
                    <a:pt x="98526" y="3327"/>
                  </a:lnTo>
                  <a:close/>
                </a:path>
                <a:path w="102234" h="10795">
                  <a:moveTo>
                    <a:pt x="99123" y="2184"/>
                  </a:moveTo>
                  <a:lnTo>
                    <a:pt x="98323" y="2184"/>
                  </a:lnTo>
                  <a:lnTo>
                    <a:pt x="98679" y="2286"/>
                  </a:lnTo>
                  <a:lnTo>
                    <a:pt x="98869" y="2286"/>
                  </a:lnTo>
                  <a:lnTo>
                    <a:pt x="99123" y="2184"/>
                  </a:lnTo>
                  <a:close/>
                </a:path>
                <a:path w="102234" h="10795">
                  <a:moveTo>
                    <a:pt x="99415" y="5499"/>
                  </a:moveTo>
                  <a:lnTo>
                    <a:pt x="99225" y="5410"/>
                  </a:lnTo>
                  <a:lnTo>
                    <a:pt x="99415" y="5499"/>
                  </a:lnTo>
                  <a:close/>
                </a:path>
                <a:path w="102234" h="10795">
                  <a:moveTo>
                    <a:pt x="100406" y="5499"/>
                  </a:moveTo>
                  <a:lnTo>
                    <a:pt x="100215" y="5410"/>
                  </a:lnTo>
                  <a:lnTo>
                    <a:pt x="100406" y="5499"/>
                  </a:lnTo>
                  <a:close/>
                </a:path>
                <a:path w="102234" h="10795">
                  <a:moveTo>
                    <a:pt x="101206" y="5499"/>
                  </a:moveTo>
                  <a:lnTo>
                    <a:pt x="101003" y="5410"/>
                  </a:lnTo>
                  <a:lnTo>
                    <a:pt x="100850" y="5410"/>
                  </a:lnTo>
                  <a:lnTo>
                    <a:pt x="101003" y="5499"/>
                  </a:lnTo>
                  <a:lnTo>
                    <a:pt x="101206" y="5499"/>
                  </a:lnTo>
                  <a:close/>
                </a:path>
                <a:path w="102234" h="10795">
                  <a:moveTo>
                    <a:pt x="101307" y="444"/>
                  </a:moveTo>
                  <a:lnTo>
                    <a:pt x="100761" y="241"/>
                  </a:lnTo>
                  <a:lnTo>
                    <a:pt x="100317" y="0"/>
                  </a:lnTo>
                  <a:lnTo>
                    <a:pt x="99961" y="342"/>
                  </a:lnTo>
                  <a:lnTo>
                    <a:pt x="99771" y="546"/>
                  </a:lnTo>
                  <a:lnTo>
                    <a:pt x="100215" y="736"/>
                  </a:lnTo>
                  <a:lnTo>
                    <a:pt x="100850" y="889"/>
                  </a:lnTo>
                  <a:lnTo>
                    <a:pt x="101307" y="444"/>
                  </a:lnTo>
                  <a:close/>
                </a:path>
                <a:path w="102234" h="10795">
                  <a:moveTo>
                    <a:pt x="101650" y="5600"/>
                  </a:moveTo>
                  <a:lnTo>
                    <a:pt x="101549" y="5410"/>
                  </a:lnTo>
                  <a:lnTo>
                    <a:pt x="101447" y="5600"/>
                  </a:lnTo>
                  <a:lnTo>
                    <a:pt x="101650" y="56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8733879" y="6941591"/>
              <a:ext cx="403225" cy="313055"/>
            </a:xfrm>
            <a:custGeom>
              <a:avLst/>
              <a:gdLst/>
              <a:ahLst/>
              <a:cxnLst/>
              <a:rect l="l" t="t" r="r" b="b"/>
              <a:pathLst>
                <a:path w="403225" h="313054">
                  <a:moveTo>
                    <a:pt x="889" y="17856"/>
                  </a:moveTo>
                  <a:lnTo>
                    <a:pt x="101" y="17856"/>
                  </a:lnTo>
                  <a:lnTo>
                    <a:pt x="101" y="18059"/>
                  </a:lnTo>
                  <a:lnTo>
                    <a:pt x="101" y="18262"/>
                  </a:lnTo>
                  <a:lnTo>
                    <a:pt x="203" y="18402"/>
                  </a:lnTo>
                  <a:lnTo>
                    <a:pt x="203" y="18161"/>
                  </a:lnTo>
                  <a:lnTo>
                    <a:pt x="342" y="18059"/>
                  </a:lnTo>
                  <a:lnTo>
                    <a:pt x="546" y="18059"/>
                  </a:lnTo>
                  <a:lnTo>
                    <a:pt x="698" y="17957"/>
                  </a:lnTo>
                  <a:lnTo>
                    <a:pt x="889" y="17856"/>
                  </a:lnTo>
                  <a:close/>
                </a:path>
                <a:path w="403225" h="313054">
                  <a:moveTo>
                    <a:pt x="1981" y="16573"/>
                  </a:moveTo>
                  <a:lnTo>
                    <a:pt x="1790" y="16573"/>
                  </a:lnTo>
                  <a:lnTo>
                    <a:pt x="1536" y="16421"/>
                  </a:lnTo>
                  <a:lnTo>
                    <a:pt x="1333" y="16573"/>
                  </a:lnTo>
                  <a:lnTo>
                    <a:pt x="647" y="16865"/>
                  </a:lnTo>
                  <a:lnTo>
                    <a:pt x="101" y="17068"/>
                  </a:lnTo>
                  <a:lnTo>
                    <a:pt x="647" y="17310"/>
                  </a:lnTo>
                  <a:lnTo>
                    <a:pt x="1790" y="16967"/>
                  </a:lnTo>
                  <a:lnTo>
                    <a:pt x="1981" y="16573"/>
                  </a:lnTo>
                  <a:close/>
                </a:path>
                <a:path w="403225" h="313054">
                  <a:moveTo>
                    <a:pt x="2679" y="18707"/>
                  </a:moveTo>
                  <a:lnTo>
                    <a:pt x="2425" y="18605"/>
                  </a:lnTo>
                  <a:lnTo>
                    <a:pt x="2235" y="18503"/>
                  </a:lnTo>
                  <a:lnTo>
                    <a:pt x="1435" y="18796"/>
                  </a:lnTo>
                  <a:lnTo>
                    <a:pt x="990" y="18897"/>
                  </a:lnTo>
                  <a:lnTo>
                    <a:pt x="889" y="19253"/>
                  </a:lnTo>
                  <a:lnTo>
                    <a:pt x="2133" y="19253"/>
                  </a:lnTo>
                  <a:lnTo>
                    <a:pt x="2679" y="18707"/>
                  </a:lnTo>
                  <a:close/>
                </a:path>
                <a:path w="403225" h="313054">
                  <a:moveTo>
                    <a:pt x="3568" y="14084"/>
                  </a:moveTo>
                  <a:lnTo>
                    <a:pt x="3327" y="14084"/>
                  </a:lnTo>
                  <a:lnTo>
                    <a:pt x="3124" y="14084"/>
                  </a:lnTo>
                  <a:lnTo>
                    <a:pt x="2971" y="14084"/>
                  </a:lnTo>
                  <a:lnTo>
                    <a:pt x="2882" y="14287"/>
                  </a:lnTo>
                  <a:lnTo>
                    <a:pt x="3124" y="14287"/>
                  </a:lnTo>
                  <a:lnTo>
                    <a:pt x="3327" y="14185"/>
                  </a:lnTo>
                  <a:lnTo>
                    <a:pt x="3568" y="14084"/>
                  </a:lnTo>
                  <a:close/>
                </a:path>
                <a:path w="403225" h="313054">
                  <a:moveTo>
                    <a:pt x="3987" y="14668"/>
                  </a:moveTo>
                  <a:lnTo>
                    <a:pt x="3124" y="14935"/>
                  </a:lnTo>
                  <a:lnTo>
                    <a:pt x="2882" y="15125"/>
                  </a:lnTo>
                  <a:lnTo>
                    <a:pt x="1981" y="15481"/>
                  </a:lnTo>
                  <a:lnTo>
                    <a:pt x="3670" y="15481"/>
                  </a:lnTo>
                  <a:lnTo>
                    <a:pt x="3987" y="14668"/>
                  </a:lnTo>
                  <a:close/>
                </a:path>
                <a:path w="403225" h="313054">
                  <a:moveTo>
                    <a:pt x="4114" y="14630"/>
                  </a:moveTo>
                  <a:lnTo>
                    <a:pt x="3987" y="14668"/>
                  </a:lnTo>
                  <a:lnTo>
                    <a:pt x="4114" y="14630"/>
                  </a:lnTo>
                  <a:close/>
                </a:path>
                <a:path w="403225" h="313054">
                  <a:moveTo>
                    <a:pt x="4762" y="14630"/>
                  </a:moveTo>
                  <a:lnTo>
                    <a:pt x="4114" y="14630"/>
                  </a:lnTo>
                  <a:lnTo>
                    <a:pt x="4660" y="14732"/>
                  </a:lnTo>
                  <a:close/>
                </a:path>
                <a:path w="403225" h="313054">
                  <a:moveTo>
                    <a:pt x="5207" y="18059"/>
                  </a:moveTo>
                  <a:lnTo>
                    <a:pt x="5016" y="17754"/>
                  </a:lnTo>
                  <a:lnTo>
                    <a:pt x="4762" y="17754"/>
                  </a:lnTo>
                  <a:lnTo>
                    <a:pt x="4013" y="17957"/>
                  </a:lnTo>
                  <a:lnTo>
                    <a:pt x="3873" y="18161"/>
                  </a:lnTo>
                  <a:lnTo>
                    <a:pt x="3124" y="18161"/>
                  </a:lnTo>
                  <a:lnTo>
                    <a:pt x="3225" y="18605"/>
                  </a:lnTo>
                  <a:lnTo>
                    <a:pt x="3670" y="18605"/>
                  </a:lnTo>
                  <a:lnTo>
                    <a:pt x="4013" y="18503"/>
                  </a:lnTo>
                  <a:lnTo>
                    <a:pt x="4114" y="18161"/>
                  </a:lnTo>
                  <a:lnTo>
                    <a:pt x="4470" y="18059"/>
                  </a:lnTo>
                  <a:lnTo>
                    <a:pt x="4559" y="18262"/>
                  </a:lnTo>
                  <a:lnTo>
                    <a:pt x="4914" y="18262"/>
                  </a:lnTo>
                  <a:lnTo>
                    <a:pt x="5016" y="18059"/>
                  </a:lnTo>
                  <a:lnTo>
                    <a:pt x="5207" y="18059"/>
                  </a:lnTo>
                  <a:close/>
                </a:path>
                <a:path w="403225" h="313054">
                  <a:moveTo>
                    <a:pt x="5207" y="14630"/>
                  </a:moveTo>
                  <a:lnTo>
                    <a:pt x="5105" y="14389"/>
                  </a:lnTo>
                  <a:lnTo>
                    <a:pt x="4762" y="14630"/>
                  </a:lnTo>
                  <a:lnTo>
                    <a:pt x="5207" y="14630"/>
                  </a:lnTo>
                  <a:close/>
                </a:path>
                <a:path w="403225" h="313054">
                  <a:moveTo>
                    <a:pt x="5207" y="13538"/>
                  </a:moveTo>
                  <a:lnTo>
                    <a:pt x="5016" y="13538"/>
                  </a:lnTo>
                  <a:lnTo>
                    <a:pt x="4762" y="13449"/>
                  </a:lnTo>
                  <a:lnTo>
                    <a:pt x="4470" y="13538"/>
                  </a:lnTo>
                  <a:lnTo>
                    <a:pt x="4318" y="13639"/>
                  </a:lnTo>
                  <a:lnTo>
                    <a:pt x="4114" y="13995"/>
                  </a:lnTo>
                  <a:lnTo>
                    <a:pt x="4470" y="13995"/>
                  </a:lnTo>
                  <a:lnTo>
                    <a:pt x="5016" y="13741"/>
                  </a:lnTo>
                  <a:lnTo>
                    <a:pt x="5207" y="13538"/>
                  </a:lnTo>
                  <a:close/>
                </a:path>
                <a:path w="403225" h="313054">
                  <a:moveTo>
                    <a:pt x="6997" y="17411"/>
                  </a:moveTo>
                  <a:lnTo>
                    <a:pt x="6642" y="17310"/>
                  </a:lnTo>
                  <a:lnTo>
                    <a:pt x="6197" y="17221"/>
                  </a:lnTo>
                  <a:lnTo>
                    <a:pt x="6299" y="17754"/>
                  </a:lnTo>
                  <a:lnTo>
                    <a:pt x="6451" y="17754"/>
                  </a:lnTo>
                  <a:lnTo>
                    <a:pt x="6997" y="17411"/>
                  </a:lnTo>
                  <a:close/>
                </a:path>
                <a:path w="403225" h="313054">
                  <a:moveTo>
                    <a:pt x="8877" y="16675"/>
                  </a:moveTo>
                  <a:lnTo>
                    <a:pt x="8636" y="16865"/>
                  </a:lnTo>
                  <a:lnTo>
                    <a:pt x="8534" y="17119"/>
                  </a:lnTo>
                  <a:lnTo>
                    <a:pt x="8636" y="16967"/>
                  </a:lnTo>
                  <a:lnTo>
                    <a:pt x="8877" y="16967"/>
                  </a:lnTo>
                  <a:lnTo>
                    <a:pt x="8877" y="16675"/>
                  </a:lnTo>
                  <a:close/>
                </a:path>
                <a:path w="403225" h="313054">
                  <a:moveTo>
                    <a:pt x="9550" y="13931"/>
                  </a:moveTo>
                  <a:lnTo>
                    <a:pt x="9271" y="14020"/>
                  </a:lnTo>
                  <a:lnTo>
                    <a:pt x="9525" y="13995"/>
                  </a:lnTo>
                  <a:close/>
                </a:path>
                <a:path w="403225" h="313054">
                  <a:moveTo>
                    <a:pt x="10858" y="16319"/>
                  </a:moveTo>
                  <a:lnTo>
                    <a:pt x="10414" y="16319"/>
                  </a:lnTo>
                  <a:lnTo>
                    <a:pt x="9867" y="16027"/>
                  </a:lnTo>
                  <a:lnTo>
                    <a:pt x="9779" y="16319"/>
                  </a:lnTo>
                  <a:lnTo>
                    <a:pt x="9423" y="16471"/>
                  </a:lnTo>
                  <a:lnTo>
                    <a:pt x="9321" y="16764"/>
                  </a:lnTo>
                  <a:lnTo>
                    <a:pt x="9969" y="16764"/>
                  </a:lnTo>
                  <a:lnTo>
                    <a:pt x="10668" y="16573"/>
                  </a:lnTo>
                  <a:lnTo>
                    <a:pt x="10858" y="16319"/>
                  </a:lnTo>
                  <a:close/>
                </a:path>
                <a:path w="403225" h="313054">
                  <a:moveTo>
                    <a:pt x="10858" y="13538"/>
                  </a:moveTo>
                  <a:lnTo>
                    <a:pt x="9779" y="13538"/>
                  </a:lnTo>
                  <a:lnTo>
                    <a:pt x="9550" y="13931"/>
                  </a:lnTo>
                  <a:lnTo>
                    <a:pt x="10858" y="13538"/>
                  </a:lnTo>
                  <a:close/>
                </a:path>
                <a:path w="403225" h="313054">
                  <a:moveTo>
                    <a:pt x="11315" y="15671"/>
                  </a:moveTo>
                  <a:lnTo>
                    <a:pt x="11112" y="15671"/>
                  </a:lnTo>
                  <a:lnTo>
                    <a:pt x="11214" y="15925"/>
                  </a:lnTo>
                  <a:lnTo>
                    <a:pt x="11315" y="15671"/>
                  </a:lnTo>
                  <a:close/>
                </a:path>
                <a:path w="403225" h="313054">
                  <a:moveTo>
                    <a:pt x="11861" y="10960"/>
                  </a:moveTo>
                  <a:lnTo>
                    <a:pt x="11658" y="10960"/>
                  </a:lnTo>
                  <a:lnTo>
                    <a:pt x="11658" y="11163"/>
                  </a:lnTo>
                  <a:lnTo>
                    <a:pt x="11861" y="10960"/>
                  </a:lnTo>
                  <a:close/>
                </a:path>
                <a:path w="403225" h="313054">
                  <a:moveTo>
                    <a:pt x="12204" y="10121"/>
                  </a:moveTo>
                  <a:lnTo>
                    <a:pt x="11861" y="9969"/>
                  </a:lnTo>
                  <a:lnTo>
                    <a:pt x="11760" y="10121"/>
                  </a:lnTo>
                  <a:lnTo>
                    <a:pt x="11658" y="10414"/>
                  </a:lnTo>
                  <a:lnTo>
                    <a:pt x="11861" y="10325"/>
                  </a:lnTo>
                  <a:lnTo>
                    <a:pt x="12001" y="10223"/>
                  </a:lnTo>
                  <a:lnTo>
                    <a:pt x="12204" y="10121"/>
                  </a:lnTo>
                  <a:close/>
                </a:path>
                <a:path w="403225" h="313054">
                  <a:moveTo>
                    <a:pt x="12750" y="15925"/>
                  </a:moveTo>
                  <a:lnTo>
                    <a:pt x="12649" y="15671"/>
                  </a:lnTo>
                  <a:lnTo>
                    <a:pt x="12649" y="15481"/>
                  </a:lnTo>
                  <a:lnTo>
                    <a:pt x="12306" y="15379"/>
                  </a:lnTo>
                  <a:lnTo>
                    <a:pt x="12001" y="15481"/>
                  </a:lnTo>
                  <a:lnTo>
                    <a:pt x="11760" y="15824"/>
                  </a:lnTo>
                  <a:lnTo>
                    <a:pt x="11760" y="16129"/>
                  </a:lnTo>
                  <a:lnTo>
                    <a:pt x="12204" y="16129"/>
                  </a:lnTo>
                  <a:lnTo>
                    <a:pt x="12306" y="15925"/>
                  </a:lnTo>
                  <a:lnTo>
                    <a:pt x="12750" y="15925"/>
                  </a:lnTo>
                  <a:close/>
                </a:path>
                <a:path w="403225" h="313054">
                  <a:moveTo>
                    <a:pt x="12750" y="9779"/>
                  </a:moveTo>
                  <a:lnTo>
                    <a:pt x="12458" y="9779"/>
                  </a:lnTo>
                  <a:lnTo>
                    <a:pt x="12306" y="9867"/>
                  </a:lnTo>
                  <a:lnTo>
                    <a:pt x="12649" y="9969"/>
                  </a:lnTo>
                  <a:lnTo>
                    <a:pt x="12750" y="9779"/>
                  </a:lnTo>
                  <a:close/>
                </a:path>
                <a:path w="403225" h="313054">
                  <a:moveTo>
                    <a:pt x="13093" y="15379"/>
                  </a:moveTo>
                  <a:lnTo>
                    <a:pt x="12852" y="15379"/>
                  </a:lnTo>
                  <a:lnTo>
                    <a:pt x="12992" y="15481"/>
                  </a:lnTo>
                  <a:close/>
                </a:path>
                <a:path w="403225" h="313054">
                  <a:moveTo>
                    <a:pt x="13449" y="15671"/>
                  </a:moveTo>
                  <a:lnTo>
                    <a:pt x="13296" y="15671"/>
                  </a:lnTo>
                  <a:lnTo>
                    <a:pt x="13296" y="15824"/>
                  </a:lnTo>
                  <a:lnTo>
                    <a:pt x="13449" y="15824"/>
                  </a:lnTo>
                  <a:lnTo>
                    <a:pt x="13449" y="15671"/>
                  </a:lnTo>
                  <a:close/>
                </a:path>
                <a:path w="403225" h="313054">
                  <a:moveTo>
                    <a:pt x="14084" y="15582"/>
                  </a:moveTo>
                  <a:lnTo>
                    <a:pt x="13893" y="15582"/>
                  </a:lnTo>
                  <a:lnTo>
                    <a:pt x="14084" y="15582"/>
                  </a:lnTo>
                  <a:close/>
                </a:path>
                <a:path w="403225" h="313054">
                  <a:moveTo>
                    <a:pt x="14986" y="11811"/>
                  </a:moveTo>
                  <a:lnTo>
                    <a:pt x="10566" y="13093"/>
                  </a:lnTo>
                  <a:lnTo>
                    <a:pt x="14884" y="12153"/>
                  </a:lnTo>
                  <a:lnTo>
                    <a:pt x="14986" y="11811"/>
                  </a:lnTo>
                  <a:close/>
                </a:path>
                <a:path w="403225" h="313054">
                  <a:moveTo>
                    <a:pt x="16217" y="14630"/>
                  </a:moveTo>
                  <a:lnTo>
                    <a:pt x="15773" y="14185"/>
                  </a:lnTo>
                  <a:lnTo>
                    <a:pt x="14541" y="14732"/>
                  </a:lnTo>
                  <a:lnTo>
                    <a:pt x="14541" y="15481"/>
                  </a:lnTo>
                  <a:lnTo>
                    <a:pt x="15087" y="15481"/>
                  </a:lnTo>
                  <a:lnTo>
                    <a:pt x="15087" y="14732"/>
                  </a:lnTo>
                  <a:lnTo>
                    <a:pt x="15875" y="14732"/>
                  </a:lnTo>
                  <a:lnTo>
                    <a:pt x="16217" y="14630"/>
                  </a:lnTo>
                  <a:close/>
                </a:path>
                <a:path w="403225" h="313054">
                  <a:moveTo>
                    <a:pt x="16738" y="14401"/>
                  </a:moveTo>
                  <a:lnTo>
                    <a:pt x="16217" y="14630"/>
                  </a:lnTo>
                  <a:lnTo>
                    <a:pt x="16421" y="14833"/>
                  </a:lnTo>
                  <a:lnTo>
                    <a:pt x="16624" y="14935"/>
                  </a:lnTo>
                  <a:lnTo>
                    <a:pt x="16738" y="14401"/>
                  </a:lnTo>
                  <a:close/>
                </a:path>
                <a:path w="403225" h="313054">
                  <a:moveTo>
                    <a:pt x="18402" y="14287"/>
                  </a:moveTo>
                  <a:lnTo>
                    <a:pt x="18211" y="14287"/>
                  </a:lnTo>
                  <a:lnTo>
                    <a:pt x="17513" y="14490"/>
                  </a:lnTo>
                  <a:lnTo>
                    <a:pt x="17513" y="14211"/>
                  </a:lnTo>
                  <a:lnTo>
                    <a:pt x="17310" y="14084"/>
                  </a:lnTo>
                  <a:lnTo>
                    <a:pt x="16967" y="14287"/>
                  </a:lnTo>
                  <a:lnTo>
                    <a:pt x="17043" y="14490"/>
                  </a:lnTo>
                  <a:lnTo>
                    <a:pt x="17665" y="14935"/>
                  </a:lnTo>
                  <a:lnTo>
                    <a:pt x="18110" y="14732"/>
                  </a:lnTo>
                  <a:lnTo>
                    <a:pt x="18110" y="14490"/>
                  </a:lnTo>
                  <a:lnTo>
                    <a:pt x="18402" y="14287"/>
                  </a:lnTo>
                  <a:close/>
                </a:path>
                <a:path w="403225" h="313054">
                  <a:moveTo>
                    <a:pt x="19100" y="13741"/>
                  </a:moveTo>
                  <a:lnTo>
                    <a:pt x="18757" y="13639"/>
                  </a:lnTo>
                  <a:lnTo>
                    <a:pt x="18402" y="13741"/>
                  </a:lnTo>
                  <a:lnTo>
                    <a:pt x="18300" y="14084"/>
                  </a:lnTo>
                  <a:lnTo>
                    <a:pt x="18999" y="14084"/>
                  </a:lnTo>
                  <a:lnTo>
                    <a:pt x="19100" y="13741"/>
                  </a:lnTo>
                  <a:close/>
                </a:path>
                <a:path w="403225" h="313054">
                  <a:moveTo>
                    <a:pt x="19278" y="14211"/>
                  </a:moveTo>
                  <a:lnTo>
                    <a:pt x="19100" y="14287"/>
                  </a:lnTo>
                  <a:lnTo>
                    <a:pt x="18402" y="14287"/>
                  </a:lnTo>
                  <a:lnTo>
                    <a:pt x="18656" y="14490"/>
                  </a:lnTo>
                  <a:lnTo>
                    <a:pt x="18834" y="14401"/>
                  </a:lnTo>
                  <a:lnTo>
                    <a:pt x="19202" y="14287"/>
                  </a:lnTo>
                  <a:close/>
                </a:path>
                <a:path w="403225" h="313054">
                  <a:moveTo>
                    <a:pt x="22479" y="10617"/>
                  </a:moveTo>
                  <a:lnTo>
                    <a:pt x="22428" y="10325"/>
                  </a:lnTo>
                  <a:lnTo>
                    <a:pt x="21729" y="10769"/>
                  </a:lnTo>
                  <a:lnTo>
                    <a:pt x="21983" y="10769"/>
                  </a:lnTo>
                  <a:lnTo>
                    <a:pt x="22174" y="10617"/>
                  </a:lnTo>
                  <a:lnTo>
                    <a:pt x="22326" y="10871"/>
                  </a:lnTo>
                  <a:lnTo>
                    <a:pt x="22479" y="10617"/>
                  </a:lnTo>
                  <a:close/>
                </a:path>
                <a:path w="403225" h="313054">
                  <a:moveTo>
                    <a:pt x="23063" y="12052"/>
                  </a:moveTo>
                  <a:lnTo>
                    <a:pt x="22872" y="12052"/>
                  </a:lnTo>
                  <a:lnTo>
                    <a:pt x="22428" y="12255"/>
                  </a:lnTo>
                  <a:lnTo>
                    <a:pt x="21983" y="12153"/>
                  </a:lnTo>
                  <a:lnTo>
                    <a:pt x="21729" y="12547"/>
                  </a:lnTo>
                  <a:lnTo>
                    <a:pt x="22174" y="12255"/>
                  </a:lnTo>
                  <a:lnTo>
                    <a:pt x="22771" y="12446"/>
                  </a:lnTo>
                  <a:lnTo>
                    <a:pt x="23063" y="12052"/>
                  </a:lnTo>
                  <a:close/>
                </a:path>
                <a:path w="403225" h="313054">
                  <a:moveTo>
                    <a:pt x="23101" y="13284"/>
                  </a:moveTo>
                  <a:lnTo>
                    <a:pt x="23063" y="12992"/>
                  </a:lnTo>
                  <a:lnTo>
                    <a:pt x="22872" y="12801"/>
                  </a:lnTo>
                  <a:lnTo>
                    <a:pt x="22517" y="12547"/>
                  </a:lnTo>
                  <a:lnTo>
                    <a:pt x="22174" y="12801"/>
                  </a:lnTo>
                  <a:lnTo>
                    <a:pt x="22174" y="12992"/>
                  </a:lnTo>
                  <a:lnTo>
                    <a:pt x="21983" y="13093"/>
                  </a:lnTo>
                  <a:lnTo>
                    <a:pt x="21526" y="12903"/>
                  </a:lnTo>
                  <a:lnTo>
                    <a:pt x="21183" y="12992"/>
                  </a:lnTo>
                  <a:lnTo>
                    <a:pt x="21082" y="13347"/>
                  </a:lnTo>
                  <a:lnTo>
                    <a:pt x="20891" y="13347"/>
                  </a:lnTo>
                  <a:lnTo>
                    <a:pt x="20637" y="13449"/>
                  </a:lnTo>
                  <a:lnTo>
                    <a:pt x="20193" y="13195"/>
                  </a:lnTo>
                  <a:lnTo>
                    <a:pt x="19304" y="13538"/>
                  </a:lnTo>
                  <a:lnTo>
                    <a:pt x="19545" y="14084"/>
                  </a:lnTo>
                  <a:lnTo>
                    <a:pt x="19354" y="14173"/>
                  </a:lnTo>
                  <a:lnTo>
                    <a:pt x="19646" y="14084"/>
                  </a:lnTo>
                  <a:lnTo>
                    <a:pt x="19850" y="13995"/>
                  </a:lnTo>
                  <a:lnTo>
                    <a:pt x="20193" y="14389"/>
                  </a:lnTo>
                  <a:lnTo>
                    <a:pt x="20688" y="14211"/>
                  </a:lnTo>
                  <a:lnTo>
                    <a:pt x="20624" y="13995"/>
                  </a:lnTo>
                  <a:lnTo>
                    <a:pt x="20434" y="13639"/>
                  </a:lnTo>
                  <a:lnTo>
                    <a:pt x="20980" y="13639"/>
                  </a:lnTo>
                  <a:lnTo>
                    <a:pt x="21082" y="13449"/>
                  </a:lnTo>
                  <a:lnTo>
                    <a:pt x="21628" y="13449"/>
                  </a:lnTo>
                  <a:lnTo>
                    <a:pt x="21437" y="13995"/>
                  </a:lnTo>
                  <a:lnTo>
                    <a:pt x="21882" y="13995"/>
                  </a:lnTo>
                  <a:lnTo>
                    <a:pt x="21983" y="13538"/>
                  </a:lnTo>
                  <a:lnTo>
                    <a:pt x="21729" y="13449"/>
                  </a:lnTo>
                  <a:lnTo>
                    <a:pt x="22072" y="13347"/>
                  </a:lnTo>
                  <a:lnTo>
                    <a:pt x="22326" y="13093"/>
                  </a:lnTo>
                  <a:lnTo>
                    <a:pt x="22618" y="13093"/>
                  </a:lnTo>
                  <a:lnTo>
                    <a:pt x="22517" y="13347"/>
                  </a:lnTo>
                  <a:lnTo>
                    <a:pt x="22326" y="13449"/>
                  </a:lnTo>
                  <a:lnTo>
                    <a:pt x="23101" y="13284"/>
                  </a:lnTo>
                  <a:close/>
                </a:path>
                <a:path w="403225" h="313054">
                  <a:moveTo>
                    <a:pt x="23317" y="13233"/>
                  </a:moveTo>
                  <a:lnTo>
                    <a:pt x="23101" y="13284"/>
                  </a:lnTo>
                  <a:lnTo>
                    <a:pt x="23317" y="13233"/>
                  </a:lnTo>
                  <a:close/>
                </a:path>
                <a:path w="403225" h="313054">
                  <a:moveTo>
                    <a:pt x="23520" y="8483"/>
                  </a:moveTo>
                  <a:lnTo>
                    <a:pt x="20091" y="8483"/>
                  </a:lnTo>
                  <a:lnTo>
                    <a:pt x="20193" y="8826"/>
                  </a:lnTo>
                  <a:lnTo>
                    <a:pt x="19989" y="8928"/>
                  </a:lnTo>
                  <a:lnTo>
                    <a:pt x="19748" y="8585"/>
                  </a:lnTo>
                  <a:lnTo>
                    <a:pt x="19304" y="8483"/>
                  </a:lnTo>
                  <a:lnTo>
                    <a:pt x="19202" y="8686"/>
                  </a:lnTo>
                  <a:lnTo>
                    <a:pt x="18999" y="8826"/>
                  </a:lnTo>
                  <a:lnTo>
                    <a:pt x="18757" y="8928"/>
                  </a:lnTo>
                  <a:lnTo>
                    <a:pt x="18554" y="8585"/>
                  </a:lnTo>
                  <a:lnTo>
                    <a:pt x="18300" y="8826"/>
                  </a:lnTo>
                  <a:lnTo>
                    <a:pt x="18300" y="9131"/>
                  </a:lnTo>
                  <a:lnTo>
                    <a:pt x="17957" y="9321"/>
                  </a:lnTo>
                  <a:lnTo>
                    <a:pt x="17754" y="8826"/>
                  </a:lnTo>
                  <a:lnTo>
                    <a:pt x="17411" y="8928"/>
                  </a:lnTo>
                  <a:lnTo>
                    <a:pt x="16967" y="9131"/>
                  </a:lnTo>
                  <a:lnTo>
                    <a:pt x="16421" y="9321"/>
                  </a:lnTo>
                  <a:lnTo>
                    <a:pt x="17665" y="9575"/>
                  </a:lnTo>
                  <a:lnTo>
                    <a:pt x="15328" y="10223"/>
                  </a:lnTo>
                  <a:lnTo>
                    <a:pt x="14986" y="9779"/>
                  </a:lnTo>
                  <a:lnTo>
                    <a:pt x="13893" y="10515"/>
                  </a:lnTo>
                  <a:lnTo>
                    <a:pt x="12306" y="10223"/>
                  </a:lnTo>
                  <a:lnTo>
                    <a:pt x="12306" y="11163"/>
                  </a:lnTo>
                  <a:lnTo>
                    <a:pt x="11658" y="11163"/>
                  </a:lnTo>
                  <a:lnTo>
                    <a:pt x="11658" y="11404"/>
                  </a:lnTo>
                  <a:lnTo>
                    <a:pt x="11112" y="11404"/>
                  </a:lnTo>
                  <a:lnTo>
                    <a:pt x="10769" y="11607"/>
                  </a:lnTo>
                  <a:lnTo>
                    <a:pt x="10414" y="11506"/>
                  </a:lnTo>
                  <a:lnTo>
                    <a:pt x="10223" y="11404"/>
                  </a:lnTo>
                  <a:lnTo>
                    <a:pt x="10325" y="10960"/>
                  </a:lnTo>
                  <a:lnTo>
                    <a:pt x="10668" y="10960"/>
                  </a:lnTo>
                  <a:lnTo>
                    <a:pt x="10414" y="10871"/>
                  </a:lnTo>
                  <a:lnTo>
                    <a:pt x="9677" y="10960"/>
                  </a:lnTo>
                  <a:lnTo>
                    <a:pt x="9525" y="11163"/>
                  </a:lnTo>
                  <a:lnTo>
                    <a:pt x="9525" y="11607"/>
                  </a:lnTo>
                  <a:lnTo>
                    <a:pt x="9131" y="11811"/>
                  </a:lnTo>
                  <a:lnTo>
                    <a:pt x="8636" y="11607"/>
                  </a:lnTo>
                  <a:lnTo>
                    <a:pt x="8432" y="11709"/>
                  </a:lnTo>
                  <a:lnTo>
                    <a:pt x="8089" y="11811"/>
                  </a:lnTo>
                  <a:lnTo>
                    <a:pt x="8229" y="12255"/>
                  </a:lnTo>
                  <a:lnTo>
                    <a:pt x="7785" y="12700"/>
                  </a:lnTo>
                  <a:lnTo>
                    <a:pt x="7188" y="13246"/>
                  </a:lnTo>
                  <a:lnTo>
                    <a:pt x="6007" y="12446"/>
                  </a:lnTo>
                  <a:lnTo>
                    <a:pt x="5651" y="13449"/>
                  </a:lnTo>
                  <a:lnTo>
                    <a:pt x="6007" y="13246"/>
                  </a:lnTo>
                  <a:lnTo>
                    <a:pt x="6350" y="13246"/>
                  </a:lnTo>
                  <a:lnTo>
                    <a:pt x="6642" y="13449"/>
                  </a:lnTo>
                  <a:lnTo>
                    <a:pt x="12204" y="11811"/>
                  </a:lnTo>
                  <a:lnTo>
                    <a:pt x="12890" y="11607"/>
                  </a:lnTo>
                  <a:lnTo>
                    <a:pt x="16611" y="10515"/>
                  </a:lnTo>
                  <a:lnTo>
                    <a:pt x="17602" y="10223"/>
                  </a:lnTo>
                  <a:lnTo>
                    <a:pt x="20662" y="9321"/>
                  </a:lnTo>
                  <a:lnTo>
                    <a:pt x="22009" y="8928"/>
                  </a:lnTo>
                  <a:lnTo>
                    <a:pt x="23520" y="8483"/>
                  </a:lnTo>
                  <a:close/>
                </a:path>
                <a:path w="403225" h="313054">
                  <a:moveTo>
                    <a:pt x="25107" y="11709"/>
                  </a:moveTo>
                  <a:lnTo>
                    <a:pt x="24206" y="11709"/>
                  </a:lnTo>
                  <a:lnTo>
                    <a:pt x="24409" y="12153"/>
                  </a:lnTo>
                  <a:lnTo>
                    <a:pt x="24650" y="11950"/>
                  </a:lnTo>
                  <a:lnTo>
                    <a:pt x="25107" y="11709"/>
                  </a:lnTo>
                  <a:close/>
                </a:path>
                <a:path w="403225" h="313054">
                  <a:moveTo>
                    <a:pt x="25400" y="8826"/>
                  </a:moveTo>
                  <a:lnTo>
                    <a:pt x="25107" y="8826"/>
                  </a:lnTo>
                  <a:lnTo>
                    <a:pt x="24853" y="8686"/>
                  </a:lnTo>
                  <a:lnTo>
                    <a:pt x="24612" y="8826"/>
                  </a:lnTo>
                  <a:lnTo>
                    <a:pt x="23761" y="9131"/>
                  </a:lnTo>
                  <a:lnTo>
                    <a:pt x="23418" y="9131"/>
                  </a:lnTo>
                  <a:lnTo>
                    <a:pt x="22517" y="9575"/>
                  </a:lnTo>
                  <a:lnTo>
                    <a:pt x="22771" y="9575"/>
                  </a:lnTo>
                  <a:lnTo>
                    <a:pt x="23063" y="9677"/>
                  </a:lnTo>
                  <a:lnTo>
                    <a:pt x="23317" y="9575"/>
                  </a:lnTo>
                  <a:lnTo>
                    <a:pt x="23418" y="9232"/>
                  </a:lnTo>
                  <a:lnTo>
                    <a:pt x="24066" y="9131"/>
                  </a:lnTo>
                  <a:lnTo>
                    <a:pt x="24955" y="8928"/>
                  </a:lnTo>
                  <a:lnTo>
                    <a:pt x="25196" y="9232"/>
                  </a:lnTo>
                  <a:lnTo>
                    <a:pt x="25349" y="8928"/>
                  </a:lnTo>
                  <a:close/>
                </a:path>
                <a:path w="403225" h="313054">
                  <a:moveTo>
                    <a:pt x="25908" y="12319"/>
                  </a:moveTo>
                  <a:lnTo>
                    <a:pt x="25742" y="12357"/>
                  </a:lnTo>
                  <a:lnTo>
                    <a:pt x="25654" y="12153"/>
                  </a:lnTo>
                  <a:lnTo>
                    <a:pt x="25298" y="12255"/>
                  </a:lnTo>
                  <a:lnTo>
                    <a:pt x="25654" y="12446"/>
                  </a:lnTo>
                  <a:lnTo>
                    <a:pt x="25819" y="12357"/>
                  </a:lnTo>
                  <a:close/>
                </a:path>
                <a:path w="403225" h="313054">
                  <a:moveTo>
                    <a:pt x="26200" y="12153"/>
                  </a:moveTo>
                  <a:lnTo>
                    <a:pt x="25908" y="12319"/>
                  </a:lnTo>
                  <a:lnTo>
                    <a:pt x="26098" y="12255"/>
                  </a:lnTo>
                  <a:close/>
                </a:path>
                <a:path w="403225" h="313054">
                  <a:moveTo>
                    <a:pt x="27432" y="9321"/>
                  </a:moveTo>
                  <a:lnTo>
                    <a:pt x="27190" y="9232"/>
                  </a:lnTo>
                  <a:lnTo>
                    <a:pt x="26835" y="9131"/>
                  </a:lnTo>
                  <a:lnTo>
                    <a:pt x="26022" y="9372"/>
                  </a:lnTo>
                  <a:lnTo>
                    <a:pt x="26987" y="9867"/>
                  </a:lnTo>
                  <a:lnTo>
                    <a:pt x="27432" y="9321"/>
                  </a:lnTo>
                  <a:close/>
                </a:path>
                <a:path w="403225" h="313054">
                  <a:moveTo>
                    <a:pt x="30848" y="11557"/>
                  </a:moveTo>
                  <a:lnTo>
                    <a:pt x="30467" y="11645"/>
                  </a:lnTo>
                  <a:lnTo>
                    <a:pt x="30505" y="11811"/>
                  </a:lnTo>
                  <a:lnTo>
                    <a:pt x="30848" y="11557"/>
                  </a:lnTo>
                  <a:close/>
                </a:path>
                <a:path w="403225" h="313054">
                  <a:moveTo>
                    <a:pt x="31051" y="11150"/>
                  </a:moveTo>
                  <a:lnTo>
                    <a:pt x="30657" y="10960"/>
                  </a:lnTo>
                  <a:lnTo>
                    <a:pt x="28422" y="11709"/>
                  </a:lnTo>
                  <a:lnTo>
                    <a:pt x="26644" y="11709"/>
                  </a:lnTo>
                  <a:lnTo>
                    <a:pt x="26289" y="11811"/>
                  </a:lnTo>
                  <a:lnTo>
                    <a:pt x="26289" y="12547"/>
                  </a:lnTo>
                  <a:lnTo>
                    <a:pt x="25654" y="12547"/>
                  </a:lnTo>
                  <a:lnTo>
                    <a:pt x="24853" y="12801"/>
                  </a:lnTo>
                  <a:lnTo>
                    <a:pt x="24307" y="12903"/>
                  </a:lnTo>
                  <a:lnTo>
                    <a:pt x="24409" y="12700"/>
                  </a:lnTo>
                  <a:lnTo>
                    <a:pt x="24485" y="12446"/>
                  </a:lnTo>
                  <a:lnTo>
                    <a:pt x="24206" y="12446"/>
                  </a:lnTo>
                  <a:lnTo>
                    <a:pt x="24066" y="12547"/>
                  </a:lnTo>
                  <a:lnTo>
                    <a:pt x="23761" y="12547"/>
                  </a:lnTo>
                  <a:lnTo>
                    <a:pt x="24066" y="12700"/>
                  </a:lnTo>
                  <a:lnTo>
                    <a:pt x="24066" y="12992"/>
                  </a:lnTo>
                  <a:lnTo>
                    <a:pt x="23520" y="12992"/>
                  </a:lnTo>
                  <a:lnTo>
                    <a:pt x="23317" y="13233"/>
                  </a:lnTo>
                  <a:lnTo>
                    <a:pt x="24777" y="12903"/>
                  </a:lnTo>
                  <a:lnTo>
                    <a:pt x="30467" y="11645"/>
                  </a:lnTo>
                  <a:lnTo>
                    <a:pt x="30416" y="11264"/>
                  </a:lnTo>
                  <a:lnTo>
                    <a:pt x="31051" y="11150"/>
                  </a:lnTo>
                  <a:close/>
                </a:path>
                <a:path w="403225" h="313054">
                  <a:moveTo>
                    <a:pt x="31508" y="11404"/>
                  </a:moveTo>
                  <a:lnTo>
                    <a:pt x="31051" y="11404"/>
                  </a:lnTo>
                  <a:lnTo>
                    <a:pt x="30848" y="11557"/>
                  </a:lnTo>
                  <a:lnTo>
                    <a:pt x="31508" y="11404"/>
                  </a:lnTo>
                  <a:close/>
                </a:path>
                <a:path w="403225" h="313054">
                  <a:moveTo>
                    <a:pt x="31508" y="10325"/>
                  </a:moveTo>
                  <a:lnTo>
                    <a:pt x="30505" y="10325"/>
                  </a:lnTo>
                  <a:lnTo>
                    <a:pt x="30441" y="9969"/>
                  </a:lnTo>
                  <a:lnTo>
                    <a:pt x="30416" y="9779"/>
                  </a:lnTo>
                  <a:lnTo>
                    <a:pt x="29768" y="9423"/>
                  </a:lnTo>
                  <a:lnTo>
                    <a:pt x="29514" y="9969"/>
                  </a:lnTo>
                  <a:lnTo>
                    <a:pt x="29324" y="9779"/>
                  </a:lnTo>
                  <a:lnTo>
                    <a:pt x="29171" y="9677"/>
                  </a:lnTo>
                  <a:lnTo>
                    <a:pt x="29413" y="9423"/>
                  </a:lnTo>
                  <a:lnTo>
                    <a:pt x="29286" y="9410"/>
                  </a:lnTo>
                  <a:lnTo>
                    <a:pt x="29070" y="9232"/>
                  </a:lnTo>
                  <a:lnTo>
                    <a:pt x="28727" y="9575"/>
                  </a:lnTo>
                  <a:lnTo>
                    <a:pt x="28524" y="9575"/>
                  </a:lnTo>
                  <a:lnTo>
                    <a:pt x="28181" y="9677"/>
                  </a:lnTo>
                  <a:lnTo>
                    <a:pt x="27978" y="9423"/>
                  </a:lnTo>
                  <a:lnTo>
                    <a:pt x="26987" y="9867"/>
                  </a:lnTo>
                  <a:lnTo>
                    <a:pt x="26644" y="10121"/>
                  </a:lnTo>
                  <a:lnTo>
                    <a:pt x="25742" y="10121"/>
                  </a:lnTo>
                  <a:lnTo>
                    <a:pt x="25806" y="9867"/>
                  </a:lnTo>
                  <a:lnTo>
                    <a:pt x="25920" y="9410"/>
                  </a:lnTo>
                  <a:lnTo>
                    <a:pt x="25107" y="9423"/>
                  </a:lnTo>
                  <a:lnTo>
                    <a:pt x="24955" y="9969"/>
                  </a:lnTo>
                  <a:lnTo>
                    <a:pt x="25107" y="9969"/>
                  </a:lnTo>
                  <a:lnTo>
                    <a:pt x="25400" y="9867"/>
                  </a:lnTo>
                  <a:lnTo>
                    <a:pt x="25400" y="10515"/>
                  </a:lnTo>
                  <a:lnTo>
                    <a:pt x="24561" y="10414"/>
                  </a:lnTo>
                  <a:lnTo>
                    <a:pt x="24409" y="10617"/>
                  </a:lnTo>
                  <a:lnTo>
                    <a:pt x="24206" y="10223"/>
                  </a:lnTo>
                  <a:lnTo>
                    <a:pt x="24206" y="9969"/>
                  </a:lnTo>
                  <a:lnTo>
                    <a:pt x="24650" y="9969"/>
                  </a:lnTo>
                  <a:lnTo>
                    <a:pt x="24307" y="9779"/>
                  </a:lnTo>
                  <a:lnTo>
                    <a:pt x="24066" y="9753"/>
                  </a:lnTo>
                  <a:lnTo>
                    <a:pt x="24066" y="10617"/>
                  </a:lnTo>
                  <a:lnTo>
                    <a:pt x="23418" y="10617"/>
                  </a:lnTo>
                  <a:lnTo>
                    <a:pt x="23520" y="10414"/>
                  </a:lnTo>
                  <a:lnTo>
                    <a:pt x="23660" y="10414"/>
                  </a:lnTo>
                  <a:lnTo>
                    <a:pt x="23964" y="10223"/>
                  </a:lnTo>
                  <a:lnTo>
                    <a:pt x="24066" y="10617"/>
                  </a:lnTo>
                  <a:lnTo>
                    <a:pt x="24066" y="9753"/>
                  </a:lnTo>
                  <a:lnTo>
                    <a:pt x="23660" y="9677"/>
                  </a:lnTo>
                  <a:lnTo>
                    <a:pt x="23418" y="9969"/>
                  </a:lnTo>
                  <a:lnTo>
                    <a:pt x="23406" y="10401"/>
                  </a:lnTo>
                  <a:lnTo>
                    <a:pt x="22872" y="10325"/>
                  </a:lnTo>
                  <a:lnTo>
                    <a:pt x="22872" y="10960"/>
                  </a:lnTo>
                  <a:lnTo>
                    <a:pt x="22072" y="11163"/>
                  </a:lnTo>
                  <a:lnTo>
                    <a:pt x="21336" y="10960"/>
                  </a:lnTo>
                  <a:lnTo>
                    <a:pt x="21526" y="10871"/>
                  </a:lnTo>
                  <a:lnTo>
                    <a:pt x="20637" y="10617"/>
                  </a:lnTo>
                  <a:lnTo>
                    <a:pt x="19646" y="10960"/>
                  </a:lnTo>
                  <a:lnTo>
                    <a:pt x="19304" y="10871"/>
                  </a:lnTo>
                  <a:lnTo>
                    <a:pt x="18999" y="11061"/>
                  </a:lnTo>
                  <a:lnTo>
                    <a:pt x="18846" y="11061"/>
                  </a:lnTo>
                  <a:lnTo>
                    <a:pt x="18846" y="11404"/>
                  </a:lnTo>
                  <a:lnTo>
                    <a:pt x="18554" y="11506"/>
                  </a:lnTo>
                  <a:lnTo>
                    <a:pt x="17856" y="11264"/>
                  </a:lnTo>
                  <a:lnTo>
                    <a:pt x="17665" y="11404"/>
                  </a:lnTo>
                  <a:lnTo>
                    <a:pt x="17513" y="11404"/>
                  </a:lnTo>
                  <a:lnTo>
                    <a:pt x="17411" y="11709"/>
                  </a:lnTo>
                  <a:lnTo>
                    <a:pt x="17208" y="11811"/>
                  </a:lnTo>
                  <a:lnTo>
                    <a:pt x="16865" y="11404"/>
                  </a:lnTo>
                  <a:lnTo>
                    <a:pt x="16421" y="11607"/>
                  </a:lnTo>
                  <a:lnTo>
                    <a:pt x="16319" y="12153"/>
                  </a:lnTo>
                  <a:lnTo>
                    <a:pt x="15773" y="11912"/>
                  </a:lnTo>
                  <a:lnTo>
                    <a:pt x="15532" y="12052"/>
                  </a:lnTo>
                  <a:lnTo>
                    <a:pt x="15087" y="12153"/>
                  </a:lnTo>
                  <a:lnTo>
                    <a:pt x="14986" y="12357"/>
                  </a:lnTo>
                  <a:lnTo>
                    <a:pt x="14986" y="12153"/>
                  </a:lnTo>
                  <a:lnTo>
                    <a:pt x="14782" y="12446"/>
                  </a:lnTo>
                  <a:lnTo>
                    <a:pt x="13195" y="12903"/>
                  </a:lnTo>
                  <a:lnTo>
                    <a:pt x="12750" y="12903"/>
                  </a:lnTo>
                  <a:lnTo>
                    <a:pt x="12903" y="12992"/>
                  </a:lnTo>
                  <a:lnTo>
                    <a:pt x="12992" y="13347"/>
                  </a:lnTo>
                  <a:lnTo>
                    <a:pt x="12407" y="13347"/>
                  </a:lnTo>
                  <a:lnTo>
                    <a:pt x="12306" y="12992"/>
                  </a:lnTo>
                  <a:lnTo>
                    <a:pt x="11861" y="13195"/>
                  </a:lnTo>
                  <a:lnTo>
                    <a:pt x="11557" y="13195"/>
                  </a:lnTo>
                  <a:lnTo>
                    <a:pt x="11112" y="13449"/>
                  </a:lnTo>
                  <a:lnTo>
                    <a:pt x="11557" y="13639"/>
                  </a:lnTo>
                  <a:lnTo>
                    <a:pt x="11861" y="13347"/>
                  </a:lnTo>
                  <a:lnTo>
                    <a:pt x="12103" y="13741"/>
                  </a:lnTo>
                  <a:lnTo>
                    <a:pt x="17881" y="12357"/>
                  </a:lnTo>
                  <a:lnTo>
                    <a:pt x="18719" y="12153"/>
                  </a:lnTo>
                  <a:lnTo>
                    <a:pt x="20154" y="11811"/>
                  </a:lnTo>
                  <a:lnTo>
                    <a:pt x="21424" y="11506"/>
                  </a:lnTo>
                  <a:lnTo>
                    <a:pt x="22860" y="11163"/>
                  </a:lnTo>
                  <a:lnTo>
                    <a:pt x="25146" y="10617"/>
                  </a:lnTo>
                  <a:lnTo>
                    <a:pt x="25565" y="10515"/>
                  </a:lnTo>
                  <a:lnTo>
                    <a:pt x="27203" y="10121"/>
                  </a:lnTo>
                  <a:lnTo>
                    <a:pt x="29070" y="9677"/>
                  </a:lnTo>
                  <a:lnTo>
                    <a:pt x="28867" y="10325"/>
                  </a:lnTo>
                  <a:lnTo>
                    <a:pt x="28524" y="9867"/>
                  </a:lnTo>
                  <a:lnTo>
                    <a:pt x="27876" y="10121"/>
                  </a:lnTo>
                  <a:lnTo>
                    <a:pt x="27432" y="10325"/>
                  </a:lnTo>
                  <a:lnTo>
                    <a:pt x="27139" y="10401"/>
                  </a:lnTo>
                  <a:lnTo>
                    <a:pt x="26289" y="10769"/>
                  </a:lnTo>
                  <a:lnTo>
                    <a:pt x="25946" y="10515"/>
                  </a:lnTo>
                  <a:lnTo>
                    <a:pt x="25654" y="10617"/>
                  </a:lnTo>
                  <a:lnTo>
                    <a:pt x="25400" y="10871"/>
                  </a:lnTo>
                  <a:lnTo>
                    <a:pt x="25196" y="10960"/>
                  </a:lnTo>
                  <a:lnTo>
                    <a:pt x="23520" y="11061"/>
                  </a:lnTo>
                  <a:lnTo>
                    <a:pt x="21336" y="11811"/>
                  </a:lnTo>
                  <a:lnTo>
                    <a:pt x="18846" y="12547"/>
                  </a:lnTo>
                  <a:lnTo>
                    <a:pt x="18656" y="12547"/>
                  </a:lnTo>
                  <a:lnTo>
                    <a:pt x="18300" y="12446"/>
                  </a:lnTo>
                  <a:lnTo>
                    <a:pt x="15532" y="13449"/>
                  </a:lnTo>
                  <a:lnTo>
                    <a:pt x="14986" y="13195"/>
                  </a:lnTo>
                  <a:lnTo>
                    <a:pt x="11760" y="14389"/>
                  </a:lnTo>
                  <a:lnTo>
                    <a:pt x="11315" y="14185"/>
                  </a:lnTo>
                  <a:lnTo>
                    <a:pt x="10769" y="14389"/>
                  </a:lnTo>
                  <a:lnTo>
                    <a:pt x="10566" y="14389"/>
                  </a:lnTo>
                  <a:lnTo>
                    <a:pt x="10566" y="14630"/>
                  </a:lnTo>
                  <a:lnTo>
                    <a:pt x="10414" y="14732"/>
                  </a:lnTo>
                  <a:lnTo>
                    <a:pt x="9969" y="14833"/>
                  </a:lnTo>
                  <a:lnTo>
                    <a:pt x="9677" y="14732"/>
                  </a:lnTo>
                  <a:lnTo>
                    <a:pt x="8877" y="14935"/>
                  </a:lnTo>
                  <a:lnTo>
                    <a:pt x="8877" y="15176"/>
                  </a:lnTo>
                  <a:lnTo>
                    <a:pt x="8636" y="15176"/>
                  </a:lnTo>
                  <a:lnTo>
                    <a:pt x="8331" y="15278"/>
                  </a:lnTo>
                  <a:lnTo>
                    <a:pt x="8089" y="14732"/>
                  </a:lnTo>
                  <a:lnTo>
                    <a:pt x="7188" y="15036"/>
                  </a:lnTo>
                  <a:lnTo>
                    <a:pt x="6896" y="15481"/>
                  </a:lnTo>
                  <a:lnTo>
                    <a:pt x="6553" y="15176"/>
                  </a:lnTo>
                  <a:lnTo>
                    <a:pt x="6197" y="15824"/>
                  </a:lnTo>
                  <a:lnTo>
                    <a:pt x="5105" y="16027"/>
                  </a:lnTo>
                  <a:lnTo>
                    <a:pt x="5105" y="15278"/>
                  </a:lnTo>
                  <a:lnTo>
                    <a:pt x="7531" y="14541"/>
                  </a:lnTo>
                  <a:lnTo>
                    <a:pt x="9042" y="14084"/>
                  </a:lnTo>
                  <a:lnTo>
                    <a:pt x="9271" y="14020"/>
                  </a:lnTo>
                  <a:lnTo>
                    <a:pt x="8432" y="14084"/>
                  </a:lnTo>
                  <a:lnTo>
                    <a:pt x="8534" y="13639"/>
                  </a:lnTo>
                  <a:lnTo>
                    <a:pt x="8877" y="13639"/>
                  </a:lnTo>
                  <a:lnTo>
                    <a:pt x="9321" y="13538"/>
                  </a:lnTo>
                  <a:lnTo>
                    <a:pt x="8877" y="13538"/>
                  </a:lnTo>
                  <a:lnTo>
                    <a:pt x="8534" y="13538"/>
                  </a:lnTo>
                  <a:lnTo>
                    <a:pt x="8331" y="13741"/>
                  </a:lnTo>
                  <a:lnTo>
                    <a:pt x="7886" y="13995"/>
                  </a:lnTo>
                  <a:lnTo>
                    <a:pt x="7785" y="13843"/>
                  </a:lnTo>
                  <a:lnTo>
                    <a:pt x="7531" y="14020"/>
                  </a:lnTo>
                  <a:lnTo>
                    <a:pt x="7543" y="14389"/>
                  </a:lnTo>
                  <a:lnTo>
                    <a:pt x="7188" y="14389"/>
                  </a:lnTo>
                  <a:lnTo>
                    <a:pt x="7099" y="14541"/>
                  </a:lnTo>
                  <a:lnTo>
                    <a:pt x="6743" y="14541"/>
                  </a:lnTo>
                  <a:lnTo>
                    <a:pt x="6997" y="14084"/>
                  </a:lnTo>
                  <a:lnTo>
                    <a:pt x="6451" y="14084"/>
                  </a:lnTo>
                  <a:lnTo>
                    <a:pt x="5905" y="14185"/>
                  </a:lnTo>
                  <a:lnTo>
                    <a:pt x="6007" y="14732"/>
                  </a:lnTo>
                  <a:lnTo>
                    <a:pt x="5105" y="14732"/>
                  </a:lnTo>
                  <a:lnTo>
                    <a:pt x="4114" y="14935"/>
                  </a:lnTo>
                  <a:lnTo>
                    <a:pt x="4114" y="15671"/>
                  </a:lnTo>
                  <a:lnTo>
                    <a:pt x="3670" y="15671"/>
                  </a:lnTo>
                  <a:lnTo>
                    <a:pt x="3429" y="15925"/>
                  </a:lnTo>
                  <a:lnTo>
                    <a:pt x="2882" y="15925"/>
                  </a:lnTo>
                  <a:lnTo>
                    <a:pt x="2984" y="16217"/>
                  </a:lnTo>
                  <a:lnTo>
                    <a:pt x="3568" y="16217"/>
                  </a:lnTo>
                  <a:lnTo>
                    <a:pt x="3429" y="16675"/>
                  </a:lnTo>
                  <a:lnTo>
                    <a:pt x="2425" y="17310"/>
                  </a:lnTo>
                  <a:lnTo>
                    <a:pt x="2235" y="17411"/>
                  </a:lnTo>
                  <a:lnTo>
                    <a:pt x="1981" y="17411"/>
                  </a:lnTo>
                  <a:lnTo>
                    <a:pt x="1790" y="17221"/>
                  </a:lnTo>
                  <a:lnTo>
                    <a:pt x="1536" y="17411"/>
                  </a:lnTo>
                  <a:lnTo>
                    <a:pt x="1333" y="17513"/>
                  </a:lnTo>
                  <a:lnTo>
                    <a:pt x="990" y="17754"/>
                  </a:lnTo>
                  <a:lnTo>
                    <a:pt x="1244" y="17856"/>
                  </a:lnTo>
                  <a:lnTo>
                    <a:pt x="1333" y="18161"/>
                  </a:lnTo>
                  <a:lnTo>
                    <a:pt x="889" y="18351"/>
                  </a:lnTo>
                  <a:lnTo>
                    <a:pt x="647" y="18605"/>
                  </a:lnTo>
                  <a:lnTo>
                    <a:pt x="1435" y="18351"/>
                  </a:lnTo>
                  <a:lnTo>
                    <a:pt x="1879" y="18503"/>
                  </a:lnTo>
                  <a:lnTo>
                    <a:pt x="1803" y="18351"/>
                  </a:lnTo>
                  <a:lnTo>
                    <a:pt x="1536" y="17754"/>
                  </a:lnTo>
                  <a:lnTo>
                    <a:pt x="2908" y="17411"/>
                  </a:lnTo>
                  <a:lnTo>
                    <a:pt x="8496" y="16027"/>
                  </a:lnTo>
                  <a:lnTo>
                    <a:pt x="9321" y="15824"/>
                  </a:lnTo>
                  <a:lnTo>
                    <a:pt x="9321" y="15481"/>
                  </a:lnTo>
                  <a:lnTo>
                    <a:pt x="9321" y="15278"/>
                  </a:lnTo>
                  <a:lnTo>
                    <a:pt x="10325" y="15481"/>
                  </a:lnTo>
                  <a:lnTo>
                    <a:pt x="11315" y="15176"/>
                  </a:lnTo>
                  <a:lnTo>
                    <a:pt x="11557" y="15036"/>
                  </a:lnTo>
                  <a:lnTo>
                    <a:pt x="11747" y="14833"/>
                  </a:lnTo>
                  <a:lnTo>
                    <a:pt x="12001" y="14630"/>
                  </a:lnTo>
                  <a:lnTo>
                    <a:pt x="12547" y="14389"/>
                  </a:lnTo>
                  <a:lnTo>
                    <a:pt x="12903" y="14732"/>
                  </a:lnTo>
                  <a:lnTo>
                    <a:pt x="13893" y="14541"/>
                  </a:lnTo>
                  <a:lnTo>
                    <a:pt x="13893" y="14084"/>
                  </a:lnTo>
                  <a:lnTo>
                    <a:pt x="14338" y="13995"/>
                  </a:lnTo>
                  <a:lnTo>
                    <a:pt x="14439" y="13843"/>
                  </a:lnTo>
                  <a:lnTo>
                    <a:pt x="14439" y="14084"/>
                  </a:lnTo>
                  <a:lnTo>
                    <a:pt x="14630" y="14084"/>
                  </a:lnTo>
                  <a:lnTo>
                    <a:pt x="14782" y="14185"/>
                  </a:lnTo>
                  <a:lnTo>
                    <a:pt x="15532" y="13995"/>
                  </a:lnTo>
                  <a:lnTo>
                    <a:pt x="15773" y="13995"/>
                  </a:lnTo>
                  <a:lnTo>
                    <a:pt x="15976" y="13843"/>
                  </a:lnTo>
                  <a:lnTo>
                    <a:pt x="15976" y="13639"/>
                  </a:lnTo>
                  <a:lnTo>
                    <a:pt x="16217" y="13639"/>
                  </a:lnTo>
                  <a:lnTo>
                    <a:pt x="16637" y="13449"/>
                  </a:lnTo>
                  <a:lnTo>
                    <a:pt x="16865" y="13347"/>
                  </a:lnTo>
                  <a:lnTo>
                    <a:pt x="17208" y="13639"/>
                  </a:lnTo>
                  <a:lnTo>
                    <a:pt x="17754" y="13449"/>
                  </a:lnTo>
                  <a:lnTo>
                    <a:pt x="18110" y="13347"/>
                  </a:lnTo>
                  <a:lnTo>
                    <a:pt x="18656" y="13195"/>
                  </a:lnTo>
                  <a:lnTo>
                    <a:pt x="19100" y="12903"/>
                  </a:lnTo>
                  <a:lnTo>
                    <a:pt x="19202" y="12700"/>
                  </a:lnTo>
                  <a:lnTo>
                    <a:pt x="19443" y="12547"/>
                  </a:lnTo>
                  <a:lnTo>
                    <a:pt x="19748" y="12446"/>
                  </a:lnTo>
                  <a:lnTo>
                    <a:pt x="19989" y="12700"/>
                  </a:lnTo>
                  <a:lnTo>
                    <a:pt x="20294" y="12547"/>
                  </a:lnTo>
                  <a:lnTo>
                    <a:pt x="20612" y="12446"/>
                  </a:lnTo>
                  <a:lnTo>
                    <a:pt x="20891" y="12357"/>
                  </a:lnTo>
                  <a:lnTo>
                    <a:pt x="21183" y="12153"/>
                  </a:lnTo>
                  <a:lnTo>
                    <a:pt x="22428" y="11709"/>
                  </a:lnTo>
                  <a:lnTo>
                    <a:pt x="22872" y="11912"/>
                  </a:lnTo>
                  <a:lnTo>
                    <a:pt x="23520" y="11811"/>
                  </a:lnTo>
                  <a:lnTo>
                    <a:pt x="23787" y="11709"/>
                  </a:lnTo>
                  <a:lnTo>
                    <a:pt x="25552" y="11061"/>
                  </a:lnTo>
                  <a:lnTo>
                    <a:pt x="26200" y="10871"/>
                  </a:lnTo>
                  <a:lnTo>
                    <a:pt x="26543" y="10960"/>
                  </a:lnTo>
                  <a:lnTo>
                    <a:pt x="26733" y="10960"/>
                  </a:lnTo>
                  <a:lnTo>
                    <a:pt x="26835" y="11163"/>
                  </a:lnTo>
                  <a:lnTo>
                    <a:pt x="27089" y="11264"/>
                  </a:lnTo>
                  <a:lnTo>
                    <a:pt x="27089" y="10871"/>
                  </a:lnTo>
                  <a:lnTo>
                    <a:pt x="27089" y="10617"/>
                  </a:lnTo>
                  <a:lnTo>
                    <a:pt x="28524" y="10414"/>
                  </a:lnTo>
                  <a:lnTo>
                    <a:pt x="28079" y="10960"/>
                  </a:lnTo>
                  <a:lnTo>
                    <a:pt x="28867" y="10960"/>
                  </a:lnTo>
                  <a:lnTo>
                    <a:pt x="29324" y="10871"/>
                  </a:lnTo>
                  <a:lnTo>
                    <a:pt x="29171" y="10769"/>
                  </a:lnTo>
                  <a:lnTo>
                    <a:pt x="29171" y="10515"/>
                  </a:lnTo>
                  <a:lnTo>
                    <a:pt x="29324" y="10414"/>
                  </a:lnTo>
                  <a:lnTo>
                    <a:pt x="29870" y="10960"/>
                  </a:lnTo>
                  <a:lnTo>
                    <a:pt x="30505" y="10769"/>
                  </a:lnTo>
                  <a:lnTo>
                    <a:pt x="30962" y="10515"/>
                  </a:lnTo>
                  <a:lnTo>
                    <a:pt x="31305" y="10617"/>
                  </a:lnTo>
                  <a:lnTo>
                    <a:pt x="31445" y="10414"/>
                  </a:lnTo>
                  <a:close/>
                </a:path>
                <a:path w="403225" h="313054">
                  <a:moveTo>
                    <a:pt x="31813" y="11023"/>
                  </a:moveTo>
                  <a:lnTo>
                    <a:pt x="31051" y="11150"/>
                  </a:lnTo>
                  <a:lnTo>
                    <a:pt x="31305" y="11264"/>
                  </a:lnTo>
                  <a:lnTo>
                    <a:pt x="31813" y="11023"/>
                  </a:lnTo>
                  <a:close/>
                </a:path>
                <a:path w="403225" h="313054">
                  <a:moveTo>
                    <a:pt x="32194" y="11404"/>
                  </a:moveTo>
                  <a:lnTo>
                    <a:pt x="32092" y="11264"/>
                  </a:lnTo>
                  <a:lnTo>
                    <a:pt x="31953" y="11163"/>
                  </a:lnTo>
                  <a:lnTo>
                    <a:pt x="32092" y="11404"/>
                  </a:lnTo>
                  <a:close/>
                </a:path>
                <a:path w="403225" h="313054">
                  <a:moveTo>
                    <a:pt x="34277" y="11061"/>
                  </a:moveTo>
                  <a:lnTo>
                    <a:pt x="33629" y="10871"/>
                  </a:lnTo>
                  <a:lnTo>
                    <a:pt x="33286" y="11061"/>
                  </a:lnTo>
                  <a:lnTo>
                    <a:pt x="32943" y="10871"/>
                  </a:lnTo>
                  <a:lnTo>
                    <a:pt x="33185" y="10617"/>
                  </a:lnTo>
                  <a:lnTo>
                    <a:pt x="32740" y="10515"/>
                  </a:lnTo>
                  <a:lnTo>
                    <a:pt x="31813" y="11023"/>
                  </a:lnTo>
                  <a:lnTo>
                    <a:pt x="32639" y="10871"/>
                  </a:lnTo>
                  <a:lnTo>
                    <a:pt x="32550" y="11404"/>
                  </a:lnTo>
                  <a:lnTo>
                    <a:pt x="32943" y="11404"/>
                  </a:lnTo>
                  <a:lnTo>
                    <a:pt x="33629" y="11264"/>
                  </a:lnTo>
                  <a:lnTo>
                    <a:pt x="34277" y="11061"/>
                  </a:lnTo>
                  <a:close/>
                </a:path>
                <a:path w="403225" h="313054">
                  <a:moveTo>
                    <a:pt x="41275" y="12700"/>
                  </a:moveTo>
                  <a:lnTo>
                    <a:pt x="41173" y="12547"/>
                  </a:lnTo>
                  <a:lnTo>
                    <a:pt x="40728" y="12801"/>
                  </a:lnTo>
                  <a:lnTo>
                    <a:pt x="40284" y="12547"/>
                  </a:lnTo>
                  <a:lnTo>
                    <a:pt x="40284" y="12357"/>
                  </a:lnTo>
                  <a:lnTo>
                    <a:pt x="39941" y="12357"/>
                  </a:lnTo>
                  <a:lnTo>
                    <a:pt x="40081" y="12700"/>
                  </a:lnTo>
                  <a:lnTo>
                    <a:pt x="40982" y="13093"/>
                  </a:lnTo>
                  <a:lnTo>
                    <a:pt x="41275" y="13093"/>
                  </a:lnTo>
                  <a:lnTo>
                    <a:pt x="41275" y="12700"/>
                  </a:lnTo>
                  <a:close/>
                </a:path>
                <a:path w="403225" h="313054">
                  <a:moveTo>
                    <a:pt x="49161" y="14732"/>
                  </a:moveTo>
                  <a:lnTo>
                    <a:pt x="48818" y="14490"/>
                  </a:lnTo>
                  <a:lnTo>
                    <a:pt x="48374" y="14389"/>
                  </a:lnTo>
                  <a:lnTo>
                    <a:pt x="48514" y="14630"/>
                  </a:lnTo>
                  <a:lnTo>
                    <a:pt x="48717" y="14732"/>
                  </a:lnTo>
                  <a:lnTo>
                    <a:pt x="49161" y="14732"/>
                  </a:lnTo>
                  <a:close/>
                </a:path>
                <a:path w="403225" h="313054">
                  <a:moveTo>
                    <a:pt x="60921" y="17513"/>
                  </a:moveTo>
                  <a:lnTo>
                    <a:pt x="60477" y="17513"/>
                  </a:lnTo>
                  <a:lnTo>
                    <a:pt x="59728" y="17221"/>
                  </a:lnTo>
                  <a:lnTo>
                    <a:pt x="59131" y="17119"/>
                  </a:lnTo>
                  <a:lnTo>
                    <a:pt x="59029" y="17310"/>
                  </a:lnTo>
                  <a:lnTo>
                    <a:pt x="60121" y="17856"/>
                  </a:lnTo>
                  <a:lnTo>
                    <a:pt x="60477" y="17754"/>
                  </a:lnTo>
                  <a:lnTo>
                    <a:pt x="60820" y="17957"/>
                  </a:lnTo>
                  <a:lnTo>
                    <a:pt x="60921" y="17754"/>
                  </a:lnTo>
                  <a:lnTo>
                    <a:pt x="60921" y="17513"/>
                  </a:lnTo>
                  <a:close/>
                </a:path>
                <a:path w="403225" h="313054">
                  <a:moveTo>
                    <a:pt x="61366" y="21183"/>
                  </a:moveTo>
                  <a:lnTo>
                    <a:pt x="61163" y="20980"/>
                  </a:lnTo>
                  <a:lnTo>
                    <a:pt x="60375" y="20637"/>
                  </a:lnTo>
                  <a:lnTo>
                    <a:pt x="60032" y="20535"/>
                  </a:lnTo>
                  <a:lnTo>
                    <a:pt x="60121" y="21082"/>
                  </a:lnTo>
                  <a:lnTo>
                    <a:pt x="60820" y="21183"/>
                  </a:lnTo>
                  <a:lnTo>
                    <a:pt x="61366" y="21183"/>
                  </a:lnTo>
                  <a:close/>
                </a:path>
                <a:path w="403225" h="313054">
                  <a:moveTo>
                    <a:pt x="62014" y="17957"/>
                  </a:moveTo>
                  <a:lnTo>
                    <a:pt x="61810" y="17856"/>
                  </a:lnTo>
                  <a:lnTo>
                    <a:pt x="61620" y="17754"/>
                  </a:lnTo>
                  <a:lnTo>
                    <a:pt x="61468" y="17856"/>
                  </a:lnTo>
                  <a:lnTo>
                    <a:pt x="61366" y="18059"/>
                  </a:lnTo>
                  <a:lnTo>
                    <a:pt x="61810" y="18059"/>
                  </a:lnTo>
                  <a:lnTo>
                    <a:pt x="62014" y="17957"/>
                  </a:lnTo>
                  <a:close/>
                </a:path>
                <a:path w="403225" h="313054">
                  <a:moveTo>
                    <a:pt x="70688" y="5461"/>
                  </a:moveTo>
                  <a:lnTo>
                    <a:pt x="70243" y="5257"/>
                  </a:lnTo>
                  <a:lnTo>
                    <a:pt x="70345" y="5702"/>
                  </a:lnTo>
                  <a:lnTo>
                    <a:pt x="70688" y="5461"/>
                  </a:lnTo>
                  <a:close/>
                </a:path>
                <a:path w="403225" h="313054">
                  <a:moveTo>
                    <a:pt x="72783" y="4914"/>
                  </a:moveTo>
                  <a:lnTo>
                    <a:pt x="72580" y="4914"/>
                  </a:lnTo>
                  <a:lnTo>
                    <a:pt x="72326" y="4914"/>
                  </a:lnTo>
                  <a:lnTo>
                    <a:pt x="71691" y="5257"/>
                  </a:lnTo>
                  <a:lnTo>
                    <a:pt x="71145" y="5156"/>
                  </a:lnTo>
                  <a:lnTo>
                    <a:pt x="70891" y="5702"/>
                  </a:lnTo>
                  <a:lnTo>
                    <a:pt x="71691" y="5702"/>
                  </a:lnTo>
                  <a:lnTo>
                    <a:pt x="72682" y="5562"/>
                  </a:lnTo>
                  <a:lnTo>
                    <a:pt x="72783" y="4914"/>
                  </a:lnTo>
                  <a:close/>
                </a:path>
                <a:path w="403225" h="313054">
                  <a:moveTo>
                    <a:pt x="124523" y="1384"/>
                  </a:moveTo>
                  <a:lnTo>
                    <a:pt x="124269" y="495"/>
                  </a:lnTo>
                  <a:lnTo>
                    <a:pt x="122491" y="495"/>
                  </a:lnTo>
                  <a:lnTo>
                    <a:pt x="121742" y="647"/>
                  </a:lnTo>
                  <a:lnTo>
                    <a:pt x="121742" y="101"/>
                  </a:lnTo>
                  <a:lnTo>
                    <a:pt x="121488" y="0"/>
                  </a:lnTo>
                  <a:lnTo>
                    <a:pt x="120942" y="0"/>
                  </a:lnTo>
                  <a:lnTo>
                    <a:pt x="121094" y="393"/>
                  </a:lnTo>
                  <a:lnTo>
                    <a:pt x="120942" y="495"/>
                  </a:lnTo>
                  <a:lnTo>
                    <a:pt x="120853" y="647"/>
                  </a:lnTo>
                  <a:lnTo>
                    <a:pt x="120307" y="393"/>
                  </a:lnTo>
                  <a:lnTo>
                    <a:pt x="120053" y="1041"/>
                  </a:lnTo>
                  <a:lnTo>
                    <a:pt x="120751" y="1041"/>
                  </a:lnTo>
                  <a:lnTo>
                    <a:pt x="120942" y="1384"/>
                  </a:lnTo>
                  <a:lnTo>
                    <a:pt x="121488" y="1485"/>
                  </a:lnTo>
                  <a:lnTo>
                    <a:pt x="121945" y="1689"/>
                  </a:lnTo>
                  <a:lnTo>
                    <a:pt x="122732" y="1384"/>
                  </a:lnTo>
                  <a:lnTo>
                    <a:pt x="124523" y="1384"/>
                  </a:lnTo>
                  <a:close/>
                </a:path>
                <a:path w="403225" h="313054">
                  <a:moveTo>
                    <a:pt x="188658" y="257124"/>
                  </a:moveTo>
                  <a:lnTo>
                    <a:pt x="184950" y="257124"/>
                  </a:lnTo>
                  <a:lnTo>
                    <a:pt x="184950" y="286550"/>
                  </a:lnTo>
                  <a:lnTo>
                    <a:pt x="184950" y="296367"/>
                  </a:lnTo>
                  <a:lnTo>
                    <a:pt x="184353" y="300139"/>
                  </a:lnTo>
                  <a:lnTo>
                    <a:pt x="181965" y="305346"/>
                  </a:lnTo>
                  <a:lnTo>
                    <a:pt x="180428" y="306679"/>
                  </a:lnTo>
                  <a:lnTo>
                    <a:pt x="176161" y="306679"/>
                  </a:lnTo>
                  <a:lnTo>
                    <a:pt x="174383" y="305244"/>
                  </a:lnTo>
                  <a:lnTo>
                    <a:pt x="172199" y="299593"/>
                  </a:lnTo>
                  <a:lnTo>
                    <a:pt x="171691" y="296367"/>
                  </a:lnTo>
                  <a:lnTo>
                    <a:pt x="171716" y="286550"/>
                  </a:lnTo>
                  <a:lnTo>
                    <a:pt x="172288" y="283273"/>
                  </a:lnTo>
                  <a:lnTo>
                    <a:pt x="173583" y="280746"/>
                  </a:lnTo>
                  <a:lnTo>
                    <a:pt x="174828" y="278206"/>
                  </a:lnTo>
                  <a:lnTo>
                    <a:pt x="176466" y="276923"/>
                  </a:lnTo>
                  <a:lnTo>
                    <a:pt x="180327" y="276923"/>
                  </a:lnTo>
                  <a:lnTo>
                    <a:pt x="181864" y="278104"/>
                  </a:lnTo>
                  <a:lnTo>
                    <a:pt x="184353" y="282867"/>
                  </a:lnTo>
                  <a:lnTo>
                    <a:pt x="184950" y="286550"/>
                  </a:lnTo>
                  <a:lnTo>
                    <a:pt x="184950" y="257124"/>
                  </a:lnTo>
                  <a:lnTo>
                    <a:pt x="184797" y="257124"/>
                  </a:lnTo>
                  <a:lnTo>
                    <a:pt x="184797" y="276923"/>
                  </a:lnTo>
                  <a:lnTo>
                    <a:pt x="183908" y="275082"/>
                  </a:lnTo>
                  <a:lnTo>
                    <a:pt x="183057" y="273799"/>
                  </a:lnTo>
                  <a:lnTo>
                    <a:pt x="182359" y="273100"/>
                  </a:lnTo>
                  <a:lnTo>
                    <a:pt x="181127" y="271805"/>
                  </a:lnTo>
                  <a:lnTo>
                    <a:pt x="179590" y="271170"/>
                  </a:lnTo>
                  <a:lnTo>
                    <a:pt x="174421" y="271170"/>
                  </a:lnTo>
                  <a:lnTo>
                    <a:pt x="171843" y="273304"/>
                  </a:lnTo>
                  <a:lnTo>
                    <a:pt x="168275" y="281635"/>
                  </a:lnTo>
                  <a:lnTo>
                    <a:pt x="167386" y="286550"/>
                  </a:lnTo>
                  <a:lnTo>
                    <a:pt x="167386" y="298348"/>
                  </a:lnTo>
                  <a:lnTo>
                    <a:pt x="168376" y="303263"/>
                  </a:lnTo>
                  <a:lnTo>
                    <a:pt x="170307" y="306933"/>
                  </a:lnTo>
                  <a:lnTo>
                    <a:pt x="172288" y="310553"/>
                  </a:lnTo>
                  <a:lnTo>
                    <a:pt x="174625" y="312394"/>
                  </a:lnTo>
                  <a:lnTo>
                    <a:pt x="178943" y="312394"/>
                  </a:lnTo>
                  <a:lnTo>
                    <a:pt x="184607" y="306679"/>
                  </a:lnTo>
                  <a:lnTo>
                    <a:pt x="185039" y="305600"/>
                  </a:lnTo>
                  <a:lnTo>
                    <a:pt x="185039" y="310997"/>
                  </a:lnTo>
                  <a:lnTo>
                    <a:pt x="188658" y="310997"/>
                  </a:lnTo>
                  <a:lnTo>
                    <a:pt x="188658" y="305600"/>
                  </a:lnTo>
                  <a:lnTo>
                    <a:pt x="188658" y="257124"/>
                  </a:lnTo>
                  <a:close/>
                </a:path>
                <a:path w="403225" h="313054">
                  <a:moveTo>
                    <a:pt x="215252" y="293535"/>
                  </a:moveTo>
                  <a:lnTo>
                    <a:pt x="212763" y="276771"/>
                  </a:lnTo>
                  <a:lnTo>
                    <a:pt x="212432" y="275932"/>
                  </a:lnTo>
                  <a:lnTo>
                    <a:pt x="211239" y="274243"/>
                  </a:lnTo>
                  <a:lnTo>
                    <a:pt x="211086" y="274129"/>
                  </a:lnTo>
                  <a:lnTo>
                    <a:pt x="211086" y="288328"/>
                  </a:lnTo>
                  <a:lnTo>
                    <a:pt x="197789" y="288328"/>
                  </a:lnTo>
                  <a:lnTo>
                    <a:pt x="202603" y="276771"/>
                  </a:lnTo>
                  <a:lnTo>
                    <a:pt x="207022" y="276771"/>
                  </a:lnTo>
                  <a:lnTo>
                    <a:pt x="211086" y="288328"/>
                  </a:lnTo>
                  <a:lnTo>
                    <a:pt x="211086" y="274129"/>
                  </a:lnTo>
                  <a:lnTo>
                    <a:pt x="208064" y="271665"/>
                  </a:lnTo>
                  <a:lnTo>
                    <a:pt x="206375" y="271018"/>
                  </a:lnTo>
                  <a:lnTo>
                    <a:pt x="201320" y="271018"/>
                  </a:lnTo>
                  <a:lnTo>
                    <a:pt x="198589" y="272948"/>
                  </a:lnTo>
                  <a:lnTo>
                    <a:pt x="194424" y="280784"/>
                  </a:lnTo>
                  <a:lnTo>
                    <a:pt x="193459" y="285496"/>
                  </a:lnTo>
                  <a:lnTo>
                    <a:pt x="193408" y="298742"/>
                  </a:lnTo>
                  <a:lnTo>
                    <a:pt x="194424" y="303555"/>
                  </a:lnTo>
                  <a:lnTo>
                    <a:pt x="196507" y="307086"/>
                  </a:lnTo>
                  <a:lnTo>
                    <a:pt x="198539" y="310654"/>
                  </a:lnTo>
                  <a:lnTo>
                    <a:pt x="201066" y="312394"/>
                  </a:lnTo>
                  <a:lnTo>
                    <a:pt x="205282" y="312394"/>
                  </a:lnTo>
                  <a:lnTo>
                    <a:pt x="214909" y="298742"/>
                  </a:lnTo>
                  <a:lnTo>
                    <a:pt x="210934" y="298742"/>
                  </a:lnTo>
                  <a:lnTo>
                    <a:pt x="210642" y="300482"/>
                  </a:lnTo>
                  <a:lnTo>
                    <a:pt x="210146" y="302018"/>
                  </a:lnTo>
                  <a:lnTo>
                    <a:pt x="208216" y="305600"/>
                  </a:lnTo>
                  <a:lnTo>
                    <a:pt x="206527" y="306730"/>
                  </a:lnTo>
                  <a:lnTo>
                    <a:pt x="202158" y="306730"/>
                  </a:lnTo>
                  <a:lnTo>
                    <a:pt x="200520" y="305549"/>
                  </a:lnTo>
                  <a:lnTo>
                    <a:pt x="198335" y="300736"/>
                  </a:lnTo>
                  <a:lnTo>
                    <a:pt x="197789" y="297510"/>
                  </a:lnTo>
                  <a:lnTo>
                    <a:pt x="197688" y="293535"/>
                  </a:lnTo>
                  <a:lnTo>
                    <a:pt x="215252" y="293535"/>
                  </a:lnTo>
                  <a:close/>
                </a:path>
                <a:path w="403225" h="313054">
                  <a:moveTo>
                    <a:pt x="239064" y="296075"/>
                  </a:moveTo>
                  <a:lnTo>
                    <a:pt x="238277" y="293446"/>
                  </a:lnTo>
                  <a:lnTo>
                    <a:pt x="235699" y="290715"/>
                  </a:lnTo>
                  <a:lnTo>
                    <a:pt x="233705" y="289572"/>
                  </a:lnTo>
                  <a:lnTo>
                    <a:pt x="228003" y="287388"/>
                  </a:lnTo>
                  <a:lnTo>
                    <a:pt x="226809" y="286893"/>
                  </a:lnTo>
                  <a:lnTo>
                    <a:pt x="225920" y="286397"/>
                  </a:lnTo>
                  <a:lnTo>
                    <a:pt x="225272" y="285750"/>
                  </a:lnTo>
                  <a:lnTo>
                    <a:pt x="224231" y="284759"/>
                  </a:lnTo>
                  <a:lnTo>
                    <a:pt x="223685" y="283413"/>
                  </a:lnTo>
                  <a:lnTo>
                    <a:pt x="223685" y="280149"/>
                  </a:lnTo>
                  <a:lnTo>
                    <a:pt x="224091" y="278904"/>
                  </a:lnTo>
                  <a:lnTo>
                    <a:pt x="224929" y="277964"/>
                  </a:lnTo>
                  <a:lnTo>
                    <a:pt x="225717" y="277025"/>
                  </a:lnTo>
                  <a:lnTo>
                    <a:pt x="226910" y="276517"/>
                  </a:lnTo>
                  <a:lnTo>
                    <a:pt x="230835" y="276517"/>
                  </a:lnTo>
                  <a:lnTo>
                    <a:pt x="234403" y="283121"/>
                  </a:lnTo>
                  <a:lnTo>
                    <a:pt x="238226" y="283121"/>
                  </a:lnTo>
                  <a:lnTo>
                    <a:pt x="238175" y="280149"/>
                  </a:lnTo>
                  <a:lnTo>
                    <a:pt x="237782" y="278257"/>
                  </a:lnTo>
                  <a:lnTo>
                    <a:pt x="237007" y="276517"/>
                  </a:lnTo>
                  <a:lnTo>
                    <a:pt x="236791" y="276021"/>
                  </a:lnTo>
                  <a:lnTo>
                    <a:pt x="235153" y="272605"/>
                  </a:lnTo>
                  <a:lnTo>
                    <a:pt x="232473" y="270865"/>
                  </a:lnTo>
                  <a:lnTo>
                    <a:pt x="225971" y="270865"/>
                  </a:lnTo>
                  <a:lnTo>
                    <a:pt x="223735" y="272008"/>
                  </a:lnTo>
                  <a:lnTo>
                    <a:pt x="222097" y="274294"/>
                  </a:lnTo>
                  <a:lnTo>
                    <a:pt x="220408" y="276567"/>
                  </a:lnTo>
                  <a:lnTo>
                    <a:pt x="219570" y="279603"/>
                  </a:lnTo>
                  <a:lnTo>
                    <a:pt x="219570" y="286448"/>
                  </a:lnTo>
                  <a:lnTo>
                    <a:pt x="220459" y="288874"/>
                  </a:lnTo>
                  <a:lnTo>
                    <a:pt x="222250" y="290664"/>
                  </a:lnTo>
                  <a:lnTo>
                    <a:pt x="223240" y="291706"/>
                  </a:lnTo>
                  <a:lnTo>
                    <a:pt x="224777" y="292595"/>
                  </a:lnTo>
                  <a:lnTo>
                    <a:pt x="231876" y="295478"/>
                  </a:lnTo>
                  <a:lnTo>
                    <a:pt x="233070" y="296075"/>
                  </a:lnTo>
                  <a:lnTo>
                    <a:pt x="234607" y="297510"/>
                  </a:lnTo>
                  <a:lnTo>
                    <a:pt x="235026" y="298742"/>
                  </a:lnTo>
                  <a:lnTo>
                    <a:pt x="235051" y="302666"/>
                  </a:lnTo>
                  <a:lnTo>
                    <a:pt x="234454" y="304304"/>
                  </a:lnTo>
                  <a:lnTo>
                    <a:pt x="233311" y="305396"/>
                  </a:lnTo>
                  <a:lnTo>
                    <a:pt x="232117" y="306438"/>
                  </a:lnTo>
                  <a:lnTo>
                    <a:pt x="230784" y="306984"/>
                  </a:lnTo>
                  <a:lnTo>
                    <a:pt x="226669" y="306984"/>
                  </a:lnTo>
                  <a:lnTo>
                    <a:pt x="222796" y="298742"/>
                  </a:lnTo>
                  <a:lnTo>
                    <a:pt x="218922" y="298742"/>
                  </a:lnTo>
                  <a:lnTo>
                    <a:pt x="225425" y="312534"/>
                  </a:lnTo>
                  <a:lnTo>
                    <a:pt x="232422" y="312534"/>
                  </a:lnTo>
                  <a:lnTo>
                    <a:pt x="234950" y="311251"/>
                  </a:lnTo>
                  <a:lnTo>
                    <a:pt x="237705" y="306984"/>
                  </a:lnTo>
                  <a:lnTo>
                    <a:pt x="238226" y="306184"/>
                  </a:lnTo>
                  <a:lnTo>
                    <a:pt x="239064" y="303161"/>
                  </a:lnTo>
                  <a:lnTo>
                    <a:pt x="239064" y="296075"/>
                  </a:lnTo>
                  <a:close/>
                </a:path>
                <a:path w="403225" h="313054">
                  <a:moveTo>
                    <a:pt x="282346" y="291109"/>
                  </a:moveTo>
                  <a:lnTo>
                    <a:pt x="277863" y="283083"/>
                  </a:lnTo>
                  <a:lnTo>
                    <a:pt x="277863" y="291109"/>
                  </a:lnTo>
                  <a:lnTo>
                    <a:pt x="277863" y="297307"/>
                  </a:lnTo>
                  <a:lnTo>
                    <a:pt x="277520" y="299288"/>
                  </a:lnTo>
                  <a:lnTo>
                    <a:pt x="275577" y="303504"/>
                  </a:lnTo>
                  <a:lnTo>
                    <a:pt x="273596" y="304800"/>
                  </a:lnTo>
                  <a:lnTo>
                    <a:pt x="261099" y="304800"/>
                  </a:lnTo>
                  <a:lnTo>
                    <a:pt x="261099" y="285902"/>
                  </a:lnTo>
                  <a:lnTo>
                    <a:pt x="271957" y="285902"/>
                  </a:lnTo>
                  <a:lnTo>
                    <a:pt x="273443" y="286296"/>
                  </a:lnTo>
                  <a:lnTo>
                    <a:pt x="274637" y="287045"/>
                  </a:lnTo>
                  <a:lnTo>
                    <a:pt x="276771" y="288480"/>
                  </a:lnTo>
                  <a:lnTo>
                    <a:pt x="277863" y="291109"/>
                  </a:lnTo>
                  <a:lnTo>
                    <a:pt x="277863" y="283083"/>
                  </a:lnTo>
                  <a:lnTo>
                    <a:pt x="276326" y="282130"/>
                  </a:lnTo>
                  <a:lnTo>
                    <a:pt x="277469" y="281190"/>
                  </a:lnTo>
                  <a:lnTo>
                    <a:pt x="278384" y="280047"/>
                  </a:lnTo>
                  <a:lnTo>
                    <a:pt x="279006" y="278955"/>
                  </a:lnTo>
                  <a:lnTo>
                    <a:pt x="280149" y="276821"/>
                  </a:lnTo>
                  <a:lnTo>
                    <a:pt x="280733" y="274040"/>
                  </a:lnTo>
                  <a:lnTo>
                    <a:pt x="280733" y="267741"/>
                  </a:lnTo>
                  <a:lnTo>
                    <a:pt x="280289" y="265163"/>
                  </a:lnTo>
                  <a:lnTo>
                    <a:pt x="279488" y="263423"/>
                  </a:lnTo>
                  <a:lnTo>
                    <a:pt x="277660" y="259207"/>
                  </a:lnTo>
                  <a:lnTo>
                    <a:pt x="276275" y="258267"/>
                  </a:lnTo>
                  <a:lnTo>
                    <a:pt x="276275" y="274980"/>
                  </a:lnTo>
                  <a:lnTo>
                    <a:pt x="275437" y="277418"/>
                  </a:lnTo>
                  <a:lnTo>
                    <a:pt x="273799" y="278752"/>
                  </a:lnTo>
                  <a:lnTo>
                    <a:pt x="272707" y="279603"/>
                  </a:lnTo>
                  <a:lnTo>
                    <a:pt x="271208" y="280047"/>
                  </a:lnTo>
                  <a:lnTo>
                    <a:pt x="261099" y="280047"/>
                  </a:lnTo>
                  <a:lnTo>
                    <a:pt x="261099" y="263423"/>
                  </a:lnTo>
                  <a:lnTo>
                    <a:pt x="271119" y="263423"/>
                  </a:lnTo>
                  <a:lnTo>
                    <a:pt x="272605" y="263728"/>
                  </a:lnTo>
                  <a:lnTo>
                    <a:pt x="275386" y="265658"/>
                  </a:lnTo>
                  <a:lnTo>
                    <a:pt x="276174" y="267741"/>
                  </a:lnTo>
                  <a:lnTo>
                    <a:pt x="276275" y="274980"/>
                  </a:lnTo>
                  <a:lnTo>
                    <a:pt x="276275" y="258267"/>
                  </a:lnTo>
                  <a:lnTo>
                    <a:pt x="274891" y="257327"/>
                  </a:lnTo>
                  <a:lnTo>
                    <a:pt x="256679" y="257327"/>
                  </a:lnTo>
                  <a:lnTo>
                    <a:pt x="256679" y="310997"/>
                  </a:lnTo>
                  <a:lnTo>
                    <a:pt x="275132" y="310997"/>
                  </a:lnTo>
                  <a:lnTo>
                    <a:pt x="278307" y="308914"/>
                  </a:lnTo>
                  <a:lnTo>
                    <a:pt x="280314" y="304800"/>
                  </a:lnTo>
                  <a:lnTo>
                    <a:pt x="281686" y="301917"/>
                  </a:lnTo>
                  <a:lnTo>
                    <a:pt x="282257" y="299288"/>
                  </a:lnTo>
                  <a:lnTo>
                    <a:pt x="282346" y="291109"/>
                  </a:lnTo>
                  <a:close/>
                </a:path>
                <a:path w="403225" h="313054">
                  <a:moveTo>
                    <a:pt x="308724" y="306336"/>
                  </a:moveTo>
                  <a:lnTo>
                    <a:pt x="308470" y="306438"/>
                  </a:lnTo>
                  <a:lnTo>
                    <a:pt x="308229" y="306489"/>
                  </a:lnTo>
                  <a:lnTo>
                    <a:pt x="307975" y="306489"/>
                  </a:lnTo>
                  <a:lnTo>
                    <a:pt x="307771" y="306539"/>
                  </a:lnTo>
                  <a:lnTo>
                    <a:pt x="306832" y="306539"/>
                  </a:lnTo>
                  <a:lnTo>
                    <a:pt x="306438" y="306336"/>
                  </a:lnTo>
                  <a:lnTo>
                    <a:pt x="306235" y="305841"/>
                  </a:lnTo>
                  <a:lnTo>
                    <a:pt x="306095" y="305549"/>
                  </a:lnTo>
                  <a:lnTo>
                    <a:pt x="306044" y="291109"/>
                  </a:lnTo>
                  <a:lnTo>
                    <a:pt x="306019" y="278015"/>
                  </a:lnTo>
                  <a:lnTo>
                    <a:pt x="305511" y="276479"/>
                  </a:lnTo>
                  <a:lnTo>
                    <a:pt x="305142" y="275336"/>
                  </a:lnTo>
                  <a:lnTo>
                    <a:pt x="303415" y="273545"/>
                  </a:lnTo>
                  <a:lnTo>
                    <a:pt x="301625" y="271805"/>
                  </a:lnTo>
                  <a:lnTo>
                    <a:pt x="299339" y="270916"/>
                  </a:lnTo>
                  <a:lnTo>
                    <a:pt x="294030" y="270916"/>
                  </a:lnTo>
                  <a:lnTo>
                    <a:pt x="291896" y="271856"/>
                  </a:lnTo>
                  <a:lnTo>
                    <a:pt x="290068" y="273799"/>
                  </a:lnTo>
                  <a:lnTo>
                    <a:pt x="288175" y="275678"/>
                  </a:lnTo>
                  <a:lnTo>
                    <a:pt x="287248" y="279006"/>
                  </a:lnTo>
                  <a:lnTo>
                    <a:pt x="287134" y="283870"/>
                  </a:lnTo>
                  <a:lnTo>
                    <a:pt x="290906" y="283870"/>
                  </a:lnTo>
                  <a:lnTo>
                    <a:pt x="291109" y="281825"/>
                  </a:lnTo>
                  <a:lnTo>
                    <a:pt x="291401" y="280289"/>
                  </a:lnTo>
                  <a:lnTo>
                    <a:pt x="292798" y="277418"/>
                  </a:lnTo>
                  <a:lnTo>
                    <a:pt x="294284" y="276479"/>
                  </a:lnTo>
                  <a:lnTo>
                    <a:pt x="298246" y="276479"/>
                  </a:lnTo>
                  <a:lnTo>
                    <a:pt x="299643" y="277025"/>
                  </a:lnTo>
                  <a:lnTo>
                    <a:pt x="300583" y="278015"/>
                  </a:lnTo>
                  <a:lnTo>
                    <a:pt x="301574" y="279006"/>
                  </a:lnTo>
                  <a:lnTo>
                    <a:pt x="301955" y="280289"/>
                  </a:lnTo>
                  <a:lnTo>
                    <a:pt x="301967" y="284861"/>
                  </a:lnTo>
                  <a:lnTo>
                    <a:pt x="301967" y="291109"/>
                  </a:lnTo>
                  <a:lnTo>
                    <a:pt x="301967" y="300431"/>
                  </a:lnTo>
                  <a:lnTo>
                    <a:pt x="300837" y="303364"/>
                  </a:lnTo>
                  <a:lnTo>
                    <a:pt x="297256" y="306184"/>
                  </a:lnTo>
                  <a:lnTo>
                    <a:pt x="295871" y="306730"/>
                  </a:lnTo>
                  <a:lnTo>
                    <a:pt x="293293" y="306730"/>
                  </a:lnTo>
                  <a:lnTo>
                    <a:pt x="292252" y="306184"/>
                  </a:lnTo>
                  <a:lnTo>
                    <a:pt x="290563" y="304012"/>
                  </a:lnTo>
                  <a:lnTo>
                    <a:pt x="290118" y="302514"/>
                  </a:lnTo>
                  <a:lnTo>
                    <a:pt x="290118" y="298107"/>
                  </a:lnTo>
                  <a:lnTo>
                    <a:pt x="298500" y="292989"/>
                  </a:lnTo>
                  <a:lnTo>
                    <a:pt x="299288" y="292747"/>
                  </a:lnTo>
                  <a:lnTo>
                    <a:pt x="300037" y="292392"/>
                  </a:lnTo>
                  <a:lnTo>
                    <a:pt x="300837" y="292049"/>
                  </a:lnTo>
                  <a:lnTo>
                    <a:pt x="301472" y="291655"/>
                  </a:lnTo>
                  <a:lnTo>
                    <a:pt x="301967" y="291109"/>
                  </a:lnTo>
                  <a:lnTo>
                    <a:pt x="301967" y="284861"/>
                  </a:lnTo>
                  <a:lnTo>
                    <a:pt x="301828" y="285457"/>
                  </a:lnTo>
                  <a:lnTo>
                    <a:pt x="301472" y="286499"/>
                  </a:lnTo>
                  <a:lnTo>
                    <a:pt x="300875" y="287134"/>
                  </a:lnTo>
                  <a:lnTo>
                    <a:pt x="291211" y="289128"/>
                  </a:lnTo>
                  <a:lnTo>
                    <a:pt x="289369" y="290360"/>
                  </a:lnTo>
                  <a:lnTo>
                    <a:pt x="286588" y="294335"/>
                  </a:lnTo>
                  <a:lnTo>
                    <a:pt x="285902" y="297154"/>
                  </a:lnTo>
                  <a:lnTo>
                    <a:pt x="285902" y="304050"/>
                  </a:lnTo>
                  <a:lnTo>
                    <a:pt x="286588" y="306832"/>
                  </a:lnTo>
                  <a:lnTo>
                    <a:pt x="288036" y="309016"/>
                  </a:lnTo>
                  <a:lnTo>
                    <a:pt x="289420" y="311251"/>
                  </a:lnTo>
                  <a:lnTo>
                    <a:pt x="291261" y="312343"/>
                  </a:lnTo>
                  <a:lnTo>
                    <a:pt x="295376" y="312343"/>
                  </a:lnTo>
                  <a:lnTo>
                    <a:pt x="297065" y="311696"/>
                  </a:lnTo>
                  <a:lnTo>
                    <a:pt x="300139" y="309118"/>
                  </a:lnTo>
                  <a:lnTo>
                    <a:pt x="301332" y="307581"/>
                  </a:lnTo>
                  <a:lnTo>
                    <a:pt x="301739" y="306730"/>
                  </a:lnTo>
                  <a:lnTo>
                    <a:pt x="302171" y="305841"/>
                  </a:lnTo>
                  <a:lnTo>
                    <a:pt x="304507" y="311848"/>
                  </a:lnTo>
                  <a:lnTo>
                    <a:pt x="306933" y="311848"/>
                  </a:lnTo>
                  <a:lnTo>
                    <a:pt x="307276" y="311746"/>
                  </a:lnTo>
                  <a:lnTo>
                    <a:pt x="307581" y="311696"/>
                  </a:lnTo>
                  <a:lnTo>
                    <a:pt x="308597" y="311251"/>
                  </a:lnTo>
                  <a:lnTo>
                    <a:pt x="308724" y="306539"/>
                  </a:lnTo>
                  <a:lnTo>
                    <a:pt x="308724" y="306336"/>
                  </a:lnTo>
                  <a:close/>
                </a:path>
                <a:path w="403225" h="313054">
                  <a:moveTo>
                    <a:pt x="316852" y="257327"/>
                  </a:moveTo>
                  <a:lnTo>
                    <a:pt x="312788" y="257327"/>
                  </a:lnTo>
                  <a:lnTo>
                    <a:pt x="312788" y="311010"/>
                  </a:lnTo>
                  <a:lnTo>
                    <a:pt x="316852" y="311010"/>
                  </a:lnTo>
                  <a:lnTo>
                    <a:pt x="316852" y="257327"/>
                  </a:lnTo>
                  <a:close/>
                </a:path>
                <a:path w="403225" h="313054">
                  <a:moveTo>
                    <a:pt x="327075" y="257327"/>
                  </a:moveTo>
                  <a:lnTo>
                    <a:pt x="323011" y="257327"/>
                  </a:lnTo>
                  <a:lnTo>
                    <a:pt x="323011" y="311010"/>
                  </a:lnTo>
                  <a:lnTo>
                    <a:pt x="327075" y="311010"/>
                  </a:lnTo>
                  <a:lnTo>
                    <a:pt x="327075" y="257327"/>
                  </a:lnTo>
                  <a:close/>
                </a:path>
                <a:path w="403225" h="313054">
                  <a:moveTo>
                    <a:pt x="353809" y="284111"/>
                  </a:moveTo>
                  <a:lnTo>
                    <a:pt x="352767" y="279146"/>
                  </a:lnTo>
                  <a:lnTo>
                    <a:pt x="351066" y="276479"/>
                  </a:lnTo>
                  <a:lnTo>
                    <a:pt x="349592" y="274167"/>
                  </a:lnTo>
                  <a:lnTo>
                    <a:pt x="349592" y="287134"/>
                  </a:lnTo>
                  <a:lnTo>
                    <a:pt x="349592" y="294830"/>
                  </a:lnTo>
                  <a:lnTo>
                    <a:pt x="349097" y="298450"/>
                  </a:lnTo>
                  <a:lnTo>
                    <a:pt x="347116" y="305092"/>
                  </a:lnTo>
                  <a:lnTo>
                    <a:pt x="345287" y="306730"/>
                  </a:lnTo>
                  <a:lnTo>
                    <a:pt x="340220" y="306730"/>
                  </a:lnTo>
                  <a:lnTo>
                    <a:pt x="338429" y="305346"/>
                  </a:lnTo>
                  <a:lnTo>
                    <a:pt x="336257" y="299796"/>
                  </a:lnTo>
                  <a:lnTo>
                    <a:pt x="335762" y="296913"/>
                  </a:lnTo>
                  <a:lnTo>
                    <a:pt x="335762" y="287134"/>
                  </a:lnTo>
                  <a:lnTo>
                    <a:pt x="336257" y="284162"/>
                  </a:lnTo>
                  <a:lnTo>
                    <a:pt x="338429" y="278015"/>
                  </a:lnTo>
                  <a:lnTo>
                    <a:pt x="340220" y="276479"/>
                  </a:lnTo>
                  <a:lnTo>
                    <a:pt x="345427" y="276479"/>
                  </a:lnTo>
                  <a:lnTo>
                    <a:pt x="347408" y="278307"/>
                  </a:lnTo>
                  <a:lnTo>
                    <a:pt x="348500" y="281876"/>
                  </a:lnTo>
                  <a:lnTo>
                    <a:pt x="349224" y="284111"/>
                  </a:lnTo>
                  <a:lnTo>
                    <a:pt x="349592" y="287134"/>
                  </a:lnTo>
                  <a:lnTo>
                    <a:pt x="349592" y="274167"/>
                  </a:lnTo>
                  <a:lnTo>
                    <a:pt x="348500" y="272453"/>
                  </a:lnTo>
                  <a:lnTo>
                    <a:pt x="345871" y="270764"/>
                  </a:lnTo>
                  <a:lnTo>
                    <a:pt x="339382" y="270764"/>
                  </a:lnTo>
                  <a:lnTo>
                    <a:pt x="336600" y="272707"/>
                  </a:lnTo>
                  <a:lnTo>
                    <a:pt x="334606" y="276479"/>
                  </a:lnTo>
                  <a:lnTo>
                    <a:pt x="332536" y="280492"/>
                  </a:lnTo>
                  <a:lnTo>
                    <a:pt x="331495" y="285699"/>
                  </a:lnTo>
                  <a:lnTo>
                    <a:pt x="331495" y="298500"/>
                  </a:lnTo>
                  <a:lnTo>
                    <a:pt x="332486" y="303314"/>
                  </a:lnTo>
                  <a:lnTo>
                    <a:pt x="336346" y="310603"/>
                  </a:lnTo>
                  <a:lnTo>
                    <a:pt x="338975" y="312394"/>
                  </a:lnTo>
                  <a:lnTo>
                    <a:pt x="346227" y="312394"/>
                  </a:lnTo>
                  <a:lnTo>
                    <a:pt x="349148" y="310362"/>
                  </a:lnTo>
                  <a:lnTo>
                    <a:pt x="350761" y="306730"/>
                  </a:lnTo>
                  <a:lnTo>
                    <a:pt x="352869" y="302120"/>
                  </a:lnTo>
                  <a:lnTo>
                    <a:pt x="353809" y="296913"/>
                  </a:lnTo>
                  <a:lnTo>
                    <a:pt x="353809" y="284111"/>
                  </a:lnTo>
                  <a:close/>
                </a:path>
                <a:path w="403225" h="313054">
                  <a:moveTo>
                    <a:pt x="378472" y="310997"/>
                  </a:moveTo>
                  <a:lnTo>
                    <a:pt x="376237" y="272948"/>
                  </a:lnTo>
                  <a:lnTo>
                    <a:pt x="373951" y="271018"/>
                  </a:lnTo>
                  <a:lnTo>
                    <a:pt x="368947" y="271018"/>
                  </a:lnTo>
                  <a:lnTo>
                    <a:pt x="367550" y="271513"/>
                  </a:lnTo>
                  <a:lnTo>
                    <a:pt x="364972" y="273494"/>
                  </a:lnTo>
                  <a:lnTo>
                    <a:pt x="363791" y="275132"/>
                  </a:lnTo>
                  <a:lnTo>
                    <a:pt x="362648" y="277418"/>
                  </a:lnTo>
                  <a:lnTo>
                    <a:pt x="362648" y="271856"/>
                  </a:lnTo>
                  <a:lnTo>
                    <a:pt x="358775" y="271856"/>
                  </a:lnTo>
                  <a:lnTo>
                    <a:pt x="358775" y="310997"/>
                  </a:lnTo>
                  <a:lnTo>
                    <a:pt x="362839" y="310997"/>
                  </a:lnTo>
                  <a:lnTo>
                    <a:pt x="362940" y="286004"/>
                  </a:lnTo>
                  <a:lnTo>
                    <a:pt x="363334" y="283273"/>
                  </a:lnTo>
                  <a:lnTo>
                    <a:pt x="363791" y="281927"/>
                  </a:lnTo>
                  <a:lnTo>
                    <a:pt x="365328" y="279006"/>
                  </a:lnTo>
                  <a:lnTo>
                    <a:pt x="366268" y="277964"/>
                  </a:lnTo>
                  <a:lnTo>
                    <a:pt x="367411" y="277418"/>
                  </a:lnTo>
                  <a:lnTo>
                    <a:pt x="368007" y="277063"/>
                  </a:lnTo>
                  <a:lnTo>
                    <a:pt x="368795" y="276923"/>
                  </a:lnTo>
                  <a:lnTo>
                    <a:pt x="371678" y="276923"/>
                  </a:lnTo>
                  <a:lnTo>
                    <a:pt x="374357" y="310997"/>
                  </a:lnTo>
                  <a:lnTo>
                    <a:pt x="378472" y="310997"/>
                  </a:lnTo>
                  <a:close/>
                </a:path>
                <a:path w="403225" h="313054">
                  <a:moveTo>
                    <a:pt x="403123" y="296075"/>
                  </a:moveTo>
                  <a:lnTo>
                    <a:pt x="402336" y="293446"/>
                  </a:lnTo>
                  <a:lnTo>
                    <a:pt x="399757" y="290715"/>
                  </a:lnTo>
                  <a:lnTo>
                    <a:pt x="397764" y="289572"/>
                  </a:lnTo>
                  <a:lnTo>
                    <a:pt x="392061" y="287388"/>
                  </a:lnTo>
                  <a:lnTo>
                    <a:pt x="390867" y="286893"/>
                  </a:lnTo>
                  <a:lnTo>
                    <a:pt x="389978" y="286397"/>
                  </a:lnTo>
                  <a:lnTo>
                    <a:pt x="389331" y="285750"/>
                  </a:lnTo>
                  <a:lnTo>
                    <a:pt x="388289" y="284759"/>
                  </a:lnTo>
                  <a:lnTo>
                    <a:pt x="387743" y="283413"/>
                  </a:lnTo>
                  <a:lnTo>
                    <a:pt x="387743" y="280149"/>
                  </a:lnTo>
                  <a:lnTo>
                    <a:pt x="388150" y="278904"/>
                  </a:lnTo>
                  <a:lnTo>
                    <a:pt x="388937" y="277964"/>
                  </a:lnTo>
                  <a:lnTo>
                    <a:pt x="389775" y="277025"/>
                  </a:lnTo>
                  <a:lnTo>
                    <a:pt x="390969" y="276517"/>
                  </a:lnTo>
                  <a:lnTo>
                    <a:pt x="394893" y="276517"/>
                  </a:lnTo>
                  <a:lnTo>
                    <a:pt x="398462" y="283121"/>
                  </a:lnTo>
                  <a:lnTo>
                    <a:pt x="402285" y="283121"/>
                  </a:lnTo>
                  <a:lnTo>
                    <a:pt x="396532" y="270865"/>
                  </a:lnTo>
                  <a:lnTo>
                    <a:pt x="390029" y="270865"/>
                  </a:lnTo>
                  <a:lnTo>
                    <a:pt x="387794" y="272008"/>
                  </a:lnTo>
                  <a:lnTo>
                    <a:pt x="386105" y="274294"/>
                  </a:lnTo>
                  <a:lnTo>
                    <a:pt x="384467" y="276567"/>
                  </a:lnTo>
                  <a:lnTo>
                    <a:pt x="383628" y="279603"/>
                  </a:lnTo>
                  <a:lnTo>
                    <a:pt x="383628" y="286448"/>
                  </a:lnTo>
                  <a:lnTo>
                    <a:pt x="384517" y="288874"/>
                  </a:lnTo>
                  <a:lnTo>
                    <a:pt x="386308" y="290664"/>
                  </a:lnTo>
                  <a:lnTo>
                    <a:pt x="387299" y="291706"/>
                  </a:lnTo>
                  <a:lnTo>
                    <a:pt x="388835" y="292595"/>
                  </a:lnTo>
                  <a:lnTo>
                    <a:pt x="395935" y="295478"/>
                  </a:lnTo>
                  <a:lnTo>
                    <a:pt x="397129" y="296075"/>
                  </a:lnTo>
                  <a:lnTo>
                    <a:pt x="397713" y="296621"/>
                  </a:lnTo>
                  <a:lnTo>
                    <a:pt x="398614" y="297510"/>
                  </a:lnTo>
                  <a:lnTo>
                    <a:pt x="399084" y="298742"/>
                  </a:lnTo>
                  <a:lnTo>
                    <a:pt x="399110" y="302666"/>
                  </a:lnTo>
                  <a:lnTo>
                    <a:pt x="398513" y="304304"/>
                  </a:lnTo>
                  <a:lnTo>
                    <a:pt x="397370" y="305396"/>
                  </a:lnTo>
                  <a:lnTo>
                    <a:pt x="396176" y="306438"/>
                  </a:lnTo>
                  <a:lnTo>
                    <a:pt x="394843" y="306984"/>
                  </a:lnTo>
                  <a:lnTo>
                    <a:pt x="390728" y="306984"/>
                  </a:lnTo>
                  <a:lnTo>
                    <a:pt x="388937" y="305892"/>
                  </a:lnTo>
                  <a:lnTo>
                    <a:pt x="387299" y="302615"/>
                  </a:lnTo>
                  <a:lnTo>
                    <a:pt x="386956" y="300926"/>
                  </a:lnTo>
                  <a:lnTo>
                    <a:pt x="386854" y="298742"/>
                  </a:lnTo>
                  <a:lnTo>
                    <a:pt x="382930" y="298742"/>
                  </a:lnTo>
                  <a:lnTo>
                    <a:pt x="389483" y="312534"/>
                  </a:lnTo>
                  <a:lnTo>
                    <a:pt x="396481" y="312534"/>
                  </a:lnTo>
                  <a:lnTo>
                    <a:pt x="399008" y="311251"/>
                  </a:lnTo>
                  <a:lnTo>
                    <a:pt x="401764" y="306984"/>
                  </a:lnTo>
                  <a:lnTo>
                    <a:pt x="402285" y="306184"/>
                  </a:lnTo>
                  <a:lnTo>
                    <a:pt x="403123" y="303161"/>
                  </a:lnTo>
                  <a:lnTo>
                    <a:pt x="403123" y="2960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01213" y="7276160"/>
              <a:ext cx="235788" cy="70446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8733650" y="6769798"/>
              <a:ext cx="404495" cy="420370"/>
            </a:xfrm>
            <a:custGeom>
              <a:avLst/>
              <a:gdLst/>
              <a:ahLst/>
              <a:cxnLst/>
              <a:rect l="l" t="t" r="r" b="b"/>
              <a:pathLst>
                <a:path w="404495" h="420370">
                  <a:moveTo>
                    <a:pt x="66357" y="187960"/>
                  </a:moveTo>
                  <a:lnTo>
                    <a:pt x="65024" y="186690"/>
                  </a:lnTo>
                  <a:lnTo>
                    <a:pt x="65468" y="187960"/>
                  </a:lnTo>
                  <a:lnTo>
                    <a:pt x="66357" y="187960"/>
                  </a:lnTo>
                  <a:close/>
                </a:path>
                <a:path w="404495" h="420370">
                  <a:moveTo>
                    <a:pt x="69037" y="176530"/>
                  </a:moveTo>
                  <a:lnTo>
                    <a:pt x="68148" y="176530"/>
                  </a:lnTo>
                  <a:lnTo>
                    <a:pt x="68694" y="177800"/>
                  </a:lnTo>
                  <a:lnTo>
                    <a:pt x="69037" y="176530"/>
                  </a:lnTo>
                  <a:close/>
                </a:path>
                <a:path w="404495" h="420370">
                  <a:moveTo>
                    <a:pt x="70497" y="54686"/>
                  </a:moveTo>
                  <a:lnTo>
                    <a:pt x="70231" y="55880"/>
                  </a:lnTo>
                  <a:lnTo>
                    <a:pt x="70497" y="54686"/>
                  </a:lnTo>
                  <a:close/>
                </a:path>
                <a:path w="404495" h="420370">
                  <a:moveTo>
                    <a:pt x="80251" y="55880"/>
                  </a:moveTo>
                  <a:lnTo>
                    <a:pt x="79857" y="54610"/>
                  </a:lnTo>
                  <a:lnTo>
                    <a:pt x="79159" y="54610"/>
                  </a:lnTo>
                  <a:lnTo>
                    <a:pt x="79756" y="55880"/>
                  </a:lnTo>
                  <a:lnTo>
                    <a:pt x="80251" y="55880"/>
                  </a:lnTo>
                  <a:close/>
                </a:path>
                <a:path w="404495" h="420370">
                  <a:moveTo>
                    <a:pt x="80543" y="40640"/>
                  </a:moveTo>
                  <a:lnTo>
                    <a:pt x="80492" y="40513"/>
                  </a:lnTo>
                  <a:lnTo>
                    <a:pt x="80441" y="40640"/>
                  </a:lnTo>
                  <a:close/>
                </a:path>
                <a:path w="404495" h="420370">
                  <a:moveTo>
                    <a:pt x="80848" y="72390"/>
                  </a:moveTo>
                  <a:lnTo>
                    <a:pt x="80479" y="72047"/>
                  </a:lnTo>
                  <a:lnTo>
                    <a:pt x="80352" y="72390"/>
                  </a:lnTo>
                  <a:lnTo>
                    <a:pt x="80848" y="72390"/>
                  </a:lnTo>
                  <a:close/>
                </a:path>
                <a:path w="404495" h="420370">
                  <a:moveTo>
                    <a:pt x="81292" y="36830"/>
                  </a:moveTo>
                  <a:lnTo>
                    <a:pt x="81292" y="37680"/>
                  </a:lnTo>
                  <a:lnTo>
                    <a:pt x="81292" y="36830"/>
                  </a:lnTo>
                  <a:close/>
                </a:path>
                <a:path w="404495" h="420370">
                  <a:moveTo>
                    <a:pt x="87337" y="46990"/>
                  </a:moveTo>
                  <a:lnTo>
                    <a:pt x="87299" y="46786"/>
                  </a:lnTo>
                  <a:lnTo>
                    <a:pt x="87236" y="46355"/>
                  </a:lnTo>
                  <a:lnTo>
                    <a:pt x="87147" y="46990"/>
                  </a:lnTo>
                  <a:lnTo>
                    <a:pt x="87337" y="46990"/>
                  </a:lnTo>
                  <a:close/>
                </a:path>
                <a:path w="404495" h="420370">
                  <a:moveTo>
                    <a:pt x="87744" y="49530"/>
                  </a:moveTo>
                  <a:lnTo>
                    <a:pt x="87439" y="49530"/>
                  </a:lnTo>
                  <a:lnTo>
                    <a:pt x="87147" y="50800"/>
                  </a:lnTo>
                  <a:lnTo>
                    <a:pt x="87744" y="50800"/>
                  </a:lnTo>
                  <a:lnTo>
                    <a:pt x="87744" y="49530"/>
                  </a:lnTo>
                  <a:close/>
                </a:path>
                <a:path w="404495" h="420370">
                  <a:moveTo>
                    <a:pt x="88087" y="46990"/>
                  </a:moveTo>
                  <a:lnTo>
                    <a:pt x="87833" y="48260"/>
                  </a:lnTo>
                  <a:lnTo>
                    <a:pt x="87985" y="47586"/>
                  </a:lnTo>
                  <a:lnTo>
                    <a:pt x="88087" y="46990"/>
                  </a:lnTo>
                  <a:close/>
                </a:path>
                <a:path w="404495" h="420370">
                  <a:moveTo>
                    <a:pt x="88734" y="73660"/>
                  </a:moveTo>
                  <a:lnTo>
                    <a:pt x="88430" y="72390"/>
                  </a:lnTo>
                  <a:lnTo>
                    <a:pt x="87388" y="73660"/>
                  </a:lnTo>
                  <a:lnTo>
                    <a:pt x="88734" y="73660"/>
                  </a:lnTo>
                  <a:close/>
                </a:path>
                <a:path w="404495" h="420370">
                  <a:moveTo>
                    <a:pt x="88925" y="72390"/>
                  </a:moveTo>
                  <a:lnTo>
                    <a:pt x="88734" y="73660"/>
                  </a:lnTo>
                  <a:lnTo>
                    <a:pt x="88925" y="72390"/>
                  </a:lnTo>
                  <a:close/>
                </a:path>
                <a:path w="404495" h="420370">
                  <a:moveTo>
                    <a:pt x="89027" y="72390"/>
                  </a:moveTo>
                  <a:lnTo>
                    <a:pt x="88976" y="72720"/>
                  </a:lnTo>
                  <a:lnTo>
                    <a:pt x="89027" y="72390"/>
                  </a:lnTo>
                  <a:close/>
                </a:path>
                <a:path w="404495" h="420370">
                  <a:moveTo>
                    <a:pt x="89827" y="72390"/>
                  </a:moveTo>
                  <a:lnTo>
                    <a:pt x="89027" y="72390"/>
                  </a:lnTo>
                  <a:lnTo>
                    <a:pt x="89674" y="73660"/>
                  </a:lnTo>
                  <a:lnTo>
                    <a:pt x="89827" y="72390"/>
                  </a:lnTo>
                  <a:close/>
                </a:path>
                <a:path w="404495" h="420370">
                  <a:moveTo>
                    <a:pt x="90919" y="53340"/>
                  </a:moveTo>
                  <a:lnTo>
                    <a:pt x="90601" y="53581"/>
                  </a:lnTo>
                  <a:lnTo>
                    <a:pt x="90843" y="54216"/>
                  </a:lnTo>
                  <a:lnTo>
                    <a:pt x="90919" y="53340"/>
                  </a:lnTo>
                  <a:close/>
                </a:path>
                <a:path w="404495" h="420370">
                  <a:moveTo>
                    <a:pt x="91008" y="54610"/>
                  </a:moveTo>
                  <a:lnTo>
                    <a:pt x="90843" y="54216"/>
                  </a:lnTo>
                  <a:lnTo>
                    <a:pt x="90817" y="54610"/>
                  </a:lnTo>
                  <a:lnTo>
                    <a:pt x="91008" y="54610"/>
                  </a:lnTo>
                  <a:close/>
                </a:path>
                <a:path w="404495" h="420370">
                  <a:moveTo>
                    <a:pt x="91211" y="73660"/>
                  </a:moveTo>
                  <a:lnTo>
                    <a:pt x="90970" y="72390"/>
                  </a:lnTo>
                  <a:lnTo>
                    <a:pt x="90817" y="73660"/>
                  </a:lnTo>
                  <a:lnTo>
                    <a:pt x="91211" y="73660"/>
                  </a:lnTo>
                  <a:close/>
                </a:path>
                <a:path w="404495" h="420370">
                  <a:moveTo>
                    <a:pt x="93141" y="78740"/>
                  </a:moveTo>
                  <a:lnTo>
                    <a:pt x="92456" y="77470"/>
                  </a:lnTo>
                  <a:lnTo>
                    <a:pt x="92506" y="78740"/>
                  </a:lnTo>
                  <a:lnTo>
                    <a:pt x="92951" y="78740"/>
                  </a:lnTo>
                  <a:lnTo>
                    <a:pt x="92811" y="79311"/>
                  </a:lnTo>
                  <a:lnTo>
                    <a:pt x="93141" y="78740"/>
                  </a:lnTo>
                  <a:close/>
                </a:path>
                <a:path w="404495" h="420370">
                  <a:moveTo>
                    <a:pt x="94145" y="80010"/>
                  </a:moveTo>
                  <a:lnTo>
                    <a:pt x="92951" y="80010"/>
                  </a:lnTo>
                  <a:lnTo>
                    <a:pt x="92951" y="81102"/>
                  </a:lnTo>
                  <a:lnTo>
                    <a:pt x="94145" y="80010"/>
                  </a:lnTo>
                  <a:close/>
                </a:path>
                <a:path w="404495" h="420370">
                  <a:moveTo>
                    <a:pt x="97155" y="253250"/>
                  </a:moveTo>
                  <a:lnTo>
                    <a:pt x="96964" y="253250"/>
                  </a:lnTo>
                  <a:lnTo>
                    <a:pt x="96964" y="253453"/>
                  </a:lnTo>
                  <a:lnTo>
                    <a:pt x="97155" y="253453"/>
                  </a:lnTo>
                  <a:lnTo>
                    <a:pt x="97155" y="253250"/>
                  </a:lnTo>
                  <a:close/>
                </a:path>
                <a:path w="404495" h="420370">
                  <a:moveTo>
                    <a:pt x="97917" y="253149"/>
                  </a:moveTo>
                  <a:lnTo>
                    <a:pt x="97713" y="253149"/>
                  </a:lnTo>
                  <a:lnTo>
                    <a:pt x="97917" y="253263"/>
                  </a:lnTo>
                  <a:close/>
                </a:path>
                <a:path w="404495" h="420370">
                  <a:moveTo>
                    <a:pt x="99301" y="252958"/>
                  </a:moveTo>
                  <a:lnTo>
                    <a:pt x="98996" y="252958"/>
                  </a:lnTo>
                  <a:lnTo>
                    <a:pt x="98450" y="253149"/>
                  </a:lnTo>
                  <a:lnTo>
                    <a:pt x="98259" y="253149"/>
                  </a:lnTo>
                  <a:lnTo>
                    <a:pt x="98552" y="253250"/>
                  </a:lnTo>
                  <a:lnTo>
                    <a:pt x="98996" y="253149"/>
                  </a:lnTo>
                  <a:lnTo>
                    <a:pt x="99301" y="252958"/>
                  </a:lnTo>
                  <a:close/>
                </a:path>
                <a:path w="404495" h="420370">
                  <a:moveTo>
                    <a:pt x="100698" y="50457"/>
                  </a:moveTo>
                  <a:lnTo>
                    <a:pt x="100634" y="49530"/>
                  </a:lnTo>
                  <a:lnTo>
                    <a:pt x="99453" y="49530"/>
                  </a:lnTo>
                  <a:lnTo>
                    <a:pt x="100698" y="50457"/>
                  </a:lnTo>
                  <a:close/>
                </a:path>
                <a:path w="404495" h="420370">
                  <a:moveTo>
                    <a:pt x="101879" y="46990"/>
                  </a:moveTo>
                  <a:lnTo>
                    <a:pt x="101041" y="48018"/>
                  </a:lnTo>
                  <a:lnTo>
                    <a:pt x="101041" y="46990"/>
                  </a:lnTo>
                  <a:lnTo>
                    <a:pt x="100838" y="46990"/>
                  </a:lnTo>
                  <a:lnTo>
                    <a:pt x="100139" y="48260"/>
                  </a:lnTo>
                  <a:lnTo>
                    <a:pt x="100838" y="48260"/>
                  </a:lnTo>
                  <a:lnTo>
                    <a:pt x="101130" y="49530"/>
                  </a:lnTo>
                  <a:lnTo>
                    <a:pt x="101434" y="48260"/>
                  </a:lnTo>
                  <a:lnTo>
                    <a:pt x="101879" y="48260"/>
                  </a:lnTo>
                  <a:lnTo>
                    <a:pt x="101879" y="46990"/>
                  </a:lnTo>
                  <a:close/>
                </a:path>
                <a:path w="404495" h="420370">
                  <a:moveTo>
                    <a:pt x="105346" y="50800"/>
                  </a:moveTo>
                  <a:lnTo>
                    <a:pt x="104800" y="49530"/>
                  </a:lnTo>
                  <a:lnTo>
                    <a:pt x="104660" y="49530"/>
                  </a:lnTo>
                  <a:lnTo>
                    <a:pt x="105295" y="50800"/>
                  </a:lnTo>
                  <a:close/>
                </a:path>
                <a:path w="404495" h="420370">
                  <a:moveTo>
                    <a:pt x="106045" y="82550"/>
                  </a:moveTo>
                  <a:lnTo>
                    <a:pt x="106045" y="83108"/>
                  </a:lnTo>
                  <a:lnTo>
                    <a:pt x="106045" y="82550"/>
                  </a:lnTo>
                  <a:close/>
                </a:path>
                <a:path w="404495" h="420370">
                  <a:moveTo>
                    <a:pt x="106984" y="82550"/>
                  </a:moveTo>
                  <a:lnTo>
                    <a:pt x="106045" y="82550"/>
                  </a:lnTo>
                  <a:lnTo>
                    <a:pt x="106934" y="83820"/>
                  </a:lnTo>
                  <a:lnTo>
                    <a:pt x="106984" y="82550"/>
                  </a:lnTo>
                  <a:close/>
                </a:path>
                <a:path w="404495" h="420370">
                  <a:moveTo>
                    <a:pt x="107035" y="82550"/>
                  </a:moveTo>
                  <a:lnTo>
                    <a:pt x="107010" y="82981"/>
                  </a:lnTo>
                  <a:lnTo>
                    <a:pt x="107035" y="82550"/>
                  </a:lnTo>
                  <a:close/>
                </a:path>
                <a:path w="404495" h="420370">
                  <a:moveTo>
                    <a:pt x="107340" y="82550"/>
                  </a:moveTo>
                  <a:lnTo>
                    <a:pt x="107035" y="82550"/>
                  </a:lnTo>
                  <a:lnTo>
                    <a:pt x="107086" y="83820"/>
                  </a:lnTo>
                  <a:lnTo>
                    <a:pt x="107340" y="83820"/>
                  </a:lnTo>
                  <a:lnTo>
                    <a:pt x="107340" y="82550"/>
                  </a:lnTo>
                  <a:close/>
                </a:path>
                <a:path w="404495" h="420370">
                  <a:moveTo>
                    <a:pt x="107340" y="73660"/>
                  </a:moveTo>
                  <a:lnTo>
                    <a:pt x="107200" y="74498"/>
                  </a:lnTo>
                  <a:lnTo>
                    <a:pt x="107327" y="74295"/>
                  </a:lnTo>
                  <a:lnTo>
                    <a:pt x="107340" y="73660"/>
                  </a:lnTo>
                  <a:close/>
                </a:path>
                <a:path w="404495" h="420370">
                  <a:moveTo>
                    <a:pt x="107480" y="36830"/>
                  </a:moveTo>
                  <a:lnTo>
                    <a:pt x="106489" y="36830"/>
                  </a:lnTo>
                  <a:lnTo>
                    <a:pt x="106794" y="38100"/>
                  </a:lnTo>
                  <a:lnTo>
                    <a:pt x="107086" y="38100"/>
                  </a:lnTo>
                  <a:lnTo>
                    <a:pt x="107480" y="36830"/>
                  </a:lnTo>
                  <a:close/>
                </a:path>
                <a:path w="404495" h="420370">
                  <a:moveTo>
                    <a:pt x="108610" y="32689"/>
                  </a:moveTo>
                  <a:lnTo>
                    <a:pt x="107886" y="31750"/>
                  </a:lnTo>
                  <a:lnTo>
                    <a:pt x="108585" y="32829"/>
                  </a:lnTo>
                  <a:lnTo>
                    <a:pt x="108610" y="32689"/>
                  </a:lnTo>
                  <a:close/>
                </a:path>
                <a:path w="404495" h="420370">
                  <a:moveTo>
                    <a:pt x="110959" y="251421"/>
                  </a:moveTo>
                  <a:lnTo>
                    <a:pt x="110109" y="251421"/>
                  </a:lnTo>
                  <a:lnTo>
                    <a:pt x="108572" y="251714"/>
                  </a:lnTo>
                  <a:lnTo>
                    <a:pt x="110959" y="251421"/>
                  </a:lnTo>
                  <a:close/>
                </a:path>
                <a:path w="404495" h="420370">
                  <a:moveTo>
                    <a:pt x="112052" y="90170"/>
                  </a:moveTo>
                  <a:lnTo>
                    <a:pt x="111252" y="88900"/>
                  </a:lnTo>
                  <a:lnTo>
                    <a:pt x="110909" y="88900"/>
                  </a:lnTo>
                  <a:lnTo>
                    <a:pt x="111150" y="90170"/>
                  </a:lnTo>
                  <a:lnTo>
                    <a:pt x="112052" y="90170"/>
                  </a:lnTo>
                  <a:close/>
                </a:path>
                <a:path w="404495" h="420370">
                  <a:moveTo>
                    <a:pt x="112941" y="80010"/>
                  </a:moveTo>
                  <a:lnTo>
                    <a:pt x="112649" y="80010"/>
                  </a:lnTo>
                  <a:lnTo>
                    <a:pt x="112052" y="81280"/>
                  </a:lnTo>
                  <a:lnTo>
                    <a:pt x="112598" y="81280"/>
                  </a:lnTo>
                  <a:lnTo>
                    <a:pt x="112839" y="81102"/>
                  </a:lnTo>
                  <a:lnTo>
                    <a:pt x="112941" y="80010"/>
                  </a:lnTo>
                  <a:close/>
                </a:path>
                <a:path w="404495" h="420370">
                  <a:moveTo>
                    <a:pt x="116459" y="45720"/>
                  </a:moveTo>
                  <a:lnTo>
                    <a:pt x="116217" y="44450"/>
                  </a:lnTo>
                  <a:lnTo>
                    <a:pt x="115862" y="44450"/>
                  </a:lnTo>
                  <a:lnTo>
                    <a:pt x="115912" y="45720"/>
                  </a:lnTo>
                  <a:lnTo>
                    <a:pt x="116459" y="45720"/>
                  </a:lnTo>
                  <a:close/>
                </a:path>
                <a:path w="404495" h="420370">
                  <a:moveTo>
                    <a:pt x="117462" y="66040"/>
                  </a:moveTo>
                  <a:lnTo>
                    <a:pt x="117309" y="64770"/>
                  </a:lnTo>
                  <a:lnTo>
                    <a:pt x="117259" y="66040"/>
                  </a:lnTo>
                  <a:lnTo>
                    <a:pt x="117462" y="66040"/>
                  </a:lnTo>
                  <a:close/>
                </a:path>
                <a:path w="404495" h="420370">
                  <a:moveTo>
                    <a:pt x="117856" y="64770"/>
                  </a:moveTo>
                  <a:lnTo>
                    <a:pt x="117652" y="63500"/>
                  </a:lnTo>
                  <a:lnTo>
                    <a:pt x="117551" y="64770"/>
                  </a:lnTo>
                  <a:lnTo>
                    <a:pt x="117856" y="64770"/>
                  </a:lnTo>
                  <a:close/>
                </a:path>
                <a:path w="404495" h="420370">
                  <a:moveTo>
                    <a:pt x="118452" y="86360"/>
                  </a:moveTo>
                  <a:lnTo>
                    <a:pt x="117856" y="86360"/>
                  </a:lnTo>
                  <a:lnTo>
                    <a:pt x="117259" y="86360"/>
                  </a:lnTo>
                  <a:lnTo>
                    <a:pt x="118046" y="87388"/>
                  </a:lnTo>
                  <a:lnTo>
                    <a:pt x="118452" y="86360"/>
                  </a:lnTo>
                  <a:close/>
                </a:path>
                <a:path w="404495" h="420370">
                  <a:moveTo>
                    <a:pt x="118846" y="87630"/>
                  </a:moveTo>
                  <a:lnTo>
                    <a:pt x="118592" y="87630"/>
                  </a:lnTo>
                  <a:lnTo>
                    <a:pt x="118351" y="87630"/>
                  </a:lnTo>
                  <a:lnTo>
                    <a:pt x="118046" y="87388"/>
                  </a:lnTo>
                  <a:lnTo>
                    <a:pt x="117957" y="87630"/>
                  </a:lnTo>
                  <a:lnTo>
                    <a:pt x="116217" y="87630"/>
                  </a:lnTo>
                  <a:lnTo>
                    <a:pt x="117652" y="88900"/>
                  </a:lnTo>
                  <a:lnTo>
                    <a:pt x="118313" y="87998"/>
                  </a:lnTo>
                  <a:lnTo>
                    <a:pt x="118249" y="88900"/>
                  </a:lnTo>
                  <a:lnTo>
                    <a:pt x="118452" y="88900"/>
                  </a:lnTo>
                  <a:lnTo>
                    <a:pt x="118846" y="87630"/>
                  </a:lnTo>
                  <a:close/>
                </a:path>
                <a:path w="404495" h="420370">
                  <a:moveTo>
                    <a:pt x="120180" y="88900"/>
                  </a:moveTo>
                  <a:lnTo>
                    <a:pt x="120129" y="87630"/>
                  </a:lnTo>
                  <a:lnTo>
                    <a:pt x="119634" y="87630"/>
                  </a:lnTo>
                  <a:lnTo>
                    <a:pt x="120180" y="88900"/>
                  </a:lnTo>
                  <a:close/>
                </a:path>
                <a:path w="404495" h="420370">
                  <a:moveTo>
                    <a:pt x="120180" y="87630"/>
                  </a:moveTo>
                  <a:lnTo>
                    <a:pt x="120180" y="87782"/>
                  </a:lnTo>
                  <a:lnTo>
                    <a:pt x="120180" y="87630"/>
                  </a:lnTo>
                  <a:close/>
                </a:path>
                <a:path w="404495" h="420370">
                  <a:moveTo>
                    <a:pt x="120281" y="172720"/>
                  </a:moveTo>
                  <a:close/>
                </a:path>
                <a:path w="404495" h="420370">
                  <a:moveTo>
                    <a:pt x="124256" y="66040"/>
                  </a:moveTo>
                  <a:lnTo>
                    <a:pt x="123761" y="64770"/>
                  </a:lnTo>
                  <a:lnTo>
                    <a:pt x="123113" y="64770"/>
                  </a:lnTo>
                  <a:lnTo>
                    <a:pt x="123901" y="66040"/>
                  </a:lnTo>
                  <a:lnTo>
                    <a:pt x="124256" y="66040"/>
                  </a:lnTo>
                  <a:close/>
                </a:path>
                <a:path w="404495" h="420370">
                  <a:moveTo>
                    <a:pt x="127482" y="66040"/>
                  </a:moveTo>
                  <a:lnTo>
                    <a:pt x="126784" y="66040"/>
                  </a:lnTo>
                  <a:lnTo>
                    <a:pt x="126530" y="67310"/>
                  </a:lnTo>
                  <a:lnTo>
                    <a:pt x="127228" y="67310"/>
                  </a:lnTo>
                  <a:lnTo>
                    <a:pt x="127482" y="66040"/>
                  </a:lnTo>
                  <a:close/>
                </a:path>
                <a:path w="404495" h="420370">
                  <a:moveTo>
                    <a:pt x="128816" y="68580"/>
                  </a:moveTo>
                  <a:lnTo>
                    <a:pt x="127622" y="68580"/>
                  </a:lnTo>
                  <a:lnTo>
                    <a:pt x="127482" y="69850"/>
                  </a:lnTo>
                  <a:lnTo>
                    <a:pt x="128168" y="69850"/>
                  </a:lnTo>
                  <a:lnTo>
                    <a:pt x="128765" y="69850"/>
                  </a:lnTo>
                  <a:lnTo>
                    <a:pt x="128816" y="68580"/>
                  </a:lnTo>
                  <a:close/>
                </a:path>
                <a:path w="404495" h="420370">
                  <a:moveTo>
                    <a:pt x="129463" y="62230"/>
                  </a:moveTo>
                  <a:lnTo>
                    <a:pt x="129311" y="60960"/>
                  </a:lnTo>
                  <a:lnTo>
                    <a:pt x="129070" y="62230"/>
                  </a:lnTo>
                  <a:lnTo>
                    <a:pt x="129463" y="62230"/>
                  </a:lnTo>
                  <a:close/>
                </a:path>
                <a:path w="404495" h="420370">
                  <a:moveTo>
                    <a:pt x="135458" y="64770"/>
                  </a:moveTo>
                  <a:lnTo>
                    <a:pt x="135420" y="64617"/>
                  </a:lnTo>
                  <a:lnTo>
                    <a:pt x="135318" y="64770"/>
                  </a:lnTo>
                  <a:lnTo>
                    <a:pt x="135458" y="64770"/>
                  </a:lnTo>
                  <a:close/>
                </a:path>
                <a:path w="404495" h="420370">
                  <a:moveTo>
                    <a:pt x="135458" y="64350"/>
                  </a:moveTo>
                  <a:lnTo>
                    <a:pt x="135255" y="63931"/>
                  </a:lnTo>
                  <a:lnTo>
                    <a:pt x="135420" y="64617"/>
                  </a:lnTo>
                  <a:lnTo>
                    <a:pt x="135458" y="64350"/>
                  </a:lnTo>
                  <a:close/>
                </a:path>
                <a:path w="404495" h="420370">
                  <a:moveTo>
                    <a:pt x="135661" y="64770"/>
                  </a:moveTo>
                  <a:lnTo>
                    <a:pt x="135509" y="64477"/>
                  </a:lnTo>
                  <a:lnTo>
                    <a:pt x="135458" y="64770"/>
                  </a:lnTo>
                  <a:lnTo>
                    <a:pt x="135661" y="64770"/>
                  </a:lnTo>
                  <a:close/>
                </a:path>
                <a:path w="404495" h="420370">
                  <a:moveTo>
                    <a:pt x="139039" y="250723"/>
                  </a:moveTo>
                  <a:lnTo>
                    <a:pt x="138493" y="250520"/>
                  </a:lnTo>
                  <a:lnTo>
                    <a:pt x="137452" y="250520"/>
                  </a:lnTo>
                  <a:lnTo>
                    <a:pt x="139039" y="250723"/>
                  </a:lnTo>
                  <a:close/>
                </a:path>
                <a:path w="404495" h="420370">
                  <a:moveTo>
                    <a:pt x="149745" y="251714"/>
                  </a:moveTo>
                  <a:lnTo>
                    <a:pt x="149212" y="251510"/>
                  </a:lnTo>
                  <a:lnTo>
                    <a:pt x="149212" y="251714"/>
                  </a:lnTo>
                  <a:lnTo>
                    <a:pt x="149745" y="251714"/>
                  </a:lnTo>
                  <a:close/>
                </a:path>
                <a:path w="404495" h="420370">
                  <a:moveTo>
                    <a:pt x="151244" y="263613"/>
                  </a:moveTo>
                  <a:lnTo>
                    <a:pt x="150990" y="262343"/>
                  </a:lnTo>
                  <a:lnTo>
                    <a:pt x="150876" y="262788"/>
                  </a:lnTo>
                  <a:lnTo>
                    <a:pt x="151244" y="263613"/>
                  </a:lnTo>
                  <a:close/>
                </a:path>
                <a:path w="404495" h="420370">
                  <a:moveTo>
                    <a:pt x="151244" y="261073"/>
                  </a:moveTo>
                  <a:lnTo>
                    <a:pt x="150888" y="261073"/>
                  </a:lnTo>
                  <a:lnTo>
                    <a:pt x="150939" y="262343"/>
                  </a:lnTo>
                  <a:lnTo>
                    <a:pt x="151244" y="261073"/>
                  </a:lnTo>
                  <a:close/>
                </a:path>
                <a:path w="404495" h="420370">
                  <a:moveTo>
                    <a:pt x="151536" y="259803"/>
                  </a:moveTo>
                  <a:lnTo>
                    <a:pt x="151434" y="258533"/>
                  </a:lnTo>
                  <a:lnTo>
                    <a:pt x="150990" y="259803"/>
                  </a:lnTo>
                  <a:lnTo>
                    <a:pt x="151536" y="259803"/>
                  </a:lnTo>
                  <a:close/>
                </a:path>
                <a:path w="404495" h="420370">
                  <a:moveTo>
                    <a:pt x="151739" y="251917"/>
                  </a:moveTo>
                  <a:lnTo>
                    <a:pt x="150393" y="251714"/>
                  </a:lnTo>
                  <a:lnTo>
                    <a:pt x="149948" y="251714"/>
                  </a:lnTo>
                  <a:lnTo>
                    <a:pt x="151739" y="251917"/>
                  </a:lnTo>
                  <a:close/>
                </a:path>
                <a:path w="404495" h="420370">
                  <a:moveTo>
                    <a:pt x="152285" y="262343"/>
                  </a:moveTo>
                  <a:lnTo>
                    <a:pt x="150990" y="262343"/>
                  </a:lnTo>
                  <a:lnTo>
                    <a:pt x="151739" y="263613"/>
                  </a:lnTo>
                  <a:lnTo>
                    <a:pt x="152285" y="262343"/>
                  </a:lnTo>
                  <a:close/>
                </a:path>
                <a:path w="404495" h="420370">
                  <a:moveTo>
                    <a:pt x="152577" y="258762"/>
                  </a:moveTo>
                  <a:lnTo>
                    <a:pt x="152285" y="258953"/>
                  </a:lnTo>
                  <a:lnTo>
                    <a:pt x="152476" y="258953"/>
                  </a:lnTo>
                  <a:lnTo>
                    <a:pt x="152577" y="258762"/>
                  </a:lnTo>
                  <a:close/>
                </a:path>
                <a:path w="404495" h="420370">
                  <a:moveTo>
                    <a:pt x="152768" y="261340"/>
                  </a:moveTo>
                  <a:lnTo>
                    <a:pt x="152577" y="261340"/>
                  </a:lnTo>
                  <a:lnTo>
                    <a:pt x="152577" y="261543"/>
                  </a:lnTo>
                  <a:lnTo>
                    <a:pt x="152768" y="261543"/>
                  </a:lnTo>
                  <a:lnTo>
                    <a:pt x="152768" y="261340"/>
                  </a:lnTo>
                  <a:close/>
                </a:path>
                <a:path w="404495" h="420370">
                  <a:moveTo>
                    <a:pt x="153771" y="259994"/>
                  </a:moveTo>
                  <a:lnTo>
                    <a:pt x="153327" y="259994"/>
                  </a:lnTo>
                  <a:lnTo>
                    <a:pt x="153327" y="260197"/>
                  </a:lnTo>
                  <a:lnTo>
                    <a:pt x="153517" y="260197"/>
                  </a:lnTo>
                  <a:lnTo>
                    <a:pt x="153771" y="259994"/>
                  </a:lnTo>
                  <a:close/>
                </a:path>
                <a:path w="404495" h="420370">
                  <a:moveTo>
                    <a:pt x="153873" y="260985"/>
                  </a:moveTo>
                  <a:lnTo>
                    <a:pt x="153123" y="260985"/>
                  </a:lnTo>
                  <a:lnTo>
                    <a:pt x="152781" y="261239"/>
                  </a:lnTo>
                  <a:lnTo>
                    <a:pt x="153327" y="261289"/>
                  </a:lnTo>
                  <a:lnTo>
                    <a:pt x="153784" y="261289"/>
                  </a:lnTo>
                  <a:lnTo>
                    <a:pt x="153873" y="260985"/>
                  </a:lnTo>
                  <a:close/>
                </a:path>
                <a:path w="404495" h="420370">
                  <a:moveTo>
                    <a:pt x="155956" y="259257"/>
                  </a:moveTo>
                  <a:lnTo>
                    <a:pt x="155651" y="258953"/>
                  </a:lnTo>
                  <a:lnTo>
                    <a:pt x="155409" y="259448"/>
                  </a:lnTo>
                  <a:lnTo>
                    <a:pt x="155854" y="259448"/>
                  </a:lnTo>
                  <a:lnTo>
                    <a:pt x="155956" y="259257"/>
                  </a:lnTo>
                  <a:close/>
                </a:path>
                <a:path w="404495" h="420370">
                  <a:moveTo>
                    <a:pt x="156895" y="260197"/>
                  </a:moveTo>
                  <a:lnTo>
                    <a:pt x="156692" y="259994"/>
                  </a:lnTo>
                  <a:lnTo>
                    <a:pt x="156692" y="259803"/>
                  </a:lnTo>
                  <a:lnTo>
                    <a:pt x="156502" y="259803"/>
                  </a:lnTo>
                  <a:lnTo>
                    <a:pt x="156400" y="260299"/>
                  </a:lnTo>
                  <a:lnTo>
                    <a:pt x="156692" y="260299"/>
                  </a:lnTo>
                  <a:lnTo>
                    <a:pt x="156895" y="260197"/>
                  </a:lnTo>
                  <a:close/>
                </a:path>
                <a:path w="404495" h="420370">
                  <a:moveTo>
                    <a:pt x="157937" y="256425"/>
                  </a:moveTo>
                  <a:lnTo>
                    <a:pt x="157734" y="256425"/>
                  </a:lnTo>
                  <a:lnTo>
                    <a:pt x="157937" y="256425"/>
                  </a:lnTo>
                  <a:close/>
                </a:path>
                <a:path w="404495" h="420370">
                  <a:moveTo>
                    <a:pt x="159727" y="262229"/>
                  </a:moveTo>
                  <a:lnTo>
                    <a:pt x="158775" y="262229"/>
                  </a:lnTo>
                  <a:lnTo>
                    <a:pt x="158483" y="263029"/>
                  </a:lnTo>
                  <a:lnTo>
                    <a:pt x="157734" y="262928"/>
                  </a:lnTo>
                  <a:lnTo>
                    <a:pt x="157441" y="263029"/>
                  </a:lnTo>
                  <a:lnTo>
                    <a:pt x="157441" y="263474"/>
                  </a:lnTo>
                  <a:lnTo>
                    <a:pt x="158140" y="263575"/>
                  </a:lnTo>
                  <a:lnTo>
                    <a:pt x="159131" y="263029"/>
                  </a:lnTo>
                  <a:lnTo>
                    <a:pt x="159321" y="262928"/>
                  </a:lnTo>
                  <a:lnTo>
                    <a:pt x="159232" y="262534"/>
                  </a:lnTo>
                  <a:lnTo>
                    <a:pt x="159727" y="262724"/>
                  </a:lnTo>
                  <a:lnTo>
                    <a:pt x="159727" y="262534"/>
                  </a:lnTo>
                  <a:lnTo>
                    <a:pt x="159727" y="262229"/>
                  </a:lnTo>
                  <a:close/>
                </a:path>
                <a:path w="404495" h="420370">
                  <a:moveTo>
                    <a:pt x="160464" y="264960"/>
                  </a:moveTo>
                  <a:lnTo>
                    <a:pt x="160274" y="265112"/>
                  </a:lnTo>
                  <a:lnTo>
                    <a:pt x="160070" y="264960"/>
                  </a:lnTo>
                  <a:lnTo>
                    <a:pt x="160070" y="265303"/>
                  </a:lnTo>
                  <a:lnTo>
                    <a:pt x="160274" y="265506"/>
                  </a:lnTo>
                  <a:lnTo>
                    <a:pt x="160464" y="265303"/>
                  </a:lnTo>
                  <a:lnTo>
                    <a:pt x="160464" y="265112"/>
                  </a:lnTo>
                  <a:lnTo>
                    <a:pt x="160464" y="264960"/>
                  </a:lnTo>
                  <a:close/>
                </a:path>
                <a:path w="404495" h="420370">
                  <a:moveTo>
                    <a:pt x="163093" y="264756"/>
                  </a:moveTo>
                  <a:lnTo>
                    <a:pt x="162902" y="264960"/>
                  </a:lnTo>
                  <a:lnTo>
                    <a:pt x="163093" y="264960"/>
                  </a:lnTo>
                  <a:lnTo>
                    <a:pt x="163093" y="264756"/>
                  </a:lnTo>
                  <a:close/>
                </a:path>
                <a:path w="404495" h="420370">
                  <a:moveTo>
                    <a:pt x="164350" y="270814"/>
                  </a:moveTo>
                  <a:lnTo>
                    <a:pt x="164223" y="270611"/>
                  </a:lnTo>
                  <a:lnTo>
                    <a:pt x="164134" y="270471"/>
                  </a:lnTo>
                  <a:lnTo>
                    <a:pt x="163639" y="269963"/>
                  </a:lnTo>
                  <a:lnTo>
                    <a:pt x="162699" y="270065"/>
                  </a:lnTo>
                  <a:lnTo>
                    <a:pt x="162547" y="270471"/>
                  </a:lnTo>
                  <a:lnTo>
                    <a:pt x="162052" y="270471"/>
                  </a:lnTo>
                  <a:lnTo>
                    <a:pt x="162052" y="271018"/>
                  </a:lnTo>
                  <a:lnTo>
                    <a:pt x="162407" y="271233"/>
                  </a:lnTo>
                  <a:lnTo>
                    <a:pt x="162204" y="271233"/>
                  </a:lnTo>
                  <a:lnTo>
                    <a:pt x="161607" y="270814"/>
                  </a:lnTo>
                  <a:lnTo>
                    <a:pt x="161556" y="271233"/>
                  </a:lnTo>
                  <a:lnTo>
                    <a:pt x="161315" y="271233"/>
                  </a:lnTo>
                  <a:lnTo>
                    <a:pt x="161112" y="272503"/>
                  </a:lnTo>
                  <a:lnTo>
                    <a:pt x="162699" y="272503"/>
                  </a:lnTo>
                  <a:lnTo>
                    <a:pt x="162699" y="271576"/>
                  </a:lnTo>
                  <a:lnTo>
                    <a:pt x="162902" y="271703"/>
                  </a:lnTo>
                  <a:lnTo>
                    <a:pt x="163296" y="271018"/>
                  </a:lnTo>
                  <a:lnTo>
                    <a:pt x="162699" y="271449"/>
                  </a:lnTo>
                  <a:lnTo>
                    <a:pt x="162699" y="271233"/>
                  </a:lnTo>
                  <a:lnTo>
                    <a:pt x="162902" y="270611"/>
                  </a:lnTo>
                  <a:lnTo>
                    <a:pt x="163093" y="270814"/>
                  </a:lnTo>
                  <a:lnTo>
                    <a:pt x="163296" y="270814"/>
                  </a:lnTo>
                  <a:lnTo>
                    <a:pt x="164350" y="270814"/>
                  </a:lnTo>
                  <a:close/>
                </a:path>
                <a:path w="404495" h="420370">
                  <a:moveTo>
                    <a:pt x="164680" y="265709"/>
                  </a:moveTo>
                  <a:lnTo>
                    <a:pt x="164490" y="265303"/>
                  </a:lnTo>
                  <a:lnTo>
                    <a:pt x="164388" y="265506"/>
                  </a:lnTo>
                  <a:lnTo>
                    <a:pt x="164134" y="265798"/>
                  </a:lnTo>
                  <a:lnTo>
                    <a:pt x="164388" y="265798"/>
                  </a:lnTo>
                  <a:lnTo>
                    <a:pt x="164388" y="266204"/>
                  </a:lnTo>
                  <a:lnTo>
                    <a:pt x="164490" y="266001"/>
                  </a:lnTo>
                  <a:lnTo>
                    <a:pt x="164680" y="265709"/>
                  </a:lnTo>
                  <a:close/>
                </a:path>
                <a:path w="404495" h="420370">
                  <a:moveTo>
                    <a:pt x="165430" y="265709"/>
                  </a:moveTo>
                  <a:lnTo>
                    <a:pt x="165176" y="265506"/>
                  </a:lnTo>
                  <a:lnTo>
                    <a:pt x="164985" y="265709"/>
                  </a:lnTo>
                  <a:lnTo>
                    <a:pt x="165430" y="265798"/>
                  </a:lnTo>
                  <a:close/>
                </a:path>
                <a:path w="404495" h="420370">
                  <a:moveTo>
                    <a:pt x="165722" y="267423"/>
                  </a:moveTo>
                  <a:lnTo>
                    <a:pt x="164719" y="267423"/>
                  </a:lnTo>
                  <a:lnTo>
                    <a:pt x="164985" y="267246"/>
                  </a:lnTo>
                  <a:lnTo>
                    <a:pt x="164680" y="267042"/>
                  </a:lnTo>
                  <a:lnTo>
                    <a:pt x="164490" y="267335"/>
                  </a:lnTo>
                  <a:lnTo>
                    <a:pt x="164680" y="267538"/>
                  </a:lnTo>
                  <a:lnTo>
                    <a:pt x="164985" y="268693"/>
                  </a:lnTo>
                  <a:lnTo>
                    <a:pt x="165722" y="267423"/>
                  </a:lnTo>
                  <a:close/>
                </a:path>
                <a:path w="404495" h="420370">
                  <a:moveTo>
                    <a:pt x="166662" y="267741"/>
                  </a:moveTo>
                  <a:lnTo>
                    <a:pt x="166471" y="267538"/>
                  </a:lnTo>
                  <a:lnTo>
                    <a:pt x="166027" y="267741"/>
                  </a:lnTo>
                  <a:lnTo>
                    <a:pt x="166027" y="268033"/>
                  </a:lnTo>
                  <a:lnTo>
                    <a:pt x="166268" y="268033"/>
                  </a:lnTo>
                  <a:lnTo>
                    <a:pt x="166268" y="268236"/>
                  </a:lnTo>
                  <a:lnTo>
                    <a:pt x="166471" y="268236"/>
                  </a:lnTo>
                  <a:lnTo>
                    <a:pt x="166662" y="268033"/>
                  </a:lnTo>
                  <a:lnTo>
                    <a:pt x="166662" y="267741"/>
                  </a:lnTo>
                  <a:close/>
                </a:path>
                <a:path w="404495" h="420370">
                  <a:moveTo>
                    <a:pt x="167805" y="267042"/>
                  </a:moveTo>
                  <a:lnTo>
                    <a:pt x="167716" y="266788"/>
                  </a:lnTo>
                  <a:lnTo>
                    <a:pt x="167309" y="267246"/>
                  </a:lnTo>
                  <a:lnTo>
                    <a:pt x="167513" y="267246"/>
                  </a:lnTo>
                  <a:lnTo>
                    <a:pt x="167716" y="267335"/>
                  </a:lnTo>
                  <a:lnTo>
                    <a:pt x="167805" y="267042"/>
                  </a:lnTo>
                  <a:close/>
                </a:path>
                <a:path w="404495" h="420370">
                  <a:moveTo>
                    <a:pt x="167855" y="265061"/>
                  </a:moveTo>
                  <a:lnTo>
                    <a:pt x="167716" y="265061"/>
                  </a:lnTo>
                  <a:lnTo>
                    <a:pt x="167716" y="265315"/>
                  </a:lnTo>
                  <a:lnTo>
                    <a:pt x="167855" y="265315"/>
                  </a:lnTo>
                  <a:lnTo>
                    <a:pt x="167855" y="265061"/>
                  </a:lnTo>
                  <a:close/>
                </a:path>
                <a:path w="404495" h="420370">
                  <a:moveTo>
                    <a:pt x="169595" y="264756"/>
                  </a:moveTo>
                  <a:lnTo>
                    <a:pt x="169303" y="264756"/>
                  </a:lnTo>
                  <a:lnTo>
                    <a:pt x="169303" y="264960"/>
                  </a:lnTo>
                  <a:lnTo>
                    <a:pt x="169595" y="264960"/>
                  </a:lnTo>
                  <a:lnTo>
                    <a:pt x="169595" y="264756"/>
                  </a:lnTo>
                  <a:close/>
                </a:path>
                <a:path w="404495" h="420370">
                  <a:moveTo>
                    <a:pt x="202209" y="272275"/>
                  </a:moveTo>
                  <a:lnTo>
                    <a:pt x="201993" y="272453"/>
                  </a:lnTo>
                  <a:lnTo>
                    <a:pt x="202209" y="272275"/>
                  </a:lnTo>
                  <a:close/>
                </a:path>
                <a:path w="404495" h="420370">
                  <a:moveTo>
                    <a:pt x="211823" y="272503"/>
                  </a:moveTo>
                  <a:lnTo>
                    <a:pt x="210718" y="272453"/>
                  </a:lnTo>
                  <a:lnTo>
                    <a:pt x="211658" y="272554"/>
                  </a:lnTo>
                  <a:lnTo>
                    <a:pt x="211823" y="272503"/>
                  </a:lnTo>
                  <a:close/>
                </a:path>
                <a:path w="404495" h="420370">
                  <a:moveTo>
                    <a:pt x="217424" y="272453"/>
                  </a:moveTo>
                  <a:lnTo>
                    <a:pt x="216471" y="272554"/>
                  </a:lnTo>
                  <a:lnTo>
                    <a:pt x="215785" y="272554"/>
                  </a:lnTo>
                  <a:lnTo>
                    <a:pt x="215785" y="272846"/>
                  </a:lnTo>
                  <a:lnTo>
                    <a:pt x="216281" y="273050"/>
                  </a:lnTo>
                  <a:lnTo>
                    <a:pt x="217119" y="273050"/>
                  </a:lnTo>
                  <a:lnTo>
                    <a:pt x="217424" y="273138"/>
                  </a:lnTo>
                  <a:lnTo>
                    <a:pt x="217424" y="272453"/>
                  </a:lnTo>
                  <a:close/>
                </a:path>
                <a:path w="404495" h="420370">
                  <a:moveTo>
                    <a:pt x="218262" y="272554"/>
                  </a:moveTo>
                  <a:lnTo>
                    <a:pt x="217868" y="273342"/>
                  </a:lnTo>
                  <a:lnTo>
                    <a:pt x="218160" y="273342"/>
                  </a:lnTo>
                  <a:lnTo>
                    <a:pt x="218262" y="272554"/>
                  </a:lnTo>
                  <a:close/>
                </a:path>
                <a:path w="404495" h="420370">
                  <a:moveTo>
                    <a:pt x="224713" y="245110"/>
                  </a:moveTo>
                  <a:lnTo>
                    <a:pt x="224561" y="243840"/>
                  </a:lnTo>
                  <a:lnTo>
                    <a:pt x="224167" y="245110"/>
                  </a:lnTo>
                  <a:lnTo>
                    <a:pt x="224713" y="245110"/>
                  </a:lnTo>
                  <a:close/>
                </a:path>
                <a:path w="404495" h="420370">
                  <a:moveTo>
                    <a:pt x="225209" y="242570"/>
                  </a:moveTo>
                  <a:lnTo>
                    <a:pt x="225107" y="240030"/>
                  </a:lnTo>
                  <a:lnTo>
                    <a:pt x="224726" y="241249"/>
                  </a:lnTo>
                  <a:lnTo>
                    <a:pt x="224713" y="241642"/>
                  </a:lnTo>
                  <a:lnTo>
                    <a:pt x="224840" y="241642"/>
                  </a:lnTo>
                  <a:lnTo>
                    <a:pt x="225209" y="242570"/>
                  </a:lnTo>
                  <a:close/>
                </a:path>
                <a:path w="404495" h="420370">
                  <a:moveTo>
                    <a:pt x="240690" y="371373"/>
                  </a:moveTo>
                  <a:lnTo>
                    <a:pt x="236969" y="371322"/>
                  </a:lnTo>
                  <a:lnTo>
                    <a:pt x="234734" y="372516"/>
                  </a:lnTo>
                  <a:lnTo>
                    <a:pt x="233045" y="375831"/>
                  </a:lnTo>
                  <a:lnTo>
                    <a:pt x="232943" y="372211"/>
                  </a:lnTo>
                  <a:lnTo>
                    <a:pt x="229717" y="372211"/>
                  </a:lnTo>
                  <a:lnTo>
                    <a:pt x="229717" y="403466"/>
                  </a:lnTo>
                  <a:lnTo>
                    <a:pt x="233095" y="403466"/>
                  </a:lnTo>
                  <a:lnTo>
                    <a:pt x="233095" y="378015"/>
                  </a:lnTo>
                  <a:lnTo>
                    <a:pt x="235432" y="374738"/>
                  </a:lnTo>
                  <a:lnTo>
                    <a:pt x="240690" y="374840"/>
                  </a:lnTo>
                  <a:lnTo>
                    <a:pt x="240690" y="371373"/>
                  </a:lnTo>
                  <a:close/>
                </a:path>
                <a:path w="404495" h="420370">
                  <a:moveTo>
                    <a:pt x="245198" y="277863"/>
                  </a:moveTo>
                  <a:lnTo>
                    <a:pt x="244652" y="277710"/>
                  </a:lnTo>
                  <a:lnTo>
                    <a:pt x="244005" y="277507"/>
                  </a:lnTo>
                  <a:lnTo>
                    <a:pt x="242468" y="277583"/>
                  </a:lnTo>
                  <a:lnTo>
                    <a:pt x="242963" y="276313"/>
                  </a:lnTo>
                  <a:lnTo>
                    <a:pt x="240880" y="276313"/>
                  </a:lnTo>
                  <a:lnTo>
                    <a:pt x="240690" y="275043"/>
                  </a:lnTo>
                  <a:lnTo>
                    <a:pt x="240233" y="276313"/>
                  </a:lnTo>
                  <a:lnTo>
                    <a:pt x="239941" y="275043"/>
                  </a:lnTo>
                  <a:lnTo>
                    <a:pt x="239191" y="275043"/>
                  </a:lnTo>
                  <a:lnTo>
                    <a:pt x="238150" y="276313"/>
                  </a:lnTo>
                  <a:lnTo>
                    <a:pt x="237515" y="275043"/>
                  </a:lnTo>
                  <a:lnTo>
                    <a:pt x="235724" y="275043"/>
                  </a:lnTo>
                  <a:lnTo>
                    <a:pt x="234975" y="273773"/>
                  </a:lnTo>
                  <a:lnTo>
                    <a:pt x="234683" y="275043"/>
                  </a:lnTo>
                  <a:lnTo>
                    <a:pt x="233934" y="275043"/>
                  </a:lnTo>
                  <a:lnTo>
                    <a:pt x="234137" y="276313"/>
                  </a:lnTo>
                  <a:lnTo>
                    <a:pt x="231952" y="276313"/>
                  </a:lnTo>
                  <a:lnTo>
                    <a:pt x="230809" y="275043"/>
                  </a:lnTo>
                  <a:lnTo>
                    <a:pt x="228079" y="275043"/>
                  </a:lnTo>
                  <a:lnTo>
                    <a:pt x="227241" y="276313"/>
                  </a:lnTo>
                  <a:lnTo>
                    <a:pt x="226796" y="275043"/>
                  </a:lnTo>
                  <a:lnTo>
                    <a:pt x="226250" y="275043"/>
                  </a:lnTo>
                  <a:lnTo>
                    <a:pt x="226148" y="273773"/>
                  </a:lnTo>
                  <a:lnTo>
                    <a:pt x="223862" y="273773"/>
                  </a:lnTo>
                  <a:lnTo>
                    <a:pt x="224358" y="275043"/>
                  </a:lnTo>
                  <a:lnTo>
                    <a:pt x="223964" y="275043"/>
                  </a:lnTo>
                  <a:lnTo>
                    <a:pt x="223316" y="273773"/>
                  </a:lnTo>
                  <a:lnTo>
                    <a:pt x="222923" y="275043"/>
                  </a:lnTo>
                  <a:lnTo>
                    <a:pt x="221335" y="275043"/>
                  </a:lnTo>
                  <a:lnTo>
                    <a:pt x="221881" y="273773"/>
                  </a:lnTo>
                  <a:lnTo>
                    <a:pt x="213753" y="273773"/>
                  </a:lnTo>
                  <a:lnTo>
                    <a:pt x="212737" y="272554"/>
                  </a:lnTo>
                  <a:lnTo>
                    <a:pt x="213004" y="272554"/>
                  </a:lnTo>
                  <a:lnTo>
                    <a:pt x="213448" y="272846"/>
                  </a:lnTo>
                  <a:lnTo>
                    <a:pt x="213652" y="272453"/>
                  </a:lnTo>
                  <a:lnTo>
                    <a:pt x="213944" y="272846"/>
                  </a:lnTo>
                  <a:lnTo>
                    <a:pt x="214591" y="272846"/>
                  </a:lnTo>
                  <a:lnTo>
                    <a:pt x="215036" y="273050"/>
                  </a:lnTo>
                  <a:lnTo>
                    <a:pt x="215341" y="272554"/>
                  </a:lnTo>
                  <a:lnTo>
                    <a:pt x="214795" y="272554"/>
                  </a:lnTo>
                  <a:lnTo>
                    <a:pt x="214388" y="272453"/>
                  </a:lnTo>
                  <a:lnTo>
                    <a:pt x="213753" y="272453"/>
                  </a:lnTo>
                  <a:lnTo>
                    <a:pt x="212801" y="272199"/>
                  </a:lnTo>
                  <a:lnTo>
                    <a:pt x="211823" y="272503"/>
                  </a:lnTo>
                  <a:lnTo>
                    <a:pt x="212674" y="272542"/>
                  </a:lnTo>
                  <a:lnTo>
                    <a:pt x="211759" y="273773"/>
                  </a:lnTo>
                  <a:lnTo>
                    <a:pt x="210718" y="273773"/>
                  </a:lnTo>
                  <a:lnTo>
                    <a:pt x="208838" y="272503"/>
                  </a:lnTo>
                  <a:lnTo>
                    <a:pt x="208584" y="272503"/>
                  </a:lnTo>
                  <a:lnTo>
                    <a:pt x="208584" y="273773"/>
                  </a:lnTo>
                  <a:lnTo>
                    <a:pt x="207899" y="272503"/>
                  </a:lnTo>
                  <a:lnTo>
                    <a:pt x="206806" y="272503"/>
                  </a:lnTo>
                  <a:lnTo>
                    <a:pt x="206502" y="273773"/>
                  </a:lnTo>
                  <a:lnTo>
                    <a:pt x="205460" y="272503"/>
                  </a:lnTo>
                  <a:lnTo>
                    <a:pt x="204317" y="272503"/>
                  </a:lnTo>
                  <a:lnTo>
                    <a:pt x="203974" y="272453"/>
                  </a:lnTo>
                  <a:lnTo>
                    <a:pt x="203682" y="272503"/>
                  </a:lnTo>
                  <a:lnTo>
                    <a:pt x="203136" y="272503"/>
                  </a:lnTo>
                  <a:lnTo>
                    <a:pt x="203136" y="272199"/>
                  </a:lnTo>
                  <a:lnTo>
                    <a:pt x="202641" y="271907"/>
                  </a:lnTo>
                  <a:lnTo>
                    <a:pt x="202209" y="272275"/>
                  </a:lnTo>
                  <a:lnTo>
                    <a:pt x="202577" y="272503"/>
                  </a:lnTo>
                  <a:lnTo>
                    <a:pt x="195694" y="272503"/>
                  </a:lnTo>
                  <a:lnTo>
                    <a:pt x="188201" y="272503"/>
                  </a:lnTo>
                  <a:lnTo>
                    <a:pt x="187706" y="273773"/>
                  </a:lnTo>
                  <a:lnTo>
                    <a:pt x="186309" y="271233"/>
                  </a:lnTo>
                  <a:lnTo>
                    <a:pt x="185369" y="272503"/>
                  </a:lnTo>
                  <a:lnTo>
                    <a:pt x="178130" y="272503"/>
                  </a:lnTo>
                  <a:lnTo>
                    <a:pt x="177088" y="273773"/>
                  </a:lnTo>
                  <a:lnTo>
                    <a:pt x="176047" y="273773"/>
                  </a:lnTo>
                  <a:lnTo>
                    <a:pt x="176237" y="272503"/>
                  </a:lnTo>
                  <a:lnTo>
                    <a:pt x="174955" y="272503"/>
                  </a:lnTo>
                  <a:lnTo>
                    <a:pt x="174459" y="273773"/>
                  </a:lnTo>
                  <a:lnTo>
                    <a:pt x="165925" y="273773"/>
                  </a:lnTo>
                  <a:lnTo>
                    <a:pt x="165519" y="272745"/>
                  </a:lnTo>
                  <a:lnTo>
                    <a:pt x="165531" y="272554"/>
                  </a:lnTo>
                  <a:lnTo>
                    <a:pt x="165430" y="272300"/>
                  </a:lnTo>
                  <a:lnTo>
                    <a:pt x="165176" y="272745"/>
                  </a:lnTo>
                  <a:lnTo>
                    <a:pt x="165430" y="272745"/>
                  </a:lnTo>
                  <a:lnTo>
                    <a:pt x="165430" y="273773"/>
                  </a:lnTo>
                  <a:lnTo>
                    <a:pt x="164884" y="272503"/>
                  </a:lnTo>
                  <a:lnTo>
                    <a:pt x="164680" y="273773"/>
                  </a:lnTo>
                  <a:lnTo>
                    <a:pt x="164985" y="273773"/>
                  </a:lnTo>
                  <a:lnTo>
                    <a:pt x="163842" y="275043"/>
                  </a:lnTo>
                  <a:lnTo>
                    <a:pt x="162699" y="273773"/>
                  </a:lnTo>
                  <a:lnTo>
                    <a:pt x="164680" y="273773"/>
                  </a:lnTo>
                  <a:lnTo>
                    <a:pt x="164680" y="272503"/>
                  </a:lnTo>
                  <a:lnTo>
                    <a:pt x="164515" y="271411"/>
                  </a:lnTo>
                  <a:lnTo>
                    <a:pt x="164680" y="271310"/>
                  </a:lnTo>
                  <a:lnTo>
                    <a:pt x="164414" y="270929"/>
                  </a:lnTo>
                  <a:lnTo>
                    <a:pt x="163372" y="270929"/>
                  </a:lnTo>
                  <a:lnTo>
                    <a:pt x="163944" y="271703"/>
                  </a:lnTo>
                  <a:lnTo>
                    <a:pt x="164325" y="271526"/>
                  </a:lnTo>
                  <a:lnTo>
                    <a:pt x="163944" y="272503"/>
                  </a:lnTo>
                  <a:lnTo>
                    <a:pt x="163398" y="271233"/>
                  </a:lnTo>
                  <a:lnTo>
                    <a:pt x="162699" y="272503"/>
                  </a:lnTo>
                  <a:lnTo>
                    <a:pt x="161861" y="273773"/>
                  </a:lnTo>
                  <a:lnTo>
                    <a:pt x="161315" y="273773"/>
                  </a:lnTo>
                  <a:lnTo>
                    <a:pt x="160769" y="272503"/>
                  </a:lnTo>
                  <a:lnTo>
                    <a:pt x="161112" y="272503"/>
                  </a:lnTo>
                  <a:lnTo>
                    <a:pt x="160769" y="271233"/>
                  </a:lnTo>
                  <a:lnTo>
                    <a:pt x="160985" y="271233"/>
                  </a:lnTo>
                  <a:lnTo>
                    <a:pt x="161505" y="271018"/>
                  </a:lnTo>
                  <a:lnTo>
                    <a:pt x="161315" y="270814"/>
                  </a:lnTo>
                  <a:lnTo>
                    <a:pt x="161607" y="270268"/>
                  </a:lnTo>
                  <a:lnTo>
                    <a:pt x="161315" y="270268"/>
                  </a:lnTo>
                  <a:lnTo>
                    <a:pt x="161010" y="270471"/>
                  </a:lnTo>
                  <a:lnTo>
                    <a:pt x="160896" y="270764"/>
                  </a:lnTo>
                  <a:lnTo>
                    <a:pt x="160566" y="269963"/>
                  </a:lnTo>
                  <a:lnTo>
                    <a:pt x="160477" y="270319"/>
                  </a:lnTo>
                  <a:lnTo>
                    <a:pt x="160566" y="271233"/>
                  </a:lnTo>
                  <a:lnTo>
                    <a:pt x="160413" y="270611"/>
                  </a:lnTo>
                  <a:lnTo>
                    <a:pt x="160274" y="271233"/>
                  </a:lnTo>
                  <a:lnTo>
                    <a:pt x="160350" y="270319"/>
                  </a:lnTo>
                  <a:lnTo>
                    <a:pt x="160274" y="269963"/>
                  </a:lnTo>
                  <a:lnTo>
                    <a:pt x="160070" y="269963"/>
                  </a:lnTo>
                  <a:lnTo>
                    <a:pt x="160070" y="271233"/>
                  </a:lnTo>
                  <a:lnTo>
                    <a:pt x="159829" y="270700"/>
                  </a:lnTo>
                  <a:lnTo>
                    <a:pt x="159918" y="271233"/>
                  </a:lnTo>
                  <a:lnTo>
                    <a:pt x="159524" y="271233"/>
                  </a:lnTo>
                  <a:lnTo>
                    <a:pt x="159524" y="269963"/>
                  </a:lnTo>
                  <a:lnTo>
                    <a:pt x="159727" y="269963"/>
                  </a:lnTo>
                  <a:lnTo>
                    <a:pt x="160070" y="271233"/>
                  </a:lnTo>
                  <a:lnTo>
                    <a:pt x="160070" y="269963"/>
                  </a:lnTo>
                  <a:lnTo>
                    <a:pt x="159321" y="268693"/>
                  </a:lnTo>
                  <a:lnTo>
                    <a:pt x="161607" y="268693"/>
                  </a:lnTo>
                  <a:lnTo>
                    <a:pt x="162153" y="267423"/>
                  </a:lnTo>
                  <a:lnTo>
                    <a:pt x="162902" y="268693"/>
                  </a:lnTo>
                  <a:lnTo>
                    <a:pt x="163296" y="267423"/>
                  </a:lnTo>
                  <a:lnTo>
                    <a:pt x="162699" y="267423"/>
                  </a:lnTo>
                  <a:lnTo>
                    <a:pt x="162560" y="267182"/>
                  </a:lnTo>
                  <a:lnTo>
                    <a:pt x="162699" y="266750"/>
                  </a:lnTo>
                  <a:lnTo>
                    <a:pt x="163093" y="266788"/>
                  </a:lnTo>
                  <a:lnTo>
                    <a:pt x="162699" y="267246"/>
                  </a:lnTo>
                  <a:lnTo>
                    <a:pt x="163296" y="267042"/>
                  </a:lnTo>
                  <a:lnTo>
                    <a:pt x="163753" y="267423"/>
                  </a:lnTo>
                  <a:lnTo>
                    <a:pt x="163296" y="267423"/>
                  </a:lnTo>
                  <a:lnTo>
                    <a:pt x="163842" y="268693"/>
                  </a:lnTo>
                  <a:lnTo>
                    <a:pt x="163931" y="267576"/>
                  </a:lnTo>
                  <a:lnTo>
                    <a:pt x="164490" y="268033"/>
                  </a:lnTo>
                  <a:lnTo>
                    <a:pt x="164388" y="266788"/>
                  </a:lnTo>
                  <a:lnTo>
                    <a:pt x="164134" y="266788"/>
                  </a:lnTo>
                  <a:lnTo>
                    <a:pt x="163944" y="267042"/>
                  </a:lnTo>
                  <a:lnTo>
                    <a:pt x="163639" y="266750"/>
                  </a:lnTo>
                  <a:lnTo>
                    <a:pt x="163296" y="266750"/>
                  </a:lnTo>
                  <a:lnTo>
                    <a:pt x="163093" y="266204"/>
                  </a:lnTo>
                  <a:lnTo>
                    <a:pt x="162547" y="266001"/>
                  </a:lnTo>
                  <a:lnTo>
                    <a:pt x="163093" y="265709"/>
                  </a:lnTo>
                  <a:lnTo>
                    <a:pt x="163842" y="265506"/>
                  </a:lnTo>
                  <a:lnTo>
                    <a:pt x="163296" y="266204"/>
                  </a:lnTo>
                  <a:lnTo>
                    <a:pt x="163842" y="266204"/>
                  </a:lnTo>
                  <a:lnTo>
                    <a:pt x="163944" y="266001"/>
                  </a:lnTo>
                  <a:lnTo>
                    <a:pt x="163944" y="265506"/>
                  </a:lnTo>
                  <a:lnTo>
                    <a:pt x="163842" y="265303"/>
                  </a:lnTo>
                  <a:lnTo>
                    <a:pt x="163398" y="265506"/>
                  </a:lnTo>
                  <a:lnTo>
                    <a:pt x="163398" y="265112"/>
                  </a:lnTo>
                  <a:lnTo>
                    <a:pt x="162902" y="265112"/>
                  </a:lnTo>
                  <a:lnTo>
                    <a:pt x="162547" y="265506"/>
                  </a:lnTo>
                  <a:lnTo>
                    <a:pt x="162356" y="265798"/>
                  </a:lnTo>
                  <a:lnTo>
                    <a:pt x="162356" y="265506"/>
                  </a:lnTo>
                  <a:lnTo>
                    <a:pt x="161861" y="265709"/>
                  </a:lnTo>
                  <a:lnTo>
                    <a:pt x="161607" y="265506"/>
                  </a:lnTo>
                  <a:lnTo>
                    <a:pt x="161315" y="265709"/>
                  </a:lnTo>
                  <a:lnTo>
                    <a:pt x="161112" y="266001"/>
                  </a:lnTo>
                  <a:lnTo>
                    <a:pt x="160820" y="266293"/>
                  </a:lnTo>
                  <a:lnTo>
                    <a:pt x="161798" y="266496"/>
                  </a:lnTo>
                  <a:lnTo>
                    <a:pt x="161505" y="266877"/>
                  </a:lnTo>
                  <a:lnTo>
                    <a:pt x="161112" y="266750"/>
                  </a:lnTo>
                  <a:lnTo>
                    <a:pt x="161264" y="267220"/>
                  </a:lnTo>
                  <a:lnTo>
                    <a:pt x="161112" y="267423"/>
                  </a:lnTo>
                  <a:lnTo>
                    <a:pt x="160909" y="267042"/>
                  </a:lnTo>
                  <a:lnTo>
                    <a:pt x="161112" y="267042"/>
                  </a:lnTo>
                  <a:lnTo>
                    <a:pt x="161010" y="266788"/>
                  </a:lnTo>
                  <a:lnTo>
                    <a:pt x="160820" y="266788"/>
                  </a:lnTo>
                  <a:lnTo>
                    <a:pt x="160464" y="266153"/>
                  </a:lnTo>
                  <a:lnTo>
                    <a:pt x="159918" y="266153"/>
                  </a:lnTo>
                  <a:lnTo>
                    <a:pt x="160070" y="264883"/>
                  </a:lnTo>
                  <a:lnTo>
                    <a:pt x="158140" y="264883"/>
                  </a:lnTo>
                  <a:lnTo>
                    <a:pt x="158978" y="266153"/>
                  </a:lnTo>
                  <a:lnTo>
                    <a:pt x="159524" y="266153"/>
                  </a:lnTo>
                  <a:lnTo>
                    <a:pt x="159524" y="267423"/>
                  </a:lnTo>
                  <a:lnTo>
                    <a:pt x="158978" y="267423"/>
                  </a:lnTo>
                  <a:lnTo>
                    <a:pt x="158978" y="266153"/>
                  </a:lnTo>
                  <a:lnTo>
                    <a:pt x="158686" y="266153"/>
                  </a:lnTo>
                  <a:lnTo>
                    <a:pt x="157734" y="267423"/>
                  </a:lnTo>
                  <a:lnTo>
                    <a:pt x="157683" y="266153"/>
                  </a:lnTo>
                  <a:lnTo>
                    <a:pt x="157645" y="264883"/>
                  </a:lnTo>
                  <a:lnTo>
                    <a:pt x="156895" y="266153"/>
                  </a:lnTo>
                  <a:lnTo>
                    <a:pt x="156502" y="266153"/>
                  </a:lnTo>
                  <a:lnTo>
                    <a:pt x="156692" y="264883"/>
                  </a:lnTo>
                  <a:lnTo>
                    <a:pt x="155105" y="264883"/>
                  </a:lnTo>
                  <a:lnTo>
                    <a:pt x="155409" y="263613"/>
                  </a:lnTo>
                  <a:lnTo>
                    <a:pt x="156502" y="263613"/>
                  </a:lnTo>
                  <a:lnTo>
                    <a:pt x="157099" y="262343"/>
                  </a:lnTo>
                  <a:lnTo>
                    <a:pt x="156692" y="262343"/>
                  </a:lnTo>
                  <a:lnTo>
                    <a:pt x="156692" y="261073"/>
                  </a:lnTo>
                  <a:lnTo>
                    <a:pt x="155956" y="262343"/>
                  </a:lnTo>
                  <a:lnTo>
                    <a:pt x="155651" y="262343"/>
                  </a:lnTo>
                  <a:lnTo>
                    <a:pt x="155105" y="262229"/>
                  </a:lnTo>
                  <a:lnTo>
                    <a:pt x="154940" y="262343"/>
                  </a:lnTo>
                  <a:lnTo>
                    <a:pt x="154813" y="262229"/>
                  </a:lnTo>
                  <a:lnTo>
                    <a:pt x="152781" y="262343"/>
                  </a:lnTo>
                  <a:lnTo>
                    <a:pt x="152082" y="263613"/>
                  </a:lnTo>
                  <a:lnTo>
                    <a:pt x="151739" y="263613"/>
                  </a:lnTo>
                  <a:lnTo>
                    <a:pt x="151244" y="263613"/>
                  </a:lnTo>
                  <a:lnTo>
                    <a:pt x="150698" y="263613"/>
                  </a:lnTo>
                  <a:lnTo>
                    <a:pt x="150876" y="262788"/>
                  </a:lnTo>
                  <a:lnTo>
                    <a:pt x="150698" y="262343"/>
                  </a:lnTo>
                  <a:lnTo>
                    <a:pt x="150888" y="262343"/>
                  </a:lnTo>
                  <a:lnTo>
                    <a:pt x="150888" y="261073"/>
                  </a:lnTo>
                  <a:lnTo>
                    <a:pt x="150698" y="261073"/>
                  </a:lnTo>
                  <a:lnTo>
                    <a:pt x="150990" y="259803"/>
                  </a:lnTo>
                  <a:lnTo>
                    <a:pt x="150990" y="258533"/>
                  </a:lnTo>
                  <a:lnTo>
                    <a:pt x="153022" y="257263"/>
                  </a:lnTo>
                  <a:lnTo>
                    <a:pt x="154063" y="257263"/>
                  </a:lnTo>
                  <a:lnTo>
                    <a:pt x="155308" y="255993"/>
                  </a:lnTo>
                  <a:lnTo>
                    <a:pt x="156730" y="255993"/>
                  </a:lnTo>
                  <a:lnTo>
                    <a:pt x="157099" y="256032"/>
                  </a:lnTo>
                  <a:lnTo>
                    <a:pt x="158140" y="255993"/>
                  </a:lnTo>
                  <a:lnTo>
                    <a:pt x="158775" y="254723"/>
                  </a:lnTo>
                  <a:lnTo>
                    <a:pt x="159524" y="254723"/>
                  </a:lnTo>
                  <a:lnTo>
                    <a:pt x="159232" y="253453"/>
                  </a:lnTo>
                  <a:lnTo>
                    <a:pt x="158686" y="254723"/>
                  </a:lnTo>
                  <a:lnTo>
                    <a:pt x="157441" y="254723"/>
                  </a:lnTo>
                  <a:lnTo>
                    <a:pt x="158280" y="253453"/>
                  </a:lnTo>
                  <a:lnTo>
                    <a:pt x="159232" y="253453"/>
                  </a:lnTo>
                  <a:lnTo>
                    <a:pt x="159727" y="253453"/>
                  </a:lnTo>
                  <a:lnTo>
                    <a:pt x="159524" y="254723"/>
                  </a:lnTo>
                  <a:lnTo>
                    <a:pt x="160566" y="254723"/>
                  </a:lnTo>
                  <a:lnTo>
                    <a:pt x="161607" y="253453"/>
                  </a:lnTo>
                  <a:lnTo>
                    <a:pt x="162902" y="253453"/>
                  </a:lnTo>
                  <a:lnTo>
                    <a:pt x="161861" y="252183"/>
                  </a:lnTo>
                  <a:lnTo>
                    <a:pt x="161010" y="253453"/>
                  </a:lnTo>
                  <a:lnTo>
                    <a:pt x="139877" y="250913"/>
                  </a:lnTo>
                  <a:lnTo>
                    <a:pt x="139585" y="250913"/>
                  </a:lnTo>
                  <a:lnTo>
                    <a:pt x="118846" y="250913"/>
                  </a:lnTo>
                  <a:lnTo>
                    <a:pt x="119392" y="250723"/>
                  </a:lnTo>
                  <a:lnTo>
                    <a:pt x="118846" y="250520"/>
                  </a:lnTo>
                  <a:lnTo>
                    <a:pt x="118097" y="250913"/>
                  </a:lnTo>
                  <a:lnTo>
                    <a:pt x="118491" y="250913"/>
                  </a:lnTo>
                  <a:lnTo>
                    <a:pt x="97548" y="253453"/>
                  </a:lnTo>
                  <a:lnTo>
                    <a:pt x="77762" y="258533"/>
                  </a:lnTo>
                  <a:lnTo>
                    <a:pt x="71323" y="261073"/>
                  </a:lnTo>
                  <a:lnTo>
                    <a:pt x="65468" y="263613"/>
                  </a:lnTo>
                  <a:lnTo>
                    <a:pt x="59766" y="268693"/>
                  </a:lnTo>
                  <a:lnTo>
                    <a:pt x="57378" y="269963"/>
                  </a:lnTo>
                  <a:lnTo>
                    <a:pt x="55791" y="269963"/>
                  </a:lnTo>
                  <a:lnTo>
                    <a:pt x="56083" y="271233"/>
                  </a:lnTo>
                  <a:lnTo>
                    <a:pt x="55892" y="271233"/>
                  </a:lnTo>
                  <a:lnTo>
                    <a:pt x="55245" y="269963"/>
                  </a:lnTo>
                  <a:lnTo>
                    <a:pt x="54584" y="270852"/>
                  </a:lnTo>
                  <a:lnTo>
                    <a:pt x="54749" y="270560"/>
                  </a:lnTo>
                  <a:lnTo>
                    <a:pt x="54851" y="270268"/>
                  </a:lnTo>
                  <a:lnTo>
                    <a:pt x="54851" y="270065"/>
                  </a:lnTo>
                  <a:lnTo>
                    <a:pt x="54495" y="269963"/>
                  </a:lnTo>
                  <a:lnTo>
                    <a:pt x="54470" y="271005"/>
                  </a:lnTo>
                  <a:lnTo>
                    <a:pt x="54305" y="271233"/>
                  </a:lnTo>
                  <a:lnTo>
                    <a:pt x="54203" y="270827"/>
                  </a:lnTo>
                  <a:lnTo>
                    <a:pt x="54470" y="271005"/>
                  </a:lnTo>
                  <a:lnTo>
                    <a:pt x="54470" y="270002"/>
                  </a:lnTo>
                  <a:lnTo>
                    <a:pt x="54203" y="270268"/>
                  </a:lnTo>
                  <a:lnTo>
                    <a:pt x="54203" y="270814"/>
                  </a:lnTo>
                  <a:lnTo>
                    <a:pt x="54000" y="269963"/>
                  </a:lnTo>
                  <a:lnTo>
                    <a:pt x="53454" y="269963"/>
                  </a:lnTo>
                  <a:lnTo>
                    <a:pt x="53060" y="271233"/>
                  </a:lnTo>
                  <a:lnTo>
                    <a:pt x="51676" y="271233"/>
                  </a:lnTo>
                  <a:lnTo>
                    <a:pt x="51181" y="272503"/>
                  </a:lnTo>
                  <a:lnTo>
                    <a:pt x="50088" y="272503"/>
                  </a:lnTo>
                  <a:lnTo>
                    <a:pt x="49695" y="271233"/>
                  </a:lnTo>
                  <a:lnTo>
                    <a:pt x="49047" y="271233"/>
                  </a:lnTo>
                  <a:lnTo>
                    <a:pt x="48298" y="269963"/>
                  </a:lnTo>
                  <a:lnTo>
                    <a:pt x="48552" y="268693"/>
                  </a:lnTo>
                  <a:lnTo>
                    <a:pt x="49047" y="268693"/>
                  </a:lnTo>
                  <a:lnTo>
                    <a:pt x="49149" y="267423"/>
                  </a:lnTo>
                  <a:lnTo>
                    <a:pt x="48298" y="267423"/>
                  </a:lnTo>
                  <a:lnTo>
                    <a:pt x="45478" y="269963"/>
                  </a:lnTo>
                  <a:lnTo>
                    <a:pt x="45173" y="268693"/>
                  </a:lnTo>
                  <a:lnTo>
                    <a:pt x="44234" y="268693"/>
                  </a:lnTo>
                  <a:lnTo>
                    <a:pt x="43484" y="269963"/>
                  </a:lnTo>
                  <a:lnTo>
                    <a:pt x="43192" y="269963"/>
                  </a:lnTo>
                  <a:lnTo>
                    <a:pt x="42100" y="268693"/>
                  </a:lnTo>
                  <a:lnTo>
                    <a:pt x="43192" y="267423"/>
                  </a:lnTo>
                  <a:lnTo>
                    <a:pt x="43192" y="264883"/>
                  </a:lnTo>
                  <a:lnTo>
                    <a:pt x="43929" y="264883"/>
                  </a:lnTo>
                  <a:lnTo>
                    <a:pt x="43484" y="263613"/>
                  </a:lnTo>
                  <a:lnTo>
                    <a:pt x="44234" y="262343"/>
                  </a:lnTo>
                  <a:lnTo>
                    <a:pt x="43688" y="262343"/>
                  </a:lnTo>
                  <a:lnTo>
                    <a:pt x="42837" y="263613"/>
                  </a:lnTo>
                  <a:lnTo>
                    <a:pt x="41262" y="263613"/>
                  </a:lnTo>
                  <a:lnTo>
                    <a:pt x="41262" y="264883"/>
                  </a:lnTo>
                  <a:lnTo>
                    <a:pt x="40309" y="266153"/>
                  </a:lnTo>
                  <a:lnTo>
                    <a:pt x="39624" y="267423"/>
                  </a:lnTo>
                  <a:lnTo>
                    <a:pt x="38227" y="267423"/>
                  </a:lnTo>
                  <a:lnTo>
                    <a:pt x="37287" y="268693"/>
                  </a:lnTo>
                  <a:lnTo>
                    <a:pt x="37490" y="268693"/>
                  </a:lnTo>
                  <a:lnTo>
                    <a:pt x="37185" y="269963"/>
                  </a:lnTo>
                  <a:lnTo>
                    <a:pt x="36995" y="269963"/>
                  </a:lnTo>
                  <a:lnTo>
                    <a:pt x="37185" y="268693"/>
                  </a:lnTo>
                  <a:lnTo>
                    <a:pt x="36144" y="268693"/>
                  </a:lnTo>
                  <a:lnTo>
                    <a:pt x="37490" y="267423"/>
                  </a:lnTo>
                  <a:lnTo>
                    <a:pt x="38773" y="266153"/>
                  </a:lnTo>
                  <a:lnTo>
                    <a:pt x="40119" y="266153"/>
                  </a:lnTo>
                  <a:lnTo>
                    <a:pt x="40119" y="264883"/>
                  </a:lnTo>
                  <a:lnTo>
                    <a:pt x="41262" y="264883"/>
                  </a:lnTo>
                  <a:lnTo>
                    <a:pt x="41262" y="263613"/>
                  </a:lnTo>
                  <a:lnTo>
                    <a:pt x="40665" y="263613"/>
                  </a:lnTo>
                  <a:lnTo>
                    <a:pt x="39370" y="264883"/>
                  </a:lnTo>
                  <a:lnTo>
                    <a:pt x="36893" y="267423"/>
                  </a:lnTo>
                  <a:lnTo>
                    <a:pt x="35902" y="267423"/>
                  </a:lnTo>
                  <a:lnTo>
                    <a:pt x="35902" y="268693"/>
                  </a:lnTo>
                  <a:lnTo>
                    <a:pt x="35699" y="268693"/>
                  </a:lnTo>
                  <a:lnTo>
                    <a:pt x="35661" y="269163"/>
                  </a:lnTo>
                  <a:lnTo>
                    <a:pt x="35598" y="269963"/>
                  </a:lnTo>
                  <a:lnTo>
                    <a:pt x="35407" y="269963"/>
                  </a:lnTo>
                  <a:lnTo>
                    <a:pt x="32778" y="272503"/>
                  </a:lnTo>
                  <a:lnTo>
                    <a:pt x="32321" y="272503"/>
                  </a:lnTo>
                  <a:lnTo>
                    <a:pt x="31191" y="273773"/>
                  </a:lnTo>
                  <a:lnTo>
                    <a:pt x="29972" y="273773"/>
                  </a:lnTo>
                  <a:lnTo>
                    <a:pt x="32232" y="272503"/>
                  </a:lnTo>
                  <a:lnTo>
                    <a:pt x="35661" y="269163"/>
                  </a:lnTo>
                  <a:lnTo>
                    <a:pt x="35661" y="268693"/>
                  </a:lnTo>
                  <a:lnTo>
                    <a:pt x="34112" y="268693"/>
                  </a:lnTo>
                  <a:lnTo>
                    <a:pt x="29502" y="273773"/>
                  </a:lnTo>
                  <a:lnTo>
                    <a:pt x="24041" y="277583"/>
                  </a:lnTo>
                  <a:lnTo>
                    <a:pt x="19824" y="281393"/>
                  </a:lnTo>
                  <a:lnTo>
                    <a:pt x="21209" y="281393"/>
                  </a:lnTo>
                  <a:lnTo>
                    <a:pt x="22250" y="280123"/>
                  </a:lnTo>
                  <a:lnTo>
                    <a:pt x="23749" y="278853"/>
                  </a:lnTo>
                  <a:lnTo>
                    <a:pt x="27711" y="275043"/>
                  </a:lnTo>
                  <a:lnTo>
                    <a:pt x="29362" y="274116"/>
                  </a:lnTo>
                  <a:lnTo>
                    <a:pt x="29006" y="275043"/>
                  </a:lnTo>
                  <a:lnTo>
                    <a:pt x="29197" y="276313"/>
                  </a:lnTo>
                  <a:lnTo>
                    <a:pt x="27609" y="276313"/>
                  </a:lnTo>
                  <a:lnTo>
                    <a:pt x="26873" y="277583"/>
                  </a:lnTo>
                  <a:lnTo>
                    <a:pt x="27114" y="277583"/>
                  </a:lnTo>
                  <a:lnTo>
                    <a:pt x="25082" y="278853"/>
                  </a:lnTo>
                  <a:lnTo>
                    <a:pt x="22707" y="281393"/>
                  </a:lnTo>
                  <a:lnTo>
                    <a:pt x="20866" y="282663"/>
                  </a:lnTo>
                  <a:lnTo>
                    <a:pt x="19824" y="282663"/>
                  </a:lnTo>
                  <a:lnTo>
                    <a:pt x="19126" y="281393"/>
                  </a:lnTo>
                  <a:lnTo>
                    <a:pt x="17843" y="282663"/>
                  </a:lnTo>
                  <a:lnTo>
                    <a:pt x="17640" y="281393"/>
                  </a:lnTo>
                  <a:lnTo>
                    <a:pt x="16802" y="281393"/>
                  </a:lnTo>
                  <a:lnTo>
                    <a:pt x="13131" y="283933"/>
                  </a:lnTo>
                  <a:lnTo>
                    <a:pt x="12585" y="283933"/>
                  </a:lnTo>
                  <a:lnTo>
                    <a:pt x="12090" y="285203"/>
                  </a:lnTo>
                  <a:lnTo>
                    <a:pt x="11341" y="285203"/>
                  </a:lnTo>
                  <a:lnTo>
                    <a:pt x="12687" y="282663"/>
                  </a:lnTo>
                  <a:lnTo>
                    <a:pt x="14808" y="281393"/>
                  </a:lnTo>
                  <a:lnTo>
                    <a:pt x="16446" y="280123"/>
                  </a:lnTo>
                  <a:lnTo>
                    <a:pt x="16256" y="280123"/>
                  </a:lnTo>
                  <a:lnTo>
                    <a:pt x="14173" y="281393"/>
                  </a:lnTo>
                  <a:lnTo>
                    <a:pt x="12179" y="282663"/>
                  </a:lnTo>
                  <a:lnTo>
                    <a:pt x="10401" y="283933"/>
                  </a:lnTo>
                  <a:lnTo>
                    <a:pt x="10045" y="283933"/>
                  </a:lnTo>
                  <a:lnTo>
                    <a:pt x="9753" y="285203"/>
                  </a:lnTo>
                  <a:lnTo>
                    <a:pt x="9207" y="285203"/>
                  </a:lnTo>
                  <a:lnTo>
                    <a:pt x="9207" y="283933"/>
                  </a:lnTo>
                  <a:lnTo>
                    <a:pt x="9550" y="282663"/>
                  </a:lnTo>
                  <a:lnTo>
                    <a:pt x="7772" y="282663"/>
                  </a:lnTo>
                  <a:lnTo>
                    <a:pt x="9309" y="281393"/>
                  </a:lnTo>
                  <a:lnTo>
                    <a:pt x="8064" y="281393"/>
                  </a:lnTo>
                  <a:lnTo>
                    <a:pt x="25946" y="337273"/>
                  </a:lnTo>
                  <a:lnTo>
                    <a:pt x="53060" y="380453"/>
                  </a:lnTo>
                  <a:lnTo>
                    <a:pt x="87020" y="409663"/>
                  </a:lnTo>
                  <a:lnTo>
                    <a:pt x="125895" y="419823"/>
                  </a:lnTo>
                  <a:lnTo>
                    <a:pt x="165328" y="409663"/>
                  </a:lnTo>
                  <a:lnTo>
                    <a:pt x="199669" y="380453"/>
                  </a:lnTo>
                  <a:lnTo>
                    <a:pt x="226872" y="334733"/>
                  </a:lnTo>
                  <a:lnTo>
                    <a:pt x="242900" y="285203"/>
                  </a:lnTo>
                  <a:lnTo>
                    <a:pt x="243713" y="282663"/>
                  </a:lnTo>
                  <a:lnTo>
                    <a:pt x="244957" y="278853"/>
                  </a:lnTo>
                  <a:lnTo>
                    <a:pt x="243713" y="278853"/>
                  </a:lnTo>
                  <a:lnTo>
                    <a:pt x="244005" y="277774"/>
                  </a:lnTo>
                  <a:lnTo>
                    <a:pt x="244005" y="278358"/>
                  </a:lnTo>
                  <a:lnTo>
                    <a:pt x="244462" y="278752"/>
                  </a:lnTo>
                  <a:lnTo>
                    <a:pt x="244805" y="278549"/>
                  </a:lnTo>
                  <a:lnTo>
                    <a:pt x="245097" y="278409"/>
                  </a:lnTo>
                  <a:lnTo>
                    <a:pt x="245198" y="278003"/>
                  </a:lnTo>
                  <a:lnTo>
                    <a:pt x="245198" y="277863"/>
                  </a:lnTo>
                  <a:close/>
                </a:path>
                <a:path w="404495" h="420370">
                  <a:moveTo>
                    <a:pt x="251942" y="209550"/>
                  </a:moveTo>
                  <a:lnTo>
                    <a:pt x="248348" y="165100"/>
                  </a:lnTo>
                  <a:lnTo>
                    <a:pt x="247942" y="160020"/>
                  </a:lnTo>
                  <a:lnTo>
                    <a:pt x="247738" y="157480"/>
                  </a:lnTo>
                  <a:lnTo>
                    <a:pt x="247535" y="154940"/>
                  </a:lnTo>
                  <a:lnTo>
                    <a:pt x="247434" y="153670"/>
                  </a:lnTo>
                  <a:lnTo>
                    <a:pt x="246799" y="151130"/>
                  </a:lnTo>
                  <a:lnTo>
                    <a:pt x="234721" y="102870"/>
                  </a:lnTo>
                  <a:lnTo>
                    <a:pt x="230543" y="93980"/>
                  </a:lnTo>
                  <a:lnTo>
                    <a:pt x="229349" y="91440"/>
                  </a:lnTo>
                  <a:lnTo>
                    <a:pt x="227558" y="87630"/>
                  </a:lnTo>
                  <a:lnTo>
                    <a:pt x="216204" y="63500"/>
                  </a:lnTo>
                  <a:lnTo>
                    <a:pt x="215011" y="60960"/>
                  </a:lnTo>
                  <a:lnTo>
                    <a:pt x="214033" y="59690"/>
                  </a:lnTo>
                  <a:lnTo>
                    <a:pt x="202260" y="44450"/>
                  </a:lnTo>
                  <a:lnTo>
                    <a:pt x="197358" y="38100"/>
                  </a:lnTo>
                  <a:lnTo>
                    <a:pt x="195402" y="35560"/>
                  </a:lnTo>
                  <a:lnTo>
                    <a:pt x="109969" y="35560"/>
                  </a:lnTo>
                  <a:lnTo>
                    <a:pt x="109969" y="36830"/>
                  </a:lnTo>
                  <a:lnTo>
                    <a:pt x="109969" y="38100"/>
                  </a:lnTo>
                  <a:lnTo>
                    <a:pt x="109715" y="38100"/>
                  </a:lnTo>
                  <a:lnTo>
                    <a:pt x="109562" y="36830"/>
                  </a:lnTo>
                  <a:lnTo>
                    <a:pt x="109969" y="36830"/>
                  </a:lnTo>
                  <a:lnTo>
                    <a:pt x="109969" y="35560"/>
                  </a:lnTo>
                  <a:lnTo>
                    <a:pt x="109270" y="35560"/>
                  </a:lnTo>
                  <a:lnTo>
                    <a:pt x="109270" y="40640"/>
                  </a:lnTo>
                  <a:lnTo>
                    <a:pt x="108724" y="40640"/>
                  </a:lnTo>
                  <a:lnTo>
                    <a:pt x="108877" y="39370"/>
                  </a:lnTo>
                  <a:lnTo>
                    <a:pt x="109270" y="40640"/>
                  </a:lnTo>
                  <a:lnTo>
                    <a:pt x="109270" y="35560"/>
                  </a:lnTo>
                  <a:lnTo>
                    <a:pt x="108724" y="35560"/>
                  </a:lnTo>
                  <a:lnTo>
                    <a:pt x="108381" y="36677"/>
                  </a:lnTo>
                  <a:lnTo>
                    <a:pt x="108381" y="43180"/>
                  </a:lnTo>
                  <a:lnTo>
                    <a:pt x="108026" y="41910"/>
                  </a:lnTo>
                  <a:lnTo>
                    <a:pt x="107734" y="42646"/>
                  </a:lnTo>
                  <a:lnTo>
                    <a:pt x="107886" y="41910"/>
                  </a:lnTo>
                  <a:lnTo>
                    <a:pt x="108026" y="41910"/>
                  </a:lnTo>
                  <a:lnTo>
                    <a:pt x="108229" y="41910"/>
                  </a:lnTo>
                  <a:lnTo>
                    <a:pt x="108381" y="43180"/>
                  </a:lnTo>
                  <a:lnTo>
                    <a:pt x="108381" y="36677"/>
                  </a:lnTo>
                  <a:lnTo>
                    <a:pt x="108331" y="36830"/>
                  </a:lnTo>
                  <a:lnTo>
                    <a:pt x="108178" y="36830"/>
                  </a:lnTo>
                  <a:lnTo>
                    <a:pt x="108178" y="40640"/>
                  </a:lnTo>
                  <a:lnTo>
                    <a:pt x="107480" y="40640"/>
                  </a:lnTo>
                  <a:lnTo>
                    <a:pt x="107480" y="40360"/>
                  </a:lnTo>
                  <a:lnTo>
                    <a:pt x="107429" y="40640"/>
                  </a:lnTo>
                  <a:lnTo>
                    <a:pt x="107403" y="40513"/>
                  </a:lnTo>
                  <a:lnTo>
                    <a:pt x="107530" y="39370"/>
                  </a:lnTo>
                  <a:lnTo>
                    <a:pt x="107480" y="40360"/>
                  </a:lnTo>
                  <a:lnTo>
                    <a:pt x="108026" y="39370"/>
                  </a:lnTo>
                  <a:lnTo>
                    <a:pt x="108178" y="40640"/>
                  </a:lnTo>
                  <a:lnTo>
                    <a:pt x="108178" y="36830"/>
                  </a:lnTo>
                  <a:lnTo>
                    <a:pt x="107480" y="36830"/>
                  </a:lnTo>
                  <a:lnTo>
                    <a:pt x="107238" y="38100"/>
                  </a:lnTo>
                  <a:lnTo>
                    <a:pt x="107137" y="39370"/>
                  </a:lnTo>
                  <a:lnTo>
                    <a:pt x="106641" y="39370"/>
                  </a:lnTo>
                  <a:lnTo>
                    <a:pt x="106438" y="39370"/>
                  </a:lnTo>
                  <a:lnTo>
                    <a:pt x="106387" y="46990"/>
                  </a:lnTo>
                  <a:lnTo>
                    <a:pt x="106248" y="48260"/>
                  </a:lnTo>
                  <a:lnTo>
                    <a:pt x="105943" y="46990"/>
                  </a:lnTo>
                  <a:lnTo>
                    <a:pt x="106387" y="46990"/>
                  </a:lnTo>
                  <a:lnTo>
                    <a:pt x="106387" y="39370"/>
                  </a:lnTo>
                  <a:lnTo>
                    <a:pt x="106172" y="39370"/>
                  </a:lnTo>
                  <a:lnTo>
                    <a:pt x="106172" y="40030"/>
                  </a:lnTo>
                  <a:lnTo>
                    <a:pt x="105943" y="40640"/>
                  </a:lnTo>
                  <a:lnTo>
                    <a:pt x="105752" y="40640"/>
                  </a:lnTo>
                  <a:lnTo>
                    <a:pt x="106172" y="40030"/>
                  </a:lnTo>
                  <a:lnTo>
                    <a:pt x="106172" y="39370"/>
                  </a:lnTo>
                  <a:lnTo>
                    <a:pt x="105943" y="39370"/>
                  </a:lnTo>
                  <a:lnTo>
                    <a:pt x="106248" y="38100"/>
                  </a:lnTo>
                  <a:lnTo>
                    <a:pt x="105600" y="38100"/>
                  </a:lnTo>
                  <a:lnTo>
                    <a:pt x="105346" y="39370"/>
                  </a:lnTo>
                  <a:lnTo>
                    <a:pt x="104711" y="39370"/>
                  </a:lnTo>
                  <a:lnTo>
                    <a:pt x="105702" y="40640"/>
                  </a:lnTo>
                  <a:lnTo>
                    <a:pt x="105943" y="41910"/>
                  </a:lnTo>
                  <a:lnTo>
                    <a:pt x="105346" y="41910"/>
                  </a:lnTo>
                  <a:lnTo>
                    <a:pt x="105346" y="44450"/>
                  </a:lnTo>
                  <a:lnTo>
                    <a:pt x="105257" y="45720"/>
                  </a:lnTo>
                  <a:lnTo>
                    <a:pt x="104902" y="46990"/>
                  </a:lnTo>
                  <a:lnTo>
                    <a:pt x="104711" y="45720"/>
                  </a:lnTo>
                  <a:lnTo>
                    <a:pt x="104355" y="46990"/>
                  </a:lnTo>
                  <a:lnTo>
                    <a:pt x="104216" y="46545"/>
                  </a:lnTo>
                  <a:lnTo>
                    <a:pt x="104216" y="48260"/>
                  </a:lnTo>
                  <a:lnTo>
                    <a:pt x="104216" y="49530"/>
                  </a:lnTo>
                  <a:lnTo>
                    <a:pt x="103860" y="49530"/>
                  </a:lnTo>
                  <a:lnTo>
                    <a:pt x="103962" y="48260"/>
                  </a:lnTo>
                  <a:lnTo>
                    <a:pt x="104216" y="48260"/>
                  </a:lnTo>
                  <a:lnTo>
                    <a:pt x="104216" y="46545"/>
                  </a:lnTo>
                  <a:lnTo>
                    <a:pt x="103962" y="45720"/>
                  </a:lnTo>
                  <a:lnTo>
                    <a:pt x="104711" y="45720"/>
                  </a:lnTo>
                  <a:lnTo>
                    <a:pt x="105257" y="45720"/>
                  </a:lnTo>
                  <a:lnTo>
                    <a:pt x="105257" y="44450"/>
                  </a:lnTo>
                  <a:lnTo>
                    <a:pt x="104355" y="44450"/>
                  </a:lnTo>
                  <a:lnTo>
                    <a:pt x="104355" y="43180"/>
                  </a:lnTo>
                  <a:lnTo>
                    <a:pt x="104952" y="43180"/>
                  </a:lnTo>
                  <a:lnTo>
                    <a:pt x="105346" y="44450"/>
                  </a:lnTo>
                  <a:lnTo>
                    <a:pt x="105346" y="41910"/>
                  </a:lnTo>
                  <a:lnTo>
                    <a:pt x="105651" y="40640"/>
                  </a:lnTo>
                  <a:lnTo>
                    <a:pt x="104508" y="40640"/>
                  </a:lnTo>
                  <a:lnTo>
                    <a:pt x="104355" y="39370"/>
                  </a:lnTo>
                  <a:lnTo>
                    <a:pt x="104114" y="38100"/>
                  </a:lnTo>
                  <a:lnTo>
                    <a:pt x="103911" y="39370"/>
                  </a:lnTo>
                  <a:lnTo>
                    <a:pt x="103416" y="40640"/>
                  </a:lnTo>
                  <a:lnTo>
                    <a:pt x="104013" y="40640"/>
                  </a:lnTo>
                  <a:lnTo>
                    <a:pt x="104216" y="41910"/>
                  </a:lnTo>
                  <a:lnTo>
                    <a:pt x="103670" y="41910"/>
                  </a:lnTo>
                  <a:lnTo>
                    <a:pt x="104254" y="43180"/>
                  </a:lnTo>
                  <a:lnTo>
                    <a:pt x="103670" y="43180"/>
                  </a:lnTo>
                  <a:lnTo>
                    <a:pt x="103670" y="44450"/>
                  </a:lnTo>
                  <a:lnTo>
                    <a:pt x="103619" y="48260"/>
                  </a:lnTo>
                  <a:lnTo>
                    <a:pt x="103416" y="48260"/>
                  </a:lnTo>
                  <a:lnTo>
                    <a:pt x="102870" y="46990"/>
                  </a:lnTo>
                  <a:lnTo>
                    <a:pt x="103124" y="46990"/>
                  </a:lnTo>
                  <a:lnTo>
                    <a:pt x="103619" y="48260"/>
                  </a:lnTo>
                  <a:lnTo>
                    <a:pt x="103619" y="44450"/>
                  </a:lnTo>
                  <a:lnTo>
                    <a:pt x="102628" y="44450"/>
                  </a:lnTo>
                  <a:lnTo>
                    <a:pt x="102082" y="44450"/>
                  </a:lnTo>
                  <a:lnTo>
                    <a:pt x="102400" y="44767"/>
                  </a:lnTo>
                  <a:lnTo>
                    <a:pt x="103365" y="45720"/>
                  </a:lnTo>
                  <a:lnTo>
                    <a:pt x="101727" y="45720"/>
                  </a:lnTo>
                  <a:lnTo>
                    <a:pt x="101777" y="44450"/>
                  </a:lnTo>
                  <a:lnTo>
                    <a:pt x="99949" y="44450"/>
                  </a:lnTo>
                  <a:lnTo>
                    <a:pt x="100634" y="45720"/>
                  </a:lnTo>
                  <a:lnTo>
                    <a:pt x="100088" y="45720"/>
                  </a:lnTo>
                  <a:lnTo>
                    <a:pt x="100241" y="46990"/>
                  </a:lnTo>
                  <a:lnTo>
                    <a:pt x="100736" y="46990"/>
                  </a:lnTo>
                  <a:lnTo>
                    <a:pt x="101041" y="45720"/>
                  </a:lnTo>
                  <a:lnTo>
                    <a:pt x="101333" y="45720"/>
                  </a:lnTo>
                  <a:lnTo>
                    <a:pt x="101536" y="46990"/>
                  </a:lnTo>
                  <a:lnTo>
                    <a:pt x="101879" y="46990"/>
                  </a:lnTo>
                  <a:lnTo>
                    <a:pt x="102031" y="46990"/>
                  </a:lnTo>
                  <a:lnTo>
                    <a:pt x="101879" y="48260"/>
                  </a:lnTo>
                  <a:lnTo>
                    <a:pt x="102171" y="48260"/>
                  </a:lnTo>
                  <a:lnTo>
                    <a:pt x="102527" y="49530"/>
                  </a:lnTo>
                  <a:lnTo>
                    <a:pt x="102120" y="49530"/>
                  </a:lnTo>
                  <a:lnTo>
                    <a:pt x="102323" y="50800"/>
                  </a:lnTo>
                  <a:lnTo>
                    <a:pt x="101828" y="50800"/>
                  </a:lnTo>
                  <a:lnTo>
                    <a:pt x="102120" y="49530"/>
                  </a:lnTo>
                  <a:lnTo>
                    <a:pt x="101130" y="49530"/>
                  </a:lnTo>
                  <a:lnTo>
                    <a:pt x="100939" y="49530"/>
                  </a:lnTo>
                  <a:lnTo>
                    <a:pt x="100825" y="50076"/>
                  </a:lnTo>
                  <a:lnTo>
                    <a:pt x="100926" y="50622"/>
                  </a:lnTo>
                  <a:lnTo>
                    <a:pt x="101180" y="50800"/>
                  </a:lnTo>
                  <a:lnTo>
                    <a:pt x="101333" y="52070"/>
                  </a:lnTo>
                  <a:lnTo>
                    <a:pt x="101434" y="50800"/>
                  </a:lnTo>
                  <a:lnTo>
                    <a:pt x="101587" y="50800"/>
                  </a:lnTo>
                  <a:lnTo>
                    <a:pt x="101879" y="52070"/>
                  </a:lnTo>
                  <a:lnTo>
                    <a:pt x="101333" y="52070"/>
                  </a:lnTo>
                  <a:lnTo>
                    <a:pt x="101180" y="52070"/>
                  </a:lnTo>
                  <a:lnTo>
                    <a:pt x="101180" y="50800"/>
                  </a:lnTo>
                  <a:lnTo>
                    <a:pt x="100736" y="50800"/>
                  </a:lnTo>
                  <a:lnTo>
                    <a:pt x="100711" y="50622"/>
                  </a:lnTo>
                  <a:lnTo>
                    <a:pt x="100685" y="50800"/>
                  </a:lnTo>
                  <a:lnTo>
                    <a:pt x="99644" y="50800"/>
                  </a:lnTo>
                  <a:lnTo>
                    <a:pt x="99402" y="52070"/>
                  </a:lnTo>
                  <a:lnTo>
                    <a:pt x="100088" y="52070"/>
                  </a:lnTo>
                  <a:lnTo>
                    <a:pt x="100444" y="53340"/>
                  </a:lnTo>
                  <a:lnTo>
                    <a:pt x="100634" y="53340"/>
                  </a:lnTo>
                  <a:lnTo>
                    <a:pt x="101180" y="54610"/>
                  </a:lnTo>
                  <a:lnTo>
                    <a:pt x="102082" y="54610"/>
                  </a:lnTo>
                  <a:lnTo>
                    <a:pt x="100685" y="53340"/>
                  </a:lnTo>
                  <a:lnTo>
                    <a:pt x="103314" y="53340"/>
                  </a:lnTo>
                  <a:lnTo>
                    <a:pt x="103212" y="52070"/>
                  </a:lnTo>
                  <a:lnTo>
                    <a:pt x="103416" y="52070"/>
                  </a:lnTo>
                  <a:lnTo>
                    <a:pt x="102717" y="50800"/>
                  </a:lnTo>
                  <a:lnTo>
                    <a:pt x="103860" y="50800"/>
                  </a:lnTo>
                  <a:lnTo>
                    <a:pt x="103860" y="52070"/>
                  </a:lnTo>
                  <a:lnTo>
                    <a:pt x="104660" y="52070"/>
                  </a:lnTo>
                  <a:lnTo>
                    <a:pt x="104114" y="50800"/>
                  </a:lnTo>
                  <a:lnTo>
                    <a:pt x="104254" y="50800"/>
                  </a:lnTo>
                  <a:lnTo>
                    <a:pt x="104660" y="49530"/>
                  </a:lnTo>
                  <a:lnTo>
                    <a:pt x="104609" y="48260"/>
                  </a:lnTo>
                  <a:lnTo>
                    <a:pt x="104800" y="48260"/>
                  </a:lnTo>
                  <a:lnTo>
                    <a:pt x="104800" y="49530"/>
                  </a:lnTo>
                  <a:lnTo>
                    <a:pt x="108178" y="49530"/>
                  </a:lnTo>
                  <a:lnTo>
                    <a:pt x="108724" y="48260"/>
                  </a:lnTo>
                  <a:lnTo>
                    <a:pt x="109016" y="49530"/>
                  </a:lnTo>
                  <a:lnTo>
                    <a:pt x="109474" y="48260"/>
                  </a:lnTo>
                  <a:lnTo>
                    <a:pt x="110858" y="48260"/>
                  </a:lnTo>
                  <a:lnTo>
                    <a:pt x="110959" y="46990"/>
                  </a:lnTo>
                  <a:lnTo>
                    <a:pt x="112344" y="46990"/>
                  </a:lnTo>
                  <a:lnTo>
                    <a:pt x="112496" y="46990"/>
                  </a:lnTo>
                  <a:lnTo>
                    <a:pt x="113233" y="46990"/>
                  </a:lnTo>
                  <a:lnTo>
                    <a:pt x="113233" y="45720"/>
                  </a:lnTo>
                  <a:lnTo>
                    <a:pt x="114782" y="45720"/>
                  </a:lnTo>
                  <a:lnTo>
                    <a:pt x="115862" y="44450"/>
                  </a:lnTo>
                  <a:lnTo>
                    <a:pt x="115722" y="44450"/>
                  </a:lnTo>
                  <a:lnTo>
                    <a:pt x="116268" y="43180"/>
                  </a:lnTo>
                  <a:lnTo>
                    <a:pt x="116459" y="44450"/>
                  </a:lnTo>
                  <a:lnTo>
                    <a:pt x="117462" y="44450"/>
                  </a:lnTo>
                  <a:lnTo>
                    <a:pt x="116611" y="43180"/>
                  </a:lnTo>
                  <a:lnTo>
                    <a:pt x="117652" y="43180"/>
                  </a:lnTo>
                  <a:lnTo>
                    <a:pt x="117551" y="44450"/>
                  </a:lnTo>
                  <a:lnTo>
                    <a:pt x="118148" y="44450"/>
                  </a:lnTo>
                  <a:lnTo>
                    <a:pt x="118148" y="43180"/>
                  </a:lnTo>
                  <a:lnTo>
                    <a:pt x="118541" y="43180"/>
                  </a:lnTo>
                  <a:lnTo>
                    <a:pt x="118948" y="41910"/>
                  </a:lnTo>
                  <a:lnTo>
                    <a:pt x="119240" y="41910"/>
                  </a:lnTo>
                  <a:lnTo>
                    <a:pt x="119684" y="43180"/>
                  </a:lnTo>
                  <a:lnTo>
                    <a:pt x="119888" y="41910"/>
                  </a:lnTo>
                  <a:lnTo>
                    <a:pt x="120637" y="41910"/>
                  </a:lnTo>
                  <a:lnTo>
                    <a:pt x="121081" y="40640"/>
                  </a:lnTo>
                  <a:lnTo>
                    <a:pt x="120980" y="41910"/>
                  </a:lnTo>
                  <a:lnTo>
                    <a:pt x="121170" y="41910"/>
                  </a:lnTo>
                  <a:lnTo>
                    <a:pt x="121818" y="40640"/>
                  </a:lnTo>
                  <a:lnTo>
                    <a:pt x="123507" y="40640"/>
                  </a:lnTo>
                  <a:lnTo>
                    <a:pt x="122910" y="41910"/>
                  </a:lnTo>
                  <a:lnTo>
                    <a:pt x="124155" y="41910"/>
                  </a:lnTo>
                  <a:lnTo>
                    <a:pt x="123952" y="43180"/>
                  </a:lnTo>
                  <a:lnTo>
                    <a:pt x="125095" y="41910"/>
                  </a:lnTo>
                  <a:lnTo>
                    <a:pt x="124650" y="43180"/>
                  </a:lnTo>
                  <a:lnTo>
                    <a:pt x="126238" y="43180"/>
                  </a:lnTo>
                  <a:lnTo>
                    <a:pt x="125196" y="45720"/>
                  </a:lnTo>
                  <a:lnTo>
                    <a:pt x="126174" y="44526"/>
                  </a:lnTo>
                  <a:lnTo>
                    <a:pt x="126149" y="44767"/>
                  </a:lnTo>
                  <a:lnTo>
                    <a:pt x="126085" y="45720"/>
                  </a:lnTo>
                  <a:lnTo>
                    <a:pt x="126530" y="45720"/>
                  </a:lnTo>
                  <a:lnTo>
                    <a:pt x="126085" y="46990"/>
                  </a:lnTo>
                  <a:lnTo>
                    <a:pt x="126936" y="46990"/>
                  </a:lnTo>
                  <a:lnTo>
                    <a:pt x="126085" y="48260"/>
                  </a:lnTo>
                  <a:lnTo>
                    <a:pt x="126034" y="46990"/>
                  </a:lnTo>
                  <a:lnTo>
                    <a:pt x="125641" y="46990"/>
                  </a:lnTo>
                  <a:lnTo>
                    <a:pt x="124942" y="48260"/>
                  </a:lnTo>
                  <a:lnTo>
                    <a:pt x="125298" y="48260"/>
                  </a:lnTo>
                  <a:lnTo>
                    <a:pt x="125349" y="49530"/>
                  </a:lnTo>
                  <a:lnTo>
                    <a:pt x="124155" y="49530"/>
                  </a:lnTo>
                  <a:lnTo>
                    <a:pt x="124167" y="50457"/>
                  </a:lnTo>
                  <a:lnTo>
                    <a:pt x="124447" y="50800"/>
                  </a:lnTo>
                  <a:lnTo>
                    <a:pt x="124180" y="50482"/>
                  </a:lnTo>
                  <a:lnTo>
                    <a:pt x="124206" y="50800"/>
                  </a:lnTo>
                  <a:lnTo>
                    <a:pt x="124167" y="50457"/>
                  </a:lnTo>
                  <a:lnTo>
                    <a:pt x="123456" y="49530"/>
                  </a:lnTo>
                  <a:lnTo>
                    <a:pt x="122466" y="50800"/>
                  </a:lnTo>
                  <a:lnTo>
                    <a:pt x="122313" y="50800"/>
                  </a:lnTo>
                  <a:lnTo>
                    <a:pt x="122758" y="49530"/>
                  </a:lnTo>
                  <a:lnTo>
                    <a:pt x="122021" y="49530"/>
                  </a:lnTo>
                  <a:lnTo>
                    <a:pt x="122021" y="50800"/>
                  </a:lnTo>
                  <a:lnTo>
                    <a:pt x="122174" y="52070"/>
                  </a:lnTo>
                  <a:lnTo>
                    <a:pt x="121475" y="50800"/>
                  </a:lnTo>
                  <a:lnTo>
                    <a:pt x="121323" y="50800"/>
                  </a:lnTo>
                  <a:lnTo>
                    <a:pt x="121323" y="53340"/>
                  </a:lnTo>
                  <a:lnTo>
                    <a:pt x="120967" y="52806"/>
                  </a:lnTo>
                  <a:lnTo>
                    <a:pt x="120484" y="52070"/>
                  </a:lnTo>
                  <a:lnTo>
                    <a:pt x="120777" y="52070"/>
                  </a:lnTo>
                  <a:lnTo>
                    <a:pt x="121031" y="52692"/>
                  </a:lnTo>
                  <a:lnTo>
                    <a:pt x="121323" y="53340"/>
                  </a:lnTo>
                  <a:lnTo>
                    <a:pt x="121323" y="50800"/>
                  </a:lnTo>
                  <a:lnTo>
                    <a:pt x="120484" y="50800"/>
                  </a:lnTo>
                  <a:lnTo>
                    <a:pt x="120535" y="49530"/>
                  </a:lnTo>
                  <a:lnTo>
                    <a:pt x="120332" y="49530"/>
                  </a:lnTo>
                  <a:lnTo>
                    <a:pt x="119735" y="50800"/>
                  </a:lnTo>
                  <a:lnTo>
                    <a:pt x="120281" y="50800"/>
                  </a:lnTo>
                  <a:lnTo>
                    <a:pt x="119938" y="52070"/>
                  </a:lnTo>
                  <a:lnTo>
                    <a:pt x="119240" y="50800"/>
                  </a:lnTo>
                  <a:lnTo>
                    <a:pt x="118897" y="50800"/>
                  </a:lnTo>
                  <a:lnTo>
                    <a:pt x="119341" y="52070"/>
                  </a:lnTo>
                  <a:lnTo>
                    <a:pt x="118999" y="52070"/>
                  </a:lnTo>
                  <a:lnTo>
                    <a:pt x="119138" y="53340"/>
                  </a:lnTo>
                  <a:lnTo>
                    <a:pt x="118643" y="53340"/>
                  </a:lnTo>
                  <a:lnTo>
                    <a:pt x="118999" y="52070"/>
                  </a:lnTo>
                  <a:lnTo>
                    <a:pt x="118541" y="52070"/>
                  </a:lnTo>
                  <a:lnTo>
                    <a:pt x="118300" y="53340"/>
                  </a:lnTo>
                  <a:lnTo>
                    <a:pt x="118541" y="54610"/>
                  </a:lnTo>
                  <a:lnTo>
                    <a:pt x="117462" y="54610"/>
                  </a:lnTo>
                  <a:lnTo>
                    <a:pt x="117906" y="55880"/>
                  </a:lnTo>
                  <a:lnTo>
                    <a:pt x="116166" y="55880"/>
                  </a:lnTo>
                  <a:lnTo>
                    <a:pt x="116014" y="57150"/>
                  </a:lnTo>
                  <a:lnTo>
                    <a:pt x="115570" y="55880"/>
                  </a:lnTo>
                  <a:lnTo>
                    <a:pt x="115328" y="55880"/>
                  </a:lnTo>
                  <a:lnTo>
                    <a:pt x="115862" y="54610"/>
                  </a:lnTo>
                  <a:lnTo>
                    <a:pt x="115176" y="55880"/>
                  </a:lnTo>
                  <a:lnTo>
                    <a:pt x="114782" y="55880"/>
                  </a:lnTo>
                  <a:lnTo>
                    <a:pt x="114782" y="57150"/>
                  </a:lnTo>
                  <a:lnTo>
                    <a:pt x="115862" y="57150"/>
                  </a:lnTo>
                  <a:lnTo>
                    <a:pt x="116268" y="58420"/>
                  </a:lnTo>
                  <a:lnTo>
                    <a:pt x="116268" y="57150"/>
                  </a:lnTo>
                  <a:lnTo>
                    <a:pt x="116865" y="57150"/>
                  </a:lnTo>
                  <a:lnTo>
                    <a:pt x="116916" y="58420"/>
                  </a:lnTo>
                  <a:lnTo>
                    <a:pt x="117652" y="57150"/>
                  </a:lnTo>
                  <a:lnTo>
                    <a:pt x="118148" y="58420"/>
                  </a:lnTo>
                  <a:lnTo>
                    <a:pt x="120230" y="58420"/>
                  </a:lnTo>
                  <a:lnTo>
                    <a:pt x="120230" y="59690"/>
                  </a:lnTo>
                  <a:lnTo>
                    <a:pt x="121170" y="58420"/>
                  </a:lnTo>
                  <a:lnTo>
                    <a:pt x="121818" y="59626"/>
                  </a:lnTo>
                  <a:lnTo>
                    <a:pt x="123761" y="59690"/>
                  </a:lnTo>
                  <a:lnTo>
                    <a:pt x="124396" y="58420"/>
                  </a:lnTo>
                  <a:lnTo>
                    <a:pt x="124536" y="59626"/>
                  </a:lnTo>
                  <a:lnTo>
                    <a:pt x="124942" y="60960"/>
                  </a:lnTo>
                  <a:lnTo>
                    <a:pt x="125247" y="60960"/>
                  </a:lnTo>
                  <a:lnTo>
                    <a:pt x="125488" y="59690"/>
                  </a:lnTo>
                  <a:lnTo>
                    <a:pt x="126085" y="60960"/>
                  </a:lnTo>
                  <a:lnTo>
                    <a:pt x="126238" y="60960"/>
                  </a:lnTo>
                  <a:lnTo>
                    <a:pt x="126441" y="59690"/>
                  </a:lnTo>
                  <a:lnTo>
                    <a:pt x="126339" y="60960"/>
                  </a:lnTo>
                  <a:lnTo>
                    <a:pt x="128562" y="60960"/>
                  </a:lnTo>
                  <a:lnTo>
                    <a:pt x="128612" y="62230"/>
                  </a:lnTo>
                  <a:lnTo>
                    <a:pt x="129070" y="62230"/>
                  </a:lnTo>
                  <a:lnTo>
                    <a:pt x="129159" y="60960"/>
                  </a:lnTo>
                  <a:lnTo>
                    <a:pt x="129311" y="60960"/>
                  </a:lnTo>
                  <a:lnTo>
                    <a:pt x="129857" y="60960"/>
                  </a:lnTo>
                  <a:lnTo>
                    <a:pt x="130200" y="62230"/>
                  </a:lnTo>
                  <a:lnTo>
                    <a:pt x="131445" y="60960"/>
                  </a:lnTo>
                  <a:lnTo>
                    <a:pt x="131546" y="62230"/>
                  </a:lnTo>
                  <a:lnTo>
                    <a:pt x="132588" y="62230"/>
                  </a:lnTo>
                  <a:lnTo>
                    <a:pt x="132829" y="63500"/>
                  </a:lnTo>
                  <a:lnTo>
                    <a:pt x="133032" y="63500"/>
                  </a:lnTo>
                  <a:lnTo>
                    <a:pt x="132930" y="62230"/>
                  </a:lnTo>
                  <a:lnTo>
                    <a:pt x="133235" y="62230"/>
                  </a:lnTo>
                  <a:lnTo>
                    <a:pt x="133083" y="63500"/>
                  </a:lnTo>
                  <a:lnTo>
                    <a:pt x="134962" y="63500"/>
                  </a:lnTo>
                  <a:lnTo>
                    <a:pt x="134670" y="64770"/>
                  </a:lnTo>
                  <a:lnTo>
                    <a:pt x="134962" y="64770"/>
                  </a:lnTo>
                  <a:lnTo>
                    <a:pt x="135064" y="63500"/>
                  </a:lnTo>
                  <a:lnTo>
                    <a:pt x="135318" y="62230"/>
                  </a:lnTo>
                  <a:lnTo>
                    <a:pt x="135597" y="64350"/>
                  </a:lnTo>
                  <a:lnTo>
                    <a:pt x="135661" y="64770"/>
                  </a:lnTo>
                  <a:lnTo>
                    <a:pt x="136156" y="64770"/>
                  </a:lnTo>
                  <a:lnTo>
                    <a:pt x="136156" y="63500"/>
                  </a:lnTo>
                  <a:lnTo>
                    <a:pt x="135763" y="64084"/>
                  </a:lnTo>
                  <a:lnTo>
                    <a:pt x="135864" y="63500"/>
                  </a:lnTo>
                  <a:lnTo>
                    <a:pt x="136156" y="63500"/>
                  </a:lnTo>
                  <a:lnTo>
                    <a:pt x="137045" y="63500"/>
                  </a:lnTo>
                  <a:lnTo>
                    <a:pt x="136918" y="64350"/>
                  </a:lnTo>
                  <a:lnTo>
                    <a:pt x="137045" y="64770"/>
                  </a:lnTo>
                  <a:lnTo>
                    <a:pt x="136512" y="66040"/>
                  </a:lnTo>
                  <a:lnTo>
                    <a:pt x="137845" y="66040"/>
                  </a:lnTo>
                  <a:lnTo>
                    <a:pt x="137502" y="67310"/>
                  </a:lnTo>
                  <a:lnTo>
                    <a:pt x="137248" y="67310"/>
                  </a:lnTo>
                  <a:lnTo>
                    <a:pt x="137452" y="68580"/>
                  </a:lnTo>
                  <a:lnTo>
                    <a:pt x="137198" y="68580"/>
                  </a:lnTo>
                  <a:lnTo>
                    <a:pt x="137248" y="69850"/>
                  </a:lnTo>
                  <a:lnTo>
                    <a:pt x="137045" y="71120"/>
                  </a:lnTo>
                  <a:lnTo>
                    <a:pt x="137198" y="69850"/>
                  </a:lnTo>
                  <a:lnTo>
                    <a:pt x="135509" y="69850"/>
                  </a:lnTo>
                  <a:lnTo>
                    <a:pt x="135864" y="68580"/>
                  </a:lnTo>
                  <a:lnTo>
                    <a:pt x="135369" y="68580"/>
                  </a:lnTo>
                  <a:lnTo>
                    <a:pt x="134962" y="69850"/>
                  </a:lnTo>
                  <a:lnTo>
                    <a:pt x="134772" y="71120"/>
                  </a:lnTo>
                  <a:lnTo>
                    <a:pt x="134467" y="69850"/>
                  </a:lnTo>
                  <a:lnTo>
                    <a:pt x="134569" y="71120"/>
                  </a:lnTo>
                  <a:lnTo>
                    <a:pt x="134353" y="70434"/>
                  </a:lnTo>
                  <a:lnTo>
                    <a:pt x="134226" y="71120"/>
                  </a:lnTo>
                  <a:lnTo>
                    <a:pt x="134289" y="70243"/>
                  </a:lnTo>
                  <a:lnTo>
                    <a:pt x="134175" y="69850"/>
                  </a:lnTo>
                  <a:lnTo>
                    <a:pt x="133921" y="71120"/>
                  </a:lnTo>
                  <a:lnTo>
                    <a:pt x="133527" y="69850"/>
                  </a:lnTo>
                  <a:lnTo>
                    <a:pt x="132829" y="69850"/>
                  </a:lnTo>
                  <a:lnTo>
                    <a:pt x="132829" y="71120"/>
                  </a:lnTo>
                  <a:lnTo>
                    <a:pt x="132283" y="71120"/>
                  </a:lnTo>
                  <a:lnTo>
                    <a:pt x="132092" y="70612"/>
                  </a:lnTo>
                  <a:lnTo>
                    <a:pt x="132829" y="69850"/>
                  </a:lnTo>
                  <a:lnTo>
                    <a:pt x="132537" y="69850"/>
                  </a:lnTo>
                  <a:lnTo>
                    <a:pt x="132829" y="68580"/>
                  </a:lnTo>
                  <a:lnTo>
                    <a:pt x="132245" y="69850"/>
                  </a:lnTo>
                  <a:lnTo>
                    <a:pt x="131965" y="70243"/>
                  </a:lnTo>
                  <a:lnTo>
                    <a:pt x="131813" y="70612"/>
                  </a:lnTo>
                  <a:lnTo>
                    <a:pt x="131838" y="69850"/>
                  </a:lnTo>
                  <a:lnTo>
                    <a:pt x="132245" y="68580"/>
                  </a:lnTo>
                  <a:lnTo>
                    <a:pt x="131940" y="68580"/>
                  </a:lnTo>
                  <a:lnTo>
                    <a:pt x="131597" y="69850"/>
                  </a:lnTo>
                  <a:lnTo>
                    <a:pt x="131241" y="68580"/>
                  </a:lnTo>
                  <a:lnTo>
                    <a:pt x="130403" y="69850"/>
                  </a:lnTo>
                  <a:lnTo>
                    <a:pt x="131445" y="69850"/>
                  </a:lnTo>
                  <a:lnTo>
                    <a:pt x="130746" y="71120"/>
                  </a:lnTo>
                  <a:lnTo>
                    <a:pt x="130251" y="69850"/>
                  </a:lnTo>
                  <a:lnTo>
                    <a:pt x="129209" y="71120"/>
                  </a:lnTo>
                  <a:lnTo>
                    <a:pt x="128028" y="71120"/>
                  </a:lnTo>
                  <a:lnTo>
                    <a:pt x="128168" y="69850"/>
                  </a:lnTo>
                  <a:lnTo>
                    <a:pt x="127571" y="71120"/>
                  </a:lnTo>
                  <a:lnTo>
                    <a:pt x="127431" y="69850"/>
                  </a:lnTo>
                  <a:lnTo>
                    <a:pt x="127571" y="68580"/>
                  </a:lnTo>
                  <a:lnTo>
                    <a:pt x="127622" y="67310"/>
                  </a:lnTo>
                  <a:lnTo>
                    <a:pt x="127431" y="67310"/>
                  </a:lnTo>
                  <a:lnTo>
                    <a:pt x="126936" y="68580"/>
                  </a:lnTo>
                  <a:lnTo>
                    <a:pt x="125247" y="68580"/>
                  </a:lnTo>
                  <a:lnTo>
                    <a:pt x="125539" y="67310"/>
                  </a:lnTo>
                  <a:lnTo>
                    <a:pt x="124053" y="67310"/>
                  </a:lnTo>
                  <a:lnTo>
                    <a:pt x="123850" y="66040"/>
                  </a:lnTo>
                  <a:lnTo>
                    <a:pt x="123710" y="66040"/>
                  </a:lnTo>
                  <a:lnTo>
                    <a:pt x="123507" y="67310"/>
                  </a:lnTo>
                  <a:lnTo>
                    <a:pt x="123558" y="66040"/>
                  </a:lnTo>
                  <a:lnTo>
                    <a:pt x="122720" y="66040"/>
                  </a:lnTo>
                  <a:lnTo>
                    <a:pt x="123355" y="67310"/>
                  </a:lnTo>
                  <a:lnTo>
                    <a:pt x="121716" y="67310"/>
                  </a:lnTo>
                  <a:lnTo>
                    <a:pt x="121716" y="88900"/>
                  </a:lnTo>
                  <a:lnTo>
                    <a:pt x="121424" y="88900"/>
                  </a:lnTo>
                  <a:lnTo>
                    <a:pt x="121323" y="88011"/>
                  </a:lnTo>
                  <a:lnTo>
                    <a:pt x="121437" y="88277"/>
                  </a:lnTo>
                  <a:lnTo>
                    <a:pt x="121475" y="87630"/>
                  </a:lnTo>
                  <a:lnTo>
                    <a:pt x="121526" y="88480"/>
                  </a:lnTo>
                  <a:lnTo>
                    <a:pt x="121716" y="88900"/>
                  </a:lnTo>
                  <a:lnTo>
                    <a:pt x="121716" y="67310"/>
                  </a:lnTo>
                  <a:lnTo>
                    <a:pt x="121323" y="67310"/>
                  </a:lnTo>
                  <a:lnTo>
                    <a:pt x="121170" y="66040"/>
                  </a:lnTo>
                  <a:lnTo>
                    <a:pt x="120777" y="66040"/>
                  </a:lnTo>
                  <a:lnTo>
                    <a:pt x="120777" y="64770"/>
                  </a:lnTo>
                  <a:lnTo>
                    <a:pt x="120040" y="64770"/>
                  </a:lnTo>
                  <a:lnTo>
                    <a:pt x="120040" y="66040"/>
                  </a:lnTo>
                  <a:lnTo>
                    <a:pt x="119494" y="66040"/>
                  </a:lnTo>
                  <a:lnTo>
                    <a:pt x="119341" y="64770"/>
                  </a:lnTo>
                  <a:lnTo>
                    <a:pt x="119138" y="64770"/>
                  </a:lnTo>
                  <a:lnTo>
                    <a:pt x="119138" y="85090"/>
                  </a:lnTo>
                  <a:lnTo>
                    <a:pt x="118795" y="84556"/>
                  </a:lnTo>
                  <a:lnTo>
                    <a:pt x="118592" y="85090"/>
                  </a:lnTo>
                  <a:lnTo>
                    <a:pt x="118668" y="84353"/>
                  </a:lnTo>
                  <a:lnTo>
                    <a:pt x="118351" y="83820"/>
                  </a:lnTo>
                  <a:lnTo>
                    <a:pt x="119087" y="83820"/>
                  </a:lnTo>
                  <a:lnTo>
                    <a:pt x="118872" y="84353"/>
                  </a:lnTo>
                  <a:lnTo>
                    <a:pt x="118935" y="84772"/>
                  </a:lnTo>
                  <a:lnTo>
                    <a:pt x="119138" y="85090"/>
                  </a:lnTo>
                  <a:lnTo>
                    <a:pt x="119138" y="64770"/>
                  </a:lnTo>
                  <a:lnTo>
                    <a:pt x="118592" y="64770"/>
                  </a:lnTo>
                  <a:lnTo>
                    <a:pt x="118249" y="66040"/>
                  </a:lnTo>
                  <a:lnTo>
                    <a:pt x="118097" y="66040"/>
                  </a:lnTo>
                  <a:lnTo>
                    <a:pt x="117462" y="67310"/>
                  </a:lnTo>
                  <a:lnTo>
                    <a:pt x="117259" y="66040"/>
                  </a:lnTo>
                  <a:lnTo>
                    <a:pt x="117259" y="64770"/>
                  </a:lnTo>
                  <a:lnTo>
                    <a:pt x="117551" y="64770"/>
                  </a:lnTo>
                  <a:lnTo>
                    <a:pt x="117259" y="63500"/>
                  </a:lnTo>
                  <a:lnTo>
                    <a:pt x="116865" y="64770"/>
                  </a:lnTo>
                  <a:lnTo>
                    <a:pt x="116459" y="64770"/>
                  </a:lnTo>
                  <a:lnTo>
                    <a:pt x="116459" y="82550"/>
                  </a:lnTo>
                  <a:lnTo>
                    <a:pt x="115570" y="82550"/>
                  </a:lnTo>
                  <a:lnTo>
                    <a:pt x="115862" y="81280"/>
                  </a:lnTo>
                  <a:lnTo>
                    <a:pt x="116459" y="82550"/>
                  </a:lnTo>
                  <a:lnTo>
                    <a:pt x="116459" y="64770"/>
                  </a:lnTo>
                  <a:lnTo>
                    <a:pt x="116014" y="63500"/>
                  </a:lnTo>
                  <a:lnTo>
                    <a:pt x="115608" y="64350"/>
                  </a:lnTo>
                  <a:lnTo>
                    <a:pt x="115570" y="64770"/>
                  </a:lnTo>
                  <a:lnTo>
                    <a:pt x="115506" y="64579"/>
                  </a:lnTo>
                  <a:lnTo>
                    <a:pt x="115417" y="64770"/>
                  </a:lnTo>
                  <a:lnTo>
                    <a:pt x="115468" y="64477"/>
                  </a:lnTo>
                  <a:lnTo>
                    <a:pt x="115328" y="64020"/>
                  </a:lnTo>
                  <a:lnTo>
                    <a:pt x="115328" y="82550"/>
                  </a:lnTo>
                  <a:lnTo>
                    <a:pt x="114960" y="81851"/>
                  </a:lnTo>
                  <a:lnTo>
                    <a:pt x="114973" y="81991"/>
                  </a:lnTo>
                  <a:lnTo>
                    <a:pt x="114846" y="81622"/>
                  </a:lnTo>
                  <a:lnTo>
                    <a:pt x="114681" y="81280"/>
                  </a:lnTo>
                  <a:lnTo>
                    <a:pt x="114922" y="81280"/>
                  </a:lnTo>
                  <a:lnTo>
                    <a:pt x="115036" y="81991"/>
                  </a:lnTo>
                  <a:lnTo>
                    <a:pt x="115328" y="82550"/>
                  </a:lnTo>
                  <a:lnTo>
                    <a:pt x="115328" y="64020"/>
                  </a:lnTo>
                  <a:lnTo>
                    <a:pt x="115176" y="63500"/>
                  </a:lnTo>
                  <a:lnTo>
                    <a:pt x="114376" y="64770"/>
                  </a:lnTo>
                  <a:lnTo>
                    <a:pt x="114325" y="64592"/>
                  </a:lnTo>
                  <a:lnTo>
                    <a:pt x="114325" y="77470"/>
                  </a:lnTo>
                  <a:lnTo>
                    <a:pt x="114185" y="78740"/>
                  </a:lnTo>
                  <a:lnTo>
                    <a:pt x="114185" y="77470"/>
                  </a:lnTo>
                  <a:lnTo>
                    <a:pt x="114325" y="77470"/>
                  </a:lnTo>
                  <a:lnTo>
                    <a:pt x="114325" y="64592"/>
                  </a:lnTo>
                  <a:lnTo>
                    <a:pt x="114033" y="63500"/>
                  </a:lnTo>
                  <a:lnTo>
                    <a:pt x="113931" y="64770"/>
                  </a:lnTo>
                  <a:lnTo>
                    <a:pt x="113931" y="76200"/>
                  </a:lnTo>
                  <a:lnTo>
                    <a:pt x="113538" y="76200"/>
                  </a:lnTo>
                  <a:lnTo>
                    <a:pt x="113233" y="75971"/>
                  </a:lnTo>
                  <a:lnTo>
                    <a:pt x="113233" y="77470"/>
                  </a:lnTo>
                  <a:lnTo>
                    <a:pt x="112052" y="78422"/>
                  </a:lnTo>
                  <a:lnTo>
                    <a:pt x="111874" y="78562"/>
                  </a:lnTo>
                  <a:lnTo>
                    <a:pt x="112052" y="77470"/>
                  </a:lnTo>
                  <a:lnTo>
                    <a:pt x="113233" y="77470"/>
                  </a:lnTo>
                  <a:lnTo>
                    <a:pt x="113233" y="75971"/>
                  </a:lnTo>
                  <a:lnTo>
                    <a:pt x="112014" y="75057"/>
                  </a:lnTo>
                  <a:lnTo>
                    <a:pt x="111696" y="76200"/>
                  </a:lnTo>
                  <a:lnTo>
                    <a:pt x="111645" y="77470"/>
                  </a:lnTo>
                  <a:lnTo>
                    <a:pt x="111556" y="76200"/>
                  </a:lnTo>
                  <a:lnTo>
                    <a:pt x="111556" y="74930"/>
                  </a:lnTo>
                  <a:lnTo>
                    <a:pt x="111848" y="74930"/>
                  </a:lnTo>
                  <a:lnTo>
                    <a:pt x="112014" y="75057"/>
                  </a:lnTo>
                  <a:lnTo>
                    <a:pt x="112052" y="74930"/>
                  </a:lnTo>
                  <a:lnTo>
                    <a:pt x="113588" y="74930"/>
                  </a:lnTo>
                  <a:lnTo>
                    <a:pt x="113931" y="76200"/>
                  </a:lnTo>
                  <a:lnTo>
                    <a:pt x="113931" y="64770"/>
                  </a:lnTo>
                  <a:lnTo>
                    <a:pt x="112737" y="64770"/>
                  </a:lnTo>
                  <a:lnTo>
                    <a:pt x="112737" y="63500"/>
                  </a:lnTo>
                  <a:lnTo>
                    <a:pt x="111747" y="63500"/>
                  </a:lnTo>
                  <a:lnTo>
                    <a:pt x="111950" y="64770"/>
                  </a:lnTo>
                  <a:lnTo>
                    <a:pt x="111747" y="63500"/>
                  </a:lnTo>
                  <a:lnTo>
                    <a:pt x="111455" y="63500"/>
                  </a:lnTo>
                  <a:lnTo>
                    <a:pt x="111493" y="63906"/>
                  </a:lnTo>
                  <a:lnTo>
                    <a:pt x="111607" y="64770"/>
                  </a:lnTo>
                  <a:lnTo>
                    <a:pt x="111150" y="64770"/>
                  </a:lnTo>
                  <a:lnTo>
                    <a:pt x="111150" y="76200"/>
                  </a:lnTo>
                  <a:lnTo>
                    <a:pt x="110655" y="76200"/>
                  </a:lnTo>
                  <a:lnTo>
                    <a:pt x="110261" y="74930"/>
                  </a:lnTo>
                  <a:lnTo>
                    <a:pt x="111150" y="76200"/>
                  </a:lnTo>
                  <a:lnTo>
                    <a:pt x="111150" y="64770"/>
                  </a:lnTo>
                  <a:lnTo>
                    <a:pt x="110959" y="64770"/>
                  </a:lnTo>
                  <a:lnTo>
                    <a:pt x="111379" y="64084"/>
                  </a:lnTo>
                  <a:lnTo>
                    <a:pt x="111455" y="63500"/>
                  </a:lnTo>
                  <a:lnTo>
                    <a:pt x="110566" y="63500"/>
                  </a:lnTo>
                  <a:lnTo>
                    <a:pt x="110655" y="62230"/>
                  </a:lnTo>
                  <a:lnTo>
                    <a:pt x="110464" y="63500"/>
                  </a:lnTo>
                  <a:lnTo>
                    <a:pt x="109969" y="63500"/>
                  </a:lnTo>
                  <a:lnTo>
                    <a:pt x="109969" y="73660"/>
                  </a:lnTo>
                  <a:lnTo>
                    <a:pt x="109562" y="74930"/>
                  </a:lnTo>
                  <a:lnTo>
                    <a:pt x="109474" y="73660"/>
                  </a:lnTo>
                  <a:lnTo>
                    <a:pt x="109969" y="73660"/>
                  </a:lnTo>
                  <a:lnTo>
                    <a:pt x="109969" y="63500"/>
                  </a:lnTo>
                  <a:lnTo>
                    <a:pt x="109016" y="63500"/>
                  </a:lnTo>
                  <a:lnTo>
                    <a:pt x="109016" y="73660"/>
                  </a:lnTo>
                  <a:lnTo>
                    <a:pt x="109016" y="74930"/>
                  </a:lnTo>
                  <a:lnTo>
                    <a:pt x="108991" y="74295"/>
                  </a:lnTo>
                  <a:lnTo>
                    <a:pt x="108978" y="74930"/>
                  </a:lnTo>
                  <a:lnTo>
                    <a:pt x="108978" y="73660"/>
                  </a:lnTo>
                  <a:lnTo>
                    <a:pt x="109016" y="63500"/>
                  </a:lnTo>
                  <a:lnTo>
                    <a:pt x="108724" y="62230"/>
                  </a:lnTo>
                  <a:lnTo>
                    <a:pt x="108572" y="62230"/>
                  </a:lnTo>
                  <a:lnTo>
                    <a:pt x="108572" y="63500"/>
                  </a:lnTo>
                  <a:lnTo>
                    <a:pt x="108458" y="63080"/>
                  </a:lnTo>
                  <a:lnTo>
                    <a:pt x="108572" y="63500"/>
                  </a:lnTo>
                  <a:lnTo>
                    <a:pt x="108572" y="62230"/>
                  </a:lnTo>
                  <a:lnTo>
                    <a:pt x="108331" y="62230"/>
                  </a:lnTo>
                  <a:lnTo>
                    <a:pt x="107480" y="62230"/>
                  </a:lnTo>
                  <a:lnTo>
                    <a:pt x="107530" y="63500"/>
                  </a:lnTo>
                  <a:lnTo>
                    <a:pt x="107188" y="63500"/>
                  </a:lnTo>
                  <a:lnTo>
                    <a:pt x="107188" y="72390"/>
                  </a:lnTo>
                  <a:lnTo>
                    <a:pt x="106984" y="71120"/>
                  </a:lnTo>
                  <a:lnTo>
                    <a:pt x="107188" y="72390"/>
                  </a:lnTo>
                  <a:lnTo>
                    <a:pt x="107188" y="63500"/>
                  </a:lnTo>
                  <a:lnTo>
                    <a:pt x="107035" y="63500"/>
                  </a:lnTo>
                  <a:lnTo>
                    <a:pt x="107035" y="68580"/>
                  </a:lnTo>
                  <a:lnTo>
                    <a:pt x="107035" y="69850"/>
                  </a:lnTo>
                  <a:lnTo>
                    <a:pt x="106934" y="68580"/>
                  </a:lnTo>
                  <a:lnTo>
                    <a:pt x="107035" y="63500"/>
                  </a:lnTo>
                  <a:lnTo>
                    <a:pt x="106845" y="63500"/>
                  </a:lnTo>
                  <a:lnTo>
                    <a:pt x="106794" y="62230"/>
                  </a:lnTo>
                  <a:lnTo>
                    <a:pt x="106489" y="62230"/>
                  </a:lnTo>
                  <a:lnTo>
                    <a:pt x="106489" y="68580"/>
                  </a:lnTo>
                  <a:lnTo>
                    <a:pt x="106337" y="69850"/>
                  </a:lnTo>
                  <a:lnTo>
                    <a:pt x="106045" y="68580"/>
                  </a:lnTo>
                  <a:lnTo>
                    <a:pt x="106489" y="68580"/>
                  </a:lnTo>
                  <a:lnTo>
                    <a:pt x="106489" y="62230"/>
                  </a:lnTo>
                  <a:lnTo>
                    <a:pt x="106337" y="62230"/>
                  </a:lnTo>
                  <a:lnTo>
                    <a:pt x="106095" y="63500"/>
                  </a:lnTo>
                  <a:lnTo>
                    <a:pt x="105943" y="63182"/>
                  </a:lnTo>
                  <a:lnTo>
                    <a:pt x="105943" y="72390"/>
                  </a:lnTo>
                  <a:lnTo>
                    <a:pt x="105257" y="72390"/>
                  </a:lnTo>
                  <a:lnTo>
                    <a:pt x="105295" y="71120"/>
                  </a:lnTo>
                  <a:lnTo>
                    <a:pt x="104800" y="69850"/>
                  </a:lnTo>
                  <a:lnTo>
                    <a:pt x="104013" y="69850"/>
                  </a:lnTo>
                  <a:lnTo>
                    <a:pt x="104355" y="68580"/>
                  </a:lnTo>
                  <a:lnTo>
                    <a:pt x="104508" y="68580"/>
                  </a:lnTo>
                  <a:lnTo>
                    <a:pt x="104800" y="69850"/>
                  </a:lnTo>
                  <a:lnTo>
                    <a:pt x="105105" y="69850"/>
                  </a:lnTo>
                  <a:lnTo>
                    <a:pt x="105549" y="71120"/>
                  </a:lnTo>
                  <a:lnTo>
                    <a:pt x="105892" y="71120"/>
                  </a:lnTo>
                  <a:lnTo>
                    <a:pt x="105943" y="72390"/>
                  </a:lnTo>
                  <a:lnTo>
                    <a:pt x="105943" y="63182"/>
                  </a:lnTo>
                  <a:lnTo>
                    <a:pt x="105498" y="62230"/>
                  </a:lnTo>
                  <a:lnTo>
                    <a:pt x="105549" y="63500"/>
                  </a:lnTo>
                  <a:lnTo>
                    <a:pt x="105257" y="63500"/>
                  </a:lnTo>
                  <a:lnTo>
                    <a:pt x="105257" y="66040"/>
                  </a:lnTo>
                  <a:lnTo>
                    <a:pt x="104711" y="66040"/>
                  </a:lnTo>
                  <a:lnTo>
                    <a:pt x="104660" y="67310"/>
                  </a:lnTo>
                  <a:lnTo>
                    <a:pt x="103962" y="66040"/>
                  </a:lnTo>
                  <a:lnTo>
                    <a:pt x="104305" y="64770"/>
                  </a:lnTo>
                  <a:lnTo>
                    <a:pt x="105257" y="66040"/>
                  </a:lnTo>
                  <a:lnTo>
                    <a:pt x="105257" y="63500"/>
                  </a:lnTo>
                  <a:lnTo>
                    <a:pt x="105003" y="63500"/>
                  </a:lnTo>
                  <a:lnTo>
                    <a:pt x="105079" y="64566"/>
                  </a:lnTo>
                  <a:lnTo>
                    <a:pt x="104902" y="64325"/>
                  </a:lnTo>
                  <a:lnTo>
                    <a:pt x="104254" y="63500"/>
                  </a:lnTo>
                  <a:lnTo>
                    <a:pt x="103962" y="63500"/>
                  </a:lnTo>
                  <a:lnTo>
                    <a:pt x="103962" y="64770"/>
                  </a:lnTo>
                  <a:lnTo>
                    <a:pt x="103670" y="64770"/>
                  </a:lnTo>
                  <a:lnTo>
                    <a:pt x="103568" y="66040"/>
                  </a:lnTo>
                  <a:lnTo>
                    <a:pt x="103416" y="64770"/>
                  </a:lnTo>
                  <a:lnTo>
                    <a:pt x="102717" y="66040"/>
                  </a:lnTo>
                  <a:lnTo>
                    <a:pt x="103314" y="67310"/>
                  </a:lnTo>
                  <a:lnTo>
                    <a:pt x="103670" y="68580"/>
                  </a:lnTo>
                  <a:lnTo>
                    <a:pt x="103466" y="68580"/>
                  </a:lnTo>
                  <a:lnTo>
                    <a:pt x="103314" y="69850"/>
                  </a:lnTo>
                  <a:lnTo>
                    <a:pt x="103962" y="71120"/>
                  </a:lnTo>
                  <a:lnTo>
                    <a:pt x="102819" y="71120"/>
                  </a:lnTo>
                  <a:lnTo>
                    <a:pt x="102870" y="72390"/>
                  </a:lnTo>
                  <a:lnTo>
                    <a:pt x="104114" y="72390"/>
                  </a:lnTo>
                  <a:lnTo>
                    <a:pt x="104254" y="71120"/>
                  </a:lnTo>
                  <a:lnTo>
                    <a:pt x="104660" y="71120"/>
                  </a:lnTo>
                  <a:lnTo>
                    <a:pt x="104114" y="72390"/>
                  </a:lnTo>
                  <a:lnTo>
                    <a:pt x="104762" y="72390"/>
                  </a:lnTo>
                  <a:lnTo>
                    <a:pt x="104559" y="73660"/>
                  </a:lnTo>
                  <a:lnTo>
                    <a:pt x="104762" y="73660"/>
                  </a:lnTo>
                  <a:lnTo>
                    <a:pt x="105054" y="73660"/>
                  </a:lnTo>
                  <a:lnTo>
                    <a:pt x="104952" y="72923"/>
                  </a:lnTo>
                  <a:lnTo>
                    <a:pt x="104902" y="72390"/>
                  </a:lnTo>
                  <a:lnTo>
                    <a:pt x="105105" y="72390"/>
                  </a:lnTo>
                  <a:lnTo>
                    <a:pt x="105016" y="72720"/>
                  </a:lnTo>
                  <a:lnTo>
                    <a:pt x="105054" y="73660"/>
                  </a:lnTo>
                  <a:lnTo>
                    <a:pt x="106794" y="73660"/>
                  </a:lnTo>
                  <a:lnTo>
                    <a:pt x="105994" y="74930"/>
                  </a:lnTo>
                  <a:lnTo>
                    <a:pt x="106934" y="74930"/>
                  </a:lnTo>
                  <a:lnTo>
                    <a:pt x="106934" y="73660"/>
                  </a:lnTo>
                  <a:lnTo>
                    <a:pt x="107340" y="73660"/>
                  </a:lnTo>
                  <a:lnTo>
                    <a:pt x="107683" y="73660"/>
                  </a:lnTo>
                  <a:lnTo>
                    <a:pt x="107632" y="72390"/>
                  </a:lnTo>
                  <a:lnTo>
                    <a:pt x="108521" y="72390"/>
                  </a:lnTo>
                  <a:lnTo>
                    <a:pt x="108623" y="73660"/>
                  </a:lnTo>
                  <a:lnTo>
                    <a:pt x="107734" y="73660"/>
                  </a:lnTo>
                  <a:lnTo>
                    <a:pt x="107353" y="74256"/>
                  </a:lnTo>
                  <a:lnTo>
                    <a:pt x="107391" y="74930"/>
                  </a:lnTo>
                  <a:lnTo>
                    <a:pt x="107137" y="74930"/>
                  </a:lnTo>
                  <a:lnTo>
                    <a:pt x="107200" y="74498"/>
                  </a:lnTo>
                  <a:lnTo>
                    <a:pt x="106934" y="74930"/>
                  </a:lnTo>
                  <a:lnTo>
                    <a:pt x="107086" y="74930"/>
                  </a:lnTo>
                  <a:lnTo>
                    <a:pt x="107530" y="76200"/>
                  </a:lnTo>
                  <a:lnTo>
                    <a:pt x="107632" y="74930"/>
                  </a:lnTo>
                  <a:lnTo>
                    <a:pt x="107886" y="76200"/>
                  </a:lnTo>
                  <a:lnTo>
                    <a:pt x="109220" y="76200"/>
                  </a:lnTo>
                  <a:lnTo>
                    <a:pt x="109169" y="74930"/>
                  </a:lnTo>
                  <a:lnTo>
                    <a:pt x="109562" y="76200"/>
                  </a:lnTo>
                  <a:lnTo>
                    <a:pt x="109270" y="76200"/>
                  </a:lnTo>
                  <a:lnTo>
                    <a:pt x="109969" y="77470"/>
                  </a:lnTo>
                  <a:lnTo>
                    <a:pt x="109969" y="76200"/>
                  </a:lnTo>
                  <a:lnTo>
                    <a:pt x="110858" y="77470"/>
                  </a:lnTo>
                  <a:lnTo>
                    <a:pt x="110655" y="77470"/>
                  </a:lnTo>
                  <a:lnTo>
                    <a:pt x="110464" y="78740"/>
                  </a:lnTo>
                  <a:lnTo>
                    <a:pt x="111645" y="78740"/>
                  </a:lnTo>
                  <a:lnTo>
                    <a:pt x="111848" y="78740"/>
                  </a:lnTo>
                  <a:lnTo>
                    <a:pt x="111963" y="78562"/>
                  </a:lnTo>
                  <a:lnTo>
                    <a:pt x="112026" y="79324"/>
                  </a:lnTo>
                  <a:lnTo>
                    <a:pt x="112242" y="80010"/>
                  </a:lnTo>
                  <a:lnTo>
                    <a:pt x="112649" y="78740"/>
                  </a:lnTo>
                  <a:lnTo>
                    <a:pt x="112941" y="80010"/>
                  </a:lnTo>
                  <a:lnTo>
                    <a:pt x="113487" y="80010"/>
                  </a:lnTo>
                  <a:lnTo>
                    <a:pt x="113982" y="78740"/>
                  </a:lnTo>
                  <a:lnTo>
                    <a:pt x="114185" y="80010"/>
                  </a:lnTo>
                  <a:lnTo>
                    <a:pt x="113487" y="80010"/>
                  </a:lnTo>
                  <a:lnTo>
                    <a:pt x="113195" y="80835"/>
                  </a:lnTo>
                  <a:lnTo>
                    <a:pt x="114287" y="80010"/>
                  </a:lnTo>
                  <a:lnTo>
                    <a:pt x="114477" y="80010"/>
                  </a:lnTo>
                  <a:lnTo>
                    <a:pt x="114185" y="80454"/>
                  </a:lnTo>
                  <a:lnTo>
                    <a:pt x="114185" y="81280"/>
                  </a:lnTo>
                  <a:lnTo>
                    <a:pt x="114033" y="81622"/>
                  </a:lnTo>
                  <a:lnTo>
                    <a:pt x="113982" y="81991"/>
                  </a:lnTo>
                  <a:lnTo>
                    <a:pt x="113931" y="81851"/>
                  </a:lnTo>
                  <a:lnTo>
                    <a:pt x="113868" y="81978"/>
                  </a:lnTo>
                  <a:lnTo>
                    <a:pt x="113804" y="81495"/>
                  </a:lnTo>
                  <a:lnTo>
                    <a:pt x="113614" y="81851"/>
                  </a:lnTo>
                  <a:lnTo>
                    <a:pt x="113741" y="81280"/>
                  </a:lnTo>
                  <a:lnTo>
                    <a:pt x="113804" y="81495"/>
                  </a:lnTo>
                  <a:lnTo>
                    <a:pt x="113931" y="81280"/>
                  </a:lnTo>
                  <a:lnTo>
                    <a:pt x="114185" y="81280"/>
                  </a:lnTo>
                  <a:lnTo>
                    <a:pt x="114185" y="80454"/>
                  </a:lnTo>
                  <a:lnTo>
                    <a:pt x="113639" y="81280"/>
                  </a:lnTo>
                  <a:lnTo>
                    <a:pt x="113042" y="81280"/>
                  </a:lnTo>
                  <a:lnTo>
                    <a:pt x="113195" y="80835"/>
                  </a:lnTo>
                  <a:lnTo>
                    <a:pt x="112852" y="81089"/>
                  </a:lnTo>
                  <a:lnTo>
                    <a:pt x="112839" y="81280"/>
                  </a:lnTo>
                  <a:lnTo>
                    <a:pt x="113233" y="82550"/>
                  </a:lnTo>
                  <a:lnTo>
                    <a:pt x="113538" y="81991"/>
                  </a:lnTo>
                  <a:lnTo>
                    <a:pt x="113385" y="82550"/>
                  </a:lnTo>
                  <a:lnTo>
                    <a:pt x="113639" y="82550"/>
                  </a:lnTo>
                  <a:lnTo>
                    <a:pt x="113538" y="83820"/>
                  </a:lnTo>
                  <a:lnTo>
                    <a:pt x="113931" y="85090"/>
                  </a:lnTo>
                  <a:lnTo>
                    <a:pt x="115277" y="85090"/>
                  </a:lnTo>
                  <a:lnTo>
                    <a:pt x="115328" y="83820"/>
                  </a:lnTo>
                  <a:lnTo>
                    <a:pt x="115570" y="85090"/>
                  </a:lnTo>
                  <a:lnTo>
                    <a:pt x="115912" y="83820"/>
                  </a:lnTo>
                  <a:lnTo>
                    <a:pt x="116166" y="85090"/>
                  </a:lnTo>
                  <a:lnTo>
                    <a:pt x="116319" y="85090"/>
                  </a:lnTo>
                  <a:lnTo>
                    <a:pt x="116319" y="86360"/>
                  </a:lnTo>
                  <a:lnTo>
                    <a:pt x="117157" y="86360"/>
                  </a:lnTo>
                  <a:lnTo>
                    <a:pt x="117652" y="85090"/>
                  </a:lnTo>
                  <a:lnTo>
                    <a:pt x="117513" y="84772"/>
                  </a:lnTo>
                  <a:lnTo>
                    <a:pt x="117500" y="85090"/>
                  </a:lnTo>
                  <a:lnTo>
                    <a:pt x="117411" y="84556"/>
                  </a:lnTo>
                  <a:lnTo>
                    <a:pt x="117106" y="83820"/>
                  </a:lnTo>
                  <a:lnTo>
                    <a:pt x="117157" y="85090"/>
                  </a:lnTo>
                  <a:lnTo>
                    <a:pt x="116560" y="85090"/>
                  </a:lnTo>
                  <a:lnTo>
                    <a:pt x="116560" y="83820"/>
                  </a:lnTo>
                  <a:lnTo>
                    <a:pt x="117106" y="83820"/>
                  </a:lnTo>
                  <a:lnTo>
                    <a:pt x="117551" y="83820"/>
                  </a:lnTo>
                  <a:lnTo>
                    <a:pt x="117652" y="85090"/>
                  </a:lnTo>
                  <a:lnTo>
                    <a:pt x="117944" y="84556"/>
                  </a:lnTo>
                  <a:lnTo>
                    <a:pt x="117995" y="83820"/>
                  </a:lnTo>
                  <a:lnTo>
                    <a:pt x="118059" y="84353"/>
                  </a:lnTo>
                  <a:lnTo>
                    <a:pt x="118148" y="85090"/>
                  </a:lnTo>
                  <a:lnTo>
                    <a:pt x="117856" y="85090"/>
                  </a:lnTo>
                  <a:lnTo>
                    <a:pt x="117856" y="86360"/>
                  </a:lnTo>
                  <a:lnTo>
                    <a:pt x="118249" y="85090"/>
                  </a:lnTo>
                  <a:lnTo>
                    <a:pt x="118592" y="86360"/>
                  </a:lnTo>
                  <a:lnTo>
                    <a:pt x="118846" y="86360"/>
                  </a:lnTo>
                  <a:lnTo>
                    <a:pt x="118999" y="87630"/>
                  </a:lnTo>
                  <a:lnTo>
                    <a:pt x="118846" y="88900"/>
                  </a:lnTo>
                  <a:lnTo>
                    <a:pt x="119240" y="88900"/>
                  </a:lnTo>
                  <a:lnTo>
                    <a:pt x="119634" y="87630"/>
                  </a:lnTo>
                  <a:lnTo>
                    <a:pt x="119545" y="86360"/>
                  </a:lnTo>
                  <a:lnTo>
                    <a:pt x="120091" y="86360"/>
                  </a:lnTo>
                  <a:lnTo>
                    <a:pt x="120091" y="87630"/>
                  </a:lnTo>
                  <a:lnTo>
                    <a:pt x="120637" y="86360"/>
                  </a:lnTo>
                  <a:lnTo>
                    <a:pt x="120802" y="86766"/>
                  </a:lnTo>
                  <a:lnTo>
                    <a:pt x="121158" y="87630"/>
                  </a:lnTo>
                  <a:lnTo>
                    <a:pt x="120637" y="87630"/>
                  </a:lnTo>
                  <a:lnTo>
                    <a:pt x="120637" y="88900"/>
                  </a:lnTo>
                  <a:lnTo>
                    <a:pt x="120484" y="88900"/>
                  </a:lnTo>
                  <a:lnTo>
                    <a:pt x="120383" y="88303"/>
                  </a:lnTo>
                  <a:lnTo>
                    <a:pt x="120459" y="88480"/>
                  </a:lnTo>
                  <a:lnTo>
                    <a:pt x="120637" y="88900"/>
                  </a:lnTo>
                  <a:lnTo>
                    <a:pt x="120637" y="87630"/>
                  </a:lnTo>
                  <a:lnTo>
                    <a:pt x="120434" y="87630"/>
                  </a:lnTo>
                  <a:lnTo>
                    <a:pt x="120180" y="87630"/>
                  </a:lnTo>
                  <a:lnTo>
                    <a:pt x="120269" y="87998"/>
                  </a:lnTo>
                  <a:lnTo>
                    <a:pt x="120180" y="87782"/>
                  </a:lnTo>
                  <a:lnTo>
                    <a:pt x="120230" y="88900"/>
                  </a:lnTo>
                  <a:lnTo>
                    <a:pt x="119938" y="88900"/>
                  </a:lnTo>
                  <a:lnTo>
                    <a:pt x="120180" y="90170"/>
                  </a:lnTo>
                  <a:lnTo>
                    <a:pt x="118541" y="90170"/>
                  </a:lnTo>
                  <a:lnTo>
                    <a:pt x="118694" y="91440"/>
                  </a:lnTo>
                  <a:lnTo>
                    <a:pt x="118541" y="91440"/>
                  </a:lnTo>
                  <a:lnTo>
                    <a:pt x="117995" y="90170"/>
                  </a:lnTo>
                  <a:lnTo>
                    <a:pt x="117856" y="90170"/>
                  </a:lnTo>
                  <a:lnTo>
                    <a:pt x="117462" y="91440"/>
                  </a:lnTo>
                  <a:lnTo>
                    <a:pt x="117602" y="92710"/>
                  </a:lnTo>
                  <a:lnTo>
                    <a:pt x="117106" y="91440"/>
                  </a:lnTo>
                  <a:lnTo>
                    <a:pt x="116509" y="91440"/>
                  </a:lnTo>
                  <a:lnTo>
                    <a:pt x="116459" y="92710"/>
                  </a:lnTo>
                  <a:lnTo>
                    <a:pt x="115570" y="92710"/>
                  </a:lnTo>
                  <a:lnTo>
                    <a:pt x="115023" y="91440"/>
                  </a:lnTo>
                  <a:lnTo>
                    <a:pt x="114579" y="91440"/>
                  </a:lnTo>
                  <a:lnTo>
                    <a:pt x="114084" y="91440"/>
                  </a:lnTo>
                  <a:lnTo>
                    <a:pt x="114046" y="92113"/>
                  </a:lnTo>
                  <a:lnTo>
                    <a:pt x="114033" y="92710"/>
                  </a:lnTo>
                  <a:lnTo>
                    <a:pt x="113588" y="92710"/>
                  </a:lnTo>
                  <a:lnTo>
                    <a:pt x="114046" y="92113"/>
                  </a:lnTo>
                  <a:lnTo>
                    <a:pt x="114046" y="91440"/>
                  </a:lnTo>
                  <a:lnTo>
                    <a:pt x="113042" y="91440"/>
                  </a:lnTo>
                  <a:lnTo>
                    <a:pt x="113042" y="90170"/>
                  </a:lnTo>
                  <a:lnTo>
                    <a:pt x="112737" y="91440"/>
                  </a:lnTo>
                  <a:lnTo>
                    <a:pt x="112153" y="91440"/>
                  </a:lnTo>
                  <a:lnTo>
                    <a:pt x="110705" y="90170"/>
                  </a:lnTo>
                  <a:lnTo>
                    <a:pt x="111150" y="90170"/>
                  </a:lnTo>
                  <a:lnTo>
                    <a:pt x="110261" y="88900"/>
                  </a:lnTo>
                  <a:lnTo>
                    <a:pt x="110109" y="87630"/>
                  </a:lnTo>
                  <a:lnTo>
                    <a:pt x="110413" y="88900"/>
                  </a:lnTo>
                  <a:lnTo>
                    <a:pt x="110655" y="88900"/>
                  </a:lnTo>
                  <a:lnTo>
                    <a:pt x="110909" y="87630"/>
                  </a:lnTo>
                  <a:lnTo>
                    <a:pt x="110159" y="87630"/>
                  </a:lnTo>
                  <a:lnTo>
                    <a:pt x="109816" y="86360"/>
                  </a:lnTo>
                  <a:lnTo>
                    <a:pt x="109220" y="85090"/>
                  </a:lnTo>
                  <a:lnTo>
                    <a:pt x="108077" y="85090"/>
                  </a:lnTo>
                  <a:lnTo>
                    <a:pt x="107340" y="85090"/>
                  </a:lnTo>
                  <a:lnTo>
                    <a:pt x="106845" y="83820"/>
                  </a:lnTo>
                  <a:lnTo>
                    <a:pt x="106489" y="83820"/>
                  </a:lnTo>
                  <a:lnTo>
                    <a:pt x="106045" y="83108"/>
                  </a:lnTo>
                  <a:lnTo>
                    <a:pt x="106045" y="83820"/>
                  </a:lnTo>
                  <a:lnTo>
                    <a:pt x="105943" y="82943"/>
                  </a:lnTo>
                  <a:lnTo>
                    <a:pt x="105702" y="82550"/>
                  </a:lnTo>
                  <a:lnTo>
                    <a:pt x="104800" y="82550"/>
                  </a:lnTo>
                  <a:lnTo>
                    <a:pt x="104952" y="81280"/>
                  </a:lnTo>
                  <a:lnTo>
                    <a:pt x="104355" y="81280"/>
                  </a:lnTo>
                  <a:lnTo>
                    <a:pt x="104013" y="80010"/>
                  </a:lnTo>
                  <a:lnTo>
                    <a:pt x="102819" y="80010"/>
                  </a:lnTo>
                  <a:lnTo>
                    <a:pt x="102870" y="78740"/>
                  </a:lnTo>
                  <a:lnTo>
                    <a:pt x="100990" y="78740"/>
                  </a:lnTo>
                  <a:lnTo>
                    <a:pt x="100088" y="77470"/>
                  </a:lnTo>
                  <a:lnTo>
                    <a:pt x="99148" y="77470"/>
                  </a:lnTo>
                  <a:lnTo>
                    <a:pt x="98945" y="76200"/>
                  </a:lnTo>
                  <a:lnTo>
                    <a:pt x="98755" y="76200"/>
                  </a:lnTo>
                  <a:lnTo>
                    <a:pt x="98552" y="77470"/>
                  </a:lnTo>
                  <a:lnTo>
                    <a:pt x="98412" y="77470"/>
                  </a:lnTo>
                  <a:lnTo>
                    <a:pt x="98412" y="76200"/>
                  </a:lnTo>
                  <a:lnTo>
                    <a:pt x="97663" y="76200"/>
                  </a:lnTo>
                  <a:lnTo>
                    <a:pt x="97955" y="77470"/>
                  </a:lnTo>
                  <a:lnTo>
                    <a:pt x="97561" y="77470"/>
                  </a:lnTo>
                  <a:lnTo>
                    <a:pt x="98107" y="78740"/>
                  </a:lnTo>
                  <a:lnTo>
                    <a:pt x="97358" y="78740"/>
                  </a:lnTo>
                  <a:lnTo>
                    <a:pt x="98310" y="80010"/>
                  </a:lnTo>
                  <a:lnTo>
                    <a:pt x="98552" y="81280"/>
                  </a:lnTo>
                  <a:lnTo>
                    <a:pt x="98653" y="80010"/>
                  </a:lnTo>
                  <a:lnTo>
                    <a:pt x="98602" y="81280"/>
                  </a:lnTo>
                  <a:lnTo>
                    <a:pt x="98755" y="81280"/>
                  </a:lnTo>
                  <a:lnTo>
                    <a:pt x="98361" y="82550"/>
                  </a:lnTo>
                  <a:lnTo>
                    <a:pt x="97904" y="81280"/>
                  </a:lnTo>
                  <a:lnTo>
                    <a:pt x="98056" y="81280"/>
                  </a:lnTo>
                  <a:lnTo>
                    <a:pt x="98209" y="80010"/>
                  </a:lnTo>
                  <a:lnTo>
                    <a:pt x="97764" y="80010"/>
                  </a:lnTo>
                  <a:lnTo>
                    <a:pt x="97218" y="80010"/>
                  </a:lnTo>
                  <a:lnTo>
                    <a:pt x="97218" y="81280"/>
                  </a:lnTo>
                  <a:lnTo>
                    <a:pt x="97116" y="80010"/>
                  </a:lnTo>
                  <a:lnTo>
                    <a:pt x="96672" y="80010"/>
                  </a:lnTo>
                  <a:lnTo>
                    <a:pt x="95821" y="80010"/>
                  </a:lnTo>
                  <a:lnTo>
                    <a:pt x="95377" y="80010"/>
                  </a:lnTo>
                  <a:lnTo>
                    <a:pt x="95275" y="81280"/>
                  </a:lnTo>
                  <a:lnTo>
                    <a:pt x="94830" y="81280"/>
                  </a:lnTo>
                  <a:lnTo>
                    <a:pt x="95275" y="82550"/>
                  </a:lnTo>
                  <a:lnTo>
                    <a:pt x="95770" y="82550"/>
                  </a:lnTo>
                  <a:lnTo>
                    <a:pt x="96075" y="81280"/>
                  </a:lnTo>
                  <a:lnTo>
                    <a:pt x="96278" y="81280"/>
                  </a:lnTo>
                  <a:lnTo>
                    <a:pt x="96075" y="82550"/>
                  </a:lnTo>
                  <a:lnTo>
                    <a:pt x="96520" y="82550"/>
                  </a:lnTo>
                  <a:lnTo>
                    <a:pt x="96672" y="81280"/>
                  </a:lnTo>
                  <a:lnTo>
                    <a:pt x="96672" y="82550"/>
                  </a:lnTo>
                  <a:lnTo>
                    <a:pt x="97320" y="83820"/>
                  </a:lnTo>
                  <a:lnTo>
                    <a:pt x="96621" y="85090"/>
                  </a:lnTo>
                  <a:lnTo>
                    <a:pt x="97866" y="86360"/>
                  </a:lnTo>
                  <a:lnTo>
                    <a:pt x="97320" y="86360"/>
                  </a:lnTo>
                  <a:lnTo>
                    <a:pt x="98107" y="87630"/>
                  </a:lnTo>
                  <a:lnTo>
                    <a:pt x="98602" y="88900"/>
                  </a:lnTo>
                  <a:lnTo>
                    <a:pt x="97218" y="86360"/>
                  </a:lnTo>
                  <a:lnTo>
                    <a:pt x="97116" y="87630"/>
                  </a:lnTo>
                  <a:lnTo>
                    <a:pt x="97764" y="87630"/>
                  </a:lnTo>
                  <a:lnTo>
                    <a:pt x="96964" y="88900"/>
                  </a:lnTo>
                  <a:lnTo>
                    <a:pt x="97866" y="90170"/>
                  </a:lnTo>
                  <a:lnTo>
                    <a:pt x="98259" y="90170"/>
                  </a:lnTo>
                  <a:lnTo>
                    <a:pt x="97904" y="91440"/>
                  </a:lnTo>
                  <a:lnTo>
                    <a:pt x="98755" y="91440"/>
                  </a:lnTo>
                  <a:lnTo>
                    <a:pt x="99123" y="92316"/>
                  </a:lnTo>
                  <a:lnTo>
                    <a:pt x="99250" y="91440"/>
                  </a:lnTo>
                  <a:lnTo>
                    <a:pt x="99263" y="91630"/>
                  </a:lnTo>
                  <a:lnTo>
                    <a:pt x="99301" y="91440"/>
                  </a:lnTo>
                  <a:lnTo>
                    <a:pt x="99352" y="92710"/>
                  </a:lnTo>
                  <a:lnTo>
                    <a:pt x="99123" y="92316"/>
                  </a:lnTo>
                  <a:lnTo>
                    <a:pt x="99047" y="92710"/>
                  </a:lnTo>
                  <a:lnTo>
                    <a:pt x="97561" y="92710"/>
                  </a:lnTo>
                  <a:lnTo>
                    <a:pt x="97320" y="91440"/>
                  </a:lnTo>
                  <a:lnTo>
                    <a:pt x="96812" y="91440"/>
                  </a:lnTo>
                  <a:lnTo>
                    <a:pt x="96621" y="92710"/>
                  </a:lnTo>
                  <a:lnTo>
                    <a:pt x="94386" y="92710"/>
                  </a:lnTo>
                  <a:lnTo>
                    <a:pt x="93141" y="93980"/>
                  </a:lnTo>
                  <a:lnTo>
                    <a:pt x="93052" y="92710"/>
                  </a:lnTo>
                  <a:lnTo>
                    <a:pt x="91859" y="92710"/>
                  </a:lnTo>
                  <a:lnTo>
                    <a:pt x="92798" y="91440"/>
                  </a:lnTo>
                  <a:lnTo>
                    <a:pt x="92303" y="91440"/>
                  </a:lnTo>
                  <a:lnTo>
                    <a:pt x="92011" y="90170"/>
                  </a:lnTo>
                  <a:lnTo>
                    <a:pt x="91960" y="88900"/>
                  </a:lnTo>
                  <a:lnTo>
                    <a:pt x="91579" y="87630"/>
                  </a:lnTo>
                  <a:lnTo>
                    <a:pt x="92202" y="87630"/>
                  </a:lnTo>
                  <a:lnTo>
                    <a:pt x="91655" y="86360"/>
                  </a:lnTo>
                  <a:lnTo>
                    <a:pt x="91313" y="86360"/>
                  </a:lnTo>
                  <a:lnTo>
                    <a:pt x="91554" y="85090"/>
                  </a:lnTo>
                  <a:lnTo>
                    <a:pt x="92354" y="83820"/>
                  </a:lnTo>
                  <a:lnTo>
                    <a:pt x="90817" y="83820"/>
                  </a:lnTo>
                  <a:lnTo>
                    <a:pt x="91059" y="82550"/>
                  </a:lnTo>
                  <a:lnTo>
                    <a:pt x="92011" y="82550"/>
                  </a:lnTo>
                  <a:lnTo>
                    <a:pt x="91554" y="81280"/>
                  </a:lnTo>
                  <a:lnTo>
                    <a:pt x="92100" y="81280"/>
                  </a:lnTo>
                  <a:lnTo>
                    <a:pt x="92456" y="82550"/>
                  </a:lnTo>
                  <a:lnTo>
                    <a:pt x="92798" y="82550"/>
                  </a:lnTo>
                  <a:lnTo>
                    <a:pt x="92697" y="81280"/>
                  </a:lnTo>
                  <a:lnTo>
                    <a:pt x="92913" y="81127"/>
                  </a:lnTo>
                  <a:lnTo>
                    <a:pt x="92748" y="80010"/>
                  </a:lnTo>
                  <a:lnTo>
                    <a:pt x="92557" y="81280"/>
                  </a:lnTo>
                  <a:lnTo>
                    <a:pt x="92456" y="80010"/>
                  </a:lnTo>
                  <a:lnTo>
                    <a:pt x="92646" y="80010"/>
                  </a:lnTo>
                  <a:lnTo>
                    <a:pt x="92811" y="79311"/>
                  </a:lnTo>
                  <a:lnTo>
                    <a:pt x="92405" y="80010"/>
                  </a:lnTo>
                  <a:lnTo>
                    <a:pt x="92506" y="78740"/>
                  </a:lnTo>
                  <a:lnTo>
                    <a:pt x="91960" y="77470"/>
                  </a:lnTo>
                  <a:lnTo>
                    <a:pt x="92354" y="77470"/>
                  </a:lnTo>
                  <a:lnTo>
                    <a:pt x="91655" y="76200"/>
                  </a:lnTo>
                  <a:lnTo>
                    <a:pt x="90817" y="76200"/>
                  </a:lnTo>
                  <a:lnTo>
                    <a:pt x="91160" y="74930"/>
                  </a:lnTo>
                  <a:lnTo>
                    <a:pt x="90512" y="73660"/>
                  </a:lnTo>
                  <a:lnTo>
                    <a:pt x="90817" y="73660"/>
                  </a:lnTo>
                  <a:lnTo>
                    <a:pt x="90563" y="72390"/>
                  </a:lnTo>
                  <a:lnTo>
                    <a:pt x="90817" y="72390"/>
                  </a:lnTo>
                  <a:lnTo>
                    <a:pt x="90271" y="71120"/>
                  </a:lnTo>
                  <a:lnTo>
                    <a:pt x="90271" y="72390"/>
                  </a:lnTo>
                  <a:lnTo>
                    <a:pt x="89827" y="72390"/>
                  </a:lnTo>
                  <a:lnTo>
                    <a:pt x="89827" y="73660"/>
                  </a:lnTo>
                  <a:lnTo>
                    <a:pt x="89471" y="74930"/>
                  </a:lnTo>
                  <a:lnTo>
                    <a:pt x="89281" y="74930"/>
                  </a:lnTo>
                  <a:lnTo>
                    <a:pt x="89827" y="76200"/>
                  </a:lnTo>
                  <a:lnTo>
                    <a:pt x="89522" y="76200"/>
                  </a:lnTo>
                  <a:lnTo>
                    <a:pt x="89522" y="78740"/>
                  </a:lnTo>
                  <a:lnTo>
                    <a:pt x="89522" y="80010"/>
                  </a:lnTo>
                  <a:lnTo>
                    <a:pt x="89420" y="78740"/>
                  </a:lnTo>
                  <a:lnTo>
                    <a:pt x="89522" y="76200"/>
                  </a:lnTo>
                  <a:lnTo>
                    <a:pt x="88734" y="76200"/>
                  </a:lnTo>
                  <a:lnTo>
                    <a:pt x="88734" y="78740"/>
                  </a:lnTo>
                  <a:lnTo>
                    <a:pt x="88430" y="80010"/>
                  </a:lnTo>
                  <a:lnTo>
                    <a:pt x="88239" y="80010"/>
                  </a:lnTo>
                  <a:lnTo>
                    <a:pt x="88239" y="78740"/>
                  </a:lnTo>
                  <a:lnTo>
                    <a:pt x="88036" y="78740"/>
                  </a:lnTo>
                  <a:lnTo>
                    <a:pt x="87757" y="79324"/>
                  </a:lnTo>
                  <a:lnTo>
                    <a:pt x="87490" y="78740"/>
                  </a:lnTo>
                  <a:lnTo>
                    <a:pt x="87947" y="77660"/>
                  </a:lnTo>
                  <a:lnTo>
                    <a:pt x="88734" y="78740"/>
                  </a:lnTo>
                  <a:lnTo>
                    <a:pt x="88734" y="76200"/>
                  </a:lnTo>
                  <a:lnTo>
                    <a:pt x="88633" y="74930"/>
                  </a:lnTo>
                  <a:lnTo>
                    <a:pt x="89179" y="74930"/>
                  </a:lnTo>
                  <a:lnTo>
                    <a:pt x="88976" y="73660"/>
                  </a:lnTo>
                  <a:lnTo>
                    <a:pt x="89128" y="73660"/>
                  </a:lnTo>
                  <a:lnTo>
                    <a:pt x="88976" y="72720"/>
                  </a:lnTo>
                  <a:lnTo>
                    <a:pt x="88836" y="73660"/>
                  </a:lnTo>
                  <a:lnTo>
                    <a:pt x="88036" y="74930"/>
                  </a:lnTo>
                  <a:lnTo>
                    <a:pt x="88379" y="74930"/>
                  </a:lnTo>
                  <a:lnTo>
                    <a:pt x="87833" y="76200"/>
                  </a:lnTo>
                  <a:lnTo>
                    <a:pt x="88138" y="76200"/>
                  </a:lnTo>
                  <a:lnTo>
                    <a:pt x="88138" y="76771"/>
                  </a:lnTo>
                  <a:lnTo>
                    <a:pt x="87744" y="76200"/>
                  </a:lnTo>
                  <a:lnTo>
                    <a:pt x="87490" y="76200"/>
                  </a:lnTo>
                  <a:lnTo>
                    <a:pt x="86995" y="77470"/>
                  </a:lnTo>
                  <a:lnTo>
                    <a:pt x="87147" y="78740"/>
                  </a:lnTo>
                  <a:lnTo>
                    <a:pt x="86652" y="78740"/>
                  </a:lnTo>
                  <a:lnTo>
                    <a:pt x="86550" y="80010"/>
                  </a:lnTo>
                  <a:lnTo>
                    <a:pt x="86652" y="81280"/>
                  </a:lnTo>
                  <a:lnTo>
                    <a:pt x="86207" y="81280"/>
                  </a:lnTo>
                  <a:lnTo>
                    <a:pt x="86220" y="81991"/>
                  </a:lnTo>
                  <a:lnTo>
                    <a:pt x="86448" y="82550"/>
                  </a:lnTo>
                  <a:lnTo>
                    <a:pt x="85750" y="82550"/>
                  </a:lnTo>
                  <a:lnTo>
                    <a:pt x="85953" y="81991"/>
                  </a:lnTo>
                  <a:lnTo>
                    <a:pt x="86029" y="81495"/>
                  </a:lnTo>
                  <a:lnTo>
                    <a:pt x="86080" y="81622"/>
                  </a:lnTo>
                  <a:lnTo>
                    <a:pt x="86207" y="81280"/>
                  </a:lnTo>
                  <a:lnTo>
                    <a:pt x="85953" y="81280"/>
                  </a:lnTo>
                  <a:lnTo>
                    <a:pt x="85750" y="81280"/>
                  </a:lnTo>
                  <a:lnTo>
                    <a:pt x="85750" y="80010"/>
                  </a:lnTo>
                  <a:lnTo>
                    <a:pt x="84963" y="81280"/>
                  </a:lnTo>
                  <a:lnTo>
                    <a:pt x="85204" y="81280"/>
                  </a:lnTo>
                  <a:lnTo>
                    <a:pt x="85356" y="81280"/>
                  </a:lnTo>
                  <a:lnTo>
                    <a:pt x="85356" y="82550"/>
                  </a:lnTo>
                  <a:lnTo>
                    <a:pt x="85204" y="81280"/>
                  </a:lnTo>
                  <a:lnTo>
                    <a:pt x="84963" y="82550"/>
                  </a:lnTo>
                  <a:lnTo>
                    <a:pt x="85204" y="82550"/>
                  </a:lnTo>
                  <a:lnTo>
                    <a:pt x="84810" y="83820"/>
                  </a:lnTo>
                  <a:lnTo>
                    <a:pt x="84366" y="83820"/>
                  </a:lnTo>
                  <a:lnTo>
                    <a:pt x="83527" y="82550"/>
                  </a:lnTo>
                  <a:lnTo>
                    <a:pt x="83527" y="81280"/>
                  </a:lnTo>
                  <a:lnTo>
                    <a:pt x="83375" y="81280"/>
                  </a:lnTo>
                  <a:lnTo>
                    <a:pt x="82130" y="82550"/>
                  </a:lnTo>
                  <a:lnTo>
                    <a:pt x="83527" y="83820"/>
                  </a:lnTo>
                  <a:lnTo>
                    <a:pt x="82981" y="83820"/>
                  </a:lnTo>
                  <a:lnTo>
                    <a:pt x="83121" y="85090"/>
                  </a:lnTo>
                  <a:lnTo>
                    <a:pt x="82829" y="85090"/>
                  </a:lnTo>
                  <a:lnTo>
                    <a:pt x="82435" y="83820"/>
                  </a:lnTo>
                  <a:lnTo>
                    <a:pt x="81445" y="85090"/>
                  </a:lnTo>
                  <a:lnTo>
                    <a:pt x="81635" y="85090"/>
                  </a:lnTo>
                  <a:lnTo>
                    <a:pt x="81483" y="85864"/>
                  </a:lnTo>
                  <a:lnTo>
                    <a:pt x="81394" y="86360"/>
                  </a:lnTo>
                  <a:lnTo>
                    <a:pt x="81267" y="85090"/>
                  </a:lnTo>
                  <a:lnTo>
                    <a:pt x="80899" y="83820"/>
                  </a:lnTo>
                  <a:lnTo>
                    <a:pt x="80543" y="85090"/>
                  </a:lnTo>
                  <a:lnTo>
                    <a:pt x="80848" y="85090"/>
                  </a:lnTo>
                  <a:lnTo>
                    <a:pt x="80848" y="86360"/>
                  </a:lnTo>
                  <a:lnTo>
                    <a:pt x="80543" y="86360"/>
                  </a:lnTo>
                  <a:lnTo>
                    <a:pt x="80543" y="88900"/>
                  </a:lnTo>
                  <a:lnTo>
                    <a:pt x="80352" y="88900"/>
                  </a:lnTo>
                  <a:lnTo>
                    <a:pt x="80352" y="87630"/>
                  </a:lnTo>
                  <a:lnTo>
                    <a:pt x="80543" y="88900"/>
                  </a:lnTo>
                  <a:lnTo>
                    <a:pt x="80543" y="86360"/>
                  </a:lnTo>
                  <a:lnTo>
                    <a:pt x="79552" y="86360"/>
                  </a:lnTo>
                  <a:lnTo>
                    <a:pt x="80200" y="87630"/>
                  </a:lnTo>
                  <a:lnTo>
                    <a:pt x="79946" y="88900"/>
                  </a:lnTo>
                  <a:lnTo>
                    <a:pt x="79857" y="87630"/>
                  </a:lnTo>
                  <a:lnTo>
                    <a:pt x="79451" y="88900"/>
                  </a:lnTo>
                  <a:lnTo>
                    <a:pt x="79057" y="87630"/>
                  </a:lnTo>
                  <a:lnTo>
                    <a:pt x="77177" y="87630"/>
                  </a:lnTo>
                  <a:lnTo>
                    <a:pt x="76682" y="86360"/>
                  </a:lnTo>
                  <a:lnTo>
                    <a:pt x="76327" y="87630"/>
                  </a:lnTo>
                  <a:lnTo>
                    <a:pt x="75730" y="86360"/>
                  </a:lnTo>
                  <a:lnTo>
                    <a:pt x="74891" y="86360"/>
                  </a:lnTo>
                  <a:lnTo>
                    <a:pt x="73748" y="87630"/>
                  </a:lnTo>
                  <a:lnTo>
                    <a:pt x="73304" y="86360"/>
                  </a:lnTo>
                  <a:lnTo>
                    <a:pt x="72110" y="85090"/>
                  </a:lnTo>
                  <a:lnTo>
                    <a:pt x="70777" y="85090"/>
                  </a:lnTo>
                  <a:lnTo>
                    <a:pt x="69532" y="83820"/>
                  </a:lnTo>
                  <a:lnTo>
                    <a:pt x="70726" y="82550"/>
                  </a:lnTo>
                  <a:lnTo>
                    <a:pt x="72059" y="80010"/>
                  </a:lnTo>
                  <a:lnTo>
                    <a:pt x="73545" y="80010"/>
                  </a:lnTo>
                  <a:lnTo>
                    <a:pt x="73545" y="78740"/>
                  </a:lnTo>
                  <a:lnTo>
                    <a:pt x="74142" y="78740"/>
                  </a:lnTo>
                  <a:lnTo>
                    <a:pt x="73901" y="77470"/>
                  </a:lnTo>
                  <a:lnTo>
                    <a:pt x="74688" y="77470"/>
                  </a:lnTo>
                  <a:lnTo>
                    <a:pt x="75933" y="76200"/>
                  </a:lnTo>
                  <a:lnTo>
                    <a:pt x="76822" y="76200"/>
                  </a:lnTo>
                  <a:lnTo>
                    <a:pt x="76923" y="74930"/>
                  </a:lnTo>
                  <a:lnTo>
                    <a:pt x="76974" y="76200"/>
                  </a:lnTo>
                  <a:lnTo>
                    <a:pt x="77470" y="76200"/>
                  </a:lnTo>
                  <a:lnTo>
                    <a:pt x="77228" y="74930"/>
                  </a:lnTo>
                  <a:lnTo>
                    <a:pt x="77520" y="74930"/>
                  </a:lnTo>
                  <a:lnTo>
                    <a:pt x="77419" y="73660"/>
                  </a:lnTo>
                  <a:lnTo>
                    <a:pt x="78905" y="73660"/>
                  </a:lnTo>
                  <a:lnTo>
                    <a:pt x="80149" y="72390"/>
                  </a:lnTo>
                  <a:lnTo>
                    <a:pt x="79552" y="71120"/>
                  </a:lnTo>
                  <a:lnTo>
                    <a:pt x="80479" y="72047"/>
                  </a:lnTo>
                  <a:lnTo>
                    <a:pt x="80848" y="71120"/>
                  </a:lnTo>
                  <a:lnTo>
                    <a:pt x="81292" y="71120"/>
                  </a:lnTo>
                  <a:lnTo>
                    <a:pt x="82080" y="69850"/>
                  </a:lnTo>
                  <a:lnTo>
                    <a:pt x="83121" y="69850"/>
                  </a:lnTo>
                  <a:lnTo>
                    <a:pt x="83121" y="68580"/>
                  </a:lnTo>
                  <a:lnTo>
                    <a:pt x="83375" y="69850"/>
                  </a:lnTo>
                  <a:lnTo>
                    <a:pt x="83820" y="68580"/>
                  </a:lnTo>
                  <a:lnTo>
                    <a:pt x="84416" y="68580"/>
                  </a:lnTo>
                  <a:lnTo>
                    <a:pt x="84759" y="67310"/>
                  </a:lnTo>
                  <a:lnTo>
                    <a:pt x="86448" y="67310"/>
                  </a:lnTo>
                  <a:lnTo>
                    <a:pt x="86842" y="66040"/>
                  </a:lnTo>
                  <a:lnTo>
                    <a:pt x="87045" y="66040"/>
                  </a:lnTo>
                  <a:lnTo>
                    <a:pt x="87833" y="64770"/>
                  </a:lnTo>
                  <a:lnTo>
                    <a:pt x="86753" y="63500"/>
                  </a:lnTo>
                  <a:lnTo>
                    <a:pt x="87096" y="62230"/>
                  </a:lnTo>
                  <a:lnTo>
                    <a:pt x="85559" y="63500"/>
                  </a:lnTo>
                  <a:lnTo>
                    <a:pt x="85064" y="62230"/>
                  </a:lnTo>
                  <a:lnTo>
                    <a:pt x="85064" y="63500"/>
                  </a:lnTo>
                  <a:lnTo>
                    <a:pt x="84658" y="63500"/>
                  </a:lnTo>
                  <a:lnTo>
                    <a:pt x="84620" y="62230"/>
                  </a:lnTo>
                  <a:lnTo>
                    <a:pt x="84315" y="62230"/>
                  </a:lnTo>
                  <a:lnTo>
                    <a:pt x="84416" y="63500"/>
                  </a:lnTo>
                  <a:lnTo>
                    <a:pt x="83820" y="62230"/>
                  </a:lnTo>
                  <a:lnTo>
                    <a:pt x="83273" y="62230"/>
                  </a:lnTo>
                  <a:lnTo>
                    <a:pt x="83375" y="60960"/>
                  </a:lnTo>
                  <a:lnTo>
                    <a:pt x="83121" y="60960"/>
                  </a:lnTo>
                  <a:lnTo>
                    <a:pt x="82575" y="62230"/>
                  </a:lnTo>
                  <a:lnTo>
                    <a:pt x="81038" y="62230"/>
                  </a:lnTo>
                  <a:lnTo>
                    <a:pt x="81038" y="60960"/>
                  </a:lnTo>
                  <a:lnTo>
                    <a:pt x="80441" y="60960"/>
                  </a:lnTo>
                  <a:lnTo>
                    <a:pt x="80149" y="62230"/>
                  </a:lnTo>
                  <a:lnTo>
                    <a:pt x="79857" y="62230"/>
                  </a:lnTo>
                  <a:lnTo>
                    <a:pt x="79362" y="60960"/>
                  </a:lnTo>
                  <a:lnTo>
                    <a:pt x="77762" y="60960"/>
                  </a:lnTo>
                  <a:lnTo>
                    <a:pt x="78460" y="62230"/>
                  </a:lnTo>
                  <a:lnTo>
                    <a:pt x="77812" y="62230"/>
                  </a:lnTo>
                  <a:lnTo>
                    <a:pt x="77724" y="60960"/>
                  </a:lnTo>
                  <a:lnTo>
                    <a:pt x="77520" y="60960"/>
                  </a:lnTo>
                  <a:lnTo>
                    <a:pt x="76923" y="62230"/>
                  </a:lnTo>
                  <a:lnTo>
                    <a:pt x="77127" y="60960"/>
                  </a:lnTo>
                  <a:lnTo>
                    <a:pt x="76136" y="60960"/>
                  </a:lnTo>
                  <a:lnTo>
                    <a:pt x="74841" y="62230"/>
                  </a:lnTo>
                  <a:lnTo>
                    <a:pt x="74244" y="60960"/>
                  </a:lnTo>
                  <a:lnTo>
                    <a:pt x="73748" y="60960"/>
                  </a:lnTo>
                  <a:lnTo>
                    <a:pt x="73748" y="62230"/>
                  </a:lnTo>
                  <a:lnTo>
                    <a:pt x="73456" y="62230"/>
                  </a:lnTo>
                  <a:lnTo>
                    <a:pt x="73406" y="60960"/>
                  </a:lnTo>
                  <a:lnTo>
                    <a:pt x="73101" y="62230"/>
                  </a:lnTo>
                  <a:lnTo>
                    <a:pt x="72313" y="62230"/>
                  </a:lnTo>
                  <a:lnTo>
                    <a:pt x="72313" y="60960"/>
                  </a:lnTo>
                  <a:lnTo>
                    <a:pt x="71323" y="60960"/>
                  </a:lnTo>
                  <a:lnTo>
                    <a:pt x="71615" y="62230"/>
                  </a:lnTo>
                  <a:lnTo>
                    <a:pt x="71069" y="62230"/>
                  </a:lnTo>
                  <a:lnTo>
                    <a:pt x="71120" y="60960"/>
                  </a:lnTo>
                  <a:lnTo>
                    <a:pt x="70027" y="60960"/>
                  </a:lnTo>
                  <a:lnTo>
                    <a:pt x="69735" y="62230"/>
                  </a:lnTo>
                  <a:lnTo>
                    <a:pt x="69837" y="60960"/>
                  </a:lnTo>
                  <a:lnTo>
                    <a:pt x="69430" y="60960"/>
                  </a:lnTo>
                  <a:lnTo>
                    <a:pt x="68237" y="62230"/>
                  </a:lnTo>
                  <a:lnTo>
                    <a:pt x="67843" y="60960"/>
                  </a:lnTo>
                  <a:lnTo>
                    <a:pt x="67449" y="60960"/>
                  </a:lnTo>
                  <a:lnTo>
                    <a:pt x="67500" y="62230"/>
                  </a:lnTo>
                  <a:lnTo>
                    <a:pt x="66852" y="62230"/>
                  </a:lnTo>
                  <a:lnTo>
                    <a:pt x="66306" y="60960"/>
                  </a:lnTo>
                  <a:lnTo>
                    <a:pt x="66116" y="62230"/>
                  </a:lnTo>
                  <a:lnTo>
                    <a:pt x="63487" y="62230"/>
                  </a:lnTo>
                  <a:lnTo>
                    <a:pt x="62979" y="63500"/>
                  </a:lnTo>
                  <a:lnTo>
                    <a:pt x="62941" y="62230"/>
                  </a:lnTo>
                  <a:lnTo>
                    <a:pt x="60553" y="62230"/>
                  </a:lnTo>
                  <a:lnTo>
                    <a:pt x="60845" y="60960"/>
                  </a:lnTo>
                  <a:lnTo>
                    <a:pt x="60312" y="60960"/>
                  </a:lnTo>
                  <a:lnTo>
                    <a:pt x="61353" y="59690"/>
                  </a:lnTo>
                  <a:lnTo>
                    <a:pt x="60553" y="59690"/>
                  </a:lnTo>
                  <a:lnTo>
                    <a:pt x="59512" y="58420"/>
                  </a:lnTo>
                  <a:lnTo>
                    <a:pt x="60261" y="57150"/>
                  </a:lnTo>
                  <a:lnTo>
                    <a:pt x="59715" y="55880"/>
                  </a:lnTo>
                  <a:lnTo>
                    <a:pt x="63080" y="55880"/>
                  </a:lnTo>
                  <a:lnTo>
                    <a:pt x="65112" y="54610"/>
                  </a:lnTo>
                  <a:lnTo>
                    <a:pt x="67246" y="54610"/>
                  </a:lnTo>
                  <a:lnTo>
                    <a:pt x="68491" y="55880"/>
                  </a:lnTo>
                  <a:lnTo>
                    <a:pt x="68834" y="54610"/>
                  </a:lnTo>
                  <a:lnTo>
                    <a:pt x="69926" y="54610"/>
                  </a:lnTo>
                  <a:lnTo>
                    <a:pt x="69430" y="55880"/>
                  </a:lnTo>
                  <a:lnTo>
                    <a:pt x="70446" y="54686"/>
                  </a:lnTo>
                  <a:lnTo>
                    <a:pt x="71412" y="55880"/>
                  </a:lnTo>
                  <a:lnTo>
                    <a:pt x="71615" y="54610"/>
                  </a:lnTo>
                  <a:lnTo>
                    <a:pt x="72263" y="55880"/>
                  </a:lnTo>
                  <a:lnTo>
                    <a:pt x="72605" y="54610"/>
                  </a:lnTo>
                  <a:lnTo>
                    <a:pt x="73304" y="55880"/>
                  </a:lnTo>
                  <a:lnTo>
                    <a:pt x="74002" y="55880"/>
                  </a:lnTo>
                  <a:lnTo>
                    <a:pt x="74841" y="54610"/>
                  </a:lnTo>
                  <a:lnTo>
                    <a:pt x="75133" y="57150"/>
                  </a:lnTo>
                  <a:lnTo>
                    <a:pt x="76136" y="54610"/>
                  </a:lnTo>
                  <a:lnTo>
                    <a:pt x="76377" y="54610"/>
                  </a:lnTo>
                  <a:lnTo>
                    <a:pt x="76225" y="55880"/>
                  </a:lnTo>
                  <a:lnTo>
                    <a:pt x="77520" y="57150"/>
                  </a:lnTo>
                  <a:lnTo>
                    <a:pt x="77673" y="54610"/>
                  </a:lnTo>
                  <a:lnTo>
                    <a:pt x="77762" y="53340"/>
                  </a:lnTo>
                  <a:lnTo>
                    <a:pt x="79159" y="55880"/>
                  </a:lnTo>
                  <a:lnTo>
                    <a:pt x="79159" y="54610"/>
                  </a:lnTo>
                  <a:lnTo>
                    <a:pt x="78765" y="54610"/>
                  </a:lnTo>
                  <a:lnTo>
                    <a:pt x="79032" y="53594"/>
                  </a:lnTo>
                  <a:lnTo>
                    <a:pt x="79057" y="52070"/>
                  </a:lnTo>
                  <a:lnTo>
                    <a:pt x="78511" y="53340"/>
                  </a:lnTo>
                  <a:lnTo>
                    <a:pt x="78511" y="50800"/>
                  </a:lnTo>
                  <a:lnTo>
                    <a:pt x="77762" y="50800"/>
                  </a:lnTo>
                  <a:lnTo>
                    <a:pt x="78409" y="49530"/>
                  </a:lnTo>
                  <a:lnTo>
                    <a:pt x="77673" y="50800"/>
                  </a:lnTo>
                  <a:lnTo>
                    <a:pt x="77317" y="49530"/>
                  </a:lnTo>
                  <a:lnTo>
                    <a:pt x="76377" y="49530"/>
                  </a:lnTo>
                  <a:lnTo>
                    <a:pt x="75730" y="48260"/>
                  </a:lnTo>
                  <a:lnTo>
                    <a:pt x="75539" y="48260"/>
                  </a:lnTo>
                  <a:lnTo>
                    <a:pt x="75234" y="46990"/>
                  </a:lnTo>
                  <a:lnTo>
                    <a:pt x="76225" y="46990"/>
                  </a:lnTo>
                  <a:lnTo>
                    <a:pt x="75234" y="45720"/>
                  </a:lnTo>
                  <a:lnTo>
                    <a:pt x="74891" y="46990"/>
                  </a:lnTo>
                  <a:lnTo>
                    <a:pt x="75133" y="46990"/>
                  </a:lnTo>
                  <a:lnTo>
                    <a:pt x="75133" y="48260"/>
                  </a:lnTo>
                  <a:lnTo>
                    <a:pt x="74841" y="46990"/>
                  </a:lnTo>
                  <a:lnTo>
                    <a:pt x="74396" y="46990"/>
                  </a:lnTo>
                  <a:lnTo>
                    <a:pt x="74244" y="46990"/>
                  </a:lnTo>
                  <a:lnTo>
                    <a:pt x="74244" y="45720"/>
                  </a:lnTo>
                  <a:lnTo>
                    <a:pt x="74396" y="46990"/>
                  </a:lnTo>
                  <a:lnTo>
                    <a:pt x="74688" y="45720"/>
                  </a:lnTo>
                  <a:lnTo>
                    <a:pt x="74942" y="45720"/>
                  </a:lnTo>
                  <a:lnTo>
                    <a:pt x="74053" y="44450"/>
                  </a:lnTo>
                  <a:lnTo>
                    <a:pt x="73799" y="45720"/>
                  </a:lnTo>
                  <a:lnTo>
                    <a:pt x="73304" y="45720"/>
                  </a:lnTo>
                  <a:lnTo>
                    <a:pt x="71920" y="44450"/>
                  </a:lnTo>
                  <a:lnTo>
                    <a:pt x="73253" y="41910"/>
                  </a:lnTo>
                  <a:lnTo>
                    <a:pt x="71069" y="41910"/>
                  </a:lnTo>
                  <a:lnTo>
                    <a:pt x="71069" y="40640"/>
                  </a:lnTo>
                  <a:lnTo>
                    <a:pt x="70078" y="40640"/>
                  </a:lnTo>
                  <a:lnTo>
                    <a:pt x="70078" y="39370"/>
                  </a:lnTo>
                  <a:lnTo>
                    <a:pt x="71221" y="39370"/>
                  </a:lnTo>
                  <a:lnTo>
                    <a:pt x="75438" y="38100"/>
                  </a:lnTo>
                  <a:lnTo>
                    <a:pt x="76034" y="38100"/>
                  </a:lnTo>
                  <a:lnTo>
                    <a:pt x="73748" y="39370"/>
                  </a:lnTo>
                  <a:lnTo>
                    <a:pt x="75539" y="39370"/>
                  </a:lnTo>
                  <a:lnTo>
                    <a:pt x="76327" y="38100"/>
                  </a:lnTo>
                  <a:lnTo>
                    <a:pt x="75133" y="36830"/>
                  </a:lnTo>
                  <a:lnTo>
                    <a:pt x="77076" y="36830"/>
                  </a:lnTo>
                  <a:lnTo>
                    <a:pt x="77673" y="38100"/>
                  </a:lnTo>
                  <a:lnTo>
                    <a:pt x="77914" y="36830"/>
                  </a:lnTo>
                  <a:lnTo>
                    <a:pt x="78219" y="36830"/>
                  </a:lnTo>
                  <a:lnTo>
                    <a:pt x="79159" y="35560"/>
                  </a:lnTo>
                  <a:lnTo>
                    <a:pt x="79362" y="36830"/>
                  </a:lnTo>
                  <a:lnTo>
                    <a:pt x="78905" y="36830"/>
                  </a:lnTo>
                  <a:lnTo>
                    <a:pt x="79159" y="38100"/>
                  </a:lnTo>
                  <a:lnTo>
                    <a:pt x="79705" y="36830"/>
                  </a:lnTo>
                  <a:lnTo>
                    <a:pt x="79857" y="36830"/>
                  </a:lnTo>
                  <a:lnTo>
                    <a:pt x="80441" y="38100"/>
                  </a:lnTo>
                  <a:lnTo>
                    <a:pt x="80149" y="36830"/>
                  </a:lnTo>
                  <a:lnTo>
                    <a:pt x="80251" y="35560"/>
                  </a:lnTo>
                  <a:lnTo>
                    <a:pt x="81038" y="35560"/>
                  </a:lnTo>
                  <a:lnTo>
                    <a:pt x="81737" y="34290"/>
                  </a:lnTo>
                  <a:lnTo>
                    <a:pt x="81991" y="35560"/>
                  </a:lnTo>
                  <a:lnTo>
                    <a:pt x="81838" y="38100"/>
                  </a:lnTo>
                  <a:lnTo>
                    <a:pt x="81686" y="37617"/>
                  </a:lnTo>
                  <a:lnTo>
                    <a:pt x="81686" y="38100"/>
                  </a:lnTo>
                  <a:lnTo>
                    <a:pt x="81229" y="38862"/>
                  </a:lnTo>
                  <a:lnTo>
                    <a:pt x="81534" y="38100"/>
                  </a:lnTo>
                  <a:lnTo>
                    <a:pt x="81686" y="38100"/>
                  </a:lnTo>
                  <a:lnTo>
                    <a:pt x="81686" y="37617"/>
                  </a:lnTo>
                  <a:lnTo>
                    <a:pt x="81445" y="36830"/>
                  </a:lnTo>
                  <a:lnTo>
                    <a:pt x="81292" y="36830"/>
                  </a:lnTo>
                  <a:lnTo>
                    <a:pt x="81343" y="38100"/>
                  </a:lnTo>
                  <a:lnTo>
                    <a:pt x="81191" y="36830"/>
                  </a:lnTo>
                  <a:lnTo>
                    <a:pt x="80695" y="36830"/>
                  </a:lnTo>
                  <a:lnTo>
                    <a:pt x="80746" y="38100"/>
                  </a:lnTo>
                  <a:lnTo>
                    <a:pt x="80899" y="38100"/>
                  </a:lnTo>
                  <a:lnTo>
                    <a:pt x="80848" y="39370"/>
                  </a:lnTo>
                  <a:lnTo>
                    <a:pt x="80441" y="39370"/>
                  </a:lnTo>
                  <a:lnTo>
                    <a:pt x="80543" y="38100"/>
                  </a:lnTo>
                  <a:lnTo>
                    <a:pt x="80746" y="38100"/>
                  </a:lnTo>
                  <a:lnTo>
                    <a:pt x="80645" y="36830"/>
                  </a:lnTo>
                  <a:lnTo>
                    <a:pt x="80441" y="38100"/>
                  </a:lnTo>
                  <a:lnTo>
                    <a:pt x="78816" y="39370"/>
                  </a:lnTo>
                  <a:lnTo>
                    <a:pt x="79895" y="39370"/>
                  </a:lnTo>
                  <a:lnTo>
                    <a:pt x="79552" y="40640"/>
                  </a:lnTo>
                  <a:lnTo>
                    <a:pt x="80441" y="40640"/>
                  </a:lnTo>
                  <a:lnTo>
                    <a:pt x="80416" y="40449"/>
                  </a:lnTo>
                  <a:lnTo>
                    <a:pt x="80302" y="40030"/>
                  </a:lnTo>
                  <a:lnTo>
                    <a:pt x="80048" y="39370"/>
                  </a:lnTo>
                  <a:lnTo>
                    <a:pt x="80352" y="39370"/>
                  </a:lnTo>
                  <a:lnTo>
                    <a:pt x="80467" y="40449"/>
                  </a:lnTo>
                  <a:lnTo>
                    <a:pt x="80937" y="39370"/>
                  </a:lnTo>
                  <a:lnTo>
                    <a:pt x="81445" y="39370"/>
                  </a:lnTo>
                  <a:lnTo>
                    <a:pt x="81534" y="40640"/>
                  </a:lnTo>
                  <a:lnTo>
                    <a:pt x="81343" y="40640"/>
                  </a:lnTo>
                  <a:lnTo>
                    <a:pt x="81445" y="41910"/>
                  </a:lnTo>
                  <a:lnTo>
                    <a:pt x="81788" y="40640"/>
                  </a:lnTo>
                  <a:lnTo>
                    <a:pt x="82575" y="40640"/>
                  </a:lnTo>
                  <a:lnTo>
                    <a:pt x="83070" y="41910"/>
                  </a:lnTo>
                  <a:lnTo>
                    <a:pt x="83667" y="40640"/>
                  </a:lnTo>
                  <a:lnTo>
                    <a:pt x="83375" y="40640"/>
                  </a:lnTo>
                  <a:lnTo>
                    <a:pt x="83820" y="39370"/>
                  </a:lnTo>
                  <a:lnTo>
                    <a:pt x="84213" y="39370"/>
                  </a:lnTo>
                  <a:lnTo>
                    <a:pt x="84213" y="40640"/>
                  </a:lnTo>
                  <a:lnTo>
                    <a:pt x="84620" y="40640"/>
                  </a:lnTo>
                  <a:lnTo>
                    <a:pt x="85166" y="41910"/>
                  </a:lnTo>
                  <a:lnTo>
                    <a:pt x="84620" y="40640"/>
                  </a:lnTo>
                  <a:lnTo>
                    <a:pt x="84213" y="41910"/>
                  </a:lnTo>
                  <a:lnTo>
                    <a:pt x="84074" y="41910"/>
                  </a:lnTo>
                  <a:lnTo>
                    <a:pt x="84861" y="43180"/>
                  </a:lnTo>
                  <a:lnTo>
                    <a:pt x="85356" y="44450"/>
                  </a:lnTo>
                  <a:lnTo>
                    <a:pt x="86207" y="44450"/>
                  </a:lnTo>
                  <a:lnTo>
                    <a:pt x="85953" y="43180"/>
                  </a:lnTo>
                  <a:lnTo>
                    <a:pt x="86347" y="43180"/>
                  </a:lnTo>
                  <a:lnTo>
                    <a:pt x="86601" y="44450"/>
                  </a:lnTo>
                  <a:lnTo>
                    <a:pt x="86207" y="44450"/>
                  </a:lnTo>
                  <a:lnTo>
                    <a:pt x="86309" y="46786"/>
                  </a:lnTo>
                  <a:lnTo>
                    <a:pt x="86347" y="46990"/>
                  </a:lnTo>
                  <a:lnTo>
                    <a:pt x="85750" y="45720"/>
                  </a:lnTo>
                  <a:lnTo>
                    <a:pt x="85458" y="45720"/>
                  </a:lnTo>
                  <a:lnTo>
                    <a:pt x="85458" y="46990"/>
                  </a:lnTo>
                  <a:lnTo>
                    <a:pt x="85013" y="46990"/>
                  </a:lnTo>
                  <a:lnTo>
                    <a:pt x="84709" y="48260"/>
                  </a:lnTo>
                  <a:lnTo>
                    <a:pt x="84963" y="48260"/>
                  </a:lnTo>
                  <a:lnTo>
                    <a:pt x="85013" y="49530"/>
                  </a:lnTo>
                  <a:lnTo>
                    <a:pt x="85559" y="48260"/>
                  </a:lnTo>
                  <a:lnTo>
                    <a:pt x="85356" y="49530"/>
                  </a:lnTo>
                  <a:lnTo>
                    <a:pt x="85801" y="48260"/>
                  </a:lnTo>
                  <a:lnTo>
                    <a:pt x="85661" y="46990"/>
                  </a:lnTo>
                  <a:lnTo>
                    <a:pt x="85953" y="48260"/>
                  </a:lnTo>
                  <a:lnTo>
                    <a:pt x="86283" y="47586"/>
                  </a:lnTo>
                  <a:lnTo>
                    <a:pt x="86309" y="47434"/>
                  </a:lnTo>
                  <a:lnTo>
                    <a:pt x="86385" y="47586"/>
                  </a:lnTo>
                  <a:lnTo>
                    <a:pt x="86652" y="48260"/>
                  </a:lnTo>
                  <a:lnTo>
                    <a:pt x="87045" y="48260"/>
                  </a:lnTo>
                  <a:lnTo>
                    <a:pt x="87096" y="46990"/>
                  </a:lnTo>
                  <a:lnTo>
                    <a:pt x="87172" y="45948"/>
                  </a:lnTo>
                  <a:lnTo>
                    <a:pt x="87337" y="45720"/>
                  </a:lnTo>
                  <a:lnTo>
                    <a:pt x="87299" y="46786"/>
                  </a:lnTo>
                  <a:lnTo>
                    <a:pt x="87757" y="46151"/>
                  </a:lnTo>
                  <a:lnTo>
                    <a:pt x="87642" y="46990"/>
                  </a:lnTo>
                  <a:lnTo>
                    <a:pt x="88087" y="46990"/>
                  </a:lnTo>
                  <a:lnTo>
                    <a:pt x="88239" y="47459"/>
                  </a:lnTo>
                  <a:lnTo>
                    <a:pt x="88531" y="48260"/>
                  </a:lnTo>
                  <a:lnTo>
                    <a:pt x="88404" y="47459"/>
                  </a:lnTo>
                  <a:lnTo>
                    <a:pt x="88442" y="47586"/>
                  </a:lnTo>
                  <a:lnTo>
                    <a:pt x="88633" y="48260"/>
                  </a:lnTo>
                  <a:lnTo>
                    <a:pt x="88785" y="46990"/>
                  </a:lnTo>
                  <a:lnTo>
                    <a:pt x="88760" y="47421"/>
                  </a:lnTo>
                  <a:lnTo>
                    <a:pt x="88836" y="46990"/>
                  </a:lnTo>
                  <a:lnTo>
                    <a:pt x="88734" y="48260"/>
                  </a:lnTo>
                  <a:lnTo>
                    <a:pt x="88836" y="49530"/>
                  </a:lnTo>
                  <a:lnTo>
                    <a:pt x="88633" y="48260"/>
                  </a:lnTo>
                  <a:lnTo>
                    <a:pt x="87833" y="48260"/>
                  </a:lnTo>
                  <a:lnTo>
                    <a:pt x="87693" y="48260"/>
                  </a:lnTo>
                  <a:lnTo>
                    <a:pt x="87744" y="49530"/>
                  </a:lnTo>
                  <a:lnTo>
                    <a:pt x="87833" y="50800"/>
                  </a:lnTo>
                  <a:lnTo>
                    <a:pt x="87985" y="50800"/>
                  </a:lnTo>
                  <a:lnTo>
                    <a:pt x="88239" y="52070"/>
                  </a:lnTo>
                  <a:lnTo>
                    <a:pt x="87744" y="50800"/>
                  </a:lnTo>
                  <a:lnTo>
                    <a:pt x="87541" y="52070"/>
                  </a:lnTo>
                  <a:lnTo>
                    <a:pt x="87337" y="52070"/>
                  </a:lnTo>
                  <a:lnTo>
                    <a:pt x="88138" y="53340"/>
                  </a:lnTo>
                  <a:lnTo>
                    <a:pt x="88430" y="52070"/>
                  </a:lnTo>
                  <a:lnTo>
                    <a:pt x="88188" y="53340"/>
                  </a:lnTo>
                  <a:lnTo>
                    <a:pt x="89522" y="53340"/>
                  </a:lnTo>
                  <a:lnTo>
                    <a:pt x="89179" y="54610"/>
                  </a:lnTo>
                  <a:lnTo>
                    <a:pt x="90576" y="53594"/>
                  </a:lnTo>
                  <a:lnTo>
                    <a:pt x="90512" y="53340"/>
                  </a:lnTo>
                  <a:lnTo>
                    <a:pt x="90919" y="53340"/>
                  </a:lnTo>
                  <a:lnTo>
                    <a:pt x="91211" y="53340"/>
                  </a:lnTo>
                  <a:lnTo>
                    <a:pt x="91008" y="54610"/>
                  </a:lnTo>
                  <a:lnTo>
                    <a:pt x="91160" y="54610"/>
                  </a:lnTo>
                  <a:lnTo>
                    <a:pt x="91059" y="55880"/>
                  </a:lnTo>
                  <a:lnTo>
                    <a:pt x="92062" y="55880"/>
                  </a:lnTo>
                  <a:lnTo>
                    <a:pt x="92202" y="54610"/>
                  </a:lnTo>
                  <a:lnTo>
                    <a:pt x="92456" y="55880"/>
                  </a:lnTo>
                  <a:lnTo>
                    <a:pt x="92697" y="55880"/>
                  </a:lnTo>
                  <a:lnTo>
                    <a:pt x="93497" y="54610"/>
                  </a:lnTo>
                  <a:lnTo>
                    <a:pt x="93738" y="54610"/>
                  </a:lnTo>
                  <a:lnTo>
                    <a:pt x="94145" y="53340"/>
                  </a:lnTo>
                  <a:lnTo>
                    <a:pt x="93789" y="53340"/>
                  </a:lnTo>
                  <a:lnTo>
                    <a:pt x="95084" y="52070"/>
                  </a:lnTo>
                  <a:lnTo>
                    <a:pt x="94932" y="50800"/>
                  </a:lnTo>
                  <a:lnTo>
                    <a:pt x="95084" y="49530"/>
                  </a:lnTo>
                  <a:lnTo>
                    <a:pt x="95377" y="48260"/>
                  </a:lnTo>
                  <a:lnTo>
                    <a:pt x="96075" y="48260"/>
                  </a:lnTo>
                  <a:lnTo>
                    <a:pt x="95973" y="46990"/>
                  </a:lnTo>
                  <a:lnTo>
                    <a:pt x="96621" y="46990"/>
                  </a:lnTo>
                  <a:lnTo>
                    <a:pt x="96418" y="48260"/>
                  </a:lnTo>
                  <a:lnTo>
                    <a:pt x="96621" y="48260"/>
                  </a:lnTo>
                  <a:lnTo>
                    <a:pt x="96672" y="46990"/>
                  </a:lnTo>
                  <a:lnTo>
                    <a:pt x="96812" y="46990"/>
                  </a:lnTo>
                  <a:lnTo>
                    <a:pt x="96812" y="45720"/>
                  </a:lnTo>
                  <a:lnTo>
                    <a:pt x="96621" y="45720"/>
                  </a:lnTo>
                  <a:lnTo>
                    <a:pt x="96126" y="45720"/>
                  </a:lnTo>
                  <a:lnTo>
                    <a:pt x="96126" y="44450"/>
                  </a:lnTo>
                  <a:lnTo>
                    <a:pt x="96278" y="44450"/>
                  </a:lnTo>
                  <a:lnTo>
                    <a:pt x="96621" y="45720"/>
                  </a:lnTo>
                  <a:lnTo>
                    <a:pt x="96418" y="44450"/>
                  </a:lnTo>
                  <a:lnTo>
                    <a:pt x="96774" y="44450"/>
                  </a:lnTo>
                  <a:lnTo>
                    <a:pt x="96812" y="45720"/>
                  </a:lnTo>
                  <a:lnTo>
                    <a:pt x="98005" y="45720"/>
                  </a:lnTo>
                  <a:lnTo>
                    <a:pt x="96964" y="44450"/>
                  </a:lnTo>
                  <a:lnTo>
                    <a:pt x="98056" y="43180"/>
                  </a:lnTo>
                  <a:lnTo>
                    <a:pt x="97459" y="43180"/>
                  </a:lnTo>
                  <a:lnTo>
                    <a:pt x="97358" y="41910"/>
                  </a:lnTo>
                  <a:lnTo>
                    <a:pt x="97561" y="41910"/>
                  </a:lnTo>
                  <a:lnTo>
                    <a:pt x="97561" y="39370"/>
                  </a:lnTo>
                  <a:lnTo>
                    <a:pt x="97955" y="39370"/>
                  </a:lnTo>
                  <a:lnTo>
                    <a:pt x="98209" y="38100"/>
                  </a:lnTo>
                  <a:lnTo>
                    <a:pt x="99250" y="38100"/>
                  </a:lnTo>
                  <a:lnTo>
                    <a:pt x="98945" y="36830"/>
                  </a:lnTo>
                  <a:lnTo>
                    <a:pt x="99542" y="36830"/>
                  </a:lnTo>
                  <a:lnTo>
                    <a:pt x="100088" y="35560"/>
                  </a:lnTo>
                  <a:lnTo>
                    <a:pt x="99949" y="34290"/>
                  </a:lnTo>
                  <a:lnTo>
                    <a:pt x="99352" y="34290"/>
                  </a:lnTo>
                  <a:lnTo>
                    <a:pt x="99949" y="33020"/>
                  </a:lnTo>
                  <a:lnTo>
                    <a:pt x="100444" y="34290"/>
                  </a:lnTo>
                  <a:lnTo>
                    <a:pt x="101333" y="34290"/>
                  </a:lnTo>
                  <a:lnTo>
                    <a:pt x="101930" y="33020"/>
                  </a:lnTo>
                  <a:lnTo>
                    <a:pt x="100838" y="33020"/>
                  </a:lnTo>
                  <a:lnTo>
                    <a:pt x="100634" y="31750"/>
                  </a:lnTo>
                  <a:lnTo>
                    <a:pt x="100444" y="33020"/>
                  </a:lnTo>
                  <a:lnTo>
                    <a:pt x="100444" y="31750"/>
                  </a:lnTo>
                  <a:lnTo>
                    <a:pt x="100939" y="30480"/>
                  </a:lnTo>
                  <a:lnTo>
                    <a:pt x="103708" y="30480"/>
                  </a:lnTo>
                  <a:lnTo>
                    <a:pt x="103962" y="29210"/>
                  </a:lnTo>
                  <a:lnTo>
                    <a:pt x="104800" y="30480"/>
                  </a:lnTo>
                  <a:lnTo>
                    <a:pt x="105156" y="30480"/>
                  </a:lnTo>
                  <a:lnTo>
                    <a:pt x="105346" y="31750"/>
                  </a:lnTo>
                  <a:lnTo>
                    <a:pt x="105549" y="31750"/>
                  </a:lnTo>
                  <a:lnTo>
                    <a:pt x="105651" y="30480"/>
                  </a:lnTo>
                  <a:lnTo>
                    <a:pt x="106337" y="30480"/>
                  </a:lnTo>
                  <a:lnTo>
                    <a:pt x="106540" y="31750"/>
                  </a:lnTo>
                  <a:lnTo>
                    <a:pt x="106883" y="31750"/>
                  </a:lnTo>
                  <a:lnTo>
                    <a:pt x="106934" y="30480"/>
                  </a:lnTo>
                  <a:lnTo>
                    <a:pt x="107886" y="30480"/>
                  </a:lnTo>
                  <a:lnTo>
                    <a:pt x="108077" y="31750"/>
                  </a:lnTo>
                  <a:lnTo>
                    <a:pt x="108331" y="30480"/>
                  </a:lnTo>
                  <a:lnTo>
                    <a:pt x="108470" y="31750"/>
                  </a:lnTo>
                  <a:lnTo>
                    <a:pt x="108724" y="31750"/>
                  </a:lnTo>
                  <a:lnTo>
                    <a:pt x="108635" y="32727"/>
                  </a:lnTo>
                  <a:lnTo>
                    <a:pt x="108877" y="31750"/>
                  </a:lnTo>
                  <a:lnTo>
                    <a:pt x="109016" y="31750"/>
                  </a:lnTo>
                  <a:lnTo>
                    <a:pt x="109016" y="33020"/>
                  </a:lnTo>
                  <a:lnTo>
                    <a:pt x="109270" y="31750"/>
                  </a:lnTo>
                  <a:lnTo>
                    <a:pt x="109715" y="31750"/>
                  </a:lnTo>
                  <a:lnTo>
                    <a:pt x="110159" y="31750"/>
                  </a:lnTo>
                  <a:lnTo>
                    <a:pt x="109715" y="33020"/>
                  </a:lnTo>
                  <a:lnTo>
                    <a:pt x="109715" y="31750"/>
                  </a:lnTo>
                  <a:lnTo>
                    <a:pt x="109016" y="33020"/>
                  </a:lnTo>
                  <a:lnTo>
                    <a:pt x="108877" y="33020"/>
                  </a:lnTo>
                  <a:lnTo>
                    <a:pt x="108635" y="32727"/>
                  </a:lnTo>
                  <a:lnTo>
                    <a:pt x="108724" y="33020"/>
                  </a:lnTo>
                  <a:lnTo>
                    <a:pt x="107734" y="34290"/>
                  </a:lnTo>
                  <a:lnTo>
                    <a:pt x="108178" y="34290"/>
                  </a:lnTo>
                  <a:lnTo>
                    <a:pt x="108470" y="34290"/>
                  </a:lnTo>
                  <a:lnTo>
                    <a:pt x="194411" y="34290"/>
                  </a:lnTo>
                  <a:lnTo>
                    <a:pt x="193433" y="33020"/>
                  </a:lnTo>
                  <a:lnTo>
                    <a:pt x="190487" y="29210"/>
                  </a:lnTo>
                  <a:lnTo>
                    <a:pt x="189509" y="27940"/>
                  </a:lnTo>
                  <a:lnTo>
                    <a:pt x="159410" y="6350"/>
                  </a:lnTo>
                  <a:lnTo>
                    <a:pt x="125933" y="0"/>
                  </a:lnTo>
                  <a:lnTo>
                    <a:pt x="100291" y="4876"/>
                  </a:lnTo>
                  <a:lnTo>
                    <a:pt x="100291" y="31115"/>
                  </a:lnTo>
                  <a:lnTo>
                    <a:pt x="100088" y="30480"/>
                  </a:lnTo>
                  <a:lnTo>
                    <a:pt x="100291" y="31115"/>
                  </a:lnTo>
                  <a:lnTo>
                    <a:pt x="100291" y="4876"/>
                  </a:lnTo>
                  <a:lnTo>
                    <a:pt x="94488" y="5981"/>
                  </a:lnTo>
                  <a:lnTo>
                    <a:pt x="94488" y="51816"/>
                  </a:lnTo>
                  <a:lnTo>
                    <a:pt x="94437" y="52070"/>
                  </a:lnTo>
                  <a:lnTo>
                    <a:pt x="94488" y="51816"/>
                  </a:lnTo>
                  <a:lnTo>
                    <a:pt x="94488" y="5981"/>
                  </a:lnTo>
                  <a:lnTo>
                    <a:pt x="94335" y="6007"/>
                  </a:lnTo>
                  <a:lnTo>
                    <a:pt x="94335" y="52070"/>
                  </a:lnTo>
                  <a:lnTo>
                    <a:pt x="93294" y="53289"/>
                  </a:lnTo>
                  <a:lnTo>
                    <a:pt x="93294" y="54610"/>
                  </a:lnTo>
                  <a:lnTo>
                    <a:pt x="92456" y="54610"/>
                  </a:lnTo>
                  <a:lnTo>
                    <a:pt x="92887" y="53594"/>
                  </a:lnTo>
                  <a:lnTo>
                    <a:pt x="93294" y="54610"/>
                  </a:lnTo>
                  <a:lnTo>
                    <a:pt x="93294" y="53289"/>
                  </a:lnTo>
                  <a:lnTo>
                    <a:pt x="93052" y="53340"/>
                  </a:lnTo>
                  <a:lnTo>
                    <a:pt x="92798" y="53340"/>
                  </a:lnTo>
                  <a:lnTo>
                    <a:pt x="91960" y="53340"/>
                  </a:lnTo>
                  <a:lnTo>
                    <a:pt x="92405" y="52070"/>
                  </a:lnTo>
                  <a:lnTo>
                    <a:pt x="93052" y="53340"/>
                  </a:lnTo>
                  <a:lnTo>
                    <a:pt x="93345" y="52070"/>
                  </a:lnTo>
                  <a:lnTo>
                    <a:pt x="94335" y="52070"/>
                  </a:lnTo>
                  <a:lnTo>
                    <a:pt x="94335" y="6007"/>
                  </a:lnTo>
                  <a:lnTo>
                    <a:pt x="92494" y="6350"/>
                  </a:lnTo>
                  <a:lnTo>
                    <a:pt x="92456" y="50800"/>
                  </a:lnTo>
                  <a:lnTo>
                    <a:pt x="92354" y="52070"/>
                  </a:lnTo>
                  <a:lnTo>
                    <a:pt x="92379" y="51435"/>
                  </a:lnTo>
                  <a:lnTo>
                    <a:pt x="92303" y="52070"/>
                  </a:lnTo>
                  <a:lnTo>
                    <a:pt x="92405" y="50800"/>
                  </a:lnTo>
                  <a:lnTo>
                    <a:pt x="92456" y="6388"/>
                  </a:lnTo>
                  <a:lnTo>
                    <a:pt x="91757" y="6883"/>
                  </a:lnTo>
                  <a:lnTo>
                    <a:pt x="91757" y="53340"/>
                  </a:lnTo>
                  <a:lnTo>
                    <a:pt x="91554" y="53340"/>
                  </a:lnTo>
                  <a:lnTo>
                    <a:pt x="91363" y="52070"/>
                  </a:lnTo>
                  <a:lnTo>
                    <a:pt x="91757" y="53340"/>
                  </a:lnTo>
                  <a:lnTo>
                    <a:pt x="91757" y="6883"/>
                  </a:lnTo>
                  <a:lnTo>
                    <a:pt x="91706" y="50800"/>
                  </a:lnTo>
                  <a:lnTo>
                    <a:pt x="91008" y="52070"/>
                  </a:lnTo>
                  <a:lnTo>
                    <a:pt x="90716" y="52070"/>
                  </a:lnTo>
                  <a:lnTo>
                    <a:pt x="90665" y="50800"/>
                  </a:lnTo>
                  <a:lnTo>
                    <a:pt x="91706" y="50800"/>
                  </a:lnTo>
                  <a:lnTo>
                    <a:pt x="91706" y="6921"/>
                  </a:lnTo>
                  <a:lnTo>
                    <a:pt x="90970" y="7454"/>
                  </a:lnTo>
                  <a:lnTo>
                    <a:pt x="90970" y="49530"/>
                  </a:lnTo>
                  <a:lnTo>
                    <a:pt x="90741" y="50076"/>
                  </a:lnTo>
                  <a:lnTo>
                    <a:pt x="90817" y="49530"/>
                  </a:lnTo>
                  <a:lnTo>
                    <a:pt x="90970" y="49530"/>
                  </a:lnTo>
                  <a:lnTo>
                    <a:pt x="90970" y="7454"/>
                  </a:lnTo>
                  <a:lnTo>
                    <a:pt x="90322" y="7912"/>
                  </a:lnTo>
                  <a:lnTo>
                    <a:pt x="90322" y="50800"/>
                  </a:lnTo>
                  <a:lnTo>
                    <a:pt x="90220" y="49530"/>
                  </a:lnTo>
                  <a:lnTo>
                    <a:pt x="90322" y="50800"/>
                  </a:lnTo>
                  <a:lnTo>
                    <a:pt x="90322" y="7912"/>
                  </a:lnTo>
                  <a:lnTo>
                    <a:pt x="89623" y="8420"/>
                  </a:lnTo>
                  <a:lnTo>
                    <a:pt x="89623" y="52070"/>
                  </a:lnTo>
                  <a:lnTo>
                    <a:pt x="89281" y="50800"/>
                  </a:lnTo>
                  <a:lnTo>
                    <a:pt x="88836" y="50800"/>
                  </a:lnTo>
                  <a:lnTo>
                    <a:pt x="89179" y="49530"/>
                  </a:lnTo>
                  <a:lnTo>
                    <a:pt x="89395" y="50622"/>
                  </a:lnTo>
                  <a:lnTo>
                    <a:pt x="89623" y="52070"/>
                  </a:lnTo>
                  <a:lnTo>
                    <a:pt x="89623" y="8420"/>
                  </a:lnTo>
                  <a:lnTo>
                    <a:pt x="89522" y="48260"/>
                  </a:lnTo>
                  <a:lnTo>
                    <a:pt x="89420" y="49530"/>
                  </a:lnTo>
                  <a:lnTo>
                    <a:pt x="89306" y="48958"/>
                  </a:lnTo>
                  <a:lnTo>
                    <a:pt x="89420" y="48260"/>
                  </a:lnTo>
                  <a:lnTo>
                    <a:pt x="89420" y="48590"/>
                  </a:lnTo>
                  <a:lnTo>
                    <a:pt x="89522" y="48260"/>
                  </a:lnTo>
                  <a:lnTo>
                    <a:pt x="89522" y="8496"/>
                  </a:lnTo>
                  <a:lnTo>
                    <a:pt x="86995" y="10299"/>
                  </a:lnTo>
                  <a:lnTo>
                    <a:pt x="86995" y="44450"/>
                  </a:lnTo>
                  <a:lnTo>
                    <a:pt x="86956" y="46266"/>
                  </a:lnTo>
                  <a:lnTo>
                    <a:pt x="86702" y="46990"/>
                  </a:lnTo>
                  <a:lnTo>
                    <a:pt x="86817" y="46456"/>
                  </a:lnTo>
                  <a:lnTo>
                    <a:pt x="86956" y="46266"/>
                  </a:lnTo>
                  <a:lnTo>
                    <a:pt x="86956" y="44450"/>
                  </a:lnTo>
                  <a:lnTo>
                    <a:pt x="86499" y="43180"/>
                  </a:lnTo>
                  <a:lnTo>
                    <a:pt x="86753" y="43180"/>
                  </a:lnTo>
                  <a:lnTo>
                    <a:pt x="86995" y="44450"/>
                  </a:lnTo>
                  <a:lnTo>
                    <a:pt x="86995" y="10299"/>
                  </a:lnTo>
                  <a:lnTo>
                    <a:pt x="85458" y="11404"/>
                  </a:lnTo>
                  <a:lnTo>
                    <a:pt x="85458" y="40640"/>
                  </a:lnTo>
                  <a:lnTo>
                    <a:pt x="85458" y="41910"/>
                  </a:lnTo>
                  <a:lnTo>
                    <a:pt x="85204" y="41910"/>
                  </a:lnTo>
                  <a:lnTo>
                    <a:pt x="85458" y="40640"/>
                  </a:lnTo>
                  <a:lnTo>
                    <a:pt x="85458" y="11404"/>
                  </a:lnTo>
                  <a:lnTo>
                    <a:pt x="84162" y="12344"/>
                  </a:lnTo>
                  <a:lnTo>
                    <a:pt x="84162" y="36830"/>
                  </a:lnTo>
                  <a:lnTo>
                    <a:pt x="83502" y="37680"/>
                  </a:lnTo>
                  <a:lnTo>
                    <a:pt x="83527" y="38100"/>
                  </a:lnTo>
                  <a:lnTo>
                    <a:pt x="83375" y="37833"/>
                  </a:lnTo>
                  <a:lnTo>
                    <a:pt x="83324" y="38100"/>
                  </a:lnTo>
                  <a:lnTo>
                    <a:pt x="83312" y="37922"/>
                  </a:lnTo>
                  <a:lnTo>
                    <a:pt x="83286" y="37693"/>
                  </a:lnTo>
                  <a:lnTo>
                    <a:pt x="83273" y="36830"/>
                  </a:lnTo>
                  <a:lnTo>
                    <a:pt x="83273" y="35560"/>
                  </a:lnTo>
                  <a:lnTo>
                    <a:pt x="83527" y="35560"/>
                  </a:lnTo>
                  <a:lnTo>
                    <a:pt x="83273" y="36830"/>
                  </a:lnTo>
                  <a:lnTo>
                    <a:pt x="84162" y="36830"/>
                  </a:lnTo>
                  <a:lnTo>
                    <a:pt x="84162" y="12344"/>
                  </a:lnTo>
                  <a:lnTo>
                    <a:pt x="83032" y="13157"/>
                  </a:lnTo>
                  <a:lnTo>
                    <a:pt x="83032" y="35560"/>
                  </a:lnTo>
                  <a:lnTo>
                    <a:pt x="82677" y="34290"/>
                  </a:lnTo>
                  <a:lnTo>
                    <a:pt x="83032" y="35560"/>
                  </a:lnTo>
                  <a:lnTo>
                    <a:pt x="83032" y="13157"/>
                  </a:lnTo>
                  <a:lnTo>
                    <a:pt x="62433" y="27940"/>
                  </a:lnTo>
                  <a:lnTo>
                    <a:pt x="36944" y="60960"/>
                  </a:lnTo>
                  <a:lnTo>
                    <a:pt x="17233" y="102870"/>
                  </a:lnTo>
                  <a:lnTo>
                    <a:pt x="4495" y="153670"/>
                  </a:lnTo>
                  <a:lnTo>
                    <a:pt x="13627" y="151130"/>
                  </a:lnTo>
                  <a:lnTo>
                    <a:pt x="17538" y="151130"/>
                  </a:lnTo>
                  <a:lnTo>
                    <a:pt x="30683" y="153670"/>
                  </a:lnTo>
                  <a:lnTo>
                    <a:pt x="39268" y="157480"/>
                  </a:lnTo>
                  <a:lnTo>
                    <a:pt x="43980" y="161290"/>
                  </a:lnTo>
                  <a:lnTo>
                    <a:pt x="45516" y="163830"/>
                  </a:lnTo>
                  <a:lnTo>
                    <a:pt x="48539" y="161290"/>
                  </a:lnTo>
                  <a:lnTo>
                    <a:pt x="55816" y="158750"/>
                  </a:lnTo>
                  <a:lnTo>
                    <a:pt x="64808" y="156210"/>
                  </a:lnTo>
                  <a:lnTo>
                    <a:pt x="73012" y="154940"/>
                  </a:lnTo>
                  <a:lnTo>
                    <a:pt x="81445" y="156210"/>
                  </a:lnTo>
                  <a:lnTo>
                    <a:pt x="86995" y="163830"/>
                  </a:lnTo>
                  <a:lnTo>
                    <a:pt x="87249" y="163830"/>
                  </a:lnTo>
                  <a:lnTo>
                    <a:pt x="91147" y="162560"/>
                  </a:lnTo>
                  <a:lnTo>
                    <a:pt x="98221" y="160020"/>
                  </a:lnTo>
                  <a:lnTo>
                    <a:pt x="105994" y="158750"/>
                  </a:lnTo>
                  <a:lnTo>
                    <a:pt x="112001" y="157480"/>
                  </a:lnTo>
                  <a:lnTo>
                    <a:pt x="120434" y="160020"/>
                  </a:lnTo>
                  <a:lnTo>
                    <a:pt x="123507" y="165100"/>
                  </a:lnTo>
                  <a:lnTo>
                    <a:pt x="132041" y="165100"/>
                  </a:lnTo>
                  <a:lnTo>
                    <a:pt x="142811" y="160020"/>
                  </a:lnTo>
                  <a:lnTo>
                    <a:pt x="148361" y="161290"/>
                  </a:lnTo>
                  <a:lnTo>
                    <a:pt x="153276" y="161290"/>
                  </a:lnTo>
                  <a:lnTo>
                    <a:pt x="160820" y="165100"/>
                  </a:lnTo>
                  <a:lnTo>
                    <a:pt x="162699" y="166370"/>
                  </a:lnTo>
                  <a:lnTo>
                    <a:pt x="165125" y="166370"/>
                  </a:lnTo>
                  <a:lnTo>
                    <a:pt x="165925" y="166370"/>
                  </a:lnTo>
                  <a:lnTo>
                    <a:pt x="168452" y="165100"/>
                  </a:lnTo>
                  <a:lnTo>
                    <a:pt x="170141" y="165100"/>
                  </a:lnTo>
                  <a:lnTo>
                    <a:pt x="170141" y="166370"/>
                  </a:lnTo>
                  <a:lnTo>
                    <a:pt x="166814" y="166370"/>
                  </a:lnTo>
                  <a:lnTo>
                    <a:pt x="165671" y="167640"/>
                  </a:lnTo>
                  <a:lnTo>
                    <a:pt x="165481" y="167640"/>
                  </a:lnTo>
                  <a:lnTo>
                    <a:pt x="165125" y="166370"/>
                  </a:lnTo>
                  <a:lnTo>
                    <a:pt x="164782" y="167640"/>
                  </a:lnTo>
                  <a:lnTo>
                    <a:pt x="163791" y="167640"/>
                  </a:lnTo>
                  <a:lnTo>
                    <a:pt x="162445" y="168910"/>
                  </a:lnTo>
                  <a:lnTo>
                    <a:pt x="160718" y="167640"/>
                  </a:lnTo>
                  <a:lnTo>
                    <a:pt x="155905" y="167640"/>
                  </a:lnTo>
                  <a:lnTo>
                    <a:pt x="156057" y="168910"/>
                  </a:lnTo>
                  <a:lnTo>
                    <a:pt x="154711" y="168910"/>
                  </a:lnTo>
                  <a:lnTo>
                    <a:pt x="154609" y="167640"/>
                  </a:lnTo>
                  <a:lnTo>
                    <a:pt x="154012" y="167640"/>
                  </a:lnTo>
                  <a:lnTo>
                    <a:pt x="153822" y="168910"/>
                  </a:lnTo>
                  <a:lnTo>
                    <a:pt x="152920" y="167640"/>
                  </a:lnTo>
                  <a:lnTo>
                    <a:pt x="152831" y="168910"/>
                  </a:lnTo>
                  <a:lnTo>
                    <a:pt x="151587" y="168910"/>
                  </a:lnTo>
                  <a:lnTo>
                    <a:pt x="151841" y="170180"/>
                  </a:lnTo>
                  <a:lnTo>
                    <a:pt x="150152" y="170180"/>
                  </a:lnTo>
                  <a:lnTo>
                    <a:pt x="150152" y="171450"/>
                  </a:lnTo>
                  <a:lnTo>
                    <a:pt x="141516" y="171450"/>
                  </a:lnTo>
                  <a:lnTo>
                    <a:pt x="141262" y="170180"/>
                  </a:lnTo>
                  <a:lnTo>
                    <a:pt x="141363" y="171450"/>
                  </a:lnTo>
                  <a:lnTo>
                    <a:pt x="140817" y="170180"/>
                  </a:lnTo>
                  <a:lnTo>
                    <a:pt x="139484" y="171450"/>
                  </a:lnTo>
                  <a:lnTo>
                    <a:pt x="139928" y="171450"/>
                  </a:lnTo>
                  <a:lnTo>
                    <a:pt x="140728" y="171450"/>
                  </a:lnTo>
                  <a:lnTo>
                    <a:pt x="140919" y="172720"/>
                  </a:lnTo>
                  <a:lnTo>
                    <a:pt x="139928" y="171450"/>
                  </a:lnTo>
                  <a:lnTo>
                    <a:pt x="138734" y="172720"/>
                  </a:lnTo>
                  <a:lnTo>
                    <a:pt x="136156" y="171450"/>
                  </a:lnTo>
                  <a:lnTo>
                    <a:pt x="135966" y="171450"/>
                  </a:lnTo>
                  <a:lnTo>
                    <a:pt x="135166" y="172720"/>
                  </a:lnTo>
                  <a:lnTo>
                    <a:pt x="134175" y="172720"/>
                  </a:lnTo>
                  <a:lnTo>
                    <a:pt x="134378" y="173990"/>
                  </a:lnTo>
                  <a:lnTo>
                    <a:pt x="134073" y="173990"/>
                  </a:lnTo>
                  <a:lnTo>
                    <a:pt x="133921" y="172720"/>
                  </a:lnTo>
                  <a:lnTo>
                    <a:pt x="133527" y="172720"/>
                  </a:lnTo>
                  <a:lnTo>
                    <a:pt x="133527" y="173990"/>
                  </a:lnTo>
                  <a:lnTo>
                    <a:pt x="133375" y="173990"/>
                  </a:lnTo>
                  <a:lnTo>
                    <a:pt x="132803" y="173024"/>
                  </a:lnTo>
                  <a:lnTo>
                    <a:pt x="132740" y="173990"/>
                  </a:lnTo>
                  <a:lnTo>
                    <a:pt x="132676" y="172796"/>
                  </a:lnTo>
                  <a:lnTo>
                    <a:pt x="132803" y="173024"/>
                  </a:lnTo>
                  <a:lnTo>
                    <a:pt x="132829" y="172720"/>
                  </a:lnTo>
                  <a:lnTo>
                    <a:pt x="132638" y="172720"/>
                  </a:lnTo>
                  <a:lnTo>
                    <a:pt x="132486" y="172720"/>
                  </a:lnTo>
                  <a:lnTo>
                    <a:pt x="132194" y="172720"/>
                  </a:lnTo>
                  <a:lnTo>
                    <a:pt x="132435" y="173304"/>
                  </a:lnTo>
                  <a:lnTo>
                    <a:pt x="132384" y="173990"/>
                  </a:lnTo>
                  <a:lnTo>
                    <a:pt x="132194" y="172720"/>
                  </a:lnTo>
                  <a:lnTo>
                    <a:pt x="131838" y="172720"/>
                  </a:lnTo>
                  <a:lnTo>
                    <a:pt x="131495" y="173990"/>
                  </a:lnTo>
                  <a:lnTo>
                    <a:pt x="129070" y="173990"/>
                  </a:lnTo>
                  <a:lnTo>
                    <a:pt x="126085" y="172783"/>
                  </a:lnTo>
                  <a:lnTo>
                    <a:pt x="126085" y="173990"/>
                  </a:lnTo>
                  <a:lnTo>
                    <a:pt x="125298" y="175260"/>
                  </a:lnTo>
                  <a:lnTo>
                    <a:pt x="124752" y="173990"/>
                  </a:lnTo>
                  <a:lnTo>
                    <a:pt x="126085" y="173990"/>
                  </a:lnTo>
                  <a:lnTo>
                    <a:pt x="126085" y="172783"/>
                  </a:lnTo>
                  <a:lnTo>
                    <a:pt x="125933" y="172720"/>
                  </a:lnTo>
                  <a:lnTo>
                    <a:pt x="123761" y="172720"/>
                  </a:lnTo>
                  <a:lnTo>
                    <a:pt x="123952" y="173990"/>
                  </a:lnTo>
                  <a:lnTo>
                    <a:pt x="122516" y="173990"/>
                  </a:lnTo>
                  <a:lnTo>
                    <a:pt x="122313" y="172720"/>
                  </a:lnTo>
                  <a:lnTo>
                    <a:pt x="121970" y="172720"/>
                  </a:lnTo>
                  <a:lnTo>
                    <a:pt x="121627" y="173990"/>
                  </a:lnTo>
                  <a:lnTo>
                    <a:pt x="120256" y="172796"/>
                  </a:lnTo>
                  <a:lnTo>
                    <a:pt x="119989" y="173990"/>
                  </a:lnTo>
                  <a:lnTo>
                    <a:pt x="119735" y="172720"/>
                  </a:lnTo>
                  <a:lnTo>
                    <a:pt x="117411" y="172720"/>
                  </a:lnTo>
                  <a:lnTo>
                    <a:pt x="117500" y="171450"/>
                  </a:lnTo>
                  <a:lnTo>
                    <a:pt x="117208" y="172720"/>
                  </a:lnTo>
                  <a:lnTo>
                    <a:pt x="116865" y="172720"/>
                  </a:lnTo>
                  <a:lnTo>
                    <a:pt x="116509" y="171450"/>
                  </a:lnTo>
                  <a:lnTo>
                    <a:pt x="115963" y="172720"/>
                  </a:lnTo>
                  <a:lnTo>
                    <a:pt x="115620" y="172720"/>
                  </a:lnTo>
                  <a:lnTo>
                    <a:pt x="115773" y="171450"/>
                  </a:lnTo>
                  <a:lnTo>
                    <a:pt x="113436" y="171450"/>
                  </a:lnTo>
                  <a:lnTo>
                    <a:pt x="113195" y="172720"/>
                  </a:lnTo>
                  <a:lnTo>
                    <a:pt x="112102" y="171450"/>
                  </a:lnTo>
                  <a:lnTo>
                    <a:pt x="111404" y="171450"/>
                  </a:lnTo>
                  <a:lnTo>
                    <a:pt x="108673" y="172720"/>
                  </a:lnTo>
                  <a:lnTo>
                    <a:pt x="107886" y="172720"/>
                  </a:lnTo>
                  <a:lnTo>
                    <a:pt x="107340" y="171450"/>
                  </a:lnTo>
                  <a:lnTo>
                    <a:pt x="106197" y="172720"/>
                  </a:lnTo>
                  <a:lnTo>
                    <a:pt x="97015" y="172720"/>
                  </a:lnTo>
                  <a:lnTo>
                    <a:pt x="98310" y="173990"/>
                  </a:lnTo>
                  <a:lnTo>
                    <a:pt x="98107" y="173990"/>
                  </a:lnTo>
                  <a:lnTo>
                    <a:pt x="98209" y="175260"/>
                  </a:lnTo>
                  <a:lnTo>
                    <a:pt x="98552" y="173990"/>
                  </a:lnTo>
                  <a:lnTo>
                    <a:pt x="104406" y="173990"/>
                  </a:lnTo>
                  <a:lnTo>
                    <a:pt x="104165" y="175260"/>
                  </a:lnTo>
                  <a:lnTo>
                    <a:pt x="103962" y="175260"/>
                  </a:lnTo>
                  <a:lnTo>
                    <a:pt x="102971" y="176530"/>
                  </a:lnTo>
                  <a:lnTo>
                    <a:pt x="99644" y="176530"/>
                  </a:lnTo>
                  <a:lnTo>
                    <a:pt x="99352" y="177800"/>
                  </a:lnTo>
                  <a:lnTo>
                    <a:pt x="93687" y="177800"/>
                  </a:lnTo>
                  <a:lnTo>
                    <a:pt x="93243" y="176530"/>
                  </a:lnTo>
                  <a:lnTo>
                    <a:pt x="92646" y="177800"/>
                  </a:lnTo>
                  <a:lnTo>
                    <a:pt x="90665" y="176530"/>
                  </a:lnTo>
                  <a:lnTo>
                    <a:pt x="87337" y="175260"/>
                  </a:lnTo>
                  <a:lnTo>
                    <a:pt x="88684" y="176530"/>
                  </a:lnTo>
                  <a:lnTo>
                    <a:pt x="85255" y="176530"/>
                  </a:lnTo>
                  <a:lnTo>
                    <a:pt x="84912" y="175260"/>
                  </a:lnTo>
                  <a:lnTo>
                    <a:pt x="84658" y="176530"/>
                  </a:lnTo>
                  <a:lnTo>
                    <a:pt x="83375" y="175260"/>
                  </a:lnTo>
                  <a:lnTo>
                    <a:pt x="81686" y="175260"/>
                  </a:lnTo>
                  <a:lnTo>
                    <a:pt x="81584" y="176530"/>
                  </a:lnTo>
                  <a:lnTo>
                    <a:pt x="81140" y="175260"/>
                  </a:lnTo>
                  <a:lnTo>
                    <a:pt x="80594" y="175260"/>
                  </a:lnTo>
                  <a:lnTo>
                    <a:pt x="80695" y="176530"/>
                  </a:lnTo>
                  <a:lnTo>
                    <a:pt x="80149" y="175260"/>
                  </a:lnTo>
                  <a:lnTo>
                    <a:pt x="79895" y="176530"/>
                  </a:lnTo>
                  <a:lnTo>
                    <a:pt x="79260" y="176530"/>
                  </a:lnTo>
                  <a:lnTo>
                    <a:pt x="79362" y="175260"/>
                  </a:lnTo>
                  <a:lnTo>
                    <a:pt x="74688" y="175260"/>
                  </a:lnTo>
                  <a:lnTo>
                    <a:pt x="74891" y="176530"/>
                  </a:lnTo>
                  <a:lnTo>
                    <a:pt x="74142" y="176530"/>
                  </a:lnTo>
                  <a:lnTo>
                    <a:pt x="74053" y="175260"/>
                  </a:lnTo>
                  <a:lnTo>
                    <a:pt x="73456" y="175260"/>
                  </a:lnTo>
                  <a:lnTo>
                    <a:pt x="73355" y="176530"/>
                  </a:lnTo>
                  <a:lnTo>
                    <a:pt x="71920" y="176530"/>
                  </a:lnTo>
                  <a:lnTo>
                    <a:pt x="71018" y="177800"/>
                  </a:lnTo>
                  <a:lnTo>
                    <a:pt x="70472" y="177800"/>
                  </a:lnTo>
                  <a:lnTo>
                    <a:pt x="70370" y="176530"/>
                  </a:lnTo>
                  <a:lnTo>
                    <a:pt x="69837" y="176530"/>
                  </a:lnTo>
                  <a:lnTo>
                    <a:pt x="70027" y="177800"/>
                  </a:lnTo>
                  <a:lnTo>
                    <a:pt x="68694" y="177800"/>
                  </a:lnTo>
                  <a:lnTo>
                    <a:pt x="68148" y="177800"/>
                  </a:lnTo>
                  <a:lnTo>
                    <a:pt x="68148" y="176530"/>
                  </a:lnTo>
                  <a:lnTo>
                    <a:pt x="67792" y="176530"/>
                  </a:lnTo>
                  <a:lnTo>
                    <a:pt x="67602" y="177800"/>
                  </a:lnTo>
                  <a:lnTo>
                    <a:pt x="67157" y="176530"/>
                  </a:lnTo>
                  <a:lnTo>
                    <a:pt x="66255" y="177800"/>
                  </a:lnTo>
                  <a:lnTo>
                    <a:pt x="65468" y="177800"/>
                  </a:lnTo>
                  <a:lnTo>
                    <a:pt x="65608" y="176530"/>
                  </a:lnTo>
                  <a:lnTo>
                    <a:pt x="65163" y="176530"/>
                  </a:lnTo>
                  <a:lnTo>
                    <a:pt x="65024" y="177800"/>
                  </a:lnTo>
                  <a:lnTo>
                    <a:pt x="62941" y="177800"/>
                  </a:lnTo>
                  <a:lnTo>
                    <a:pt x="62687" y="179070"/>
                  </a:lnTo>
                  <a:lnTo>
                    <a:pt x="63182" y="179070"/>
                  </a:lnTo>
                  <a:lnTo>
                    <a:pt x="64173" y="180340"/>
                  </a:lnTo>
                  <a:lnTo>
                    <a:pt x="64477" y="180340"/>
                  </a:lnTo>
                  <a:lnTo>
                    <a:pt x="64719" y="181610"/>
                  </a:lnTo>
                  <a:lnTo>
                    <a:pt x="66802" y="181610"/>
                  </a:lnTo>
                  <a:lnTo>
                    <a:pt x="66903" y="182880"/>
                  </a:lnTo>
                  <a:lnTo>
                    <a:pt x="67500" y="182880"/>
                  </a:lnTo>
                  <a:lnTo>
                    <a:pt x="67602" y="184150"/>
                  </a:lnTo>
                  <a:lnTo>
                    <a:pt x="68783" y="184150"/>
                  </a:lnTo>
                  <a:lnTo>
                    <a:pt x="70129" y="185420"/>
                  </a:lnTo>
                  <a:lnTo>
                    <a:pt x="68046" y="185420"/>
                  </a:lnTo>
                  <a:lnTo>
                    <a:pt x="67792" y="186690"/>
                  </a:lnTo>
                  <a:lnTo>
                    <a:pt x="66802" y="186690"/>
                  </a:lnTo>
                  <a:lnTo>
                    <a:pt x="66357" y="187960"/>
                  </a:lnTo>
                  <a:lnTo>
                    <a:pt x="70129" y="187960"/>
                  </a:lnTo>
                  <a:lnTo>
                    <a:pt x="70027" y="189230"/>
                  </a:lnTo>
                  <a:lnTo>
                    <a:pt x="69240" y="189230"/>
                  </a:lnTo>
                  <a:lnTo>
                    <a:pt x="69240" y="193040"/>
                  </a:lnTo>
                  <a:lnTo>
                    <a:pt x="68783" y="194310"/>
                  </a:lnTo>
                  <a:lnTo>
                    <a:pt x="68338" y="193040"/>
                  </a:lnTo>
                  <a:lnTo>
                    <a:pt x="69240" y="193040"/>
                  </a:lnTo>
                  <a:lnTo>
                    <a:pt x="69240" y="189230"/>
                  </a:lnTo>
                  <a:lnTo>
                    <a:pt x="68148" y="189230"/>
                  </a:lnTo>
                  <a:lnTo>
                    <a:pt x="67157" y="190500"/>
                  </a:lnTo>
                  <a:lnTo>
                    <a:pt x="66357" y="190500"/>
                  </a:lnTo>
                  <a:lnTo>
                    <a:pt x="66154" y="189230"/>
                  </a:lnTo>
                  <a:lnTo>
                    <a:pt x="64477" y="189230"/>
                  </a:lnTo>
                  <a:lnTo>
                    <a:pt x="64274" y="190500"/>
                  </a:lnTo>
                  <a:lnTo>
                    <a:pt x="61252" y="189230"/>
                  </a:lnTo>
                  <a:lnTo>
                    <a:pt x="60947" y="190500"/>
                  </a:lnTo>
                  <a:lnTo>
                    <a:pt x="61391" y="190500"/>
                  </a:lnTo>
                  <a:lnTo>
                    <a:pt x="61391" y="191770"/>
                  </a:lnTo>
                  <a:lnTo>
                    <a:pt x="64173" y="191770"/>
                  </a:lnTo>
                  <a:lnTo>
                    <a:pt x="64376" y="193040"/>
                  </a:lnTo>
                  <a:lnTo>
                    <a:pt x="64820" y="191770"/>
                  </a:lnTo>
                  <a:lnTo>
                    <a:pt x="65163" y="193040"/>
                  </a:lnTo>
                  <a:lnTo>
                    <a:pt x="64376" y="193040"/>
                  </a:lnTo>
                  <a:lnTo>
                    <a:pt x="64566" y="194310"/>
                  </a:lnTo>
                  <a:lnTo>
                    <a:pt x="64173" y="193040"/>
                  </a:lnTo>
                  <a:lnTo>
                    <a:pt x="63728" y="194310"/>
                  </a:lnTo>
                  <a:lnTo>
                    <a:pt x="62585" y="193040"/>
                  </a:lnTo>
                  <a:lnTo>
                    <a:pt x="61048" y="193040"/>
                  </a:lnTo>
                  <a:lnTo>
                    <a:pt x="60261" y="191770"/>
                  </a:lnTo>
                  <a:lnTo>
                    <a:pt x="57480" y="191770"/>
                  </a:lnTo>
                  <a:lnTo>
                    <a:pt x="57480" y="190500"/>
                  </a:lnTo>
                  <a:lnTo>
                    <a:pt x="55245" y="190500"/>
                  </a:lnTo>
                  <a:lnTo>
                    <a:pt x="55245" y="189230"/>
                  </a:lnTo>
                  <a:lnTo>
                    <a:pt x="53809" y="189230"/>
                  </a:lnTo>
                  <a:lnTo>
                    <a:pt x="53162" y="187960"/>
                  </a:lnTo>
                  <a:lnTo>
                    <a:pt x="52514" y="189230"/>
                  </a:lnTo>
                  <a:lnTo>
                    <a:pt x="50482" y="187960"/>
                  </a:lnTo>
                  <a:lnTo>
                    <a:pt x="47409" y="187960"/>
                  </a:lnTo>
                  <a:lnTo>
                    <a:pt x="46520" y="186690"/>
                  </a:lnTo>
                  <a:lnTo>
                    <a:pt x="44284" y="186690"/>
                  </a:lnTo>
                  <a:lnTo>
                    <a:pt x="44081" y="185420"/>
                  </a:lnTo>
                  <a:lnTo>
                    <a:pt x="42748" y="185420"/>
                  </a:lnTo>
                  <a:lnTo>
                    <a:pt x="44183" y="186690"/>
                  </a:lnTo>
                  <a:lnTo>
                    <a:pt x="40513" y="186690"/>
                  </a:lnTo>
                  <a:lnTo>
                    <a:pt x="40614" y="185420"/>
                  </a:lnTo>
                  <a:lnTo>
                    <a:pt x="39166" y="185420"/>
                  </a:lnTo>
                  <a:lnTo>
                    <a:pt x="38176" y="186690"/>
                  </a:lnTo>
                  <a:lnTo>
                    <a:pt x="38430" y="185420"/>
                  </a:lnTo>
                  <a:lnTo>
                    <a:pt x="36741" y="185420"/>
                  </a:lnTo>
                  <a:lnTo>
                    <a:pt x="36639" y="184150"/>
                  </a:lnTo>
                  <a:lnTo>
                    <a:pt x="37185" y="184150"/>
                  </a:lnTo>
                  <a:lnTo>
                    <a:pt x="37185" y="182880"/>
                  </a:lnTo>
                  <a:lnTo>
                    <a:pt x="32181" y="182880"/>
                  </a:lnTo>
                  <a:lnTo>
                    <a:pt x="32181" y="184150"/>
                  </a:lnTo>
                  <a:lnTo>
                    <a:pt x="26873" y="184150"/>
                  </a:lnTo>
                  <a:lnTo>
                    <a:pt x="23291" y="185420"/>
                  </a:lnTo>
                  <a:lnTo>
                    <a:pt x="20764" y="185420"/>
                  </a:lnTo>
                  <a:lnTo>
                    <a:pt x="15557" y="187960"/>
                  </a:lnTo>
                  <a:lnTo>
                    <a:pt x="15316" y="187960"/>
                  </a:lnTo>
                  <a:lnTo>
                    <a:pt x="15011" y="186690"/>
                  </a:lnTo>
                  <a:lnTo>
                    <a:pt x="14770" y="187960"/>
                  </a:lnTo>
                  <a:lnTo>
                    <a:pt x="11087" y="187960"/>
                  </a:lnTo>
                  <a:lnTo>
                    <a:pt x="11087" y="189230"/>
                  </a:lnTo>
                  <a:lnTo>
                    <a:pt x="8115" y="189230"/>
                  </a:lnTo>
                  <a:lnTo>
                    <a:pt x="6578" y="190500"/>
                  </a:lnTo>
                  <a:lnTo>
                    <a:pt x="6235" y="190500"/>
                  </a:lnTo>
                  <a:lnTo>
                    <a:pt x="5981" y="189230"/>
                  </a:lnTo>
                  <a:lnTo>
                    <a:pt x="5435" y="190500"/>
                  </a:lnTo>
                  <a:lnTo>
                    <a:pt x="1562" y="190500"/>
                  </a:lnTo>
                  <a:lnTo>
                    <a:pt x="1663" y="191770"/>
                  </a:lnTo>
                  <a:lnTo>
                    <a:pt x="381" y="191770"/>
                  </a:lnTo>
                  <a:lnTo>
                    <a:pt x="76" y="198120"/>
                  </a:lnTo>
                  <a:lnTo>
                    <a:pt x="0" y="200660"/>
                  </a:lnTo>
                  <a:lnTo>
                    <a:pt x="114" y="217170"/>
                  </a:lnTo>
                  <a:lnTo>
                    <a:pt x="342" y="226060"/>
                  </a:lnTo>
                  <a:lnTo>
                    <a:pt x="1549" y="243840"/>
                  </a:lnTo>
                  <a:lnTo>
                    <a:pt x="3530" y="259080"/>
                  </a:lnTo>
                  <a:lnTo>
                    <a:pt x="6235" y="275590"/>
                  </a:lnTo>
                  <a:lnTo>
                    <a:pt x="11341" y="270510"/>
                  </a:lnTo>
                  <a:lnTo>
                    <a:pt x="16802" y="266700"/>
                  </a:lnTo>
                  <a:lnTo>
                    <a:pt x="48514" y="238760"/>
                  </a:lnTo>
                  <a:lnTo>
                    <a:pt x="79311" y="220980"/>
                  </a:lnTo>
                  <a:lnTo>
                    <a:pt x="80048" y="220980"/>
                  </a:lnTo>
                  <a:lnTo>
                    <a:pt x="79654" y="219710"/>
                  </a:lnTo>
                  <a:lnTo>
                    <a:pt x="74891" y="222250"/>
                  </a:lnTo>
                  <a:lnTo>
                    <a:pt x="75234" y="220980"/>
                  </a:lnTo>
                  <a:lnTo>
                    <a:pt x="123355" y="200660"/>
                  </a:lnTo>
                  <a:lnTo>
                    <a:pt x="159969" y="193040"/>
                  </a:lnTo>
                  <a:lnTo>
                    <a:pt x="172974" y="194310"/>
                  </a:lnTo>
                  <a:lnTo>
                    <a:pt x="210718" y="212090"/>
                  </a:lnTo>
                  <a:lnTo>
                    <a:pt x="212509" y="213360"/>
                  </a:lnTo>
                  <a:lnTo>
                    <a:pt x="215341" y="217170"/>
                  </a:lnTo>
                  <a:lnTo>
                    <a:pt x="213347" y="217170"/>
                  </a:lnTo>
                  <a:lnTo>
                    <a:pt x="213055" y="215900"/>
                  </a:lnTo>
                  <a:lnTo>
                    <a:pt x="212712" y="215900"/>
                  </a:lnTo>
                  <a:lnTo>
                    <a:pt x="212801" y="217170"/>
                  </a:lnTo>
                  <a:lnTo>
                    <a:pt x="213245" y="217170"/>
                  </a:lnTo>
                  <a:lnTo>
                    <a:pt x="213347" y="218440"/>
                  </a:lnTo>
                  <a:lnTo>
                    <a:pt x="212712" y="218440"/>
                  </a:lnTo>
                  <a:lnTo>
                    <a:pt x="212305" y="217170"/>
                  </a:lnTo>
                  <a:lnTo>
                    <a:pt x="212305" y="218440"/>
                  </a:lnTo>
                  <a:lnTo>
                    <a:pt x="211963" y="218440"/>
                  </a:lnTo>
                  <a:lnTo>
                    <a:pt x="211467" y="217170"/>
                  </a:lnTo>
                  <a:lnTo>
                    <a:pt x="211213" y="218440"/>
                  </a:lnTo>
                  <a:lnTo>
                    <a:pt x="210718" y="218440"/>
                  </a:lnTo>
                  <a:lnTo>
                    <a:pt x="209981" y="217170"/>
                  </a:lnTo>
                  <a:lnTo>
                    <a:pt x="209435" y="217170"/>
                  </a:lnTo>
                  <a:lnTo>
                    <a:pt x="214515" y="222250"/>
                  </a:lnTo>
                  <a:lnTo>
                    <a:pt x="218986" y="228600"/>
                  </a:lnTo>
                  <a:lnTo>
                    <a:pt x="222732" y="233680"/>
                  </a:lnTo>
                  <a:lnTo>
                    <a:pt x="225653" y="240030"/>
                  </a:lnTo>
                  <a:lnTo>
                    <a:pt x="225755" y="241300"/>
                  </a:lnTo>
                  <a:lnTo>
                    <a:pt x="225945" y="241300"/>
                  </a:lnTo>
                  <a:lnTo>
                    <a:pt x="225209" y="242570"/>
                  </a:lnTo>
                  <a:lnTo>
                    <a:pt x="224904" y="242570"/>
                  </a:lnTo>
                  <a:lnTo>
                    <a:pt x="224561" y="243840"/>
                  </a:lnTo>
                  <a:lnTo>
                    <a:pt x="224713" y="243840"/>
                  </a:lnTo>
                  <a:lnTo>
                    <a:pt x="224713" y="245110"/>
                  </a:lnTo>
                  <a:lnTo>
                    <a:pt x="225755" y="245110"/>
                  </a:lnTo>
                  <a:lnTo>
                    <a:pt x="231305" y="247650"/>
                  </a:lnTo>
                  <a:lnTo>
                    <a:pt x="233743" y="247650"/>
                  </a:lnTo>
                  <a:lnTo>
                    <a:pt x="235331" y="248920"/>
                  </a:lnTo>
                  <a:lnTo>
                    <a:pt x="237312" y="248920"/>
                  </a:lnTo>
                  <a:lnTo>
                    <a:pt x="238899" y="250190"/>
                  </a:lnTo>
                  <a:lnTo>
                    <a:pt x="249021" y="254000"/>
                  </a:lnTo>
                  <a:lnTo>
                    <a:pt x="250266" y="243840"/>
                  </a:lnTo>
                  <a:lnTo>
                    <a:pt x="251180" y="232410"/>
                  </a:lnTo>
                  <a:lnTo>
                    <a:pt x="251675" y="222250"/>
                  </a:lnTo>
                  <a:lnTo>
                    <a:pt x="251790" y="218440"/>
                  </a:lnTo>
                  <a:lnTo>
                    <a:pt x="251942" y="209550"/>
                  </a:lnTo>
                  <a:close/>
                </a:path>
                <a:path w="404495" h="420370">
                  <a:moveTo>
                    <a:pt x="262915" y="361251"/>
                  </a:moveTo>
                  <a:lnTo>
                    <a:pt x="258343" y="361251"/>
                  </a:lnTo>
                  <a:lnTo>
                    <a:pt x="251891" y="369138"/>
                  </a:lnTo>
                  <a:lnTo>
                    <a:pt x="254876" y="369138"/>
                  </a:lnTo>
                  <a:lnTo>
                    <a:pt x="262915" y="361251"/>
                  </a:lnTo>
                  <a:close/>
                </a:path>
                <a:path w="404495" h="420370">
                  <a:moveTo>
                    <a:pt x="264693" y="378510"/>
                  </a:moveTo>
                  <a:lnTo>
                    <a:pt x="263664" y="374294"/>
                  </a:lnTo>
                  <a:lnTo>
                    <a:pt x="262966" y="371373"/>
                  </a:lnTo>
                  <a:lnTo>
                    <a:pt x="261327" y="371373"/>
                  </a:lnTo>
                  <a:lnTo>
                    <a:pt x="261327" y="380796"/>
                  </a:lnTo>
                  <a:lnTo>
                    <a:pt x="261327" y="384771"/>
                  </a:lnTo>
                  <a:lnTo>
                    <a:pt x="249669" y="384771"/>
                  </a:lnTo>
                  <a:lnTo>
                    <a:pt x="249682" y="380796"/>
                  </a:lnTo>
                  <a:lnTo>
                    <a:pt x="250215" y="374294"/>
                  </a:lnTo>
                  <a:lnTo>
                    <a:pt x="260921" y="374294"/>
                  </a:lnTo>
                  <a:lnTo>
                    <a:pt x="261327" y="380796"/>
                  </a:lnTo>
                  <a:lnTo>
                    <a:pt x="261327" y="371373"/>
                  </a:lnTo>
                  <a:lnTo>
                    <a:pt x="246684" y="371373"/>
                  </a:lnTo>
                  <a:lnTo>
                    <a:pt x="246405" y="378510"/>
                  </a:lnTo>
                  <a:lnTo>
                    <a:pt x="246468" y="399008"/>
                  </a:lnTo>
                  <a:lnTo>
                    <a:pt x="246684" y="404266"/>
                  </a:lnTo>
                  <a:lnTo>
                    <a:pt x="262216" y="404266"/>
                  </a:lnTo>
                  <a:lnTo>
                    <a:pt x="263512" y="401383"/>
                  </a:lnTo>
                  <a:lnTo>
                    <a:pt x="264591" y="399008"/>
                  </a:lnTo>
                  <a:lnTo>
                    <a:pt x="264591" y="393255"/>
                  </a:lnTo>
                  <a:lnTo>
                    <a:pt x="261327" y="393255"/>
                  </a:lnTo>
                  <a:lnTo>
                    <a:pt x="261073" y="397014"/>
                  </a:lnTo>
                  <a:lnTo>
                    <a:pt x="260477" y="401383"/>
                  </a:lnTo>
                  <a:lnTo>
                    <a:pt x="249072" y="401383"/>
                  </a:lnTo>
                  <a:lnTo>
                    <a:pt x="249567" y="393255"/>
                  </a:lnTo>
                  <a:lnTo>
                    <a:pt x="249669" y="387642"/>
                  </a:lnTo>
                  <a:lnTo>
                    <a:pt x="264693" y="387642"/>
                  </a:lnTo>
                  <a:lnTo>
                    <a:pt x="264693" y="384771"/>
                  </a:lnTo>
                  <a:lnTo>
                    <a:pt x="264693" y="378510"/>
                  </a:lnTo>
                  <a:close/>
                </a:path>
                <a:path w="404495" h="420370">
                  <a:moveTo>
                    <a:pt x="275907" y="319874"/>
                  </a:moveTo>
                  <a:lnTo>
                    <a:pt x="272580" y="317144"/>
                  </a:lnTo>
                  <a:lnTo>
                    <a:pt x="265290" y="317144"/>
                  </a:lnTo>
                  <a:lnTo>
                    <a:pt x="262763" y="318681"/>
                  </a:lnTo>
                  <a:lnTo>
                    <a:pt x="261175" y="321017"/>
                  </a:lnTo>
                  <a:lnTo>
                    <a:pt x="261023" y="321017"/>
                  </a:lnTo>
                  <a:lnTo>
                    <a:pt x="261023" y="317944"/>
                  </a:lnTo>
                  <a:lnTo>
                    <a:pt x="257695" y="317944"/>
                  </a:lnTo>
                  <a:lnTo>
                    <a:pt x="257695" y="349199"/>
                  </a:lnTo>
                  <a:lnTo>
                    <a:pt x="261023" y="349199"/>
                  </a:lnTo>
                  <a:lnTo>
                    <a:pt x="261023" y="322656"/>
                  </a:lnTo>
                  <a:lnTo>
                    <a:pt x="264502" y="320027"/>
                  </a:lnTo>
                  <a:lnTo>
                    <a:pt x="272288" y="320027"/>
                  </a:lnTo>
                  <a:lnTo>
                    <a:pt x="272580" y="322897"/>
                  </a:lnTo>
                  <a:lnTo>
                    <a:pt x="272580" y="349199"/>
                  </a:lnTo>
                  <a:lnTo>
                    <a:pt x="275907" y="349199"/>
                  </a:lnTo>
                  <a:lnTo>
                    <a:pt x="275907" y="319874"/>
                  </a:lnTo>
                  <a:close/>
                </a:path>
                <a:path w="404495" h="420370">
                  <a:moveTo>
                    <a:pt x="287769" y="401294"/>
                  </a:moveTo>
                  <a:lnTo>
                    <a:pt x="281813" y="401383"/>
                  </a:lnTo>
                  <a:lnTo>
                    <a:pt x="275361" y="401383"/>
                  </a:lnTo>
                  <a:lnTo>
                    <a:pt x="275361" y="374294"/>
                  </a:lnTo>
                  <a:lnTo>
                    <a:pt x="287388" y="374294"/>
                  </a:lnTo>
                  <a:lnTo>
                    <a:pt x="286181" y="372516"/>
                  </a:lnTo>
                  <a:lnTo>
                    <a:pt x="284099" y="371373"/>
                  </a:lnTo>
                  <a:lnTo>
                    <a:pt x="272084" y="371373"/>
                  </a:lnTo>
                  <a:lnTo>
                    <a:pt x="271843" y="382231"/>
                  </a:lnTo>
                  <a:lnTo>
                    <a:pt x="271843" y="394690"/>
                  </a:lnTo>
                  <a:lnTo>
                    <a:pt x="272338" y="404266"/>
                  </a:lnTo>
                  <a:lnTo>
                    <a:pt x="283603" y="404266"/>
                  </a:lnTo>
                  <a:lnTo>
                    <a:pt x="286080" y="403466"/>
                  </a:lnTo>
                  <a:lnTo>
                    <a:pt x="287693" y="401383"/>
                  </a:lnTo>
                  <a:close/>
                </a:path>
                <a:path w="404495" h="420370">
                  <a:moveTo>
                    <a:pt x="287959" y="401231"/>
                  </a:moveTo>
                  <a:lnTo>
                    <a:pt x="287820" y="401231"/>
                  </a:lnTo>
                  <a:lnTo>
                    <a:pt x="287959" y="401281"/>
                  </a:lnTo>
                  <a:close/>
                </a:path>
                <a:path w="404495" h="420370">
                  <a:moveTo>
                    <a:pt x="288061" y="374294"/>
                  </a:moveTo>
                  <a:lnTo>
                    <a:pt x="287388" y="374294"/>
                  </a:lnTo>
                  <a:lnTo>
                    <a:pt x="287909" y="375043"/>
                  </a:lnTo>
                  <a:lnTo>
                    <a:pt x="288061" y="375043"/>
                  </a:lnTo>
                  <a:lnTo>
                    <a:pt x="288061" y="374294"/>
                  </a:lnTo>
                  <a:close/>
                </a:path>
                <a:path w="404495" h="420370">
                  <a:moveTo>
                    <a:pt x="291439" y="372211"/>
                  </a:moveTo>
                  <a:lnTo>
                    <a:pt x="288061" y="372211"/>
                  </a:lnTo>
                  <a:lnTo>
                    <a:pt x="288061" y="374294"/>
                  </a:lnTo>
                  <a:lnTo>
                    <a:pt x="288658" y="374294"/>
                  </a:lnTo>
                  <a:lnTo>
                    <a:pt x="288137" y="382231"/>
                  </a:lnTo>
                  <a:lnTo>
                    <a:pt x="288036" y="394690"/>
                  </a:lnTo>
                  <a:lnTo>
                    <a:pt x="288061" y="401231"/>
                  </a:lnTo>
                  <a:lnTo>
                    <a:pt x="287947" y="403466"/>
                  </a:lnTo>
                  <a:lnTo>
                    <a:pt x="288023" y="407085"/>
                  </a:lnTo>
                  <a:lnTo>
                    <a:pt x="288505" y="411264"/>
                  </a:lnTo>
                  <a:lnTo>
                    <a:pt x="281508" y="411264"/>
                  </a:lnTo>
                  <a:lnTo>
                    <a:pt x="278841" y="411162"/>
                  </a:lnTo>
                  <a:lnTo>
                    <a:pt x="276161" y="409917"/>
                  </a:lnTo>
                  <a:lnTo>
                    <a:pt x="276009" y="407085"/>
                  </a:lnTo>
                  <a:lnTo>
                    <a:pt x="272529" y="407085"/>
                  </a:lnTo>
                  <a:lnTo>
                    <a:pt x="272783" y="412000"/>
                  </a:lnTo>
                  <a:lnTo>
                    <a:pt x="276847" y="414185"/>
                  </a:lnTo>
                  <a:lnTo>
                    <a:pt x="289001" y="414185"/>
                  </a:lnTo>
                  <a:lnTo>
                    <a:pt x="290537" y="411264"/>
                  </a:lnTo>
                  <a:lnTo>
                    <a:pt x="291439" y="409575"/>
                  </a:lnTo>
                  <a:lnTo>
                    <a:pt x="291439" y="372211"/>
                  </a:lnTo>
                  <a:close/>
                </a:path>
                <a:path w="404495" h="420370">
                  <a:moveTo>
                    <a:pt x="303237" y="247789"/>
                  </a:moveTo>
                  <a:lnTo>
                    <a:pt x="301853" y="239661"/>
                  </a:lnTo>
                  <a:lnTo>
                    <a:pt x="298945" y="236042"/>
                  </a:lnTo>
                  <a:lnTo>
                    <a:pt x="297713" y="234530"/>
                  </a:lnTo>
                  <a:lnTo>
                    <a:pt x="297586" y="234492"/>
                  </a:lnTo>
                  <a:lnTo>
                    <a:pt x="297586" y="238620"/>
                  </a:lnTo>
                  <a:lnTo>
                    <a:pt x="297586" y="259702"/>
                  </a:lnTo>
                  <a:lnTo>
                    <a:pt x="290195" y="261188"/>
                  </a:lnTo>
                  <a:lnTo>
                    <a:pt x="275158" y="261188"/>
                  </a:lnTo>
                  <a:lnTo>
                    <a:pt x="275158" y="236042"/>
                  </a:lnTo>
                  <a:lnTo>
                    <a:pt x="283502" y="236042"/>
                  </a:lnTo>
                  <a:lnTo>
                    <a:pt x="292481" y="236232"/>
                  </a:lnTo>
                  <a:lnTo>
                    <a:pt x="297586" y="238620"/>
                  </a:lnTo>
                  <a:lnTo>
                    <a:pt x="297586" y="234492"/>
                  </a:lnTo>
                  <a:lnTo>
                    <a:pt x="290804" y="231851"/>
                  </a:lnTo>
                  <a:lnTo>
                    <a:pt x="281114" y="231076"/>
                  </a:lnTo>
                  <a:lnTo>
                    <a:pt x="269506" y="231076"/>
                  </a:lnTo>
                  <a:lnTo>
                    <a:pt x="269506" y="294970"/>
                  </a:lnTo>
                  <a:lnTo>
                    <a:pt x="275158" y="294970"/>
                  </a:lnTo>
                  <a:lnTo>
                    <a:pt x="275158" y="266103"/>
                  </a:lnTo>
                  <a:lnTo>
                    <a:pt x="286473" y="266103"/>
                  </a:lnTo>
                  <a:lnTo>
                    <a:pt x="293712" y="265163"/>
                  </a:lnTo>
                  <a:lnTo>
                    <a:pt x="297891" y="261683"/>
                  </a:lnTo>
                  <a:lnTo>
                    <a:pt x="298500" y="261188"/>
                  </a:lnTo>
                  <a:lnTo>
                    <a:pt x="301752" y="258610"/>
                  </a:lnTo>
                  <a:lnTo>
                    <a:pt x="303237" y="253898"/>
                  </a:lnTo>
                  <a:lnTo>
                    <a:pt x="303237" y="247789"/>
                  </a:lnTo>
                  <a:close/>
                </a:path>
                <a:path w="404495" h="420370">
                  <a:moveTo>
                    <a:pt x="303491" y="346964"/>
                  </a:moveTo>
                  <a:lnTo>
                    <a:pt x="301510" y="347014"/>
                  </a:lnTo>
                  <a:lnTo>
                    <a:pt x="301155" y="346710"/>
                  </a:lnTo>
                  <a:lnTo>
                    <a:pt x="301155" y="332333"/>
                  </a:lnTo>
                  <a:lnTo>
                    <a:pt x="301066" y="321360"/>
                  </a:lnTo>
                  <a:lnTo>
                    <a:pt x="299999" y="320027"/>
                  </a:lnTo>
                  <a:lnTo>
                    <a:pt x="299618" y="319532"/>
                  </a:lnTo>
                  <a:lnTo>
                    <a:pt x="298081" y="317690"/>
                  </a:lnTo>
                  <a:lnTo>
                    <a:pt x="295656" y="317144"/>
                  </a:lnTo>
                  <a:lnTo>
                    <a:pt x="287362" y="317144"/>
                  </a:lnTo>
                  <a:lnTo>
                    <a:pt x="284238" y="320319"/>
                  </a:lnTo>
                  <a:lnTo>
                    <a:pt x="284441" y="325831"/>
                  </a:lnTo>
                  <a:lnTo>
                    <a:pt x="287667" y="325831"/>
                  </a:lnTo>
                  <a:lnTo>
                    <a:pt x="288137" y="323405"/>
                  </a:lnTo>
                  <a:lnTo>
                    <a:pt x="288163" y="320027"/>
                  </a:lnTo>
                  <a:lnTo>
                    <a:pt x="295846" y="320027"/>
                  </a:lnTo>
                  <a:lnTo>
                    <a:pt x="297040" y="321271"/>
                  </a:lnTo>
                  <a:lnTo>
                    <a:pt x="297497" y="323049"/>
                  </a:lnTo>
                  <a:lnTo>
                    <a:pt x="297789" y="324446"/>
                  </a:lnTo>
                  <a:lnTo>
                    <a:pt x="297891" y="327075"/>
                  </a:lnTo>
                  <a:lnTo>
                    <a:pt x="297840" y="327342"/>
                  </a:lnTo>
                  <a:lnTo>
                    <a:pt x="297840" y="332333"/>
                  </a:lnTo>
                  <a:lnTo>
                    <a:pt x="297840" y="340169"/>
                  </a:lnTo>
                  <a:lnTo>
                    <a:pt x="297586" y="342798"/>
                  </a:lnTo>
                  <a:lnTo>
                    <a:pt x="296176" y="344728"/>
                  </a:lnTo>
                  <a:lnTo>
                    <a:pt x="295211" y="346214"/>
                  </a:lnTo>
                  <a:lnTo>
                    <a:pt x="293624" y="347116"/>
                  </a:lnTo>
                  <a:lnTo>
                    <a:pt x="287909" y="347116"/>
                  </a:lnTo>
                  <a:lnTo>
                    <a:pt x="286931" y="344779"/>
                  </a:lnTo>
                  <a:lnTo>
                    <a:pt x="286994" y="337832"/>
                  </a:lnTo>
                  <a:lnTo>
                    <a:pt x="287667" y="336689"/>
                  </a:lnTo>
                  <a:lnTo>
                    <a:pt x="291134" y="335203"/>
                  </a:lnTo>
                  <a:lnTo>
                    <a:pt x="293319" y="334314"/>
                  </a:lnTo>
                  <a:lnTo>
                    <a:pt x="295605" y="333514"/>
                  </a:lnTo>
                  <a:lnTo>
                    <a:pt x="297840" y="332333"/>
                  </a:lnTo>
                  <a:lnTo>
                    <a:pt x="297840" y="327342"/>
                  </a:lnTo>
                  <a:lnTo>
                    <a:pt x="297637" y="328358"/>
                  </a:lnTo>
                  <a:lnTo>
                    <a:pt x="297586" y="328752"/>
                  </a:lnTo>
                  <a:lnTo>
                    <a:pt x="297294" y="329399"/>
                  </a:lnTo>
                  <a:lnTo>
                    <a:pt x="296748" y="329603"/>
                  </a:lnTo>
                  <a:lnTo>
                    <a:pt x="293916" y="330885"/>
                  </a:lnTo>
                  <a:lnTo>
                    <a:pt x="290842" y="331838"/>
                  </a:lnTo>
                  <a:lnTo>
                    <a:pt x="287959" y="333121"/>
                  </a:lnTo>
                  <a:lnTo>
                    <a:pt x="284594" y="334810"/>
                  </a:lnTo>
                  <a:lnTo>
                    <a:pt x="283552" y="337540"/>
                  </a:lnTo>
                  <a:lnTo>
                    <a:pt x="283578" y="346214"/>
                  </a:lnTo>
                  <a:lnTo>
                    <a:pt x="284937" y="349986"/>
                  </a:lnTo>
                  <a:lnTo>
                    <a:pt x="293624" y="349986"/>
                  </a:lnTo>
                  <a:lnTo>
                    <a:pt x="296252" y="348894"/>
                  </a:lnTo>
                  <a:lnTo>
                    <a:pt x="297586" y="347116"/>
                  </a:lnTo>
                  <a:lnTo>
                    <a:pt x="297929" y="346671"/>
                  </a:lnTo>
                  <a:lnTo>
                    <a:pt x="298335" y="348157"/>
                  </a:lnTo>
                  <a:lnTo>
                    <a:pt x="298284" y="348894"/>
                  </a:lnTo>
                  <a:lnTo>
                    <a:pt x="299770" y="349491"/>
                  </a:lnTo>
                  <a:lnTo>
                    <a:pt x="301015" y="349694"/>
                  </a:lnTo>
                  <a:lnTo>
                    <a:pt x="302348" y="349796"/>
                  </a:lnTo>
                  <a:lnTo>
                    <a:pt x="303491" y="349338"/>
                  </a:lnTo>
                  <a:lnTo>
                    <a:pt x="303491" y="347014"/>
                  </a:lnTo>
                  <a:close/>
                </a:path>
                <a:path w="404495" h="420370">
                  <a:moveTo>
                    <a:pt x="305473" y="372211"/>
                  </a:moveTo>
                  <a:lnTo>
                    <a:pt x="302107" y="372211"/>
                  </a:lnTo>
                  <a:lnTo>
                    <a:pt x="302107" y="403466"/>
                  </a:lnTo>
                  <a:lnTo>
                    <a:pt x="305473" y="403466"/>
                  </a:lnTo>
                  <a:lnTo>
                    <a:pt x="305473" y="372211"/>
                  </a:lnTo>
                  <a:close/>
                </a:path>
                <a:path w="404495" h="420370">
                  <a:moveTo>
                    <a:pt x="305777" y="360959"/>
                  </a:moveTo>
                  <a:lnTo>
                    <a:pt x="301904" y="360959"/>
                  </a:lnTo>
                  <a:lnTo>
                    <a:pt x="301904" y="366356"/>
                  </a:lnTo>
                  <a:lnTo>
                    <a:pt x="305777" y="366356"/>
                  </a:lnTo>
                  <a:lnTo>
                    <a:pt x="305777" y="360959"/>
                  </a:lnTo>
                  <a:close/>
                </a:path>
                <a:path w="404495" h="420370">
                  <a:moveTo>
                    <a:pt x="318668" y="317944"/>
                  </a:moveTo>
                  <a:lnTo>
                    <a:pt x="314210" y="317944"/>
                  </a:lnTo>
                  <a:lnTo>
                    <a:pt x="314210" y="308762"/>
                  </a:lnTo>
                  <a:lnTo>
                    <a:pt x="310832" y="308762"/>
                  </a:lnTo>
                  <a:lnTo>
                    <a:pt x="310832" y="317944"/>
                  </a:lnTo>
                  <a:lnTo>
                    <a:pt x="307911" y="317944"/>
                  </a:lnTo>
                  <a:lnTo>
                    <a:pt x="307911" y="320814"/>
                  </a:lnTo>
                  <a:lnTo>
                    <a:pt x="310832" y="320814"/>
                  </a:lnTo>
                  <a:lnTo>
                    <a:pt x="310832" y="347256"/>
                  </a:lnTo>
                  <a:lnTo>
                    <a:pt x="311378" y="348653"/>
                  </a:lnTo>
                  <a:lnTo>
                    <a:pt x="315493" y="349986"/>
                  </a:lnTo>
                  <a:lnTo>
                    <a:pt x="318668" y="349491"/>
                  </a:lnTo>
                  <a:lnTo>
                    <a:pt x="318668" y="346760"/>
                  </a:lnTo>
                  <a:lnTo>
                    <a:pt x="317830" y="347014"/>
                  </a:lnTo>
                  <a:lnTo>
                    <a:pt x="316788" y="347167"/>
                  </a:lnTo>
                  <a:lnTo>
                    <a:pt x="315887" y="346862"/>
                  </a:lnTo>
                  <a:lnTo>
                    <a:pt x="314312" y="346570"/>
                  </a:lnTo>
                  <a:lnTo>
                    <a:pt x="314210" y="344982"/>
                  </a:lnTo>
                  <a:lnTo>
                    <a:pt x="314210" y="320814"/>
                  </a:lnTo>
                  <a:lnTo>
                    <a:pt x="318668" y="320814"/>
                  </a:lnTo>
                  <a:lnTo>
                    <a:pt x="318668" y="317944"/>
                  </a:lnTo>
                  <a:close/>
                </a:path>
                <a:path w="404495" h="420370">
                  <a:moveTo>
                    <a:pt x="335635" y="394792"/>
                  </a:moveTo>
                  <a:lnTo>
                    <a:pt x="335546" y="380047"/>
                  </a:lnTo>
                  <a:lnTo>
                    <a:pt x="334949" y="374294"/>
                  </a:lnTo>
                  <a:lnTo>
                    <a:pt x="334645" y="371373"/>
                  </a:lnTo>
                  <a:lnTo>
                    <a:pt x="332219" y="371373"/>
                  </a:lnTo>
                  <a:lnTo>
                    <a:pt x="332219" y="401383"/>
                  </a:lnTo>
                  <a:lnTo>
                    <a:pt x="318477" y="401383"/>
                  </a:lnTo>
                  <a:lnTo>
                    <a:pt x="318820" y="391807"/>
                  </a:lnTo>
                  <a:lnTo>
                    <a:pt x="318922" y="380047"/>
                  </a:lnTo>
                  <a:lnTo>
                    <a:pt x="319163" y="374294"/>
                  </a:lnTo>
                  <a:lnTo>
                    <a:pt x="332168" y="374294"/>
                  </a:lnTo>
                  <a:lnTo>
                    <a:pt x="332219" y="401383"/>
                  </a:lnTo>
                  <a:lnTo>
                    <a:pt x="332219" y="371373"/>
                  </a:lnTo>
                  <a:lnTo>
                    <a:pt x="316788" y="371373"/>
                  </a:lnTo>
                  <a:lnTo>
                    <a:pt x="315442" y="380047"/>
                  </a:lnTo>
                  <a:lnTo>
                    <a:pt x="315442" y="394792"/>
                  </a:lnTo>
                  <a:lnTo>
                    <a:pt x="315645" y="404266"/>
                  </a:lnTo>
                  <a:lnTo>
                    <a:pt x="334695" y="404266"/>
                  </a:lnTo>
                  <a:lnTo>
                    <a:pt x="334975" y="401383"/>
                  </a:lnTo>
                  <a:lnTo>
                    <a:pt x="335635" y="394792"/>
                  </a:lnTo>
                  <a:close/>
                </a:path>
                <a:path w="404495" h="420370">
                  <a:moveTo>
                    <a:pt x="341439" y="291553"/>
                  </a:moveTo>
                  <a:lnTo>
                    <a:pt x="338467" y="291655"/>
                  </a:lnTo>
                  <a:lnTo>
                    <a:pt x="337972" y="291198"/>
                  </a:lnTo>
                  <a:lnTo>
                    <a:pt x="337972" y="269570"/>
                  </a:lnTo>
                  <a:lnTo>
                    <a:pt x="337934" y="255638"/>
                  </a:lnTo>
                  <a:lnTo>
                    <a:pt x="337769" y="253047"/>
                  </a:lnTo>
                  <a:lnTo>
                    <a:pt x="336207" y="251117"/>
                  </a:lnTo>
                  <a:lnTo>
                    <a:pt x="335584" y="250329"/>
                  </a:lnTo>
                  <a:lnTo>
                    <a:pt x="333311" y="247599"/>
                  </a:lnTo>
                  <a:lnTo>
                    <a:pt x="329641" y="246799"/>
                  </a:lnTo>
                  <a:lnTo>
                    <a:pt x="317233" y="246799"/>
                  </a:lnTo>
                  <a:lnTo>
                    <a:pt x="312521" y="251510"/>
                  </a:lnTo>
                  <a:lnTo>
                    <a:pt x="312762" y="259803"/>
                  </a:lnTo>
                  <a:lnTo>
                    <a:pt x="317677" y="259803"/>
                  </a:lnTo>
                  <a:lnTo>
                    <a:pt x="318363" y="256222"/>
                  </a:lnTo>
                  <a:lnTo>
                    <a:pt x="318376" y="251117"/>
                  </a:lnTo>
                  <a:lnTo>
                    <a:pt x="330034" y="251117"/>
                  </a:lnTo>
                  <a:lnTo>
                    <a:pt x="331762" y="253009"/>
                  </a:lnTo>
                  <a:lnTo>
                    <a:pt x="332422" y="255638"/>
                  </a:lnTo>
                  <a:lnTo>
                    <a:pt x="332816" y="257771"/>
                  </a:lnTo>
                  <a:lnTo>
                    <a:pt x="332955" y="261683"/>
                  </a:lnTo>
                  <a:lnTo>
                    <a:pt x="332905" y="261975"/>
                  </a:lnTo>
                  <a:lnTo>
                    <a:pt x="332905" y="269570"/>
                  </a:lnTo>
                  <a:lnTo>
                    <a:pt x="332905" y="281330"/>
                  </a:lnTo>
                  <a:lnTo>
                    <a:pt x="332562" y="285343"/>
                  </a:lnTo>
                  <a:lnTo>
                    <a:pt x="330492" y="288226"/>
                  </a:lnTo>
                  <a:lnTo>
                    <a:pt x="328942" y="290461"/>
                  </a:lnTo>
                  <a:lnTo>
                    <a:pt x="326605" y="291795"/>
                  </a:lnTo>
                  <a:lnTo>
                    <a:pt x="318020" y="291795"/>
                  </a:lnTo>
                  <a:lnTo>
                    <a:pt x="316572" y="288328"/>
                  </a:lnTo>
                  <a:lnTo>
                    <a:pt x="316534" y="278104"/>
                  </a:lnTo>
                  <a:lnTo>
                    <a:pt x="317677" y="276174"/>
                  </a:lnTo>
                  <a:lnTo>
                    <a:pt x="322834" y="273939"/>
                  </a:lnTo>
                  <a:lnTo>
                    <a:pt x="326161" y="272554"/>
                  </a:lnTo>
                  <a:lnTo>
                    <a:pt x="329590" y="271411"/>
                  </a:lnTo>
                  <a:lnTo>
                    <a:pt x="332905" y="269570"/>
                  </a:lnTo>
                  <a:lnTo>
                    <a:pt x="332905" y="261975"/>
                  </a:lnTo>
                  <a:lnTo>
                    <a:pt x="332613" y="263613"/>
                  </a:lnTo>
                  <a:lnTo>
                    <a:pt x="332562" y="264210"/>
                  </a:lnTo>
                  <a:lnTo>
                    <a:pt x="332117" y="265163"/>
                  </a:lnTo>
                  <a:lnTo>
                    <a:pt x="331317" y="265506"/>
                  </a:lnTo>
                  <a:lnTo>
                    <a:pt x="327012" y="267487"/>
                  </a:lnTo>
                  <a:lnTo>
                    <a:pt x="322389" y="268833"/>
                  </a:lnTo>
                  <a:lnTo>
                    <a:pt x="318122" y="270764"/>
                  </a:lnTo>
                  <a:lnTo>
                    <a:pt x="313016" y="273342"/>
                  </a:lnTo>
                  <a:lnTo>
                    <a:pt x="311480" y="277406"/>
                  </a:lnTo>
                  <a:lnTo>
                    <a:pt x="311531" y="290461"/>
                  </a:lnTo>
                  <a:lnTo>
                    <a:pt x="313563" y="296164"/>
                  </a:lnTo>
                  <a:lnTo>
                    <a:pt x="326605" y="296164"/>
                  </a:lnTo>
                  <a:lnTo>
                    <a:pt x="330530" y="294525"/>
                  </a:lnTo>
                  <a:lnTo>
                    <a:pt x="332549" y="291795"/>
                  </a:lnTo>
                  <a:lnTo>
                    <a:pt x="333057" y="291109"/>
                  </a:lnTo>
                  <a:lnTo>
                    <a:pt x="333654" y="293331"/>
                  </a:lnTo>
                  <a:lnTo>
                    <a:pt x="333603" y="294525"/>
                  </a:lnTo>
                  <a:lnTo>
                    <a:pt x="335838" y="295363"/>
                  </a:lnTo>
                  <a:lnTo>
                    <a:pt x="337718" y="295719"/>
                  </a:lnTo>
                  <a:lnTo>
                    <a:pt x="339712" y="295821"/>
                  </a:lnTo>
                  <a:lnTo>
                    <a:pt x="341439" y="295122"/>
                  </a:lnTo>
                  <a:lnTo>
                    <a:pt x="341439" y="291655"/>
                  </a:lnTo>
                  <a:close/>
                </a:path>
                <a:path w="404495" h="420370">
                  <a:moveTo>
                    <a:pt x="344271" y="317944"/>
                  </a:moveTo>
                  <a:lnTo>
                    <a:pt x="340893" y="317944"/>
                  </a:lnTo>
                  <a:lnTo>
                    <a:pt x="340893" y="341757"/>
                  </a:lnTo>
                  <a:lnTo>
                    <a:pt x="339852" y="344385"/>
                  </a:lnTo>
                  <a:lnTo>
                    <a:pt x="337426" y="347014"/>
                  </a:lnTo>
                  <a:lnTo>
                    <a:pt x="334746" y="347116"/>
                  </a:lnTo>
                  <a:lnTo>
                    <a:pt x="330682" y="347408"/>
                  </a:lnTo>
                  <a:lnTo>
                    <a:pt x="329095" y="345579"/>
                  </a:lnTo>
                  <a:lnTo>
                    <a:pt x="329095" y="317944"/>
                  </a:lnTo>
                  <a:lnTo>
                    <a:pt x="325716" y="317944"/>
                  </a:lnTo>
                  <a:lnTo>
                    <a:pt x="325716" y="345922"/>
                  </a:lnTo>
                  <a:lnTo>
                    <a:pt x="326961" y="349986"/>
                  </a:lnTo>
                  <a:lnTo>
                    <a:pt x="336181" y="349986"/>
                  </a:lnTo>
                  <a:lnTo>
                    <a:pt x="338861" y="348996"/>
                  </a:lnTo>
                  <a:lnTo>
                    <a:pt x="340893" y="346316"/>
                  </a:lnTo>
                  <a:lnTo>
                    <a:pt x="340995" y="349199"/>
                  </a:lnTo>
                  <a:lnTo>
                    <a:pt x="344271" y="349199"/>
                  </a:lnTo>
                  <a:lnTo>
                    <a:pt x="344271" y="317944"/>
                  </a:lnTo>
                  <a:close/>
                </a:path>
                <a:path w="404495" h="420370">
                  <a:moveTo>
                    <a:pt x="362775" y="374103"/>
                  </a:moveTo>
                  <a:lnTo>
                    <a:pt x="359397" y="371373"/>
                  </a:lnTo>
                  <a:lnTo>
                    <a:pt x="352158" y="371373"/>
                  </a:lnTo>
                  <a:lnTo>
                    <a:pt x="349631" y="372910"/>
                  </a:lnTo>
                  <a:lnTo>
                    <a:pt x="347992" y="375246"/>
                  </a:lnTo>
                  <a:lnTo>
                    <a:pt x="347891" y="372211"/>
                  </a:lnTo>
                  <a:lnTo>
                    <a:pt x="344512" y="372211"/>
                  </a:lnTo>
                  <a:lnTo>
                    <a:pt x="344512" y="403466"/>
                  </a:lnTo>
                  <a:lnTo>
                    <a:pt x="347891" y="403466"/>
                  </a:lnTo>
                  <a:lnTo>
                    <a:pt x="347891" y="376872"/>
                  </a:lnTo>
                  <a:lnTo>
                    <a:pt x="350050" y="375246"/>
                  </a:lnTo>
                  <a:lnTo>
                    <a:pt x="351320" y="374294"/>
                  </a:lnTo>
                  <a:lnTo>
                    <a:pt x="359105" y="374294"/>
                  </a:lnTo>
                  <a:lnTo>
                    <a:pt x="359359" y="376872"/>
                  </a:lnTo>
                  <a:lnTo>
                    <a:pt x="359397" y="403466"/>
                  </a:lnTo>
                  <a:lnTo>
                    <a:pt x="362775" y="403466"/>
                  </a:lnTo>
                  <a:lnTo>
                    <a:pt x="362775" y="374294"/>
                  </a:lnTo>
                  <a:lnTo>
                    <a:pt x="362775" y="374103"/>
                  </a:lnTo>
                  <a:close/>
                </a:path>
                <a:path w="404495" h="420370">
                  <a:moveTo>
                    <a:pt x="365353" y="317144"/>
                  </a:moveTo>
                  <a:lnTo>
                    <a:pt x="361632" y="317093"/>
                  </a:lnTo>
                  <a:lnTo>
                    <a:pt x="359397" y="318287"/>
                  </a:lnTo>
                  <a:lnTo>
                    <a:pt x="357708" y="321564"/>
                  </a:lnTo>
                  <a:lnTo>
                    <a:pt x="357619" y="317944"/>
                  </a:lnTo>
                  <a:lnTo>
                    <a:pt x="354444" y="317944"/>
                  </a:lnTo>
                  <a:lnTo>
                    <a:pt x="354444" y="349199"/>
                  </a:lnTo>
                  <a:lnTo>
                    <a:pt x="357759" y="349199"/>
                  </a:lnTo>
                  <a:lnTo>
                    <a:pt x="357759" y="323799"/>
                  </a:lnTo>
                  <a:lnTo>
                    <a:pt x="360095" y="320471"/>
                  </a:lnTo>
                  <a:lnTo>
                    <a:pt x="365353" y="320624"/>
                  </a:lnTo>
                  <a:lnTo>
                    <a:pt x="365353" y="317144"/>
                  </a:lnTo>
                  <a:close/>
                </a:path>
                <a:path w="404495" h="420370">
                  <a:moveTo>
                    <a:pt x="368287" y="246799"/>
                  </a:moveTo>
                  <a:lnTo>
                    <a:pt x="362673" y="246697"/>
                  </a:lnTo>
                  <a:lnTo>
                    <a:pt x="359397" y="248488"/>
                  </a:lnTo>
                  <a:lnTo>
                    <a:pt x="356819" y="253403"/>
                  </a:lnTo>
                  <a:lnTo>
                    <a:pt x="356666" y="253403"/>
                  </a:lnTo>
                  <a:lnTo>
                    <a:pt x="356666" y="247992"/>
                  </a:lnTo>
                  <a:lnTo>
                    <a:pt x="351866" y="247992"/>
                  </a:lnTo>
                  <a:lnTo>
                    <a:pt x="351866" y="294970"/>
                  </a:lnTo>
                  <a:lnTo>
                    <a:pt x="356920" y="294970"/>
                  </a:lnTo>
                  <a:lnTo>
                    <a:pt x="356920" y="256730"/>
                  </a:lnTo>
                  <a:lnTo>
                    <a:pt x="360387" y="251815"/>
                  </a:lnTo>
                  <a:lnTo>
                    <a:pt x="368287" y="251968"/>
                  </a:lnTo>
                  <a:lnTo>
                    <a:pt x="368287" y="246799"/>
                  </a:lnTo>
                  <a:close/>
                </a:path>
                <a:path w="404495" h="420370">
                  <a:moveTo>
                    <a:pt x="380974" y="261835"/>
                  </a:moveTo>
                  <a:lnTo>
                    <a:pt x="380644" y="251866"/>
                  </a:lnTo>
                  <a:lnTo>
                    <a:pt x="378206" y="255219"/>
                  </a:lnTo>
                  <a:lnTo>
                    <a:pt x="376351" y="263131"/>
                  </a:lnTo>
                  <a:lnTo>
                    <a:pt x="375970" y="271208"/>
                  </a:lnTo>
                  <a:lnTo>
                    <a:pt x="376275" y="279577"/>
                  </a:lnTo>
                  <a:lnTo>
                    <a:pt x="378002" y="287655"/>
                  </a:lnTo>
                  <a:lnTo>
                    <a:pt x="380885" y="291655"/>
                  </a:lnTo>
                  <a:lnTo>
                    <a:pt x="380974" y="261835"/>
                  </a:lnTo>
                  <a:close/>
                </a:path>
                <a:path w="404495" h="420370">
                  <a:moveTo>
                    <a:pt x="380987" y="291795"/>
                  </a:moveTo>
                  <a:lnTo>
                    <a:pt x="380885" y="291655"/>
                  </a:lnTo>
                  <a:lnTo>
                    <a:pt x="380885" y="291795"/>
                  </a:lnTo>
                  <a:close/>
                </a:path>
                <a:path w="404495" h="420370">
                  <a:moveTo>
                    <a:pt x="381000" y="251371"/>
                  </a:moveTo>
                  <a:lnTo>
                    <a:pt x="380631" y="251371"/>
                  </a:lnTo>
                  <a:lnTo>
                    <a:pt x="380644" y="251866"/>
                  </a:lnTo>
                  <a:lnTo>
                    <a:pt x="381000" y="251371"/>
                  </a:lnTo>
                  <a:close/>
                </a:path>
                <a:path w="404495" h="420370">
                  <a:moveTo>
                    <a:pt x="389369" y="324294"/>
                  </a:moveTo>
                  <a:lnTo>
                    <a:pt x="388327" y="320027"/>
                  </a:lnTo>
                  <a:lnTo>
                    <a:pt x="387629" y="317144"/>
                  </a:lnTo>
                  <a:lnTo>
                    <a:pt x="385991" y="317144"/>
                  </a:lnTo>
                  <a:lnTo>
                    <a:pt x="385991" y="326580"/>
                  </a:lnTo>
                  <a:lnTo>
                    <a:pt x="385991" y="330542"/>
                  </a:lnTo>
                  <a:lnTo>
                    <a:pt x="374281" y="330542"/>
                  </a:lnTo>
                  <a:lnTo>
                    <a:pt x="374294" y="326580"/>
                  </a:lnTo>
                  <a:lnTo>
                    <a:pt x="374929" y="320027"/>
                  </a:lnTo>
                  <a:lnTo>
                    <a:pt x="385597" y="320027"/>
                  </a:lnTo>
                  <a:lnTo>
                    <a:pt x="385991" y="326580"/>
                  </a:lnTo>
                  <a:lnTo>
                    <a:pt x="385991" y="317144"/>
                  </a:lnTo>
                  <a:lnTo>
                    <a:pt x="371360" y="317144"/>
                  </a:lnTo>
                  <a:lnTo>
                    <a:pt x="370941" y="326821"/>
                  </a:lnTo>
                  <a:lnTo>
                    <a:pt x="371030" y="342747"/>
                  </a:lnTo>
                  <a:lnTo>
                    <a:pt x="371360" y="349986"/>
                  </a:lnTo>
                  <a:lnTo>
                    <a:pt x="386880" y="349986"/>
                  </a:lnTo>
                  <a:lnTo>
                    <a:pt x="388175" y="347116"/>
                  </a:lnTo>
                  <a:lnTo>
                    <a:pt x="389267" y="344728"/>
                  </a:lnTo>
                  <a:lnTo>
                    <a:pt x="389267" y="339026"/>
                  </a:lnTo>
                  <a:lnTo>
                    <a:pt x="385991" y="339026"/>
                  </a:lnTo>
                  <a:lnTo>
                    <a:pt x="385699" y="342747"/>
                  </a:lnTo>
                  <a:lnTo>
                    <a:pt x="385152" y="347116"/>
                  </a:lnTo>
                  <a:lnTo>
                    <a:pt x="373735" y="347116"/>
                  </a:lnTo>
                  <a:lnTo>
                    <a:pt x="374180" y="339026"/>
                  </a:lnTo>
                  <a:lnTo>
                    <a:pt x="374281" y="333425"/>
                  </a:lnTo>
                  <a:lnTo>
                    <a:pt x="389369" y="333425"/>
                  </a:lnTo>
                  <a:lnTo>
                    <a:pt x="389369" y="330542"/>
                  </a:lnTo>
                  <a:lnTo>
                    <a:pt x="389369" y="324294"/>
                  </a:lnTo>
                  <a:close/>
                </a:path>
                <a:path w="404495" h="420370">
                  <a:moveTo>
                    <a:pt x="390359" y="401193"/>
                  </a:moveTo>
                  <a:lnTo>
                    <a:pt x="388378" y="401231"/>
                  </a:lnTo>
                  <a:lnTo>
                    <a:pt x="388023" y="400939"/>
                  </a:lnTo>
                  <a:lnTo>
                    <a:pt x="388023" y="386600"/>
                  </a:lnTo>
                  <a:lnTo>
                    <a:pt x="387997" y="377278"/>
                  </a:lnTo>
                  <a:lnTo>
                    <a:pt x="387870" y="375539"/>
                  </a:lnTo>
                  <a:lnTo>
                    <a:pt x="386905" y="374294"/>
                  </a:lnTo>
                  <a:lnTo>
                    <a:pt x="386486" y="373748"/>
                  </a:lnTo>
                  <a:lnTo>
                    <a:pt x="384949" y="371970"/>
                  </a:lnTo>
                  <a:lnTo>
                    <a:pt x="384657" y="371906"/>
                  </a:lnTo>
                  <a:lnTo>
                    <a:pt x="384657" y="386600"/>
                  </a:lnTo>
                  <a:lnTo>
                    <a:pt x="384657" y="394385"/>
                  </a:lnTo>
                  <a:lnTo>
                    <a:pt x="384403" y="397065"/>
                  </a:lnTo>
                  <a:lnTo>
                    <a:pt x="383044" y="399008"/>
                  </a:lnTo>
                  <a:lnTo>
                    <a:pt x="382028" y="400443"/>
                  </a:lnTo>
                  <a:lnTo>
                    <a:pt x="380479" y="401383"/>
                  </a:lnTo>
                  <a:lnTo>
                    <a:pt x="374777" y="401383"/>
                  </a:lnTo>
                  <a:lnTo>
                    <a:pt x="373799" y="399059"/>
                  </a:lnTo>
                  <a:lnTo>
                    <a:pt x="373888" y="392061"/>
                  </a:lnTo>
                  <a:lnTo>
                    <a:pt x="374535" y="390969"/>
                  </a:lnTo>
                  <a:lnTo>
                    <a:pt x="380187" y="388531"/>
                  </a:lnTo>
                  <a:lnTo>
                    <a:pt x="382473" y="387743"/>
                  </a:lnTo>
                  <a:lnTo>
                    <a:pt x="384657" y="386600"/>
                  </a:lnTo>
                  <a:lnTo>
                    <a:pt x="384657" y="371906"/>
                  </a:lnTo>
                  <a:lnTo>
                    <a:pt x="382524" y="371373"/>
                  </a:lnTo>
                  <a:lnTo>
                    <a:pt x="374230" y="371373"/>
                  </a:lnTo>
                  <a:lnTo>
                    <a:pt x="371106" y="374548"/>
                  </a:lnTo>
                  <a:lnTo>
                    <a:pt x="371259" y="380047"/>
                  </a:lnTo>
                  <a:lnTo>
                    <a:pt x="374535" y="380047"/>
                  </a:lnTo>
                  <a:lnTo>
                    <a:pt x="374992" y="377672"/>
                  </a:lnTo>
                  <a:lnTo>
                    <a:pt x="375031" y="374294"/>
                  </a:lnTo>
                  <a:lnTo>
                    <a:pt x="382765" y="374294"/>
                  </a:lnTo>
                  <a:lnTo>
                    <a:pt x="383908" y="375539"/>
                  </a:lnTo>
                  <a:lnTo>
                    <a:pt x="384314" y="377278"/>
                  </a:lnTo>
                  <a:lnTo>
                    <a:pt x="384606" y="378714"/>
                  </a:lnTo>
                  <a:lnTo>
                    <a:pt x="384505" y="382638"/>
                  </a:lnTo>
                  <a:lnTo>
                    <a:pt x="384403" y="383032"/>
                  </a:lnTo>
                  <a:lnTo>
                    <a:pt x="384111" y="383628"/>
                  </a:lnTo>
                  <a:lnTo>
                    <a:pt x="380784" y="385165"/>
                  </a:lnTo>
                  <a:lnTo>
                    <a:pt x="377659" y="386054"/>
                  </a:lnTo>
                  <a:lnTo>
                    <a:pt x="374827" y="387350"/>
                  </a:lnTo>
                  <a:lnTo>
                    <a:pt x="371462" y="389077"/>
                  </a:lnTo>
                  <a:lnTo>
                    <a:pt x="370408" y="391807"/>
                  </a:lnTo>
                  <a:lnTo>
                    <a:pt x="370433" y="400443"/>
                  </a:lnTo>
                  <a:lnTo>
                    <a:pt x="371805" y="404266"/>
                  </a:lnTo>
                  <a:lnTo>
                    <a:pt x="380479" y="404266"/>
                  </a:lnTo>
                  <a:lnTo>
                    <a:pt x="383108" y="403174"/>
                  </a:lnTo>
                  <a:lnTo>
                    <a:pt x="384454" y="401383"/>
                  </a:lnTo>
                  <a:lnTo>
                    <a:pt x="384797" y="400939"/>
                  </a:lnTo>
                  <a:lnTo>
                    <a:pt x="385203" y="402374"/>
                  </a:lnTo>
                  <a:lnTo>
                    <a:pt x="385152" y="403174"/>
                  </a:lnTo>
                  <a:lnTo>
                    <a:pt x="386638" y="403720"/>
                  </a:lnTo>
                  <a:lnTo>
                    <a:pt x="387832" y="403961"/>
                  </a:lnTo>
                  <a:lnTo>
                    <a:pt x="389216" y="404012"/>
                  </a:lnTo>
                  <a:lnTo>
                    <a:pt x="390359" y="403567"/>
                  </a:lnTo>
                  <a:lnTo>
                    <a:pt x="390359" y="401231"/>
                  </a:lnTo>
                  <a:close/>
                </a:path>
                <a:path w="404495" h="420370">
                  <a:moveTo>
                    <a:pt x="402005" y="360959"/>
                  </a:moveTo>
                  <a:lnTo>
                    <a:pt x="398589" y="360959"/>
                  </a:lnTo>
                  <a:lnTo>
                    <a:pt x="398589" y="403479"/>
                  </a:lnTo>
                  <a:lnTo>
                    <a:pt x="402005" y="403479"/>
                  </a:lnTo>
                  <a:lnTo>
                    <a:pt x="402005" y="360959"/>
                  </a:lnTo>
                  <a:close/>
                </a:path>
                <a:path w="404495" h="420370">
                  <a:moveTo>
                    <a:pt x="402005" y="306730"/>
                  </a:moveTo>
                  <a:lnTo>
                    <a:pt x="398589" y="306730"/>
                  </a:lnTo>
                  <a:lnTo>
                    <a:pt x="398589" y="349199"/>
                  </a:lnTo>
                  <a:lnTo>
                    <a:pt x="402005" y="349199"/>
                  </a:lnTo>
                  <a:lnTo>
                    <a:pt x="402005" y="306730"/>
                  </a:lnTo>
                  <a:close/>
                </a:path>
                <a:path w="404495" h="420370">
                  <a:moveTo>
                    <a:pt x="403707" y="254000"/>
                  </a:moveTo>
                  <a:lnTo>
                    <a:pt x="401789" y="250964"/>
                  </a:lnTo>
                  <a:lnTo>
                    <a:pt x="399186" y="246799"/>
                  </a:lnTo>
                  <a:lnTo>
                    <a:pt x="390512" y="246799"/>
                  </a:lnTo>
                  <a:lnTo>
                    <a:pt x="382587" y="249199"/>
                  </a:lnTo>
                  <a:lnTo>
                    <a:pt x="381000" y="251371"/>
                  </a:lnTo>
                  <a:lnTo>
                    <a:pt x="395668" y="250964"/>
                  </a:lnTo>
                  <a:lnTo>
                    <a:pt x="398437" y="256133"/>
                  </a:lnTo>
                  <a:lnTo>
                    <a:pt x="398640" y="261835"/>
                  </a:lnTo>
                  <a:lnTo>
                    <a:pt x="403606" y="261835"/>
                  </a:lnTo>
                  <a:lnTo>
                    <a:pt x="403707" y="254000"/>
                  </a:lnTo>
                  <a:close/>
                </a:path>
                <a:path w="404495" h="420370">
                  <a:moveTo>
                    <a:pt x="404152" y="288074"/>
                  </a:moveTo>
                  <a:lnTo>
                    <a:pt x="404050" y="279400"/>
                  </a:lnTo>
                  <a:lnTo>
                    <a:pt x="398983" y="279400"/>
                  </a:lnTo>
                  <a:lnTo>
                    <a:pt x="398437" y="284759"/>
                  </a:lnTo>
                  <a:lnTo>
                    <a:pt x="397852" y="291795"/>
                  </a:lnTo>
                  <a:lnTo>
                    <a:pt x="380987" y="291795"/>
                  </a:lnTo>
                  <a:lnTo>
                    <a:pt x="382384" y="293751"/>
                  </a:lnTo>
                  <a:lnTo>
                    <a:pt x="390652" y="296164"/>
                  </a:lnTo>
                  <a:lnTo>
                    <a:pt x="400824" y="296164"/>
                  </a:lnTo>
                  <a:lnTo>
                    <a:pt x="404152" y="2880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8750744" y="7041997"/>
              <a:ext cx="226695" cy="10160"/>
            </a:xfrm>
            <a:custGeom>
              <a:avLst/>
              <a:gdLst/>
              <a:ahLst/>
              <a:cxnLst/>
              <a:rect l="l" t="t" r="r" b="b"/>
              <a:pathLst>
                <a:path w="226695" h="10159">
                  <a:moveTo>
                    <a:pt x="444" y="7645"/>
                  </a:moveTo>
                  <a:lnTo>
                    <a:pt x="0" y="7645"/>
                  </a:lnTo>
                  <a:lnTo>
                    <a:pt x="0" y="7886"/>
                  </a:lnTo>
                  <a:lnTo>
                    <a:pt x="444" y="8089"/>
                  </a:lnTo>
                  <a:lnTo>
                    <a:pt x="444" y="7645"/>
                  </a:lnTo>
                  <a:close/>
                </a:path>
                <a:path w="226695" h="10159">
                  <a:moveTo>
                    <a:pt x="1485" y="9080"/>
                  </a:moveTo>
                  <a:lnTo>
                    <a:pt x="939" y="8890"/>
                  </a:lnTo>
                  <a:lnTo>
                    <a:pt x="939" y="9283"/>
                  </a:lnTo>
                  <a:lnTo>
                    <a:pt x="546" y="9385"/>
                  </a:lnTo>
                  <a:lnTo>
                    <a:pt x="546" y="9829"/>
                  </a:lnTo>
                  <a:lnTo>
                    <a:pt x="1143" y="9829"/>
                  </a:lnTo>
                  <a:lnTo>
                    <a:pt x="1485" y="9385"/>
                  </a:lnTo>
                  <a:lnTo>
                    <a:pt x="1485" y="9080"/>
                  </a:lnTo>
                  <a:close/>
                </a:path>
                <a:path w="226695" h="10159">
                  <a:moveTo>
                    <a:pt x="14097" y="2578"/>
                  </a:moveTo>
                  <a:lnTo>
                    <a:pt x="13893" y="2578"/>
                  </a:lnTo>
                  <a:lnTo>
                    <a:pt x="13893" y="2781"/>
                  </a:lnTo>
                  <a:lnTo>
                    <a:pt x="14097" y="2781"/>
                  </a:lnTo>
                  <a:lnTo>
                    <a:pt x="14097" y="2578"/>
                  </a:lnTo>
                  <a:close/>
                </a:path>
                <a:path w="226695" h="10159">
                  <a:moveTo>
                    <a:pt x="144767" y="1346"/>
                  </a:moveTo>
                  <a:lnTo>
                    <a:pt x="144513" y="1346"/>
                  </a:lnTo>
                  <a:lnTo>
                    <a:pt x="144513" y="1536"/>
                  </a:lnTo>
                  <a:lnTo>
                    <a:pt x="144767" y="1346"/>
                  </a:lnTo>
                  <a:close/>
                </a:path>
                <a:path w="226695" h="10159">
                  <a:moveTo>
                    <a:pt x="148082" y="647"/>
                  </a:moveTo>
                  <a:lnTo>
                    <a:pt x="147891" y="647"/>
                  </a:lnTo>
                  <a:lnTo>
                    <a:pt x="147891" y="1041"/>
                  </a:lnTo>
                  <a:lnTo>
                    <a:pt x="148082" y="647"/>
                  </a:lnTo>
                  <a:close/>
                </a:path>
                <a:path w="226695" h="10159">
                  <a:moveTo>
                    <a:pt x="148336" y="1143"/>
                  </a:moveTo>
                  <a:lnTo>
                    <a:pt x="147891" y="1041"/>
                  </a:lnTo>
                  <a:lnTo>
                    <a:pt x="148336" y="1143"/>
                  </a:lnTo>
                  <a:close/>
                </a:path>
                <a:path w="226695" h="10159">
                  <a:moveTo>
                    <a:pt x="183857" y="850"/>
                  </a:moveTo>
                  <a:lnTo>
                    <a:pt x="183756" y="647"/>
                  </a:lnTo>
                  <a:lnTo>
                    <a:pt x="183108" y="647"/>
                  </a:lnTo>
                  <a:lnTo>
                    <a:pt x="183210" y="850"/>
                  </a:lnTo>
                  <a:lnTo>
                    <a:pt x="183756" y="939"/>
                  </a:lnTo>
                  <a:close/>
                </a:path>
                <a:path w="226695" h="10159">
                  <a:moveTo>
                    <a:pt x="192239" y="1143"/>
                  </a:moveTo>
                  <a:lnTo>
                    <a:pt x="192036" y="939"/>
                  </a:lnTo>
                  <a:lnTo>
                    <a:pt x="191846" y="850"/>
                  </a:lnTo>
                  <a:lnTo>
                    <a:pt x="191389" y="939"/>
                  </a:lnTo>
                  <a:lnTo>
                    <a:pt x="191389" y="1143"/>
                  </a:lnTo>
                  <a:lnTo>
                    <a:pt x="192239" y="1143"/>
                  </a:lnTo>
                  <a:close/>
                </a:path>
                <a:path w="226695" h="10159">
                  <a:moveTo>
                    <a:pt x="193725" y="1346"/>
                  </a:moveTo>
                  <a:lnTo>
                    <a:pt x="193433" y="1143"/>
                  </a:lnTo>
                  <a:lnTo>
                    <a:pt x="193433" y="1346"/>
                  </a:lnTo>
                  <a:lnTo>
                    <a:pt x="193725" y="1346"/>
                  </a:lnTo>
                  <a:close/>
                </a:path>
                <a:path w="226695" h="10159">
                  <a:moveTo>
                    <a:pt x="195211" y="1143"/>
                  </a:moveTo>
                  <a:lnTo>
                    <a:pt x="194868" y="1143"/>
                  </a:lnTo>
                  <a:lnTo>
                    <a:pt x="194868" y="1346"/>
                  </a:lnTo>
                  <a:lnTo>
                    <a:pt x="195211" y="1346"/>
                  </a:lnTo>
                  <a:lnTo>
                    <a:pt x="195211" y="1143"/>
                  </a:lnTo>
                  <a:close/>
                </a:path>
                <a:path w="226695" h="10159">
                  <a:moveTo>
                    <a:pt x="197700" y="1143"/>
                  </a:moveTo>
                  <a:lnTo>
                    <a:pt x="196850" y="1346"/>
                  </a:lnTo>
                  <a:lnTo>
                    <a:pt x="196659" y="1143"/>
                  </a:lnTo>
                  <a:lnTo>
                    <a:pt x="196354" y="1447"/>
                  </a:lnTo>
                  <a:lnTo>
                    <a:pt x="195910" y="939"/>
                  </a:lnTo>
                  <a:lnTo>
                    <a:pt x="195516" y="1346"/>
                  </a:lnTo>
                  <a:lnTo>
                    <a:pt x="196354" y="1739"/>
                  </a:lnTo>
                  <a:lnTo>
                    <a:pt x="197700" y="1739"/>
                  </a:lnTo>
                  <a:lnTo>
                    <a:pt x="197700" y="1143"/>
                  </a:lnTo>
                  <a:close/>
                </a:path>
                <a:path w="226695" h="10159">
                  <a:moveTo>
                    <a:pt x="199085" y="1143"/>
                  </a:moveTo>
                  <a:lnTo>
                    <a:pt x="198882" y="1346"/>
                  </a:lnTo>
                  <a:lnTo>
                    <a:pt x="198691" y="1143"/>
                  </a:lnTo>
                  <a:lnTo>
                    <a:pt x="198437" y="1346"/>
                  </a:lnTo>
                  <a:lnTo>
                    <a:pt x="198437" y="1739"/>
                  </a:lnTo>
                  <a:lnTo>
                    <a:pt x="198691" y="1739"/>
                  </a:lnTo>
                  <a:lnTo>
                    <a:pt x="199085" y="1943"/>
                  </a:lnTo>
                  <a:lnTo>
                    <a:pt x="199085" y="1346"/>
                  </a:lnTo>
                  <a:lnTo>
                    <a:pt x="199085" y="1143"/>
                  </a:lnTo>
                  <a:close/>
                </a:path>
                <a:path w="226695" h="10159">
                  <a:moveTo>
                    <a:pt x="200228" y="1447"/>
                  </a:moveTo>
                  <a:lnTo>
                    <a:pt x="200025" y="1346"/>
                  </a:lnTo>
                  <a:lnTo>
                    <a:pt x="199834" y="1447"/>
                  </a:lnTo>
                  <a:lnTo>
                    <a:pt x="199834" y="1943"/>
                  </a:lnTo>
                  <a:lnTo>
                    <a:pt x="200228" y="1447"/>
                  </a:lnTo>
                  <a:close/>
                </a:path>
                <a:path w="226695" h="10159">
                  <a:moveTo>
                    <a:pt x="200329" y="1447"/>
                  </a:moveTo>
                  <a:lnTo>
                    <a:pt x="200329" y="1739"/>
                  </a:lnTo>
                  <a:lnTo>
                    <a:pt x="200329" y="1447"/>
                  </a:lnTo>
                  <a:close/>
                </a:path>
                <a:path w="226695" h="10159">
                  <a:moveTo>
                    <a:pt x="201168" y="355"/>
                  </a:moveTo>
                  <a:lnTo>
                    <a:pt x="200774" y="1143"/>
                  </a:lnTo>
                  <a:lnTo>
                    <a:pt x="201066" y="1143"/>
                  </a:lnTo>
                  <a:lnTo>
                    <a:pt x="201168" y="355"/>
                  </a:lnTo>
                  <a:close/>
                </a:path>
                <a:path w="226695" h="10159">
                  <a:moveTo>
                    <a:pt x="201422" y="1739"/>
                  </a:moveTo>
                  <a:lnTo>
                    <a:pt x="201168" y="1346"/>
                  </a:lnTo>
                  <a:lnTo>
                    <a:pt x="200774" y="1346"/>
                  </a:lnTo>
                  <a:lnTo>
                    <a:pt x="200774" y="1739"/>
                  </a:lnTo>
                  <a:lnTo>
                    <a:pt x="201066" y="1943"/>
                  </a:lnTo>
                  <a:lnTo>
                    <a:pt x="201422" y="1739"/>
                  </a:lnTo>
                  <a:close/>
                </a:path>
                <a:path w="226695" h="10159">
                  <a:moveTo>
                    <a:pt x="202755" y="1447"/>
                  </a:moveTo>
                  <a:lnTo>
                    <a:pt x="202552" y="1155"/>
                  </a:lnTo>
                  <a:lnTo>
                    <a:pt x="202361" y="1447"/>
                  </a:lnTo>
                  <a:lnTo>
                    <a:pt x="202755" y="1447"/>
                  </a:lnTo>
                  <a:close/>
                </a:path>
                <a:path w="226695" h="10159">
                  <a:moveTo>
                    <a:pt x="203695" y="850"/>
                  </a:moveTo>
                  <a:lnTo>
                    <a:pt x="203098" y="0"/>
                  </a:lnTo>
                  <a:lnTo>
                    <a:pt x="202260" y="939"/>
                  </a:lnTo>
                  <a:lnTo>
                    <a:pt x="201422" y="304"/>
                  </a:lnTo>
                  <a:lnTo>
                    <a:pt x="201510" y="939"/>
                  </a:lnTo>
                  <a:lnTo>
                    <a:pt x="201714" y="1143"/>
                  </a:lnTo>
                  <a:lnTo>
                    <a:pt x="202438" y="939"/>
                  </a:lnTo>
                  <a:lnTo>
                    <a:pt x="202755" y="850"/>
                  </a:lnTo>
                  <a:lnTo>
                    <a:pt x="202552" y="1143"/>
                  </a:lnTo>
                  <a:lnTo>
                    <a:pt x="203695" y="850"/>
                  </a:lnTo>
                  <a:close/>
                </a:path>
                <a:path w="226695" h="10159">
                  <a:moveTo>
                    <a:pt x="204241" y="647"/>
                  </a:moveTo>
                  <a:lnTo>
                    <a:pt x="203949" y="850"/>
                  </a:lnTo>
                  <a:lnTo>
                    <a:pt x="203949" y="1143"/>
                  </a:lnTo>
                  <a:lnTo>
                    <a:pt x="204139" y="1143"/>
                  </a:lnTo>
                  <a:lnTo>
                    <a:pt x="204139" y="939"/>
                  </a:lnTo>
                  <a:lnTo>
                    <a:pt x="204241" y="647"/>
                  </a:lnTo>
                  <a:close/>
                </a:path>
                <a:path w="226695" h="10159">
                  <a:moveTo>
                    <a:pt x="205930" y="850"/>
                  </a:moveTo>
                  <a:lnTo>
                    <a:pt x="205092" y="850"/>
                  </a:lnTo>
                  <a:lnTo>
                    <a:pt x="205092" y="1143"/>
                  </a:lnTo>
                  <a:lnTo>
                    <a:pt x="205727" y="1143"/>
                  </a:lnTo>
                  <a:lnTo>
                    <a:pt x="205930" y="850"/>
                  </a:lnTo>
                  <a:close/>
                </a:path>
                <a:path w="226695" h="10159">
                  <a:moveTo>
                    <a:pt x="207073" y="2082"/>
                  </a:moveTo>
                  <a:lnTo>
                    <a:pt x="205384" y="2286"/>
                  </a:lnTo>
                  <a:lnTo>
                    <a:pt x="204736" y="2489"/>
                  </a:lnTo>
                  <a:lnTo>
                    <a:pt x="203949" y="1993"/>
                  </a:lnTo>
                  <a:lnTo>
                    <a:pt x="203403" y="2286"/>
                  </a:lnTo>
                  <a:lnTo>
                    <a:pt x="205727" y="2679"/>
                  </a:lnTo>
                  <a:lnTo>
                    <a:pt x="205930" y="2882"/>
                  </a:lnTo>
                  <a:lnTo>
                    <a:pt x="206870" y="2882"/>
                  </a:lnTo>
                  <a:lnTo>
                    <a:pt x="206870" y="2489"/>
                  </a:lnTo>
                  <a:lnTo>
                    <a:pt x="207073" y="2082"/>
                  </a:lnTo>
                  <a:close/>
                </a:path>
                <a:path w="226695" h="10159">
                  <a:moveTo>
                    <a:pt x="207492" y="1003"/>
                  </a:moveTo>
                  <a:lnTo>
                    <a:pt x="206425" y="850"/>
                  </a:lnTo>
                  <a:lnTo>
                    <a:pt x="206425" y="1143"/>
                  </a:lnTo>
                  <a:lnTo>
                    <a:pt x="206870" y="1447"/>
                  </a:lnTo>
                  <a:lnTo>
                    <a:pt x="207073" y="1447"/>
                  </a:lnTo>
                  <a:lnTo>
                    <a:pt x="207175" y="1143"/>
                  </a:lnTo>
                  <a:lnTo>
                    <a:pt x="207492" y="1003"/>
                  </a:lnTo>
                  <a:close/>
                </a:path>
                <a:path w="226695" h="10159">
                  <a:moveTo>
                    <a:pt x="209600" y="1244"/>
                  </a:moveTo>
                  <a:lnTo>
                    <a:pt x="208559" y="1143"/>
                  </a:lnTo>
                  <a:lnTo>
                    <a:pt x="207670" y="1028"/>
                  </a:lnTo>
                  <a:lnTo>
                    <a:pt x="207835" y="1244"/>
                  </a:lnTo>
                  <a:lnTo>
                    <a:pt x="207924" y="1485"/>
                  </a:lnTo>
                  <a:lnTo>
                    <a:pt x="208216" y="1943"/>
                  </a:lnTo>
                  <a:lnTo>
                    <a:pt x="209054" y="1943"/>
                  </a:lnTo>
                  <a:lnTo>
                    <a:pt x="208559" y="1447"/>
                  </a:lnTo>
                  <a:lnTo>
                    <a:pt x="209054" y="1739"/>
                  </a:lnTo>
                  <a:lnTo>
                    <a:pt x="209359" y="1447"/>
                  </a:lnTo>
                  <a:lnTo>
                    <a:pt x="209600" y="1244"/>
                  </a:lnTo>
                  <a:close/>
                </a:path>
                <a:path w="226695" h="10159">
                  <a:moveTo>
                    <a:pt x="211023" y="1397"/>
                  </a:moveTo>
                  <a:lnTo>
                    <a:pt x="210845" y="1346"/>
                  </a:lnTo>
                  <a:lnTo>
                    <a:pt x="209702" y="1244"/>
                  </a:lnTo>
                  <a:lnTo>
                    <a:pt x="209702" y="1943"/>
                  </a:lnTo>
                  <a:lnTo>
                    <a:pt x="210248" y="1943"/>
                  </a:lnTo>
                  <a:lnTo>
                    <a:pt x="210248" y="1739"/>
                  </a:lnTo>
                  <a:lnTo>
                    <a:pt x="210540" y="1447"/>
                  </a:lnTo>
                  <a:lnTo>
                    <a:pt x="210845" y="2679"/>
                  </a:lnTo>
                  <a:lnTo>
                    <a:pt x="211010" y="1447"/>
                  </a:lnTo>
                  <a:close/>
                </a:path>
                <a:path w="226695" h="10159">
                  <a:moveTo>
                    <a:pt x="211353" y="1485"/>
                  </a:moveTo>
                  <a:lnTo>
                    <a:pt x="211086" y="939"/>
                  </a:lnTo>
                  <a:lnTo>
                    <a:pt x="211023" y="1397"/>
                  </a:lnTo>
                  <a:lnTo>
                    <a:pt x="211353" y="1485"/>
                  </a:lnTo>
                  <a:close/>
                </a:path>
                <a:path w="226695" h="10159">
                  <a:moveTo>
                    <a:pt x="211442" y="3276"/>
                  </a:moveTo>
                  <a:lnTo>
                    <a:pt x="211086" y="2882"/>
                  </a:lnTo>
                  <a:lnTo>
                    <a:pt x="210743" y="3276"/>
                  </a:lnTo>
                  <a:lnTo>
                    <a:pt x="210845" y="3581"/>
                  </a:lnTo>
                  <a:lnTo>
                    <a:pt x="211391" y="3378"/>
                  </a:lnTo>
                  <a:close/>
                </a:path>
                <a:path w="226695" h="10159">
                  <a:moveTo>
                    <a:pt x="211683" y="3276"/>
                  </a:moveTo>
                  <a:lnTo>
                    <a:pt x="211493" y="3352"/>
                  </a:lnTo>
                  <a:lnTo>
                    <a:pt x="211683" y="3543"/>
                  </a:lnTo>
                  <a:lnTo>
                    <a:pt x="211683" y="3276"/>
                  </a:lnTo>
                  <a:close/>
                </a:path>
                <a:path w="226695" h="10159">
                  <a:moveTo>
                    <a:pt x="212521" y="3683"/>
                  </a:moveTo>
                  <a:lnTo>
                    <a:pt x="211721" y="3594"/>
                  </a:lnTo>
                  <a:lnTo>
                    <a:pt x="212128" y="4025"/>
                  </a:lnTo>
                  <a:lnTo>
                    <a:pt x="212521" y="3683"/>
                  </a:lnTo>
                  <a:close/>
                </a:path>
                <a:path w="226695" h="10159">
                  <a:moveTo>
                    <a:pt x="215353" y="2032"/>
                  </a:moveTo>
                  <a:lnTo>
                    <a:pt x="215061" y="2032"/>
                  </a:lnTo>
                  <a:lnTo>
                    <a:pt x="214858" y="2286"/>
                  </a:lnTo>
                  <a:lnTo>
                    <a:pt x="215061" y="2489"/>
                  </a:lnTo>
                  <a:lnTo>
                    <a:pt x="215252" y="2489"/>
                  </a:lnTo>
                  <a:lnTo>
                    <a:pt x="215353" y="2032"/>
                  </a:lnTo>
                  <a:close/>
                </a:path>
                <a:path w="226695" h="10159">
                  <a:moveTo>
                    <a:pt x="217195" y="3771"/>
                  </a:moveTo>
                  <a:lnTo>
                    <a:pt x="216750" y="3594"/>
                  </a:lnTo>
                  <a:lnTo>
                    <a:pt x="216649" y="2882"/>
                  </a:lnTo>
                  <a:lnTo>
                    <a:pt x="216446" y="2489"/>
                  </a:lnTo>
                  <a:lnTo>
                    <a:pt x="215798" y="2286"/>
                  </a:lnTo>
                  <a:lnTo>
                    <a:pt x="215404" y="2679"/>
                  </a:lnTo>
                  <a:lnTo>
                    <a:pt x="216446" y="3276"/>
                  </a:lnTo>
                  <a:lnTo>
                    <a:pt x="215798" y="3581"/>
                  </a:lnTo>
                  <a:lnTo>
                    <a:pt x="215607" y="3581"/>
                  </a:lnTo>
                  <a:lnTo>
                    <a:pt x="215252" y="3771"/>
                  </a:lnTo>
                  <a:lnTo>
                    <a:pt x="215252" y="3378"/>
                  </a:lnTo>
                  <a:lnTo>
                    <a:pt x="214858" y="3771"/>
                  </a:lnTo>
                  <a:lnTo>
                    <a:pt x="214287" y="2997"/>
                  </a:lnTo>
                  <a:lnTo>
                    <a:pt x="214668" y="2882"/>
                  </a:lnTo>
                  <a:lnTo>
                    <a:pt x="214668" y="1943"/>
                  </a:lnTo>
                  <a:lnTo>
                    <a:pt x="213969" y="1943"/>
                  </a:lnTo>
                  <a:lnTo>
                    <a:pt x="213969" y="2565"/>
                  </a:lnTo>
                  <a:lnTo>
                    <a:pt x="213271" y="3048"/>
                  </a:lnTo>
                  <a:lnTo>
                    <a:pt x="213271" y="2489"/>
                  </a:lnTo>
                  <a:lnTo>
                    <a:pt x="213918" y="2032"/>
                  </a:lnTo>
                  <a:lnTo>
                    <a:pt x="213969" y="2565"/>
                  </a:lnTo>
                  <a:lnTo>
                    <a:pt x="213969" y="1943"/>
                  </a:lnTo>
                  <a:lnTo>
                    <a:pt x="213664" y="1943"/>
                  </a:lnTo>
                  <a:lnTo>
                    <a:pt x="213271" y="2032"/>
                  </a:lnTo>
                  <a:lnTo>
                    <a:pt x="213067" y="2032"/>
                  </a:lnTo>
                  <a:lnTo>
                    <a:pt x="213271" y="1943"/>
                  </a:lnTo>
                  <a:lnTo>
                    <a:pt x="213067" y="1943"/>
                  </a:lnTo>
                  <a:lnTo>
                    <a:pt x="211353" y="1485"/>
                  </a:lnTo>
                  <a:lnTo>
                    <a:pt x="211582" y="1943"/>
                  </a:lnTo>
                  <a:lnTo>
                    <a:pt x="212128" y="1943"/>
                  </a:lnTo>
                  <a:lnTo>
                    <a:pt x="213067" y="2489"/>
                  </a:lnTo>
                  <a:lnTo>
                    <a:pt x="213067" y="2679"/>
                  </a:lnTo>
                  <a:lnTo>
                    <a:pt x="212725" y="2679"/>
                  </a:lnTo>
                  <a:lnTo>
                    <a:pt x="212534" y="3073"/>
                  </a:lnTo>
                  <a:lnTo>
                    <a:pt x="213233" y="3073"/>
                  </a:lnTo>
                  <a:lnTo>
                    <a:pt x="212521" y="3683"/>
                  </a:lnTo>
                  <a:lnTo>
                    <a:pt x="213372" y="3771"/>
                  </a:lnTo>
                  <a:lnTo>
                    <a:pt x="215252" y="4025"/>
                  </a:lnTo>
                  <a:lnTo>
                    <a:pt x="216750" y="4711"/>
                  </a:lnTo>
                  <a:lnTo>
                    <a:pt x="216941" y="4419"/>
                  </a:lnTo>
                  <a:lnTo>
                    <a:pt x="216750" y="4216"/>
                  </a:lnTo>
                  <a:lnTo>
                    <a:pt x="216446" y="4419"/>
                  </a:lnTo>
                  <a:lnTo>
                    <a:pt x="216204" y="4025"/>
                  </a:lnTo>
                  <a:lnTo>
                    <a:pt x="216547" y="3771"/>
                  </a:lnTo>
                  <a:lnTo>
                    <a:pt x="217195" y="3771"/>
                  </a:lnTo>
                  <a:close/>
                </a:path>
                <a:path w="226695" h="10159">
                  <a:moveTo>
                    <a:pt x="217589" y="4711"/>
                  </a:moveTo>
                  <a:lnTo>
                    <a:pt x="217385" y="4419"/>
                  </a:lnTo>
                  <a:lnTo>
                    <a:pt x="217195" y="4025"/>
                  </a:lnTo>
                  <a:lnTo>
                    <a:pt x="216941" y="4419"/>
                  </a:lnTo>
                  <a:lnTo>
                    <a:pt x="217589" y="4711"/>
                  </a:lnTo>
                  <a:close/>
                </a:path>
                <a:path w="226695" h="10159">
                  <a:moveTo>
                    <a:pt x="218528" y="2679"/>
                  </a:moveTo>
                  <a:lnTo>
                    <a:pt x="216941" y="2489"/>
                  </a:lnTo>
                  <a:lnTo>
                    <a:pt x="217068" y="2882"/>
                  </a:lnTo>
                  <a:lnTo>
                    <a:pt x="217195" y="3771"/>
                  </a:lnTo>
                  <a:lnTo>
                    <a:pt x="217385" y="3771"/>
                  </a:lnTo>
                  <a:lnTo>
                    <a:pt x="217690" y="4025"/>
                  </a:lnTo>
                  <a:lnTo>
                    <a:pt x="217792" y="3771"/>
                  </a:lnTo>
                  <a:lnTo>
                    <a:pt x="217957" y="3276"/>
                  </a:lnTo>
                  <a:lnTo>
                    <a:pt x="218135" y="3073"/>
                  </a:lnTo>
                  <a:lnTo>
                    <a:pt x="218427" y="2882"/>
                  </a:lnTo>
                  <a:lnTo>
                    <a:pt x="218528" y="2679"/>
                  </a:lnTo>
                  <a:close/>
                </a:path>
                <a:path w="226695" h="10159">
                  <a:moveTo>
                    <a:pt x="219671" y="3276"/>
                  </a:moveTo>
                  <a:close/>
                </a:path>
                <a:path w="226695" h="10159">
                  <a:moveTo>
                    <a:pt x="223050" y="4914"/>
                  </a:moveTo>
                  <a:lnTo>
                    <a:pt x="222402" y="4914"/>
                  </a:lnTo>
                  <a:lnTo>
                    <a:pt x="222643" y="5308"/>
                  </a:lnTo>
                  <a:lnTo>
                    <a:pt x="223050" y="5308"/>
                  </a:lnTo>
                  <a:lnTo>
                    <a:pt x="223050" y="4914"/>
                  </a:lnTo>
                  <a:close/>
                </a:path>
                <a:path w="226695" h="10159">
                  <a:moveTo>
                    <a:pt x="226517" y="5511"/>
                  </a:moveTo>
                  <a:lnTo>
                    <a:pt x="226415" y="5308"/>
                  </a:lnTo>
                  <a:lnTo>
                    <a:pt x="225767" y="5118"/>
                  </a:lnTo>
                  <a:lnTo>
                    <a:pt x="225869" y="5511"/>
                  </a:lnTo>
                  <a:lnTo>
                    <a:pt x="226517" y="55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78924" y="6793712"/>
              <a:ext cx="389877" cy="500557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09937" y="6793560"/>
              <a:ext cx="822618" cy="495592"/>
            </a:xfrm>
            <a:prstGeom prst="rect">
              <a:avLst/>
            </a:prstGeom>
          </p:spPr>
        </p:pic>
      </p:grpSp>
      <p:pic>
        <p:nvPicPr>
          <p:cNvPr id="18" name="object 18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300787" y="6769646"/>
            <a:ext cx="660742" cy="527748"/>
          </a:xfrm>
          <a:prstGeom prst="rect">
            <a:avLst/>
          </a:prstGeom>
        </p:spPr>
      </p:pic>
      <p:sp>
        <p:nvSpPr>
          <p:cNvPr id="19" name="object 19" descr=""/>
          <p:cNvSpPr txBox="1"/>
          <p:nvPr/>
        </p:nvSpPr>
        <p:spPr>
          <a:xfrm>
            <a:off x="244099" y="6738736"/>
            <a:ext cx="672465" cy="283210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dirty="0" sz="1300" spc="60" b="1">
                <a:solidFill>
                  <a:srgbClr val="C54038"/>
                </a:solidFill>
                <a:latin typeface="Tahoma"/>
                <a:cs typeface="Tahoma"/>
              </a:rPr>
              <a:t>P</a:t>
            </a: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our</a:t>
            </a:r>
            <a:r>
              <a:rPr dirty="0" sz="1300" spc="-180" b="1">
                <a:solidFill>
                  <a:srgbClr val="C54038"/>
                </a:solidFill>
                <a:latin typeface="Tahoma"/>
                <a:cs typeface="Tahoma"/>
              </a:rPr>
              <a:t> </a:t>
            </a: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de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20" name="object 2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68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dirty="0" spc="75"/>
              <a:t>A</a:t>
            </a:r>
            <a:r>
              <a:rPr dirty="0"/>
              <a:t>r</a:t>
            </a:r>
            <a:r>
              <a:rPr dirty="0" spc="75"/>
              <a:t>chi</a:t>
            </a:r>
            <a:r>
              <a:rPr dirty="0" spc="30"/>
              <a:t>t</a:t>
            </a:r>
            <a:r>
              <a:rPr dirty="0" spc="60"/>
              <a:t>ectu</a:t>
            </a:r>
            <a:r>
              <a:rPr dirty="0" spc="10"/>
              <a:t>r</a:t>
            </a:r>
            <a:r>
              <a:rPr dirty="0" spc="-15"/>
              <a:t>es</a:t>
            </a:r>
          </a:p>
        </p:txBody>
      </p:sp>
      <p:sp>
        <p:nvSpPr>
          <p:cNvPr id="21" name="object 21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dirty="0" spc="35" b="1">
                <a:latin typeface="Tahoma"/>
                <a:cs typeface="Tahoma"/>
              </a:rPr>
              <a:t>Nouvelles</a:t>
            </a:r>
            <a:r>
              <a:rPr dirty="0" spc="450" b="1">
                <a:latin typeface="Tahoma"/>
                <a:cs typeface="Tahoma"/>
              </a:rPr>
              <a:t> </a:t>
            </a:r>
            <a:r>
              <a:rPr dirty="0" spc="55"/>
              <a:t>et</a:t>
            </a:r>
            <a:r>
              <a:rPr dirty="0" spc="-25"/>
              <a:t> </a:t>
            </a:r>
            <a:r>
              <a:rPr dirty="0" spc="-15"/>
              <a:t>Paysages</a:t>
            </a:r>
          </a:p>
        </p:txBody>
      </p:sp>
      <p:sp>
        <p:nvSpPr>
          <p:cNvPr id="22" name="object 22" descr=""/>
          <p:cNvSpPr txBox="1"/>
          <p:nvPr/>
        </p:nvSpPr>
        <p:spPr>
          <a:xfrm>
            <a:off x="244099" y="7088740"/>
            <a:ext cx="1986280" cy="283210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  <a:tabLst>
                <a:tab pos="976630" algn="l"/>
              </a:tabLst>
            </a:pP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Ruralités	</a:t>
            </a:r>
            <a:r>
              <a:rPr dirty="0" sz="1300" spc="35">
                <a:solidFill>
                  <a:srgbClr val="C54038"/>
                </a:solidFill>
                <a:latin typeface="Arial Unicode MS"/>
                <a:cs typeface="Arial Unicode MS"/>
              </a:rPr>
              <a:t>du</a:t>
            </a:r>
            <a:r>
              <a:rPr dirty="0" sz="1300" spc="-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300" spc="40">
                <a:solidFill>
                  <a:srgbClr val="C54038"/>
                </a:solidFill>
                <a:latin typeface="Arial Unicode MS"/>
                <a:cs typeface="Arial Unicode MS"/>
              </a:rPr>
              <a:t>Quotidien</a:t>
            </a:r>
            <a:endParaRPr sz="130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0794" y="107079"/>
            <a:ext cx="2124075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35"/>
              <a:t>Contexte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260794" y="537853"/>
            <a:ext cx="775843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45">
                <a:solidFill>
                  <a:srgbClr val="C54038"/>
                </a:solidFill>
                <a:latin typeface="Arial Unicode MS"/>
                <a:cs typeface="Arial Unicode MS"/>
              </a:rPr>
              <a:t>Les</a:t>
            </a:r>
            <a:r>
              <a:rPr dirty="0" sz="3600" spc="-2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105">
                <a:solidFill>
                  <a:srgbClr val="C54038"/>
                </a:solidFill>
                <a:latin typeface="Arial Unicode MS"/>
                <a:cs typeface="Arial Unicode MS"/>
              </a:rPr>
              <a:t>territoires</a:t>
            </a:r>
            <a:r>
              <a:rPr dirty="0" sz="3600" spc="-4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-30">
                <a:solidFill>
                  <a:srgbClr val="C54038"/>
                </a:solidFill>
                <a:latin typeface="Arial Unicode MS"/>
                <a:cs typeface="Arial Unicode MS"/>
              </a:rPr>
              <a:t>des</a:t>
            </a:r>
            <a:r>
              <a:rPr dirty="0" sz="3600" spc="-4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25">
                <a:solidFill>
                  <a:srgbClr val="C54038"/>
                </a:solidFill>
                <a:latin typeface="Arial Unicode MS"/>
                <a:cs typeface="Arial Unicode MS"/>
              </a:rPr>
              <a:t>parcs</a:t>
            </a:r>
            <a:r>
              <a:rPr dirty="0" sz="3600" spc="-4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85">
                <a:solidFill>
                  <a:srgbClr val="C54038"/>
                </a:solidFill>
                <a:latin typeface="Arial Unicode MS"/>
                <a:cs typeface="Arial Unicode MS"/>
              </a:rPr>
              <a:t>comme</a:t>
            </a:r>
            <a:r>
              <a:rPr dirty="0" sz="3600" spc="-4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5">
                <a:solidFill>
                  <a:srgbClr val="C54038"/>
                </a:solidFill>
                <a:latin typeface="Arial Unicode MS"/>
                <a:cs typeface="Arial Unicode MS"/>
              </a:rPr>
              <a:t>lieux</a:t>
            </a:r>
            <a:endParaRPr sz="3600">
              <a:latin typeface="Arial Unicode MS"/>
              <a:cs typeface="Arial Unicode MS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244099" y="793332"/>
            <a:ext cx="3713479" cy="3155950"/>
          </a:xfrm>
          <a:prstGeom prst="rect">
            <a:avLst/>
          </a:prstGeom>
        </p:spPr>
        <p:txBody>
          <a:bodyPr wrap="square" lIns="0" tIns="188595" rIns="0" bIns="0" rtlCol="0" vert="horz">
            <a:spAutoFit/>
          </a:bodyPr>
          <a:lstStyle/>
          <a:p>
            <a:pPr marL="29209">
              <a:lnSpc>
                <a:spcPct val="100000"/>
              </a:lnSpc>
              <a:spcBef>
                <a:spcPts val="1485"/>
              </a:spcBef>
            </a:pPr>
            <a:r>
              <a:rPr dirty="0" sz="3600" spc="30">
                <a:solidFill>
                  <a:srgbClr val="C54038"/>
                </a:solidFill>
                <a:latin typeface="Arial Unicode MS"/>
                <a:cs typeface="Arial Unicode MS"/>
              </a:rPr>
              <a:t>d'exploration</a:t>
            </a:r>
            <a:endParaRPr sz="3600">
              <a:latin typeface="Arial Unicode MS"/>
              <a:cs typeface="Arial Unicode MS"/>
            </a:endParaRPr>
          </a:p>
          <a:p>
            <a:pPr marL="12700" marR="5080">
              <a:lnSpc>
                <a:spcPts val="1550"/>
              </a:lnSpc>
              <a:spcBef>
                <a:spcPts val="715"/>
              </a:spcBef>
            </a:pPr>
            <a:r>
              <a:rPr dirty="0" sz="1400" spc="-30">
                <a:solidFill>
                  <a:srgbClr val="C54038"/>
                </a:solidFill>
                <a:latin typeface="Arial Unicode MS"/>
                <a:cs typeface="Arial Unicode MS"/>
              </a:rPr>
              <a:t>Face 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aux </a:t>
            </a:r>
            <a:r>
              <a:rPr dirty="0" sz="1400" spc="15">
                <a:solidFill>
                  <a:srgbClr val="C54038"/>
                </a:solidFill>
                <a:latin typeface="Arial Unicode MS"/>
                <a:cs typeface="Arial Unicode MS"/>
              </a:rPr>
              <a:t>dynamiques </a:t>
            </a:r>
            <a:r>
              <a:rPr dirty="0" sz="1400">
                <a:solidFill>
                  <a:srgbClr val="C54038"/>
                </a:solidFill>
                <a:latin typeface="Arial Unicode MS"/>
                <a:cs typeface="Arial Unicode MS"/>
              </a:rPr>
              <a:t>généralisées </a:t>
            </a:r>
            <a:r>
              <a:rPr dirty="0" sz="1400" spc="30">
                <a:solidFill>
                  <a:srgbClr val="C54038"/>
                </a:solidFill>
                <a:latin typeface="Arial Unicode MS"/>
                <a:cs typeface="Arial Unicode MS"/>
              </a:rPr>
              <a:t>qui </a:t>
            </a:r>
            <a:r>
              <a:rPr dirty="0" sz="1400" spc="-35">
                <a:solidFill>
                  <a:srgbClr val="C54038"/>
                </a:solidFill>
                <a:latin typeface="Arial Unicode MS"/>
                <a:cs typeface="Arial Unicode MS"/>
              </a:rPr>
              <a:t>s’ex- </a:t>
            </a:r>
            <a:r>
              <a:rPr dirty="0" sz="1400" spc="-3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45">
                <a:solidFill>
                  <a:srgbClr val="C54038"/>
                </a:solidFill>
                <a:latin typeface="Arial Unicode MS"/>
                <a:cs typeface="Arial Unicode MS"/>
              </a:rPr>
              <a:t>priment,</a:t>
            </a:r>
            <a:r>
              <a:rPr dirty="0" sz="1400" spc="8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55">
                <a:solidFill>
                  <a:srgbClr val="C54038"/>
                </a:solidFill>
                <a:latin typeface="Arial Unicode MS"/>
                <a:cs typeface="Arial Unicode MS"/>
              </a:rPr>
              <a:t>notamment</a:t>
            </a:r>
            <a:r>
              <a:rPr dirty="0" sz="1400" spc="9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30">
                <a:solidFill>
                  <a:srgbClr val="C54038"/>
                </a:solidFill>
                <a:latin typeface="Arial Unicode MS"/>
                <a:cs typeface="Arial Unicode MS"/>
              </a:rPr>
              <a:t>par</a:t>
            </a:r>
            <a:r>
              <a:rPr dirty="0" sz="1400" spc="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30">
                <a:solidFill>
                  <a:srgbClr val="C54038"/>
                </a:solidFill>
                <a:latin typeface="Arial Unicode MS"/>
                <a:cs typeface="Arial Unicode MS"/>
              </a:rPr>
              <a:t>l’augmentation</a:t>
            </a:r>
            <a:r>
              <a:rPr dirty="0" sz="1400" spc="9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>
                <a:solidFill>
                  <a:srgbClr val="C54038"/>
                </a:solidFill>
                <a:latin typeface="Arial Unicode MS"/>
                <a:cs typeface="Arial Unicode MS"/>
              </a:rPr>
              <a:t>de </a:t>
            </a:r>
            <a:r>
              <a:rPr dirty="0" sz="1400" spc="5">
                <a:solidFill>
                  <a:srgbClr val="C54038"/>
                </a:solidFill>
                <a:latin typeface="Arial Unicode MS"/>
                <a:cs typeface="Arial Unicode MS"/>
              </a:rPr>
              <a:t> la</a:t>
            </a:r>
            <a:r>
              <a:rPr dirty="0" sz="1400" spc="-2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35">
                <a:solidFill>
                  <a:srgbClr val="C54038"/>
                </a:solidFill>
                <a:latin typeface="Arial Unicode MS"/>
                <a:cs typeface="Arial Unicode MS"/>
              </a:rPr>
              <a:t>consommation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-20">
                <a:solidFill>
                  <a:srgbClr val="C54038"/>
                </a:solidFill>
                <a:latin typeface="Arial Unicode MS"/>
                <a:cs typeface="Arial Unicode MS"/>
              </a:rPr>
              <a:t>d’espace,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5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400" spc="-2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25">
                <a:solidFill>
                  <a:srgbClr val="C54038"/>
                </a:solidFill>
                <a:latin typeface="Arial Unicode MS"/>
                <a:cs typeface="Arial Unicode MS"/>
              </a:rPr>
              <a:t>standardisation </a:t>
            </a:r>
            <a:r>
              <a:rPr dirty="0" sz="1400" spc="-37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des </a:t>
            </a:r>
            <a:r>
              <a:rPr dirty="0" sz="1400" spc="35">
                <a:solidFill>
                  <a:srgbClr val="C54038"/>
                </a:solidFill>
                <a:latin typeface="Arial Unicode MS"/>
                <a:cs typeface="Arial Unicode MS"/>
              </a:rPr>
              <a:t>formes </a:t>
            </a:r>
            <a:r>
              <a:rPr dirty="0" sz="1400" spc="15">
                <a:solidFill>
                  <a:srgbClr val="C54038"/>
                </a:solidFill>
                <a:latin typeface="Arial Unicode MS"/>
                <a:cs typeface="Arial Unicode MS"/>
              </a:rPr>
              <a:t>urbaines </a:t>
            </a:r>
            <a:r>
              <a:rPr dirty="0" sz="1400" spc="50">
                <a:solidFill>
                  <a:srgbClr val="C54038"/>
                </a:solidFill>
                <a:latin typeface="Arial Unicode MS"/>
                <a:cs typeface="Arial Unicode MS"/>
              </a:rPr>
              <a:t>et </a:t>
            </a:r>
            <a:r>
              <a:rPr dirty="0" sz="1400" spc="5">
                <a:solidFill>
                  <a:srgbClr val="C54038"/>
                </a:solidFill>
                <a:latin typeface="Arial Unicode MS"/>
                <a:cs typeface="Arial Unicode MS"/>
              </a:rPr>
              <a:t>la </a:t>
            </a:r>
            <a:r>
              <a:rPr dirty="0" sz="1400" spc="20">
                <a:solidFill>
                  <a:srgbClr val="C54038"/>
                </a:solidFill>
                <a:latin typeface="Arial Unicode MS"/>
                <a:cs typeface="Arial Unicode MS"/>
              </a:rPr>
              <a:t>banalisation 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des </a:t>
            </a:r>
            <a:r>
              <a:rPr dirty="0" sz="14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35">
                <a:solidFill>
                  <a:srgbClr val="C54038"/>
                </a:solidFill>
                <a:latin typeface="Arial Unicode MS"/>
                <a:cs typeface="Arial Unicode MS"/>
              </a:rPr>
              <a:t>constructions, </a:t>
            </a:r>
            <a:r>
              <a:rPr dirty="0" sz="1400" spc="5">
                <a:solidFill>
                  <a:srgbClr val="C54038"/>
                </a:solidFill>
                <a:latin typeface="Arial Unicode MS"/>
                <a:cs typeface="Arial Unicode MS"/>
              </a:rPr>
              <a:t>quels </a:t>
            </a:r>
            <a:r>
              <a:rPr dirty="0" sz="1400" spc="40">
                <a:solidFill>
                  <a:srgbClr val="C54038"/>
                </a:solidFill>
                <a:latin typeface="Arial Unicode MS"/>
                <a:cs typeface="Arial Unicode MS"/>
              </a:rPr>
              <a:t>sont 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les </a:t>
            </a:r>
            <a:r>
              <a:rPr dirty="0" sz="1400" spc="40">
                <a:solidFill>
                  <a:srgbClr val="C54038"/>
                </a:solidFill>
                <a:latin typeface="Arial Unicode MS"/>
                <a:cs typeface="Arial Unicode MS"/>
              </a:rPr>
              <a:t>outils </a:t>
            </a:r>
            <a:r>
              <a:rPr dirty="0" sz="1400" spc="-25">
                <a:solidFill>
                  <a:srgbClr val="C54038"/>
                </a:solidFill>
                <a:latin typeface="Arial Unicode MS"/>
                <a:cs typeface="Arial Unicode MS"/>
              </a:rPr>
              <a:t>à </a:t>
            </a:r>
            <a:r>
              <a:rPr dirty="0" sz="1400" spc="-2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30">
                <a:solidFill>
                  <a:srgbClr val="C54038"/>
                </a:solidFill>
                <a:latin typeface="Arial Unicode MS"/>
                <a:cs typeface="Arial Unicode MS"/>
              </a:rPr>
              <a:t>mobiliser </a:t>
            </a:r>
            <a:r>
              <a:rPr dirty="0" sz="1400" spc="35">
                <a:solidFill>
                  <a:srgbClr val="C54038"/>
                </a:solidFill>
                <a:latin typeface="Arial Unicode MS"/>
                <a:cs typeface="Arial Unicode MS"/>
              </a:rPr>
              <a:t>pour </a:t>
            </a:r>
            <a:r>
              <a:rPr dirty="0" sz="1400" spc="25">
                <a:solidFill>
                  <a:srgbClr val="C54038"/>
                </a:solidFill>
                <a:latin typeface="Arial Unicode MS"/>
                <a:cs typeface="Arial Unicode MS"/>
              </a:rPr>
              <a:t>questionner 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les </a:t>
            </a:r>
            <a:r>
              <a:rPr dirty="0" sz="1400" spc="15">
                <a:solidFill>
                  <a:srgbClr val="C54038"/>
                </a:solidFill>
                <a:latin typeface="Arial Unicode MS"/>
                <a:cs typeface="Arial Unicode MS"/>
              </a:rPr>
              <a:t>modes </a:t>
            </a:r>
            <a:r>
              <a:rPr dirty="0" sz="1400">
                <a:solidFill>
                  <a:srgbClr val="C54038"/>
                </a:solidFill>
                <a:latin typeface="Arial Unicode MS"/>
                <a:cs typeface="Arial Unicode MS"/>
              </a:rPr>
              <a:t>de vie </a:t>
            </a:r>
            <a:r>
              <a:rPr dirty="0" sz="1400" spc="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25">
                <a:solidFill>
                  <a:srgbClr val="C54038"/>
                </a:solidFill>
                <a:latin typeface="Arial Unicode MS"/>
                <a:cs typeface="Arial Unicode MS"/>
              </a:rPr>
              <a:t>actuels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-114">
                <a:solidFill>
                  <a:srgbClr val="C54038"/>
                </a:solidFill>
                <a:latin typeface="Arial Unicode MS"/>
                <a:cs typeface="Arial Unicode MS"/>
              </a:rPr>
              <a:t>?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35">
                <a:solidFill>
                  <a:srgbClr val="C54038"/>
                </a:solidFill>
                <a:latin typeface="Arial Unicode MS"/>
                <a:cs typeface="Arial Unicode MS"/>
              </a:rPr>
              <a:t>Comme</a:t>
            </a:r>
            <a:r>
              <a:rPr dirty="0" sz="1400" spc="20">
                <a:solidFill>
                  <a:srgbClr val="C54038"/>
                </a:solidFill>
                <a:latin typeface="Arial Unicode MS"/>
                <a:cs typeface="Arial Unicode MS"/>
              </a:rPr>
              <a:t>n</a:t>
            </a:r>
            <a:r>
              <a:rPr dirty="0" sz="1400" spc="150">
                <a:solidFill>
                  <a:srgbClr val="C54038"/>
                </a:solidFill>
                <a:latin typeface="Arial Unicode MS"/>
                <a:cs typeface="Arial Unicode MS"/>
              </a:rPr>
              <a:t>t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15">
                <a:solidFill>
                  <a:srgbClr val="C54038"/>
                </a:solidFill>
                <a:latin typeface="Arial Unicode MS"/>
                <a:cs typeface="Arial Unicode MS"/>
              </a:rPr>
              <a:t>con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s</a:t>
            </a:r>
            <a:r>
              <a:rPr dirty="0" sz="1400" spc="75">
                <a:solidFill>
                  <a:srgbClr val="C54038"/>
                </a:solidFill>
                <a:latin typeface="Arial Unicode MS"/>
                <a:cs typeface="Arial Unicode MS"/>
              </a:rPr>
              <a:t>trui</a:t>
            </a:r>
            <a:r>
              <a:rPr dirty="0" sz="1400" spc="35">
                <a:solidFill>
                  <a:srgbClr val="C54038"/>
                </a:solidFill>
                <a:latin typeface="Arial Unicode MS"/>
                <a:cs typeface="Arial Unicode MS"/>
              </a:rPr>
              <a:t>r</a:t>
            </a:r>
            <a:r>
              <a:rPr dirty="0" sz="1400" spc="-30">
                <a:solidFill>
                  <a:srgbClr val="C54038"/>
                </a:solidFill>
                <a:latin typeface="Arial Unicode MS"/>
                <a:cs typeface="Arial Unicode MS"/>
              </a:rPr>
              <a:t>e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10">
                <a:solidFill>
                  <a:srgbClr val="C54038"/>
                </a:solidFill>
                <a:latin typeface="Arial Unicode MS"/>
                <a:cs typeface="Arial Unicode MS"/>
              </a:rPr>
              <a:t>une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-75">
                <a:solidFill>
                  <a:srgbClr val="C54038"/>
                </a:solidFill>
                <a:latin typeface="Arial Unicode MS"/>
                <a:cs typeface="Arial Unicode MS"/>
              </a:rPr>
              <a:t>«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pensée  </a:t>
            </a:r>
            <a:r>
              <a:rPr dirty="0" sz="1400" spc="5">
                <a:solidFill>
                  <a:srgbClr val="C54038"/>
                </a:solidFill>
                <a:latin typeface="Arial Unicode MS"/>
                <a:cs typeface="Arial Unicode MS"/>
              </a:rPr>
              <a:t>nouvelle </a:t>
            </a:r>
            <a:r>
              <a:rPr dirty="0" sz="1400" spc="-75">
                <a:solidFill>
                  <a:srgbClr val="C54038"/>
                </a:solidFill>
                <a:latin typeface="Arial Unicode MS"/>
                <a:cs typeface="Arial Unicode MS"/>
              </a:rPr>
              <a:t>» </a:t>
            </a:r>
            <a:r>
              <a:rPr dirty="0" sz="1400" spc="30">
                <a:solidFill>
                  <a:srgbClr val="C54038"/>
                </a:solidFill>
                <a:latin typeface="Arial Unicode MS"/>
                <a:cs typeface="Arial Unicode MS"/>
              </a:rPr>
              <a:t>qui interroge 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les </a:t>
            </a:r>
            <a:r>
              <a:rPr dirty="0" sz="1400" spc="25">
                <a:solidFill>
                  <a:srgbClr val="C54038"/>
                </a:solidFill>
                <a:latin typeface="Arial Unicode MS"/>
                <a:cs typeface="Arial Unicode MS"/>
              </a:rPr>
              <a:t>problématiques </a:t>
            </a:r>
            <a:r>
              <a:rPr dirty="0" sz="1400" spc="3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5">
                <a:solidFill>
                  <a:srgbClr val="C54038"/>
                </a:solidFill>
                <a:latin typeface="Arial Unicode MS"/>
                <a:cs typeface="Arial Unicode MS"/>
              </a:rPr>
              <a:t>locales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-45">
                <a:solidFill>
                  <a:srgbClr val="C54038"/>
                </a:solidFill>
                <a:latin typeface="Arial Unicode MS"/>
                <a:cs typeface="Arial Unicode MS"/>
              </a:rPr>
              <a:t>e</a:t>
            </a:r>
            <a:r>
              <a:rPr dirty="0" sz="1400" spc="150">
                <a:solidFill>
                  <a:srgbClr val="C54038"/>
                </a:solidFill>
                <a:latin typeface="Arial Unicode MS"/>
                <a:cs typeface="Arial Unicode MS"/>
              </a:rPr>
              <a:t>t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45">
                <a:solidFill>
                  <a:srgbClr val="C54038"/>
                </a:solidFill>
                <a:latin typeface="Arial Unicode MS"/>
                <a:cs typeface="Arial Unicode MS"/>
              </a:rPr>
              <a:t>r</a:t>
            </a:r>
            <a:r>
              <a:rPr dirty="0" sz="1400" spc="15">
                <a:solidFill>
                  <a:srgbClr val="C54038"/>
                </a:solidFill>
                <a:latin typeface="Arial Unicode MS"/>
                <a:cs typeface="Arial Unicode MS"/>
              </a:rPr>
              <a:t>épond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aux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>
                <a:solidFill>
                  <a:srgbClr val="C54038"/>
                </a:solidFill>
                <a:latin typeface="Arial Unicode MS"/>
                <a:cs typeface="Arial Unicode MS"/>
              </a:rPr>
              <a:t>enjeux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10">
                <a:solidFill>
                  <a:srgbClr val="C54038"/>
                </a:solidFill>
                <a:latin typeface="Arial Unicode MS"/>
                <a:cs typeface="Arial Unicode MS"/>
              </a:rPr>
              <a:t>globaux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-114">
                <a:solidFill>
                  <a:srgbClr val="C54038"/>
                </a:solidFill>
                <a:latin typeface="Arial Unicode MS"/>
                <a:cs typeface="Arial Unicode MS"/>
              </a:rPr>
              <a:t>?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45">
                <a:solidFill>
                  <a:srgbClr val="C54038"/>
                </a:solidFill>
                <a:latin typeface="Arial Unicode MS"/>
                <a:cs typeface="Arial Unicode MS"/>
              </a:rPr>
              <a:t>Com-  </a:t>
            </a:r>
            <a:r>
              <a:rPr dirty="0" sz="1400" spc="60">
                <a:solidFill>
                  <a:srgbClr val="C54038"/>
                </a:solidFill>
                <a:latin typeface="Arial Unicode MS"/>
                <a:cs typeface="Arial Unicode MS"/>
              </a:rPr>
              <a:t>ment </a:t>
            </a:r>
            <a:r>
              <a:rPr dirty="0" sz="1400" spc="5">
                <a:solidFill>
                  <a:srgbClr val="C54038"/>
                </a:solidFill>
                <a:latin typeface="Arial Unicode MS"/>
                <a:cs typeface="Arial Unicode MS"/>
              </a:rPr>
              <a:t>habiter, </a:t>
            </a:r>
            <a:r>
              <a:rPr dirty="0" sz="1400" spc="30">
                <a:solidFill>
                  <a:srgbClr val="C54038"/>
                </a:solidFill>
                <a:latin typeface="Arial Unicode MS"/>
                <a:cs typeface="Arial Unicode MS"/>
              </a:rPr>
              <a:t>travailler </a:t>
            </a:r>
            <a:r>
              <a:rPr dirty="0" sz="1400" spc="50">
                <a:solidFill>
                  <a:srgbClr val="C54038"/>
                </a:solidFill>
                <a:latin typeface="Arial Unicode MS"/>
                <a:cs typeface="Arial Unicode MS"/>
              </a:rPr>
              <a:t>et </a:t>
            </a:r>
            <a:r>
              <a:rPr dirty="0" sz="1400" spc="-15">
                <a:solidFill>
                  <a:srgbClr val="C54038"/>
                </a:solidFill>
                <a:latin typeface="Arial Unicode MS"/>
                <a:cs typeface="Arial Unicode MS"/>
              </a:rPr>
              <a:t>s’engager </a:t>
            </a:r>
            <a:r>
              <a:rPr dirty="0" sz="1400">
                <a:solidFill>
                  <a:srgbClr val="C54038"/>
                </a:solidFill>
                <a:latin typeface="Arial Unicode MS"/>
                <a:cs typeface="Arial Unicode MS"/>
              </a:rPr>
              <a:t>en </a:t>
            </a:r>
            <a:r>
              <a:rPr dirty="0" sz="1400" spc="30">
                <a:solidFill>
                  <a:srgbClr val="C54038"/>
                </a:solidFill>
                <a:latin typeface="Arial Unicode MS"/>
                <a:cs typeface="Arial Unicode MS"/>
              </a:rPr>
              <a:t>équi- </a:t>
            </a:r>
            <a:r>
              <a:rPr dirty="0" sz="1400" spc="3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20">
                <a:solidFill>
                  <a:srgbClr val="C54038"/>
                </a:solidFill>
                <a:latin typeface="Arial Unicode MS"/>
                <a:cs typeface="Arial Unicode MS"/>
              </a:rPr>
              <a:t>libre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 avec </a:t>
            </a:r>
            <a:r>
              <a:rPr dirty="0" sz="1400" spc="35">
                <a:solidFill>
                  <a:srgbClr val="C54038"/>
                </a:solidFill>
                <a:latin typeface="Arial Unicode MS"/>
                <a:cs typeface="Arial Unicode MS"/>
              </a:rPr>
              <a:t>notre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25">
                <a:solidFill>
                  <a:srgbClr val="C54038"/>
                </a:solidFill>
                <a:latin typeface="Arial Unicode MS"/>
                <a:cs typeface="Arial Unicode MS"/>
              </a:rPr>
              <a:t>environnement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-114">
                <a:solidFill>
                  <a:srgbClr val="C54038"/>
                </a:solidFill>
                <a:latin typeface="Arial Unicode MS"/>
                <a:cs typeface="Arial Unicode MS"/>
              </a:rPr>
              <a:t>?</a:t>
            </a:r>
            <a:endParaRPr sz="1400">
              <a:latin typeface="Arial Unicode MS"/>
              <a:cs typeface="Arial Unicode MS"/>
            </a:endParaRPr>
          </a:p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dirty="0" sz="850" spc="5">
                <a:solidFill>
                  <a:srgbClr val="C54038"/>
                </a:solidFill>
                <a:latin typeface="Arial Unicode MS"/>
                <a:cs typeface="Arial Unicode MS"/>
              </a:rPr>
              <a:t>Présentation</a:t>
            </a:r>
            <a:r>
              <a:rPr dirty="0" sz="850" spc="-2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850" spc="15">
                <a:solidFill>
                  <a:srgbClr val="C54038"/>
                </a:solidFill>
                <a:latin typeface="Arial Unicode MS"/>
                <a:cs typeface="Arial Unicode MS"/>
              </a:rPr>
              <a:t>projet</a:t>
            </a:r>
            <a:r>
              <a:rPr dirty="0" sz="85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850" spc="-10">
                <a:solidFill>
                  <a:srgbClr val="C54038"/>
                </a:solidFill>
                <a:latin typeface="Arial Unicode MS"/>
                <a:cs typeface="Arial Unicode MS"/>
              </a:rPr>
              <a:t>PNR.</a:t>
            </a:r>
            <a:endParaRPr sz="850">
              <a:latin typeface="Arial Unicode MS"/>
              <a:cs typeface="Arial Unicode MS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44009" y="1679727"/>
            <a:ext cx="3411090" cy="4742648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244099" y="4114638"/>
            <a:ext cx="3671570" cy="1034415"/>
          </a:xfrm>
          <a:prstGeom prst="rect">
            <a:avLst/>
          </a:prstGeom>
        </p:spPr>
        <p:txBody>
          <a:bodyPr wrap="square" lIns="0" tIns="37465" rIns="0" bIns="0" rtlCol="0" vert="horz">
            <a:spAutoFit/>
          </a:bodyPr>
          <a:lstStyle/>
          <a:p>
            <a:pPr marL="12700" marR="5080">
              <a:lnSpc>
                <a:spcPts val="1550"/>
              </a:lnSpc>
              <a:spcBef>
                <a:spcPts val="295"/>
              </a:spcBef>
            </a:pPr>
            <a:r>
              <a:rPr dirty="0" sz="1400" spc="35">
                <a:solidFill>
                  <a:srgbClr val="C54038"/>
                </a:solidFill>
                <a:latin typeface="Arial Unicode MS"/>
                <a:cs typeface="Arial Unicode MS"/>
              </a:rPr>
              <a:t>"</a:t>
            </a:r>
            <a:r>
              <a:rPr dirty="0" sz="1400" spc="-90" i="1">
                <a:solidFill>
                  <a:srgbClr val="C54038"/>
                </a:solidFill>
                <a:latin typeface="Meiryo"/>
                <a:cs typeface="Meiryo"/>
              </a:rPr>
              <a:t>Il</a:t>
            </a:r>
            <a:r>
              <a:rPr dirty="0" sz="1400" spc="-95" i="1">
                <a:solidFill>
                  <a:srgbClr val="C54038"/>
                </a:solidFill>
                <a:latin typeface="Meiryo"/>
                <a:cs typeface="Meiryo"/>
              </a:rPr>
              <a:t> </a:t>
            </a:r>
            <a:r>
              <a:rPr dirty="0" sz="1400" spc="-35" i="1">
                <a:solidFill>
                  <a:srgbClr val="C54038"/>
                </a:solidFill>
                <a:latin typeface="Meiryo"/>
                <a:cs typeface="Meiryo"/>
              </a:rPr>
              <a:t>e</a:t>
            </a:r>
            <a:r>
              <a:rPr dirty="0" sz="1400" spc="-50" i="1">
                <a:solidFill>
                  <a:srgbClr val="C54038"/>
                </a:solidFill>
                <a:latin typeface="Meiryo"/>
                <a:cs typeface="Meiryo"/>
              </a:rPr>
              <a:t>s</a:t>
            </a:r>
            <a:r>
              <a:rPr dirty="0" sz="1400" spc="10" i="1">
                <a:solidFill>
                  <a:srgbClr val="C54038"/>
                </a:solidFill>
                <a:latin typeface="Meiryo"/>
                <a:cs typeface="Meiryo"/>
              </a:rPr>
              <a:t>t</a:t>
            </a:r>
            <a:r>
              <a:rPr dirty="0" sz="1400" spc="-155" i="1">
                <a:solidFill>
                  <a:srgbClr val="C54038"/>
                </a:solidFill>
                <a:latin typeface="Meiryo"/>
                <a:cs typeface="Meiryo"/>
              </a:rPr>
              <a:t> </a:t>
            </a:r>
            <a:r>
              <a:rPr dirty="0" sz="1400" spc="-5" i="1">
                <a:solidFill>
                  <a:srgbClr val="C54038"/>
                </a:solidFill>
                <a:latin typeface="Meiryo"/>
                <a:cs typeface="Meiryo"/>
              </a:rPr>
              <a:t>t</a:t>
            </a:r>
            <a:r>
              <a:rPr dirty="0" sz="1400" spc="-30" i="1">
                <a:solidFill>
                  <a:srgbClr val="C54038"/>
                </a:solidFill>
                <a:latin typeface="Meiryo"/>
                <a:cs typeface="Meiryo"/>
              </a:rPr>
              <a:t>out</a:t>
            </a:r>
            <a:r>
              <a:rPr dirty="0" sz="1400" spc="-95" i="1">
                <a:solidFill>
                  <a:srgbClr val="C54038"/>
                </a:solidFill>
                <a:latin typeface="Meiryo"/>
                <a:cs typeface="Meiryo"/>
              </a:rPr>
              <a:t> </a:t>
            </a:r>
            <a:r>
              <a:rPr dirty="0" sz="1400" spc="-55" i="1">
                <a:solidFill>
                  <a:srgbClr val="C54038"/>
                </a:solidFill>
                <a:latin typeface="Meiryo"/>
                <a:cs typeface="Meiryo"/>
              </a:rPr>
              <a:t>à</a:t>
            </a:r>
            <a:r>
              <a:rPr dirty="0" sz="1400" spc="-170" i="1">
                <a:solidFill>
                  <a:srgbClr val="C54038"/>
                </a:solidFill>
                <a:latin typeface="Meiryo"/>
                <a:cs typeface="Meiryo"/>
              </a:rPr>
              <a:t> </a:t>
            </a:r>
            <a:r>
              <a:rPr dirty="0" sz="1400" spc="20" i="1">
                <a:solidFill>
                  <a:srgbClr val="C54038"/>
                </a:solidFill>
                <a:latin typeface="Meiryo"/>
                <a:cs typeface="Meiryo"/>
              </a:rPr>
              <a:t>f</a:t>
            </a:r>
            <a:r>
              <a:rPr dirty="0" sz="1400" spc="-20" i="1">
                <a:solidFill>
                  <a:srgbClr val="C54038"/>
                </a:solidFill>
                <a:latin typeface="Meiryo"/>
                <a:cs typeface="Meiryo"/>
              </a:rPr>
              <a:t>ait</a:t>
            </a:r>
            <a:r>
              <a:rPr dirty="0" sz="1400" spc="-95" i="1">
                <a:solidFill>
                  <a:srgbClr val="C54038"/>
                </a:solidFill>
                <a:latin typeface="Meiryo"/>
                <a:cs typeface="Meiryo"/>
              </a:rPr>
              <a:t> </a:t>
            </a:r>
            <a:r>
              <a:rPr dirty="0" sz="1400" spc="-40" i="1">
                <a:solidFill>
                  <a:srgbClr val="C54038"/>
                </a:solidFill>
                <a:latin typeface="Meiryo"/>
                <a:cs typeface="Meiryo"/>
              </a:rPr>
              <a:t>p</a:t>
            </a:r>
            <a:r>
              <a:rPr dirty="0" sz="1400" spc="-70" i="1">
                <a:solidFill>
                  <a:srgbClr val="C54038"/>
                </a:solidFill>
                <a:latin typeface="Meiryo"/>
                <a:cs typeface="Meiryo"/>
              </a:rPr>
              <a:t>r</a:t>
            </a:r>
            <a:r>
              <a:rPr dirty="0" sz="1400" spc="-45" i="1">
                <a:solidFill>
                  <a:srgbClr val="C54038"/>
                </a:solidFill>
                <a:latin typeface="Meiryo"/>
                <a:cs typeface="Meiryo"/>
              </a:rPr>
              <a:t>obable</a:t>
            </a:r>
            <a:r>
              <a:rPr dirty="0" sz="1400" spc="-95" i="1">
                <a:solidFill>
                  <a:srgbClr val="C54038"/>
                </a:solidFill>
                <a:latin typeface="Meiryo"/>
                <a:cs typeface="Meiryo"/>
              </a:rPr>
              <a:t> </a:t>
            </a:r>
            <a:r>
              <a:rPr dirty="0" sz="1400" spc="-55" i="1">
                <a:solidFill>
                  <a:srgbClr val="C54038"/>
                </a:solidFill>
                <a:latin typeface="Meiryo"/>
                <a:cs typeface="Meiryo"/>
              </a:rPr>
              <a:t>que</a:t>
            </a:r>
            <a:r>
              <a:rPr dirty="0" sz="1400" spc="-95" i="1">
                <a:solidFill>
                  <a:srgbClr val="C54038"/>
                </a:solidFill>
                <a:latin typeface="Meiryo"/>
                <a:cs typeface="Meiryo"/>
              </a:rPr>
              <a:t> </a:t>
            </a:r>
            <a:r>
              <a:rPr dirty="0" sz="1400" spc="-15" i="1">
                <a:solidFill>
                  <a:srgbClr val="C54038"/>
                </a:solidFill>
                <a:latin typeface="Meiryo"/>
                <a:cs typeface="Meiryo"/>
              </a:rPr>
              <a:t>ces</a:t>
            </a:r>
            <a:r>
              <a:rPr dirty="0" sz="1400" spc="-155" i="1">
                <a:solidFill>
                  <a:srgbClr val="C54038"/>
                </a:solidFill>
                <a:latin typeface="Meiryo"/>
                <a:cs typeface="Meiryo"/>
              </a:rPr>
              <a:t> </a:t>
            </a:r>
            <a:r>
              <a:rPr dirty="0" sz="1400" spc="-5" i="1">
                <a:solidFill>
                  <a:srgbClr val="C54038"/>
                </a:solidFill>
                <a:latin typeface="Meiryo"/>
                <a:cs typeface="Meiryo"/>
              </a:rPr>
              <a:t>t</a:t>
            </a:r>
            <a:r>
              <a:rPr dirty="0" sz="1400" spc="-25" i="1">
                <a:solidFill>
                  <a:srgbClr val="C54038"/>
                </a:solidFill>
                <a:latin typeface="Meiryo"/>
                <a:cs typeface="Meiryo"/>
              </a:rPr>
              <a:t>erri</a:t>
            </a:r>
            <a:r>
              <a:rPr dirty="0" sz="1400" spc="-40" i="1">
                <a:solidFill>
                  <a:srgbClr val="C54038"/>
                </a:solidFill>
                <a:latin typeface="Meiryo"/>
                <a:cs typeface="Meiryo"/>
              </a:rPr>
              <a:t>t</a:t>
            </a:r>
            <a:r>
              <a:rPr dirty="0" sz="1400" spc="-30" i="1">
                <a:solidFill>
                  <a:srgbClr val="C54038"/>
                </a:solidFill>
                <a:latin typeface="Meiryo"/>
                <a:cs typeface="Meiryo"/>
              </a:rPr>
              <a:t>oi</a:t>
            </a:r>
            <a:r>
              <a:rPr dirty="0" sz="1400" spc="-70" i="1">
                <a:solidFill>
                  <a:srgbClr val="C54038"/>
                </a:solidFill>
                <a:latin typeface="Meiryo"/>
                <a:cs typeface="Meiryo"/>
              </a:rPr>
              <a:t>r</a:t>
            </a:r>
            <a:r>
              <a:rPr dirty="0" sz="1400" spc="-30" i="1">
                <a:solidFill>
                  <a:srgbClr val="C54038"/>
                </a:solidFill>
                <a:latin typeface="Meiryo"/>
                <a:cs typeface="Meiryo"/>
              </a:rPr>
              <a:t>es </a:t>
            </a:r>
            <a:r>
              <a:rPr dirty="0" sz="1400" spc="-25" i="1">
                <a:solidFill>
                  <a:srgbClr val="C54038"/>
                </a:solidFill>
                <a:latin typeface="Meiryo"/>
                <a:cs typeface="Meiryo"/>
              </a:rPr>
              <a:t> </a:t>
            </a:r>
            <a:r>
              <a:rPr dirty="0" sz="1400" spc="-55" i="1">
                <a:solidFill>
                  <a:srgbClr val="C54038"/>
                </a:solidFill>
                <a:latin typeface="Meiryo"/>
                <a:cs typeface="Meiryo"/>
              </a:rPr>
              <a:t>peu</a:t>
            </a:r>
            <a:r>
              <a:rPr dirty="0" sz="1400" spc="-95" i="1">
                <a:solidFill>
                  <a:srgbClr val="C54038"/>
                </a:solidFill>
                <a:latin typeface="Meiryo"/>
                <a:cs typeface="Meiryo"/>
              </a:rPr>
              <a:t> </a:t>
            </a:r>
            <a:r>
              <a:rPr dirty="0" sz="1400" spc="-50" i="1">
                <a:solidFill>
                  <a:srgbClr val="C54038"/>
                </a:solidFill>
                <a:latin typeface="Meiryo"/>
                <a:cs typeface="Meiryo"/>
              </a:rPr>
              <a:t>denses,</a:t>
            </a:r>
            <a:r>
              <a:rPr dirty="0" sz="1400" spc="-95" i="1">
                <a:solidFill>
                  <a:srgbClr val="C54038"/>
                </a:solidFill>
                <a:latin typeface="Meiryo"/>
                <a:cs typeface="Meiryo"/>
              </a:rPr>
              <a:t> </a:t>
            </a:r>
            <a:r>
              <a:rPr dirty="0" sz="1400" spc="-20" i="1">
                <a:solidFill>
                  <a:srgbClr val="C54038"/>
                </a:solidFill>
                <a:latin typeface="Meiryo"/>
                <a:cs typeface="Meiryo"/>
              </a:rPr>
              <a:t>co</a:t>
            </a:r>
            <a:r>
              <a:rPr dirty="0" sz="1400" spc="-35" i="1">
                <a:solidFill>
                  <a:srgbClr val="C54038"/>
                </a:solidFill>
                <a:latin typeface="Meiryo"/>
                <a:cs typeface="Meiryo"/>
              </a:rPr>
              <a:t>n</a:t>
            </a:r>
            <a:r>
              <a:rPr dirty="0" sz="1400" spc="-10" i="1">
                <a:solidFill>
                  <a:srgbClr val="C54038"/>
                </a:solidFill>
                <a:latin typeface="Meiryo"/>
                <a:cs typeface="Meiryo"/>
              </a:rPr>
              <a:t>t</a:t>
            </a:r>
            <a:r>
              <a:rPr dirty="0" sz="1400" spc="-25" i="1">
                <a:solidFill>
                  <a:srgbClr val="C54038"/>
                </a:solidFill>
                <a:latin typeface="Meiryo"/>
                <a:cs typeface="Meiryo"/>
              </a:rPr>
              <a:t>r</a:t>
            </a:r>
            <a:r>
              <a:rPr dirty="0" sz="1400" spc="-35" i="1">
                <a:solidFill>
                  <a:srgbClr val="C54038"/>
                </a:solidFill>
                <a:latin typeface="Meiryo"/>
                <a:cs typeface="Meiryo"/>
              </a:rPr>
              <a:t>ai</a:t>
            </a:r>
            <a:r>
              <a:rPr dirty="0" sz="1400" spc="-60" i="1">
                <a:solidFill>
                  <a:srgbClr val="C54038"/>
                </a:solidFill>
                <a:latin typeface="Meiryo"/>
                <a:cs typeface="Meiryo"/>
              </a:rPr>
              <a:t>n</a:t>
            </a:r>
            <a:r>
              <a:rPr dirty="0" sz="1400" i="1">
                <a:solidFill>
                  <a:srgbClr val="C54038"/>
                </a:solidFill>
                <a:latin typeface="Meiryo"/>
                <a:cs typeface="Meiryo"/>
              </a:rPr>
              <a:t>ts</a:t>
            </a:r>
            <a:r>
              <a:rPr dirty="0" sz="1400" spc="-95" i="1">
                <a:solidFill>
                  <a:srgbClr val="C54038"/>
                </a:solidFill>
                <a:latin typeface="Meiryo"/>
                <a:cs typeface="Meiryo"/>
              </a:rPr>
              <a:t> </a:t>
            </a:r>
            <a:r>
              <a:rPr dirty="0" sz="1400" spc="-55" i="1">
                <a:solidFill>
                  <a:srgbClr val="C54038"/>
                </a:solidFill>
                <a:latin typeface="Meiryo"/>
                <a:cs typeface="Meiryo"/>
              </a:rPr>
              <a:t>à</a:t>
            </a:r>
            <a:r>
              <a:rPr dirty="0" sz="1400" spc="-114" i="1">
                <a:solidFill>
                  <a:srgbClr val="C54038"/>
                </a:solidFill>
                <a:latin typeface="Meiryo"/>
                <a:cs typeface="Meiryo"/>
              </a:rPr>
              <a:t> </a:t>
            </a:r>
            <a:r>
              <a:rPr dirty="0" sz="1400" spc="-35" i="1">
                <a:solidFill>
                  <a:srgbClr val="C54038"/>
                </a:solidFill>
                <a:latin typeface="Meiryo"/>
                <a:cs typeface="Meiryo"/>
              </a:rPr>
              <a:t>la</a:t>
            </a:r>
            <a:r>
              <a:rPr dirty="0" sz="1400" spc="-114" i="1">
                <a:solidFill>
                  <a:srgbClr val="C54038"/>
                </a:solidFill>
                <a:latin typeface="Meiryo"/>
                <a:cs typeface="Meiryo"/>
              </a:rPr>
              <a:t> </a:t>
            </a:r>
            <a:r>
              <a:rPr dirty="0" sz="1400" spc="-30" i="1">
                <a:solidFill>
                  <a:srgbClr val="C54038"/>
                </a:solidFill>
                <a:latin typeface="Meiryo"/>
                <a:cs typeface="Meiryo"/>
              </a:rPr>
              <a:t>sobri</a:t>
            </a:r>
            <a:r>
              <a:rPr dirty="0" sz="1400" spc="-55" i="1">
                <a:solidFill>
                  <a:srgbClr val="C54038"/>
                </a:solidFill>
                <a:latin typeface="Meiryo"/>
                <a:cs typeface="Meiryo"/>
              </a:rPr>
              <a:t>é</a:t>
            </a:r>
            <a:r>
              <a:rPr dirty="0" sz="1400" spc="-5" i="1">
                <a:solidFill>
                  <a:srgbClr val="C54038"/>
                </a:solidFill>
                <a:latin typeface="Meiryo"/>
                <a:cs typeface="Meiryo"/>
              </a:rPr>
              <a:t>t</a:t>
            </a:r>
            <a:r>
              <a:rPr dirty="0" sz="1400" spc="-55" i="1">
                <a:solidFill>
                  <a:srgbClr val="C54038"/>
                </a:solidFill>
                <a:latin typeface="Meiryo"/>
                <a:cs typeface="Meiryo"/>
              </a:rPr>
              <a:t>é</a:t>
            </a:r>
            <a:r>
              <a:rPr dirty="0" sz="1400" spc="-95" i="1">
                <a:solidFill>
                  <a:srgbClr val="C54038"/>
                </a:solidFill>
                <a:latin typeface="Meiryo"/>
                <a:cs typeface="Meiryo"/>
              </a:rPr>
              <a:t> </a:t>
            </a:r>
            <a:r>
              <a:rPr dirty="0" sz="1400" spc="-55" i="1">
                <a:solidFill>
                  <a:srgbClr val="C54038"/>
                </a:solidFill>
                <a:latin typeface="Meiryo"/>
                <a:cs typeface="Meiryo"/>
              </a:rPr>
              <a:t>à</a:t>
            </a:r>
            <a:r>
              <a:rPr dirty="0" sz="1400" spc="-114" i="1">
                <a:solidFill>
                  <a:srgbClr val="C54038"/>
                </a:solidFill>
                <a:latin typeface="Meiryo"/>
                <a:cs typeface="Meiryo"/>
              </a:rPr>
              <a:t> </a:t>
            </a:r>
            <a:r>
              <a:rPr dirty="0" sz="1400" spc="-30" i="1">
                <a:solidFill>
                  <a:srgbClr val="C54038"/>
                </a:solidFill>
                <a:latin typeface="Meiryo"/>
                <a:cs typeface="Meiryo"/>
              </a:rPr>
              <a:t>cause  </a:t>
            </a:r>
            <a:r>
              <a:rPr dirty="0" sz="1400" spc="-50" i="1">
                <a:solidFill>
                  <a:srgbClr val="C54038"/>
                </a:solidFill>
                <a:latin typeface="Meiryo"/>
                <a:cs typeface="Meiryo"/>
              </a:rPr>
              <a:t>de</a:t>
            </a:r>
            <a:r>
              <a:rPr dirty="0" sz="1400" spc="-95" i="1">
                <a:solidFill>
                  <a:srgbClr val="C54038"/>
                </a:solidFill>
                <a:latin typeface="Meiryo"/>
                <a:cs typeface="Meiryo"/>
              </a:rPr>
              <a:t> </a:t>
            </a:r>
            <a:r>
              <a:rPr dirty="0" sz="1400" spc="-40" i="1">
                <a:solidFill>
                  <a:srgbClr val="C54038"/>
                </a:solidFill>
                <a:latin typeface="Meiryo"/>
                <a:cs typeface="Meiryo"/>
              </a:rPr>
              <a:t>leur</a:t>
            </a:r>
            <a:r>
              <a:rPr dirty="0" sz="1400" spc="-175" i="1">
                <a:solidFill>
                  <a:srgbClr val="C54038"/>
                </a:solidFill>
                <a:latin typeface="Meiryo"/>
                <a:cs typeface="Meiryo"/>
              </a:rPr>
              <a:t> </a:t>
            </a:r>
            <a:r>
              <a:rPr dirty="0" sz="1400" spc="-35" i="1">
                <a:solidFill>
                  <a:srgbClr val="C54038"/>
                </a:solidFill>
                <a:latin typeface="Meiryo"/>
                <a:cs typeface="Meiryo"/>
              </a:rPr>
              <a:t>dispe</a:t>
            </a:r>
            <a:r>
              <a:rPr dirty="0" sz="1400" spc="-45" i="1">
                <a:solidFill>
                  <a:srgbClr val="C54038"/>
                </a:solidFill>
                <a:latin typeface="Meiryo"/>
                <a:cs typeface="Meiryo"/>
              </a:rPr>
              <a:t>r</a:t>
            </a:r>
            <a:r>
              <a:rPr dirty="0" sz="1400" spc="-50" i="1">
                <a:solidFill>
                  <a:srgbClr val="C54038"/>
                </a:solidFill>
                <a:latin typeface="Meiryo"/>
                <a:cs typeface="Meiryo"/>
              </a:rPr>
              <a:t>sion,</a:t>
            </a:r>
            <a:r>
              <a:rPr dirty="0" sz="1400" spc="-95" i="1">
                <a:solidFill>
                  <a:srgbClr val="C54038"/>
                </a:solidFill>
                <a:latin typeface="Meiryo"/>
                <a:cs typeface="Meiryo"/>
              </a:rPr>
              <a:t> </a:t>
            </a:r>
            <a:r>
              <a:rPr dirty="0" sz="1400" spc="-35" i="1">
                <a:solidFill>
                  <a:srgbClr val="C54038"/>
                </a:solidFill>
                <a:latin typeface="Meiryo"/>
                <a:cs typeface="Meiryo"/>
              </a:rPr>
              <a:t>appor</a:t>
            </a:r>
            <a:r>
              <a:rPr dirty="0" sz="1400" spc="-40" i="1">
                <a:solidFill>
                  <a:srgbClr val="C54038"/>
                </a:solidFill>
                <a:latin typeface="Meiryo"/>
                <a:cs typeface="Meiryo"/>
              </a:rPr>
              <a:t>t</a:t>
            </a:r>
            <a:r>
              <a:rPr dirty="0" sz="1400" spc="-50" i="1">
                <a:solidFill>
                  <a:srgbClr val="C54038"/>
                </a:solidFill>
                <a:latin typeface="Meiryo"/>
                <a:cs typeface="Meiryo"/>
              </a:rPr>
              <a:t>e</a:t>
            </a:r>
            <a:r>
              <a:rPr dirty="0" sz="1400" spc="-65" i="1">
                <a:solidFill>
                  <a:srgbClr val="C54038"/>
                </a:solidFill>
                <a:latin typeface="Meiryo"/>
                <a:cs typeface="Meiryo"/>
              </a:rPr>
              <a:t>n</a:t>
            </a:r>
            <a:r>
              <a:rPr dirty="0" sz="1400" spc="10" i="1">
                <a:solidFill>
                  <a:srgbClr val="C54038"/>
                </a:solidFill>
                <a:latin typeface="Meiryo"/>
                <a:cs typeface="Meiryo"/>
              </a:rPr>
              <a:t>t</a:t>
            </a:r>
            <a:r>
              <a:rPr dirty="0" sz="1400" spc="-95" i="1">
                <a:solidFill>
                  <a:srgbClr val="C54038"/>
                </a:solidFill>
                <a:latin typeface="Meiryo"/>
                <a:cs typeface="Meiryo"/>
              </a:rPr>
              <a:t> </a:t>
            </a:r>
            <a:r>
              <a:rPr dirty="0" sz="1400" spc="-40" i="1">
                <a:solidFill>
                  <a:srgbClr val="C54038"/>
                </a:solidFill>
                <a:latin typeface="Meiryo"/>
                <a:cs typeface="Meiryo"/>
              </a:rPr>
              <a:t>des</a:t>
            </a:r>
            <a:r>
              <a:rPr dirty="0" sz="1400" spc="-95" i="1">
                <a:solidFill>
                  <a:srgbClr val="C54038"/>
                </a:solidFill>
                <a:latin typeface="Meiryo"/>
                <a:cs typeface="Meiryo"/>
              </a:rPr>
              <a:t> </a:t>
            </a:r>
            <a:r>
              <a:rPr dirty="0" sz="1400" spc="-25" i="1">
                <a:solidFill>
                  <a:srgbClr val="C54038"/>
                </a:solidFill>
                <a:latin typeface="Meiryo"/>
                <a:cs typeface="Meiryo"/>
              </a:rPr>
              <a:t>solutions  </a:t>
            </a:r>
            <a:r>
              <a:rPr dirty="0" sz="1400" spc="-20" i="1">
                <a:solidFill>
                  <a:srgbClr val="C54038"/>
                </a:solidFill>
                <a:latin typeface="Meiryo"/>
                <a:cs typeface="Meiryo"/>
              </a:rPr>
              <a:t>i</a:t>
            </a:r>
            <a:r>
              <a:rPr dirty="0" sz="1400" spc="-55" i="1">
                <a:solidFill>
                  <a:srgbClr val="C54038"/>
                </a:solidFill>
                <a:latin typeface="Meiryo"/>
                <a:cs typeface="Meiryo"/>
              </a:rPr>
              <a:t>n</a:t>
            </a:r>
            <a:r>
              <a:rPr dirty="0" sz="1400" spc="-95" i="1">
                <a:solidFill>
                  <a:srgbClr val="C54038"/>
                </a:solidFill>
                <a:latin typeface="Meiryo"/>
                <a:cs typeface="Meiryo"/>
              </a:rPr>
              <a:t>v</a:t>
            </a:r>
            <a:r>
              <a:rPr dirty="0" sz="1400" spc="-50" i="1">
                <a:solidFill>
                  <a:srgbClr val="C54038"/>
                </a:solidFill>
                <a:latin typeface="Meiryo"/>
                <a:cs typeface="Meiryo"/>
              </a:rPr>
              <a:t>e</a:t>
            </a:r>
            <a:r>
              <a:rPr dirty="0" sz="1400" spc="-65" i="1">
                <a:solidFill>
                  <a:srgbClr val="C54038"/>
                </a:solidFill>
                <a:latin typeface="Meiryo"/>
                <a:cs typeface="Meiryo"/>
              </a:rPr>
              <a:t>n</a:t>
            </a:r>
            <a:r>
              <a:rPr dirty="0" sz="1400" spc="-25" i="1">
                <a:solidFill>
                  <a:srgbClr val="C54038"/>
                </a:solidFill>
                <a:latin typeface="Meiryo"/>
                <a:cs typeface="Meiryo"/>
              </a:rPr>
              <a:t>ti</a:t>
            </a:r>
            <a:r>
              <a:rPr dirty="0" sz="1400" spc="-55" i="1">
                <a:solidFill>
                  <a:srgbClr val="C54038"/>
                </a:solidFill>
                <a:latin typeface="Meiryo"/>
                <a:cs typeface="Meiryo"/>
              </a:rPr>
              <a:t>v</a:t>
            </a:r>
            <a:r>
              <a:rPr dirty="0" sz="1400" spc="-35" i="1">
                <a:solidFill>
                  <a:srgbClr val="C54038"/>
                </a:solidFill>
                <a:latin typeface="Meiryo"/>
                <a:cs typeface="Meiryo"/>
              </a:rPr>
              <a:t>es</a:t>
            </a:r>
            <a:r>
              <a:rPr dirty="0" sz="1400" spc="-95" i="1">
                <a:solidFill>
                  <a:srgbClr val="C54038"/>
                </a:solidFill>
                <a:latin typeface="Meiryo"/>
                <a:cs typeface="Meiryo"/>
              </a:rPr>
              <a:t> </a:t>
            </a:r>
            <a:r>
              <a:rPr dirty="0" sz="1400" spc="-40" i="1">
                <a:solidFill>
                  <a:srgbClr val="C54038"/>
                </a:solidFill>
                <a:latin typeface="Meiryo"/>
                <a:cs typeface="Meiryo"/>
              </a:rPr>
              <a:t>qui</a:t>
            </a:r>
            <a:r>
              <a:rPr dirty="0" sz="1400" spc="-95" i="1">
                <a:solidFill>
                  <a:srgbClr val="C54038"/>
                </a:solidFill>
                <a:latin typeface="Meiryo"/>
                <a:cs typeface="Meiryo"/>
              </a:rPr>
              <a:t> </a:t>
            </a:r>
            <a:r>
              <a:rPr dirty="0" sz="1400" spc="-35" i="1">
                <a:solidFill>
                  <a:srgbClr val="C54038"/>
                </a:solidFill>
                <a:latin typeface="Meiryo"/>
                <a:cs typeface="Meiryo"/>
              </a:rPr>
              <a:t>se</a:t>
            </a:r>
            <a:r>
              <a:rPr dirty="0" sz="1400" spc="-70" i="1">
                <a:solidFill>
                  <a:srgbClr val="C54038"/>
                </a:solidFill>
                <a:latin typeface="Meiryo"/>
                <a:cs typeface="Meiryo"/>
              </a:rPr>
              <a:t>r</a:t>
            </a:r>
            <a:r>
              <a:rPr dirty="0" sz="1400" spc="-45" i="1">
                <a:solidFill>
                  <a:srgbClr val="C54038"/>
                </a:solidFill>
                <a:latin typeface="Meiryo"/>
                <a:cs typeface="Meiryo"/>
              </a:rPr>
              <a:t>o</a:t>
            </a:r>
            <a:r>
              <a:rPr dirty="0" sz="1400" spc="-55" i="1">
                <a:solidFill>
                  <a:srgbClr val="C54038"/>
                </a:solidFill>
                <a:latin typeface="Meiryo"/>
                <a:cs typeface="Meiryo"/>
              </a:rPr>
              <a:t>n</a:t>
            </a:r>
            <a:r>
              <a:rPr dirty="0" sz="1400" spc="10" i="1">
                <a:solidFill>
                  <a:srgbClr val="C54038"/>
                </a:solidFill>
                <a:latin typeface="Meiryo"/>
                <a:cs typeface="Meiryo"/>
              </a:rPr>
              <a:t>t</a:t>
            </a:r>
            <a:r>
              <a:rPr dirty="0" sz="1400" spc="-95" i="1">
                <a:solidFill>
                  <a:srgbClr val="C54038"/>
                </a:solidFill>
                <a:latin typeface="Meiryo"/>
                <a:cs typeface="Meiryo"/>
              </a:rPr>
              <a:t> </a:t>
            </a:r>
            <a:r>
              <a:rPr dirty="0" sz="1400" spc="-60" i="1">
                <a:solidFill>
                  <a:srgbClr val="C54038"/>
                </a:solidFill>
                <a:latin typeface="Meiryo"/>
                <a:cs typeface="Meiryo"/>
              </a:rPr>
              <a:t>obj</a:t>
            </a:r>
            <a:r>
              <a:rPr dirty="0" sz="1400" spc="-85" i="1">
                <a:solidFill>
                  <a:srgbClr val="C54038"/>
                </a:solidFill>
                <a:latin typeface="Meiryo"/>
                <a:cs typeface="Meiryo"/>
              </a:rPr>
              <a:t>e</a:t>
            </a:r>
            <a:r>
              <a:rPr dirty="0" sz="1400" spc="10" i="1">
                <a:solidFill>
                  <a:srgbClr val="C54038"/>
                </a:solidFill>
                <a:latin typeface="Meiryo"/>
                <a:cs typeface="Meiryo"/>
              </a:rPr>
              <a:t>t</a:t>
            </a:r>
            <a:r>
              <a:rPr dirty="0" sz="1400" spc="-95" i="1">
                <a:solidFill>
                  <a:srgbClr val="C54038"/>
                </a:solidFill>
                <a:latin typeface="Meiryo"/>
                <a:cs typeface="Meiryo"/>
              </a:rPr>
              <a:t> </a:t>
            </a:r>
            <a:r>
              <a:rPr dirty="0" sz="1400" spc="-45" i="1">
                <a:solidFill>
                  <a:srgbClr val="C54038"/>
                </a:solidFill>
                <a:latin typeface="Meiryo"/>
                <a:cs typeface="Meiryo"/>
              </a:rPr>
              <a:t>d</a:t>
            </a:r>
            <a:r>
              <a:rPr dirty="0" sz="1400" spc="-160" i="1">
                <a:solidFill>
                  <a:srgbClr val="C54038"/>
                </a:solidFill>
                <a:latin typeface="Meiryo"/>
                <a:cs typeface="Meiryo"/>
              </a:rPr>
              <a:t>’</a:t>
            </a:r>
            <a:r>
              <a:rPr dirty="0" sz="1400" spc="-55" i="1">
                <a:solidFill>
                  <a:srgbClr val="C54038"/>
                </a:solidFill>
                <a:latin typeface="Meiryo"/>
                <a:cs typeface="Meiryo"/>
              </a:rPr>
              <a:t>expérime</a:t>
            </a:r>
            <a:r>
              <a:rPr dirty="0" sz="1400" spc="-70" i="1">
                <a:solidFill>
                  <a:srgbClr val="C54038"/>
                </a:solidFill>
                <a:latin typeface="Meiryo"/>
                <a:cs typeface="Meiryo"/>
              </a:rPr>
              <a:t>n</a:t>
            </a:r>
            <a:r>
              <a:rPr dirty="0" sz="1400" spc="-20" i="1">
                <a:solidFill>
                  <a:srgbClr val="C54038"/>
                </a:solidFill>
                <a:latin typeface="Meiryo"/>
                <a:cs typeface="Meiryo"/>
              </a:rPr>
              <a:t>t</a:t>
            </a:r>
            <a:r>
              <a:rPr dirty="0" sz="1400" spc="-60" i="1">
                <a:solidFill>
                  <a:srgbClr val="C54038"/>
                </a:solidFill>
                <a:latin typeface="Meiryo"/>
                <a:cs typeface="Meiryo"/>
              </a:rPr>
              <a:t>a</a:t>
            </a:r>
            <a:r>
              <a:rPr dirty="0" sz="1400" spc="-25" i="1">
                <a:solidFill>
                  <a:srgbClr val="C54038"/>
                </a:solidFill>
                <a:latin typeface="Meiryo"/>
                <a:cs typeface="Meiryo"/>
              </a:rPr>
              <a:t>tion  </a:t>
            </a:r>
            <a:r>
              <a:rPr dirty="0" sz="1400" spc="-35" i="1">
                <a:solidFill>
                  <a:srgbClr val="C54038"/>
                </a:solidFill>
                <a:latin typeface="Meiryo"/>
                <a:cs typeface="Meiryo"/>
              </a:rPr>
              <a:t>sur</a:t>
            </a:r>
            <a:r>
              <a:rPr dirty="0" sz="1400" spc="-175" i="1">
                <a:solidFill>
                  <a:srgbClr val="C54038"/>
                </a:solidFill>
                <a:latin typeface="Meiryo"/>
                <a:cs typeface="Meiryo"/>
              </a:rPr>
              <a:t> </a:t>
            </a:r>
            <a:r>
              <a:rPr dirty="0" sz="1400" spc="-30" i="1">
                <a:solidFill>
                  <a:srgbClr val="C54038"/>
                </a:solidFill>
                <a:latin typeface="Meiryo"/>
                <a:cs typeface="Meiryo"/>
              </a:rPr>
              <a:t>les</a:t>
            </a:r>
            <a:r>
              <a:rPr dirty="0" sz="1400" spc="-155" i="1">
                <a:solidFill>
                  <a:srgbClr val="C54038"/>
                </a:solidFill>
                <a:latin typeface="Meiryo"/>
                <a:cs typeface="Meiryo"/>
              </a:rPr>
              <a:t> </a:t>
            </a:r>
            <a:r>
              <a:rPr dirty="0" sz="1400" spc="-5" i="1">
                <a:solidFill>
                  <a:srgbClr val="C54038"/>
                </a:solidFill>
                <a:latin typeface="Meiryo"/>
                <a:cs typeface="Meiryo"/>
              </a:rPr>
              <a:t>t</a:t>
            </a:r>
            <a:r>
              <a:rPr dirty="0" sz="1400" spc="-25" i="1">
                <a:solidFill>
                  <a:srgbClr val="C54038"/>
                </a:solidFill>
                <a:latin typeface="Meiryo"/>
                <a:cs typeface="Meiryo"/>
              </a:rPr>
              <a:t>erri</a:t>
            </a:r>
            <a:r>
              <a:rPr dirty="0" sz="1400" spc="-40" i="1">
                <a:solidFill>
                  <a:srgbClr val="C54038"/>
                </a:solidFill>
                <a:latin typeface="Meiryo"/>
                <a:cs typeface="Meiryo"/>
              </a:rPr>
              <a:t>t</a:t>
            </a:r>
            <a:r>
              <a:rPr dirty="0" sz="1400" spc="-30" i="1">
                <a:solidFill>
                  <a:srgbClr val="C54038"/>
                </a:solidFill>
                <a:latin typeface="Meiryo"/>
                <a:cs typeface="Meiryo"/>
              </a:rPr>
              <a:t>oi</a:t>
            </a:r>
            <a:r>
              <a:rPr dirty="0" sz="1400" spc="-70" i="1">
                <a:solidFill>
                  <a:srgbClr val="C54038"/>
                </a:solidFill>
                <a:latin typeface="Meiryo"/>
                <a:cs typeface="Meiryo"/>
              </a:rPr>
              <a:t>r</a:t>
            </a:r>
            <a:r>
              <a:rPr dirty="0" sz="1400" spc="-35" i="1">
                <a:solidFill>
                  <a:srgbClr val="C54038"/>
                </a:solidFill>
                <a:latin typeface="Meiryo"/>
                <a:cs typeface="Meiryo"/>
              </a:rPr>
              <a:t>es</a:t>
            </a:r>
            <a:r>
              <a:rPr dirty="0" sz="1400" spc="-95" i="1">
                <a:solidFill>
                  <a:srgbClr val="C54038"/>
                </a:solidFill>
                <a:latin typeface="Meiryo"/>
                <a:cs typeface="Meiryo"/>
              </a:rPr>
              <a:t> </a:t>
            </a:r>
            <a:r>
              <a:rPr dirty="0" sz="1400" spc="-85" i="1">
                <a:solidFill>
                  <a:srgbClr val="C54038"/>
                </a:solidFill>
                <a:latin typeface="Meiryo"/>
                <a:cs typeface="Meiryo"/>
              </a:rPr>
              <a:t>m</a:t>
            </a:r>
            <a:r>
              <a:rPr dirty="0" sz="1400" spc="-65" i="1">
                <a:solidFill>
                  <a:srgbClr val="C54038"/>
                </a:solidFill>
                <a:latin typeface="Meiryo"/>
                <a:cs typeface="Meiryo"/>
              </a:rPr>
              <a:t>é</a:t>
            </a:r>
            <a:r>
              <a:rPr dirty="0" sz="1400" spc="-10" i="1">
                <a:solidFill>
                  <a:srgbClr val="C54038"/>
                </a:solidFill>
                <a:latin typeface="Meiryo"/>
                <a:cs typeface="Meiryo"/>
              </a:rPr>
              <a:t>t</a:t>
            </a:r>
            <a:r>
              <a:rPr dirty="0" sz="1400" spc="-50" i="1">
                <a:solidFill>
                  <a:srgbClr val="C54038"/>
                </a:solidFill>
                <a:latin typeface="Meiryo"/>
                <a:cs typeface="Meiryo"/>
              </a:rPr>
              <a:t>r</a:t>
            </a:r>
            <a:r>
              <a:rPr dirty="0" sz="1400" spc="-30" i="1">
                <a:solidFill>
                  <a:srgbClr val="C54038"/>
                </a:solidFill>
                <a:latin typeface="Meiryo"/>
                <a:cs typeface="Meiryo"/>
              </a:rPr>
              <a:t>opolitain</a:t>
            </a:r>
            <a:r>
              <a:rPr dirty="0" sz="1400" spc="-95" i="1">
                <a:solidFill>
                  <a:srgbClr val="C54038"/>
                </a:solidFill>
                <a:latin typeface="Meiryo"/>
                <a:cs typeface="Meiryo"/>
              </a:rPr>
              <a:t>s</a:t>
            </a:r>
            <a:r>
              <a:rPr dirty="0" sz="1400" spc="-405" i="1">
                <a:solidFill>
                  <a:srgbClr val="C54038"/>
                </a:solidFill>
                <a:latin typeface="Meiryo"/>
                <a:cs typeface="Meiryo"/>
              </a:rPr>
              <a:t>"</a:t>
            </a:r>
            <a:r>
              <a:rPr dirty="0" sz="1400" spc="-145" i="1">
                <a:solidFill>
                  <a:srgbClr val="C54038"/>
                </a:solidFill>
                <a:latin typeface="Meiryo"/>
                <a:cs typeface="Meiryo"/>
              </a:rPr>
              <a:t>.</a:t>
            </a:r>
            <a:endParaRPr sz="1400">
              <a:latin typeface="Meiryo"/>
              <a:cs typeface="Meiryo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4099" y="6738736"/>
            <a:ext cx="672465" cy="283210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dirty="0" sz="1300" spc="60" b="1">
                <a:solidFill>
                  <a:srgbClr val="C54038"/>
                </a:solidFill>
                <a:latin typeface="Tahoma"/>
                <a:cs typeface="Tahoma"/>
              </a:rPr>
              <a:t>P</a:t>
            </a: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our</a:t>
            </a:r>
            <a:r>
              <a:rPr dirty="0" sz="1300" spc="-180" b="1">
                <a:solidFill>
                  <a:srgbClr val="C54038"/>
                </a:solidFill>
                <a:latin typeface="Tahoma"/>
                <a:cs typeface="Tahoma"/>
              </a:rPr>
              <a:t> </a:t>
            </a: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de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68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dirty="0" spc="75"/>
              <a:t>A</a:t>
            </a:r>
            <a:r>
              <a:rPr dirty="0"/>
              <a:t>r</a:t>
            </a:r>
            <a:r>
              <a:rPr dirty="0" spc="75"/>
              <a:t>chi</a:t>
            </a:r>
            <a:r>
              <a:rPr dirty="0" spc="30"/>
              <a:t>t</a:t>
            </a:r>
            <a:r>
              <a:rPr dirty="0" spc="60"/>
              <a:t>ectu</a:t>
            </a:r>
            <a:r>
              <a:rPr dirty="0" spc="10"/>
              <a:t>r</a:t>
            </a:r>
            <a:r>
              <a:rPr dirty="0" spc="-15"/>
              <a:t>es</a:t>
            </a:r>
          </a:p>
        </p:txBody>
      </p:sp>
      <p:sp>
        <p:nvSpPr>
          <p:cNvPr id="11" name="object 11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dirty="0" spc="35" b="1">
                <a:latin typeface="Tahoma"/>
                <a:cs typeface="Tahoma"/>
              </a:rPr>
              <a:t>Nouvelles</a:t>
            </a:r>
            <a:r>
              <a:rPr dirty="0" spc="450" b="1">
                <a:latin typeface="Tahoma"/>
                <a:cs typeface="Tahoma"/>
              </a:rPr>
              <a:t> </a:t>
            </a:r>
            <a:r>
              <a:rPr dirty="0" spc="55"/>
              <a:t>et</a:t>
            </a:r>
            <a:r>
              <a:rPr dirty="0" spc="-25"/>
              <a:t> </a:t>
            </a:r>
            <a:r>
              <a:rPr dirty="0" spc="-15"/>
              <a:t>Paysages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244099" y="7088740"/>
            <a:ext cx="1986280" cy="283210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  <a:tabLst>
                <a:tab pos="976630" algn="l"/>
              </a:tabLst>
            </a:pP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Ruralités	</a:t>
            </a:r>
            <a:r>
              <a:rPr dirty="0" sz="1300" spc="35">
                <a:solidFill>
                  <a:srgbClr val="C54038"/>
                </a:solidFill>
                <a:latin typeface="Arial Unicode MS"/>
                <a:cs typeface="Arial Unicode MS"/>
              </a:rPr>
              <a:t>du</a:t>
            </a:r>
            <a:r>
              <a:rPr dirty="0" sz="1300" spc="-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300" spc="40">
                <a:solidFill>
                  <a:srgbClr val="C54038"/>
                </a:solidFill>
                <a:latin typeface="Arial Unicode MS"/>
                <a:cs typeface="Arial Unicode MS"/>
              </a:rPr>
              <a:t>Quotidien</a:t>
            </a:r>
            <a:endParaRPr sz="1300">
              <a:latin typeface="Arial Unicode MS"/>
              <a:cs typeface="Arial Unicode MS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44099" y="5104598"/>
            <a:ext cx="3644265" cy="406400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marL="12700" marR="5080">
              <a:lnSpc>
                <a:spcPts val="990"/>
              </a:lnSpc>
              <a:spcBef>
                <a:spcPts val="155"/>
              </a:spcBef>
            </a:pPr>
            <a:r>
              <a:rPr dirty="0" sz="850" spc="5">
                <a:solidFill>
                  <a:srgbClr val="C54038"/>
                </a:solidFill>
                <a:latin typeface="Arial Unicode MS"/>
                <a:cs typeface="Arial Unicode MS"/>
              </a:rPr>
              <a:t>Aménager </a:t>
            </a:r>
            <a:r>
              <a:rPr dirty="0" sz="850" spc="-10">
                <a:solidFill>
                  <a:srgbClr val="C54038"/>
                </a:solidFill>
                <a:latin typeface="Arial Unicode MS"/>
                <a:cs typeface="Arial Unicode MS"/>
              </a:rPr>
              <a:t>les </a:t>
            </a:r>
            <a:r>
              <a:rPr dirty="0" sz="850" spc="20">
                <a:solidFill>
                  <a:srgbClr val="C54038"/>
                </a:solidFill>
                <a:latin typeface="Arial Unicode MS"/>
                <a:cs typeface="Arial Unicode MS"/>
              </a:rPr>
              <a:t>territoires </a:t>
            </a:r>
            <a:r>
              <a:rPr dirty="0" sz="850" spc="10">
                <a:solidFill>
                  <a:srgbClr val="C54038"/>
                </a:solidFill>
                <a:latin typeface="Arial Unicode MS"/>
                <a:cs typeface="Arial Unicode MS"/>
              </a:rPr>
              <a:t>ruraux </a:t>
            </a:r>
            <a:r>
              <a:rPr dirty="0" sz="850" spc="25">
                <a:solidFill>
                  <a:srgbClr val="C54038"/>
                </a:solidFill>
                <a:latin typeface="Arial Unicode MS"/>
                <a:cs typeface="Arial Unicode MS"/>
              </a:rPr>
              <a:t>et </a:t>
            </a:r>
            <a:r>
              <a:rPr dirty="0" sz="850" spc="5">
                <a:solidFill>
                  <a:srgbClr val="C54038"/>
                </a:solidFill>
                <a:latin typeface="Arial Unicode MS"/>
                <a:cs typeface="Arial Unicode MS"/>
              </a:rPr>
              <a:t>périurbains. </a:t>
            </a:r>
            <a:r>
              <a:rPr dirty="0" sz="850">
                <a:solidFill>
                  <a:srgbClr val="C54038"/>
                </a:solidFill>
                <a:latin typeface="Arial Unicode MS"/>
                <a:cs typeface="Arial Unicode MS"/>
              </a:rPr>
              <a:t>Frédéric </a:t>
            </a:r>
            <a:r>
              <a:rPr dirty="0" sz="850" spc="10">
                <a:solidFill>
                  <a:srgbClr val="C54038"/>
                </a:solidFill>
                <a:latin typeface="Arial Unicode MS"/>
                <a:cs typeface="Arial Unicode MS"/>
              </a:rPr>
              <a:t>Bonnet. Rapport </a:t>
            </a:r>
            <a:r>
              <a:rPr dirty="0" sz="850" spc="15">
                <a:solidFill>
                  <a:srgbClr val="C54038"/>
                </a:solidFill>
                <a:latin typeface="Arial Unicode MS"/>
                <a:cs typeface="Arial Unicode MS"/>
              </a:rPr>
              <a:t> pour</a:t>
            </a:r>
            <a:r>
              <a:rPr dirty="0" sz="850" spc="-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850" spc="-5">
                <a:solidFill>
                  <a:srgbClr val="C54038"/>
                </a:solidFill>
                <a:latin typeface="Arial Unicode MS"/>
                <a:cs typeface="Arial Unicode MS"/>
              </a:rPr>
              <a:t>le</a:t>
            </a:r>
            <a:r>
              <a:rPr dirty="0" sz="8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850" spc="15">
                <a:solidFill>
                  <a:srgbClr val="C54038"/>
                </a:solidFill>
                <a:latin typeface="Arial Unicode MS"/>
                <a:cs typeface="Arial Unicode MS"/>
              </a:rPr>
              <a:t>Ministère</a:t>
            </a:r>
            <a:r>
              <a:rPr dirty="0" sz="8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850" spc="10">
                <a:solidFill>
                  <a:srgbClr val="C54038"/>
                </a:solidFill>
                <a:latin typeface="Arial Unicode MS"/>
                <a:cs typeface="Arial Unicode MS"/>
              </a:rPr>
              <a:t>du</a:t>
            </a:r>
            <a:r>
              <a:rPr dirty="0" sz="8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850" spc="5">
                <a:solidFill>
                  <a:srgbClr val="C54038"/>
                </a:solidFill>
                <a:latin typeface="Arial Unicode MS"/>
                <a:cs typeface="Arial Unicode MS"/>
              </a:rPr>
              <a:t>Logement,</a:t>
            </a:r>
            <a:r>
              <a:rPr dirty="0" sz="8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850" spc="-10">
                <a:solidFill>
                  <a:srgbClr val="C54038"/>
                </a:solidFill>
                <a:latin typeface="Arial Unicode MS"/>
                <a:cs typeface="Arial Unicode MS"/>
              </a:rPr>
              <a:t>de</a:t>
            </a:r>
            <a:r>
              <a:rPr dirty="0" sz="8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850" spc="5">
                <a:solidFill>
                  <a:srgbClr val="C54038"/>
                </a:solidFill>
                <a:latin typeface="Arial Unicode MS"/>
                <a:cs typeface="Arial Unicode MS"/>
              </a:rPr>
              <a:t>l’Égalité</a:t>
            </a:r>
            <a:r>
              <a:rPr dirty="0" sz="8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850" spc="-10">
                <a:solidFill>
                  <a:srgbClr val="C54038"/>
                </a:solidFill>
                <a:latin typeface="Arial Unicode MS"/>
                <a:cs typeface="Arial Unicode MS"/>
              </a:rPr>
              <a:t>des</a:t>
            </a:r>
            <a:r>
              <a:rPr dirty="0" sz="850" spc="-3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850" spc="20">
                <a:solidFill>
                  <a:srgbClr val="C54038"/>
                </a:solidFill>
                <a:latin typeface="Arial Unicode MS"/>
                <a:cs typeface="Arial Unicode MS"/>
              </a:rPr>
              <a:t>territoires</a:t>
            </a:r>
            <a:r>
              <a:rPr dirty="0" sz="8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850" spc="25">
                <a:solidFill>
                  <a:srgbClr val="C54038"/>
                </a:solidFill>
                <a:latin typeface="Arial Unicode MS"/>
                <a:cs typeface="Arial Unicode MS"/>
              </a:rPr>
              <a:t>et</a:t>
            </a:r>
            <a:r>
              <a:rPr dirty="0" sz="8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850" spc="-10">
                <a:solidFill>
                  <a:srgbClr val="C54038"/>
                </a:solidFill>
                <a:latin typeface="Arial Unicode MS"/>
                <a:cs typeface="Arial Unicode MS"/>
              </a:rPr>
              <a:t>de</a:t>
            </a:r>
            <a:r>
              <a:rPr dirty="0" sz="8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850" spc="-5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85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850">
                <a:solidFill>
                  <a:srgbClr val="C54038"/>
                </a:solidFill>
                <a:latin typeface="Arial Unicode MS"/>
                <a:cs typeface="Arial Unicode MS"/>
              </a:rPr>
              <a:t>Ruralité. </a:t>
            </a:r>
            <a:r>
              <a:rPr dirty="0" sz="850" spc="-22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850" spc="-5">
                <a:solidFill>
                  <a:srgbClr val="C54038"/>
                </a:solidFill>
                <a:latin typeface="Arial Unicode MS"/>
                <a:cs typeface="Arial Unicode MS"/>
              </a:rPr>
              <a:t>Paris,</a:t>
            </a:r>
            <a:r>
              <a:rPr dirty="0" sz="85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850" spc="-5">
                <a:solidFill>
                  <a:srgbClr val="C54038"/>
                </a:solidFill>
                <a:latin typeface="Arial Unicode MS"/>
                <a:cs typeface="Arial Unicode MS"/>
              </a:rPr>
              <a:t>2016.</a:t>
            </a:r>
            <a:endParaRPr sz="850">
              <a:latin typeface="Arial Unicode MS"/>
              <a:cs typeface="Arial Unicode M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5631309" y="6399816"/>
            <a:ext cx="1050290" cy="1549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850" spc="-20">
                <a:solidFill>
                  <a:srgbClr val="C54038"/>
                </a:solidFill>
                <a:latin typeface="Arial Unicode MS"/>
                <a:cs typeface="Arial Unicode MS"/>
              </a:rPr>
              <a:t>Revue</a:t>
            </a:r>
            <a:r>
              <a:rPr dirty="0" sz="850" spc="-3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850" spc="-25">
                <a:solidFill>
                  <a:srgbClr val="C54038"/>
                </a:solidFill>
                <a:latin typeface="Arial Unicode MS"/>
                <a:cs typeface="Arial Unicode MS"/>
              </a:rPr>
              <a:t>D'A,</a:t>
            </a:r>
            <a:r>
              <a:rPr dirty="0" sz="850" spc="-3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850" spc="10">
                <a:solidFill>
                  <a:srgbClr val="C54038"/>
                </a:solidFill>
                <a:latin typeface="Arial Unicode MS"/>
                <a:cs typeface="Arial Unicode MS"/>
              </a:rPr>
              <a:t>avril</a:t>
            </a:r>
            <a:r>
              <a:rPr dirty="0" sz="850" spc="-2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850">
                <a:solidFill>
                  <a:srgbClr val="C54038"/>
                </a:solidFill>
                <a:latin typeface="Arial Unicode MS"/>
                <a:cs typeface="Arial Unicode MS"/>
              </a:rPr>
              <a:t>2019</a:t>
            </a:r>
            <a:endParaRPr sz="85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0794" y="107079"/>
            <a:ext cx="8666480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5"/>
              <a:t>P</a:t>
            </a:r>
            <a:r>
              <a:rPr dirty="0" spc="90"/>
              <a:t>ou</a:t>
            </a:r>
            <a:r>
              <a:rPr dirty="0" spc="10"/>
              <a:t>r</a:t>
            </a:r>
            <a:r>
              <a:rPr dirty="0" spc="35"/>
              <a:t>quoi</a:t>
            </a:r>
            <a:r>
              <a:rPr dirty="0" spc="-229"/>
              <a:t> </a:t>
            </a:r>
            <a:r>
              <a:rPr dirty="0" spc="15"/>
              <a:t>P</a:t>
            </a:r>
            <a:r>
              <a:rPr dirty="0" spc="80"/>
              <a:t>our</a:t>
            </a:r>
            <a:r>
              <a:rPr dirty="0" spc="-395"/>
              <a:t> </a:t>
            </a:r>
            <a:r>
              <a:rPr dirty="0" spc="100"/>
              <a:t>de</a:t>
            </a:r>
            <a:r>
              <a:rPr dirty="0" spc="-229"/>
              <a:t> </a:t>
            </a:r>
            <a:r>
              <a:rPr dirty="0" spc="405"/>
              <a:t>N</a:t>
            </a:r>
            <a:r>
              <a:rPr dirty="0"/>
              <a:t>ou</a:t>
            </a:r>
            <a:r>
              <a:rPr dirty="0" spc="15"/>
              <a:t>v</a:t>
            </a:r>
            <a:r>
              <a:rPr dirty="0" spc="50"/>
              <a:t>elles</a:t>
            </a:r>
            <a:r>
              <a:rPr dirty="0" spc="-229"/>
              <a:t> </a:t>
            </a:r>
            <a:r>
              <a:rPr dirty="0" spc="30"/>
              <a:t>R</a:t>
            </a:r>
            <a:r>
              <a:rPr dirty="0" spc="135"/>
              <a:t>u</a:t>
            </a:r>
            <a:r>
              <a:rPr dirty="0" spc="60"/>
              <a:t>r</a:t>
            </a:r>
            <a:r>
              <a:rPr dirty="0" spc="165"/>
              <a:t>ali</a:t>
            </a:r>
            <a:r>
              <a:rPr dirty="0" spc="95"/>
              <a:t>t</a:t>
            </a:r>
            <a:r>
              <a:rPr dirty="0" spc="35"/>
              <a:t>é</a:t>
            </a:r>
            <a:r>
              <a:rPr dirty="0" spc="-65"/>
              <a:t>s</a:t>
            </a:r>
            <a:r>
              <a:rPr dirty="0" spc="-80"/>
              <a:t>?</a:t>
            </a:r>
          </a:p>
        </p:txBody>
      </p:sp>
      <p:sp>
        <p:nvSpPr>
          <p:cNvPr id="6" name="object 6" descr=""/>
          <p:cNvSpPr txBox="1"/>
          <p:nvPr/>
        </p:nvSpPr>
        <p:spPr>
          <a:xfrm>
            <a:off x="244099" y="6738736"/>
            <a:ext cx="672465" cy="283210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dirty="0" sz="1300" spc="60" b="1">
                <a:solidFill>
                  <a:srgbClr val="C54038"/>
                </a:solidFill>
                <a:latin typeface="Tahoma"/>
                <a:cs typeface="Tahoma"/>
              </a:rPr>
              <a:t>P</a:t>
            </a: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our</a:t>
            </a:r>
            <a:r>
              <a:rPr dirty="0" sz="1300" spc="-180" b="1">
                <a:solidFill>
                  <a:srgbClr val="C54038"/>
                </a:solidFill>
                <a:latin typeface="Tahoma"/>
                <a:cs typeface="Tahoma"/>
              </a:rPr>
              <a:t> </a:t>
            </a: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de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7" name="object 7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68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dirty="0" spc="75"/>
              <a:t>A</a:t>
            </a:r>
            <a:r>
              <a:rPr dirty="0"/>
              <a:t>r</a:t>
            </a:r>
            <a:r>
              <a:rPr dirty="0" spc="75"/>
              <a:t>chi</a:t>
            </a:r>
            <a:r>
              <a:rPr dirty="0" spc="30"/>
              <a:t>t</a:t>
            </a:r>
            <a:r>
              <a:rPr dirty="0" spc="60"/>
              <a:t>ectu</a:t>
            </a:r>
            <a:r>
              <a:rPr dirty="0" spc="10"/>
              <a:t>r</a:t>
            </a:r>
            <a:r>
              <a:rPr dirty="0" spc="-15"/>
              <a:t>es</a:t>
            </a:r>
          </a:p>
        </p:txBody>
      </p:sp>
      <p:sp>
        <p:nvSpPr>
          <p:cNvPr id="8" name="object 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dirty="0" spc="35" b="1">
                <a:latin typeface="Tahoma"/>
                <a:cs typeface="Tahoma"/>
              </a:rPr>
              <a:t>Nouvelles</a:t>
            </a:r>
            <a:r>
              <a:rPr dirty="0" spc="450" b="1">
                <a:latin typeface="Tahoma"/>
                <a:cs typeface="Tahoma"/>
              </a:rPr>
              <a:t> </a:t>
            </a:r>
            <a:r>
              <a:rPr dirty="0" spc="55"/>
              <a:t>et</a:t>
            </a:r>
            <a:r>
              <a:rPr dirty="0" spc="-25"/>
              <a:t> </a:t>
            </a:r>
            <a:r>
              <a:rPr dirty="0" spc="-15"/>
              <a:t>Paysages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244099" y="7088740"/>
            <a:ext cx="1986280" cy="283210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  <a:tabLst>
                <a:tab pos="976630" algn="l"/>
              </a:tabLst>
            </a:pP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Ruralités	</a:t>
            </a:r>
            <a:r>
              <a:rPr dirty="0" sz="1300" spc="35">
                <a:solidFill>
                  <a:srgbClr val="C54038"/>
                </a:solidFill>
                <a:latin typeface="Arial Unicode MS"/>
                <a:cs typeface="Arial Unicode MS"/>
              </a:rPr>
              <a:t>du</a:t>
            </a:r>
            <a:r>
              <a:rPr dirty="0" sz="1300" spc="-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300" spc="40">
                <a:solidFill>
                  <a:srgbClr val="C54038"/>
                </a:solidFill>
                <a:latin typeface="Arial Unicode MS"/>
                <a:cs typeface="Arial Unicode MS"/>
              </a:rPr>
              <a:t>Quotidien</a:t>
            </a:r>
            <a:endParaRPr sz="1300">
              <a:latin typeface="Arial Unicode MS"/>
              <a:cs typeface="Arial Unicode MS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260794" y="537853"/>
            <a:ext cx="985266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30">
                <a:solidFill>
                  <a:srgbClr val="C54038"/>
                </a:solidFill>
                <a:latin typeface="Arial Unicode MS"/>
                <a:cs typeface="Arial Unicode MS"/>
              </a:rPr>
              <a:t>Un</a:t>
            </a:r>
            <a:r>
              <a:rPr dirty="0" sz="3600" spc="-2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45">
                <a:solidFill>
                  <a:srgbClr val="C54038"/>
                </a:solidFill>
                <a:latin typeface="Arial Unicode MS"/>
                <a:cs typeface="Arial Unicode MS"/>
              </a:rPr>
              <a:t>laboratoire</a:t>
            </a:r>
            <a:r>
              <a:rPr dirty="0" sz="3600" spc="-2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70">
                <a:solidFill>
                  <a:srgbClr val="C54038"/>
                </a:solidFill>
                <a:latin typeface="Arial Unicode MS"/>
                <a:cs typeface="Arial Unicode MS"/>
              </a:rPr>
              <a:t>sur</a:t>
            </a:r>
            <a:r>
              <a:rPr dirty="0" sz="3600" spc="-22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-25">
                <a:solidFill>
                  <a:srgbClr val="C54038"/>
                </a:solidFill>
                <a:latin typeface="Arial Unicode MS"/>
                <a:cs typeface="Arial Unicode MS"/>
              </a:rPr>
              <a:t>les</a:t>
            </a:r>
            <a:r>
              <a:rPr dirty="0" sz="3600" spc="-2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75">
                <a:solidFill>
                  <a:srgbClr val="C54038"/>
                </a:solidFill>
                <a:latin typeface="Arial Unicode MS"/>
                <a:cs typeface="Arial Unicode MS"/>
              </a:rPr>
              <a:t>architectures</a:t>
            </a:r>
            <a:r>
              <a:rPr dirty="0" sz="3600" spc="-2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120">
                <a:solidFill>
                  <a:srgbClr val="C54038"/>
                </a:solidFill>
                <a:latin typeface="Arial Unicode MS"/>
                <a:cs typeface="Arial Unicode MS"/>
              </a:rPr>
              <a:t>et</a:t>
            </a:r>
            <a:r>
              <a:rPr dirty="0" sz="3600" spc="-2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-60">
                <a:solidFill>
                  <a:srgbClr val="C54038"/>
                </a:solidFill>
                <a:latin typeface="Arial Unicode MS"/>
                <a:cs typeface="Arial Unicode MS"/>
              </a:rPr>
              <a:t>paysages</a:t>
            </a:r>
            <a:endParaRPr sz="3600">
              <a:latin typeface="Arial Unicode MS"/>
              <a:cs typeface="Arial Unicode MS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244099" y="968627"/>
            <a:ext cx="9531350" cy="3129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209">
              <a:lnSpc>
                <a:spcPct val="100000"/>
              </a:lnSpc>
              <a:spcBef>
                <a:spcPts val="100"/>
              </a:spcBef>
            </a:pPr>
            <a:r>
              <a:rPr dirty="0" sz="3600" spc="55">
                <a:solidFill>
                  <a:srgbClr val="C54038"/>
                </a:solidFill>
                <a:latin typeface="Arial Unicode MS"/>
                <a:cs typeface="Arial Unicode MS"/>
              </a:rPr>
              <a:t>du</a:t>
            </a:r>
            <a:r>
              <a:rPr dirty="0" sz="3600" spc="-6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70">
                <a:solidFill>
                  <a:srgbClr val="C54038"/>
                </a:solidFill>
                <a:latin typeface="Arial Unicode MS"/>
                <a:cs typeface="Arial Unicode MS"/>
              </a:rPr>
              <a:t>quotidien</a:t>
            </a:r>
            <a:endParaRPr sz="3600">
              <a:latin typeface="Arial Unicode MS"/>
              <a:cs typeface="Arial Unicode MS"/>
            </a:endParaRPr>
          </a:p>
          <a:p>
            <a:pPr marL="153035" indent="-140970">
              <a:lnSpc>
                <a:spcPct val="100000"/>
              </a:lnSpc>
              <a:spcBef>
                <a:spcPts val="2795"/>
              </a:spcBef>
              <a:buChar char="•"/>
              <a:tabLst>
                <a:tab pos="153670" algn="l"/>
              </a:tabLst>
            </a:pPr>
            <a:r>
              <a:rPr dirty="0" sz="1400" spc="35">
                <a:solidFill>
                  <a:srgbClr val="C54038"/>
                </a:solidFill>
                <a:latin typeface="Arial Unicode MS"/>
                <a:cs typeface="Arial Unicode MS"/>
              </a:rPr>
              <a:t>Mener</a:t>
            </a:r>
            <a:r>
              <a:rPr dirty="0" sz="1400" spc="-8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30">
                <a:solidFill>
                  <a:srgbClr val="C54038"/>
                </a:solidFill>
                <a:latin typeface="Arial Unicode MS"/>
                <a:cs typeface="Arial Unicode MS"/>
              </a:rPr>
              <a:t>un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25">
                <a:solidFill>
                  <a:srgbClr val="C54038"/>
                </a:solidFill>
                <a:latin typeface="Arial Unicode MS"/>
                <a:cs typeface="Arial Unicode MS"/>
              </a:rPr>
              <a:t>débat</a:t>
            </a:r>
            <a:r>
              <a:rPr dirty="0" sz="14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35">
                <a:solidFill>
                  <a:srgbClr val="C54038"/>
                </a:solidFill>
                <a:latin typeface="Arial Unicode MS"/>
                <a:cs typeface="Arial Unicode MS"/>
              </a:rPr>
              <a:t>permanent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avec</a:t>
            </a:r>
            <a:r>
              <a:rPr dirty="0" sz="14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les</a:t>
            </a:r>
            <a:r>
              <a:rPr dirty="0" sz="1400" spc="-6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45">
                <a:solidFill>
                  <a:srgbClr val="C54038"/>
                </a:solidFill>
                <a:latin typeface="Arial Unicode MS"/>
                <a:cs typeface="Arial Unicode MS"/>
              </a:rPr>
              <a:t>territoires</a:t>
            </a:r>
            <a:r>
              <a:rPr dirty="0" sz="14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40">
                <a:solidFill>
                  <a:srgbClr val="C54038"/>
                </a:solidFill>
                <a:latin typeface="Arial Unicode MS"/>
                <a:cs typeface="Arial Unicode MS"/>
              </a:rPr>
              <a:t>autour</a:t>
            </a:r>
            <a:r>
              <a:rPr dirty="0" sz="1400" spc="-8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des</a:t>
            </a:r>
            <a:r>
              <a:rPr dirty="0" sz="14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20">
                <a:solidFill>
                  <a:srgbClr val="C54038"/>
                </a:solidFill>
                <a:latin typeface="Arial Unicode MS"/>
                <a:cs typeface="Arial Unicode MS"/>
              </a:rPr>
              <a:t>questions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>
                <a:solidFill>
                  <a:srgbClr val="C54038"/>
                </a:solidFill>
                <a:latin typeface="Arial Unicode MS"/>
                <a:cs typeface="Arial Unicode MS"/>
              </a:rPr>
              <a:t>de </a:t>
            </a:r>
            <a:r>
              <a:rPr dirty="0" sz="1400" spc="30">
                <a:solidFill>
                  <a:srgbClr val="C54038"/>
                </a:solidFill>
                <a:latin typeface="Arial Unicode MS"/>
                <a:cs typeface="Arial Unicode MS"/>
              </a:rPr>
              <a:t>l'architecture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25">
                <a:solidFill>
                  <a:srgbClr val="C54038"/>
                </a:solidFill>
                <a:latin typeface="Arial Unicode MS"/>
                <a:cs typeface="Arial Unicode MS"/>
              </a:rPr>
              <a:t>du</a:t>
            </a:r>
            <a:r>
              <a:rPr dirty="0" sz="14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-20">
                <a:solidFill>
                  <a:srgbClr val="C54038"/>
                </a:solidFill>
                <a:latin typeface="Arial Unicode MS"/>
                <a:cs typeface="Arial Unicode MS"/>
              </a:rPr>
              <a:t>paysage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50">
                <a:solidFill>
                  <a:srgbClr val="C54038"/>
                </a:solidFill>
                <a:latin typeface="Arial Unicode MS"/>
                <a:cs typeface="Arial Unicode MS"/>
              </a:rPr>
              <a:t>et</a:t>
            </a:r>
            <a:r>
              <a:rPr dirty="0" sz="14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25">
                <a:solidFill>
                  <a:srgbClr val="C54038"/>
                </a:solidFill>
                <a:latin typeface="Arial Unicode MS"/>
                <a:cs typeface="Arial Unicode MS"/>
              </a:rPr>
              <a:t>du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10">
                <a:solidFill>
                  <a:srgbClr val="C54038"/>
                </a:solidFill>
                <a:latin typeface="Arial Unicode MS"/>
                <a:cs typeface="Arial Unicode MS"/>
              </a:rPr>
              <a:t>cadre</a:t>
            </a:r>
            <a:r>
              <a:rPr dirty="0" sz="1400">
                <a:solidFill>
                  <a:srgbClr val="C54038"/>
                </a:solidFill>
                <a:latin typeface="Arial Unicode MS"/>
                <a:cs typeface="Arial Unicode MS"/>
              </a:rPr>
              <a:t> de</a:t>
            </a:r>
            <a:r>
              <a:rPr dirty="0" sz="1400" spc="-2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vie,</a:t>
            </a:r>
            <a:endParaRPr sz="1400">
              <a:latin typeface="Arial Unicode MS"/>
              <a:cs typeface="Arial Unicode MS"/>
            </a:endParaRPr>
          </a:p>
          <a:p>
            <a:pPr marL="153035" indent="-140970">
              <a:lnSpc>
                <a:spcPct val="100000"/>
              </a:lnSpc>
              <a:spcBef>
                <a:spcPts val="275"/>
              </a:spcBef>
              <a:buChar char="•"/>
              <a:tabLst>
                <a:tab pos="153670" algn="l"/>
              </a:tabLst>
            </a:pPr>
            <a:r>
              <a:rPr dirty="0" sz="1400" spc="35">
                <a:solidFill>
                  <a:srgbClr val="C54038"/>
                </a:solidFill>
                <a:latin typeface="Arial Unicode MS"/>
                <a:cs typeface="Arial Unicode MS"/>
              </a:rPr>
              <a:t>Mener</a:t>
            </a:r>
            <a:r>
              <a:rPr dirty="0" sz="1400" spc="-9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30">
                <a:solidFill>
                  <a:srgbClr val="C54038"/>
                </a:solidFill>
                <a:latin typeface="Arial Unicode MS"/>
                <a:cs typeface="Arial Unicode MS"/>
              </a:rPr>
              <a:t>un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15">
                <a:solidFill>
                  <a:srgbClr val="C54038"/>
                </a:solidFill>
                <a:latin typeface="Arial Unicode MS"/>
                <a:cs typeface="Arial Unicode MS"/>
              </a:rPr>
              <a:t>réfléxion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25">
                <a:solidFill>
                  <a:srgbClr val="C54038"/>
                </a:solidFill>
                <a:latin typeface="Arial Unicode MS"/>
                <a:cs typeface="Arial Unicode MS"/>
              </a:rPr>
              <a:t>du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15">
                <a:solidFill>
                  <a:srgbClr val="C54038"/>
                </a:solidFill>
                <a:latin typeface="Arial Unicode MS"/>
                <a:cs typeface="Arial Unicode MS"/>
              </a:rPr>
              <a:t>local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>
                <a:solidFill>
                  <a:srgbClr val="C54038"/>
                </a:solidFill>
                <a:latin typeface="Arial Unicode MS"/>
                <a:cs typeface="Arial Unicode MS"/>
              </a:rPr>
              <a:t>au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10">
                <a:solidFill>
                  <a:srgbClr val="C54038"/>
                </a:solidFill>
                <a:latin typeface="Arial Unicode MS"/>
                <a:cs typeface="Arial Unicode MS"/>
              </a:rPr>
              <a:t>régional,</a:t>
            </a:r>
            <a:endParaRPr sz="1400">
              <a:latin typeface="Arial Unicode MS"/>
              <a:cs typeface="Arial Unicode MS"/>
            </a:endParaRPr>
          </a:p>
          <a:p>
            <a:pPr marL="153035" indent="-140970">
              <a:lnSpc>
                <a:spcPct val="100000"/>
              </a:lnSpc>
              <a:spcBef>
                <a:spcPts val="275"/>
              </a:spcBef>
              <a:buChar char="•"/>
              <a:tabLst>
                <a:tab pos="153670" algn="l"/>
              </a:tabLst>
            </a:pPr>
            <a:r>
              <a:rPr dirty="0" sz="1400" spc="-15">
                <a:solidFill>
                  <a:srgbClr val="C54038"/>
                </a:solidFill>
                <a:latin typeface="Arial Unicode MS"/>
                <a:cs typeface="Arial Unicode MS"/>
              </a:rPr>
              <a:t>Faire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20">
                <a:solidFill>
                  <a:srgbClr val="C54038"/>
                </a:solidFill>
                <a:latin typeface="Arial Unicode MS"/>
                <a:cs typeface="Arial Unicode MS"/>
              </a:rPr>
              <a:t>émerger</a:t>
            </a:r>
            <a:r>
              <a:rPr dirty="0" sz="1400" spc="-8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>
                <a:solidFill>
                  <a:srgbClr val="C54038"/>
                </a:solidFill>
                <a:latin typeface="Arial Unicode MS"/>
                <a:cs typeface="Arial Unicode MS"/>
              </a:rPr>
              <a:t>de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>
                <a:solidFill>
                  <a:srgbClr val="C54038"/>
                </a:solidFill>
                <a:latin typeface="Arial Unicode MS"/>
                <a:cs typeface="Arial Unicode MS"/>
              </a:rPr>
              <a:t>nouveaux </a:t>
            </a:r>
            <a:r>
              <a:rPr dirty="0" sz="1400" spc="10">
                <a:solidFill>
                  <a:srgbClr val="C54038"/>
                </a:solidFill>
                <a:latin typeface="Arial Unicode MS"/>
                <a:cs typeface="Arial Unicode MS"/>
              </a:rPr>
              <a:t>modèles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30">
                <a:solidFill>
                  <a:srgbClr val="C54038"/>
                </a:solidFill>
                <a:latin typeface="Arial Unicode MS"/>
                <a:cs typeface="Arial Unicode MS"/>
              </a:rPr>
              <a:t>d’habitats,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>
                <a:solidFill>
                  <a:srgbClr val="C54038"/>
                </a:solidFill>
                <a:latin typeface="Arial Unicode MS"/>
                <a:cs typeface="Arial Unicode MS"/>
              </a:rPr>
              <a:t>de</a:t>
            </a:r>
            <a:r>
              <a:rPr dirty="0" sz="1400" spc="-6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20">
                <a:solidFill>
                  <a:srgbClr val="C54038"/>
                </a:solidFill>
                <a:latin typeface="Arial Unicode MS"/>
                <a:cs typeface="Arial Unicode MS"/>
              </a:rPr>
              <a:t>travail,</a:t>
            </a:r>
            <a:r>
              <a:rPr dirty="0" sz="1400">
                <a:solidFill>
                  <a:srgbClr val="C54038"/>
                </a:solidFill>
                <a:latin typeface="Arial Unicode MS"/>
                <a:cs typeface="Arial Unicode MS"/>
              </a:rPr>
              <a:t> de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30">
                <a:solidFill>
                  <a:srgbClr val="C54038"/>
                </a:solidFill>
                <a:latin typeface="Arial Unicode MS"/>
                <a:cs typeface="Arial Unicode MS"/>
              </a:rPr>
              <a:t>loisir</a:t>
            </a:r>
            <a:r>
              <a:rPr dirty="0" sz="1400" spc="-8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>
                <a:solidFill>
                  <a:srgbClr val="C54038"/>
                </a:solidFill>
                <a:latin typeface="Arial Unicode MS"/>
                <a:cs typeface="Arial Unicode MS"/>
              </a:rPr>
              <a:t>en </a:t>
            </a:r>
            <a:r>
              <a:rPr dirty="0" sz="1400" spc="20">
                <a:solidFill>
                  <a:srgbClr val="C54038"/>
                </a:solidFill>
                <a:latin typeface="Arial Unicode MS"/>
                <a:cs typeface="Arial Unicode MS"/>
              </a:rPr>
              <a:t>équilibre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avec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20">
                <a:solidFill>
                  <a:srgbClr val="C54038"/>
                </a:solidFill>
                <a:latin typeface="Arial Unicode MS"/>
                <a:cs typeface="Arial Unicode MS"/>
              </a:rPr>
              <a:t>l'environnement</a:t>
            </a:r>
            <a:endParaRPr sz="1400">
              <a:latin typeface="Arial Unicode MS"/>
              <a:cs typeface="Arial Unicode MS"/>
            </a:endParaRPr>
          </a:p>
          <a:p>
            <a:pPr marL="150495" indent="-138430">
              <a:lnSpc>
                <a:spcPct val="100000"/>
              </a:lnSpc>
              <a:spcBef>
                <a:spcPts val="275"/>
              </a:spcBef>
              <a:buChar char="•"/>
              <a:tabLst>
                <a:tab pos="151130" algn="l"/>
              </a:tabLst>
            </a:pPr>
            <a:r>
              <a:rPr dirty="0" sz="1400" spc="10">
                <a:solidFill>
                  <a:srgbClr val="C54038"/>
                </a:solidFill>
                <a:latin typeface="Arial Unicode MS"/>
                <a:cs typeface="Arial Unicode MS"/>
              </a:rPr>
              <a:t>Valoriser</a:t>
            </a:r>
            <a:r>
              <a:rPr dirty="0" sz="1400" spc="-9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des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5">
                <a:solidFill>
                  <a:srgbClr val="C54038"/>
                </a:solidFill>
                <a:latin typeface="Arial Unicode MS"/>
                <a:cs typeface="Arial Unicode MS"/>
              </a:rPr>
              <a:t>ressources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50">
                <a:solidFill>
                  <a:srgbClr val="C54038"/>
                </a:solidFill>
                <a:latin typeface="Arial Unicode MS"/>
                <a:cs typeface="Arial Unicode MS"/>
              </a:rPr>
              <a:t>et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les</a:t>
            </a:r>
            <a:r>
              <a:rPr dirty="0" sz="14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10">
                <a:solidFill>
                  <a:srgbClr val="C54038"/>
                </a:solidFill>
                <a:latin typeface="Arial Unicode MS"/>
                <a:cs typeface="Arial Unicode MS"/>
              </a:rPr>
              <a:t>savoir-faire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>
                <a:solidFill>
                  <a:srgbClr val="C54038"/>
                </a:solidFill>
                <a:latin typeface="Arial Unicode MS"/>
                <a:cs typeface="Arial Unicode MS"/>
              </a:rPr>
              <a:t>locaux,</a:t>
            </a:r>
            <a:endParaRPr sz="1400">
              <a:latin typeface="Arial Unicode MS"/>
              <a:cs typeface="Arial Unicode MS"/>
            </a:endParaRPr>
          </a:p>
          <a:p>
            <a:pPr marL="153035" indent="-140970">
              <a:lnSpc>
                <a:spcPct val="100000"/>
              </a:lnSpc>
              <a:spcBef>
                <a:spcPts val="275"/>
              </a:spcBef>
              <a:buChar char="•"/>
              <a:tabLst>
                <a:tab pos="153670" algn="l"/>
              </a:tabLst>
            </a:pPr>
            <a:r>
              <a:rPr dirty="0" sz="1400" spc="55">
                <a:solidFill>
                  <a:srgbClr val="C54038"/>
                </a:solidFill>
                <a:latin typeface="Arial Unicode MS"/>
                <a:cs typeface="Arial Unicode MS"/>
              </a:rPr>
              <a:t>Limiter</a:t>
            </a:r>
            <a:r>
              <a:rPr dirty="0" sz="1400" spc="-8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20">
                <a:solidFill>
                  <a:srgbClr val="C54038"/>
                </a:solidFill>
                <a:latin typeface="Arial Unicode MS"/>
                <a:cs typeface="Arial Unicode MS"/>
              </a:rPr>
              <a:t>l’étalement</a:t>
            </a:r>
            <a:r>
              <a:rPr dirty="0" sz="1400" spc="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30">
                <a:solidFill>
                  <a:srgbClr val="C54038"/>
                </a:solidFill>
                <a:latin typeface="Arial Unicode MS"/>
                <a:cs typeface="Arial Unicode MS"/>
              </a:rPr>
              <a:t>urbain</a:t>
            </a:r>
            <a:r>
              <a:rPr dirty="0" sz="1400">
                <a:solidFill>
                  <a:srgbClr val="C54038"/>
                </a:solidFill>
                <a:latin typeface="Arial Unicode MS"/>
                <a:cs typeface="Arial Unicode MS"/>
              </a:rPr>
              <a:t> en </a:t>
            </a:r>
            <a:r>
              <a:rPr dirty="0" sz="1400" spc="35">
                <a:solidFill>
                  <a:srgbClr val="C54038"/>
                </a:solidFill>
                <a:latin typeface="Arial Unicode MS"/>
                <a:cs typeface="Arial Unicode MS"/>
              </a:rPr>
              <a:t>renforçant</a:t>
            </a:r>
            <a:r>
              <a:rPr dirty="0" sz="14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les</a:t>
            </a:r>
            <a:r>
              <a:rPr dirty="0" sz="1400" spc="-2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5">
                <a:solidFill>
                  <a:srgbClr val="C54038"/>
                </a:solidFill>
                <a:latin typeface="Arial Unicode MS"/>
                <a:cs typeface="Arial Unicode MS"/>
              </a:rPr>
              <a:t>valeurs 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d’usage</a:t>
            </a:r>
            <a:r>
              <a:rPr dirty="0" sz="14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des</a:t>
            </a:r>
            <a:r>
              <a:rPr dirty="0" sz="14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25">
                <a:solidFill>
                  <a:srgbClr val="C54038"/>
                </a:solidFill>
                <a:latin typeface="Arial Unicode MS"/>
                <a:cs typeface="Arial Unicode MS"/>
              </a:rPr>
              <a:t>patrimoines,</a:t>
            </a:r>
            <a:endParaRPr sz="1400">
              <a:latin typeface="Arial Unicode MS"/>
              <a:cs typeface="Arial Unicode MS"/>
            </a:endParaRPr>
          </a:p>
          <a:p>
            <a:pPr marL="153035" indent="-140970">
              <a:lnSpc>
                <a:spcPct val="100000"/>
              </a:lnSpc>
              <a:spcBef>
                <a:spcPts val="275"/>
              </a:spcBef>
              <a:buChar char="•"/>
              <a:tabLst>
                <a:tab pos="153670" algn="l"/>
              </a:tabLst>
            </a:pPr>
            <a:r>
              <a:rPr dirty="0" sz="1400">
                <a:solidFill>
                  <a:srgbClr val="C54038"/>
                </a:solidFill>
                <a:latin typeface="Arial Unicode MS"/>
                <a:cs typeface="Arial Unicode MS"/>
              </a:rPr>
              <a:t>Favoriser</a:t>
            </a:r>
            <a:r>
              <a:rPr dirty="0" sz="1400" spc="-9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les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35">
                <a:solidFill>
                  <a:srgbClr val="C54038"/>
                </a:solidFill>
                <a:latin typeface="Arial Unicode MS"/>
                <a:cs typeface="Arial Unicode MS"/>
              </a:rPr>
              <a:t>mobilités</a:t>
            </a:r>
            <a:r>
              <a:rPr dirty="0" sz="14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5">
                <a:solidFill>
                  <a:srgbClr val="C54038"/>
                </a:solidFill>
                <a:latin typeface="Arial Unicode MS"/>
                <a:cs typeface="Arial Unicode MS"/>
              </a:rPr>
              <a:t>douces</a:t>
            </a:r>
            <a:endParaRPr sz="1400">
              <a:latin typeface="Arial Unicode MS"/>
              <a:cs typeface="Arial Unicode MS"/>
            </a:endParaRPr>
          </a:p>
          <a:p>
            <a:pPr marL="153035" indent="-140970">
              <a:lnSpc>
                <a:spcPct val="100000"/>
              </a:lnSpc>
              <a:spcBef>
                <a:spcPts val="275"/>
              </a:spcBef>
              <a:buChar char="•"/>
              <a:tabLst>
                <a:tab pos="153670" algn="l"/>
              </a:tabLst>
            </a:pPr>
            <a:r>
              <a:rPr dirty="0" sz="1400" spc="-80">
                <a:solidFill>
                  <a:srgbClr val="C54038"/>
                </a:solidFill>
                <a:latin typeface="Arial Unicode MS"/>
                <a:cs typeface="Arial Unicode MS"/>
              </a:rPr>
              <a:t>R</a:t>
            </a:r>
            <a:r>
              <a:rPr dirty="0" sz="1400">
                <a:solidFill>
                  <a:srgbClr val="C54038"/>
                </a:solidFill>
                <a:latin typeface="Arial Unicode MS"/>
                <a:cs typeface="Arial Unicode MS"/>
              </a:rPr>
              <a:t>e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n</a:t>
            </a:r>
            <a:r>
              <a:rPr dirty="0" sz="1400" spc="90">
                <a:solidFill>
                  <a:srgbClr val="C54038"/>
                </a:solidFill>
                <a:latin typeface="Arial Unicode MS"/>
                <a:cs typeface="Arial Unicode MS"/>
              </a:rPr>
              <a:t>f</a:t>
            </a:r>
            <a:r>
              <a:rPr dirty="0" sz="1400" spc="55">
                <a:solidFill>
                  <a:srgbClr val="C54038"/>
                </a:solidFill>
                <a:latin typeface="Arial Unicode MS"/>
                <a:cs typeface="Arial Unicode MS"/>
              </a:rPr>
              <a:t>o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r</a:t>
            </a:r>
            <a:r>
              <a:rPr dirty="0" sz="1400" spc="30">
                <a:solidFill>
                  <a:srgbClr val="C54038"/>
                </a:solidFill>
                <a:latin typeface="Arial Unicode MS"/>
                <a:cs typeface="Arial Unicode MS"/>
              </a:rPr>
              <a:t>cer</a:t>
            </a:r>
            <a:r>
              <a:rPr dirty="0" sz="1400" spc="-9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25">
                <a:solidFill>
                  <a:srgbClr val="C54038"/>
                </a:solidFill>
                <a:latin typeface="Arial Unicode MS"/>
                <a:cs typeface="Arial Unicode MS"/>
              </a:rPr>
              <a:t>l</a:t>
            </a:r>
            <a:r>
              <a:rPr dirty="0" sz="1400" spc="-65">
                <a:solidFill>
                  <a:srgbClr val="C54038"/>
                </a:solidFill>
                <a:latin typeface="Arial Unicode MS"/>
                <a:cs typeface="Arial Unicode MS"/>
              </a:rPr>
              <a:t>’</a:t>
            </a:r>
            <a:r>
              <a:rPr dirty="0" sz="1400" spc="55">
                <a:solidFill>
                  <a:srgbClr val="C54038"/>
                </a:solidFill>
                <a:latin typeface="Arial Unicode MS"/>
                <a:cs typeface="Arial Unicode MS"/>
              </a:rPr>
              <a:t>activi</a:t>
            </a:r>
            <a:r>
              <a:rPr dirty="0" sz="1400" spc="25">
                <a:solidFill>
                  <a:srgbClr val="C54038"/>
                </a:solidFill>
                <a:latin typeface="Arial Unicode MS"/>
                <a:cs typeface="Arial Unicode MS"/>
              </a:rPr>
              <a:t>t</a:t>
            </a:r>
            <a:r>
              <a:rPr dirty="0" sz="1400" spc="-30">
                <a:solidFill>
                  <a:srgbClr val="C54038"/>
                </a:solidFill>
                <a:latin typeface="Arial Unicode MS"/>
                <a:cs typeface="Arial Unicode MS"/>
              </a:rPr>
              <a:t>é</a:t>
            </a:r>
            <a:endParaRPr sz="1400">
              <a:latin typeface="Arial Unicode MS"/>
              <a:cs typeface="Arial Unicode MS"/>
            </a:endParaRPr>
          </a:p>
          <a:p>
            <a:pPr marL="150495" indent="-138430">
              <a:lnSpc>
                <a:spcPct val="100000"/>
              </a:lnSpc>
              <a:spcBef>
                <a:spcPts val="275"/>
              </a:spcBef>
              <a:buChar char="•"/>
              <a:tabLst>
                <a:tab pos="151130" algn="l"/>
              </a:tabLst>
            </a:pPr>
            <a:r>
              <a:rPr dirty="0" sz="1400" spc="10">
                <a:solidFill>
                  <a:srgbClr val="C54038"/>
                </a:solidFill>
                <a:latin typeface="Arial Unicode MS"/>
                <a:cs typeface="Arial Unicode MS"/>
              </a:rPr>
              <a:t>Valoriser</a:t>
            </a:r>
            <a:r>
              <a:rPr dirty="0" sz="1400" spc="-9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50">
                <a:solidFill>
                  <a:srgbClr val="C54038"/>
                </a:solidFill>
                <a:latin typeface="Arial Unicode MS"/>
                <a:cs typeface="Arial Unicode MS"/>
              </a:rPr>
              <a:t>et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30">
                <a:solidFill>
                  <a:srgbClr val="C54038"/>
                </a:solidFill>
                <a:latin typeface="Arial Unicode MS"/>
                <a:cs typeface="Arial Unicode MS"/>
              </a:rPr>
              <a:t>renforcer</a:t>
            </a:r>
            <a:r>
              <a:rPr dirty="0" sz="1400" spc="-9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les </a:t>
            </a:r>
            <a:r>
              <a:rPr dirty="0" sz="1400" spc="5">
                <a:solidFill>
                  <a:srgbClr val="C54038"/>
                </a:solidFill>
                <a:latin typeface="Arial Unicode MS"/>
                <a:cs typeface="Arial Unicode MS"/>
              </a:rPr>
              <a:t>écosystèmes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>
                <a:solidFill>
                  <a:srgbClr val="C54038"/>
                </a:solidFill>
                <a:latin typeface="Arial Unicode MS"/>
                <a:cs typeface="Arial Unicode MS"/>
              </a:rPr>
              <a:t>en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5">
                <a:solidFill>
                  <a:srgbClr val="C54038"/>
                </a:solidFill>
                <a:latin typeface="Arial Unicode MS"/>
                <a:cs typeface="Arial Unicode MS"/>
              </a:rPr>
              <a:t>place</a:t>
            </a:r>
            <a:endParaRPr sz="1400">
              <a:latin typeface="Arial Unicode MS"/>
              <a:cs typeface="Arial Unicode MS"/>
            </a:endParaRPr>
          </a:p>
          <a:p>
            <a:pPr marL="153035" indent="-140970">
              <a:lnSpc>
                <a:spcPct val="100000"/>
              </a:lnSpc>
              <a:spcBef>
                <a:spcPts val="280"/>
              </a:spcBef>
              <a:buChar char="•"/>
              <a:tabLst>
                <a:tab pos="153670" algn="l"/>
              </a:tabLst>
            </a:pPr>
            <a:r>
              <a:rPr dirty="0" sz="1400" spc="-45">
                <a:solidFill>
                  <a:srgbClr val="C54038"/>
                </a:solidFill>
                <a:latin typeface="Arial Unicode MS"/>
                <a:cs typeface="Arial Unicode MS"/>
              </a:rPr>
              <a:t>...</a:t>
            </a:r>
            <a:endParaRPr sz="1400">
              <a:latin typeface="Arial Unicode MS"/>
              <a:cs typeface="Arial Unicode MS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244099" y="4353994"/>
            <a:ext cx="9828530" cy="596265"/>
          </a:xfrm>
          <a:prstGeom prst="rect">
            <a:avLst/>
          </a:prstGeom>
        </p:spPr>
        <p:txBody>
          <a:bodyPr wrap="square" lIns="0" tIns="48260" rIns="0" bIns="0" rtlCol="0" vert="horz">
            <a:spAutoFit/>
          </a:bodyPr>
          <a:lstStyle/>
          <a:p>
            <a:pPr marL="12700" marR="5080">
              <a:lnSpc>
                <a:spcPts val="2120"/>
              </a:lnSpc>
              <a:spcBef>
                <a:spcPts val="380"/>
              </a:spcBef>
            </a:pPr>
            <a:r>
              <a:rPr dirty="0" sz="1950" spc="40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95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950" spc="5">
                <a:solidFill>
                  <a:srgbClr val="C54038"/>
                </a:solidFill>
                <a:latin typeface="Arial Unicode MS"/>
                <a:cs typeface="Arial Unicode MS"/>
              </a:rPr>
              <a:t>Répondre</a:t>
            </a:r>
            <a:r>
              <a:rPr dirty="0" sz="19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950" spc="-10">
                <a:solidFill>
                  <a:srgbClr val="C54038"/>
                </a:solidFill>
                <a:latin typeface="Arial Unicode MS"/>
                <a:cs typeface="Arial Unicode MS"/>
              </a:rPr>
              <a:t>aux</a:t>
            </a:r>
            <a:r>
              <a:rPr dirty="0" sz="19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950" spc="10">
                <a:solidFill>
                  <a:srgbClr val="C54038"/>
                </a:solidFill>
                <a:latin typeface="Arial Unicode MS"/>
                <a:cs typeface="Arial Unicode MS"/>
              </a:rPr>
              <a:t>enjeux</a:t>
            </a:r>
            <a:r>
              <a:rPr dirty="0" sz="195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950" spc="50">
                <a:solidFill>
                  <a:srgbClr val="C54038"/>
                </a:solidFill>
                <a:latin typeface="Arial Unicode MS"/>
                <a:cs typeface="Arial Unicode MS"/>
              </a:rPr>
              <a:t>contemporains</a:t>
            </a:r>
            <a:r>
              <a:rPr dirty="0" sz="19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950" spc="10">
                <a:solidFill>
                  <a:srgbClr val="C54038"/>
                </a:solidFill>
                <a:latin typeface="Arial Unicode MS"/>
                <a:cs typeface="Arial Unicode MS"/>
              </a:rPr>
              <a:t>en</a:t>
            </a:r>
            <a:r>
              <a:rPr dirty="0" sz="19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950" spc="50">
                <a:solidFill>
                  <a:srgbClr val="C54038"/>
                </a:solidFill>
                <a:latin typeface="Arial Unicode MS"/>
                <a:cs typeface="Arial Unicode MS"/>
              </a:rPr>
              <a:t>créant</a:t>
            </a:r>
            <a:r>
              <a:rPr dirty="0" sz="195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950" spc="50">
                <a:solidFill>
                  <a:srgbClr val="C54038"/>
                </a:solidFill>
                <a:latin typeface="Arial Unicode MS"/>
                <a:cs typeface="Arial Unicode MS"/>
              </a:rPr>
              <a:t>un</a:t>
            </a:r>
            <a:r>
              <a:rPr dirty="0" sz="19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950" spc="10">
                <a:solidFill>
                  <a:srgbClr val="C54038"/>
                </a:solidFill>
                <a:latin typeface="Arial Unicode MS"/>
                <a:cs typeface="Arial Unicode MS"/>
              </a:rPr>
              <a:t>nouveau</a:t>
            </a:r>
            <a:r>
              <a:rPr dirty="0" sz="19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950" spc="70">
                <a:solidFill>
                  <a:srgbClr val="C54038"/>
                </a:solidFill>
                <a:latin typeface="Arial Unicode MS"/>
                <a:cs typeface="Arial Unicode MS"/>
              </a:rPr>
              <a:t>récit</a:t>
            </a:r>
            <a:r>
              <a:rPr dirty="0" sz="195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950" spc="65">
                <a:solidFill>
                  <a:srgbClr val="C54038"/>
                </a:solidFill>
                <a:latin typeface="Arial Unicode MS"/>
                <a:cs typeface="Arial Unicode MS"/>
              </a:rPr>
              <a:t>collectif</a:t>
            </a:r>
            <a:r>
              <a:rPr dirty="0" sz="1950" spc="-9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950" spc="45">
                <a:solidFill>
                  <a:srgbClr val="C54038"/>
                </a:solidFill>
                <a:latin typeface="Arial Unicode MS"/>
                <a:cs typeface="Arial Unicode MS"/>
              </a:rPr>
              <a:t>qui</a:t>
            </a:r>
            <a:r>
              <a:rPr dirty="0" sz="195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950" spc="50">
                <a:solidFill>
                  <a:srgbClr val="C54038"/>
                </a:solidFill>
                <a:latin typeface="Arial Unicode MS"/>
                <a:cs typeface="Arial Unicode MS"/>
              </a:rPr>
              <a:t>intègre </a:t>
            </a:r>
            <a:r>
              <a:rPr dirty="0" sz="1950" spc="-52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950" spc="10">
                <a:solidFill>
                  <a:srgbClr val="C54038"/>
                </a:solidFill>
                <a:latin typeface="Arial Unicode MS"/>
                <a:cs typeface="Arial Unicode MS"/>
              </a:rPr>
              <a:t>l'ensemble</a:t>
            </a:r>
            <a:r>
              <a:rPr dirty="0" sz="195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950" spc="35">
                <a:solidFill>
                  <a:srgbClr val="C54038"/>
                </a:solidFill>
                <a:latin typeface="Arial Unicode MS"/>
                <a:cs typeface="Arial Unicode MS"/>
              </a:rPr>
              <a:t>d'acteurs</a:t>
            </a:r>
            <a:r>
              <a:rPr dirty="0" sz="19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950" spc="-5">
                <a:solidFill>
                  <a:srgbClr val="C54038"/>
                </a:solidFill>
                <a:latin typeface="Arial Unicode MS"/>
                <a:cs typeface="Arial Unicode MS"/>
              </a:rPr>
              <a:t>des</a:t>
            </a:r>
            <a:r>
              <a:rPr dirty="0" sz="1950" spc="-8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950" spc="55">
                <a:solidFill>
                  <a:srgbClr val="C54038"/>
                </a:solidFill>
                <a:latin typeface="Arial Unicode MS"/>
                <a:cs typeface="Arial Unicode MS"/>
              </a:rPr>
              <a:t>territoires,</a:t>
            </a:r>
            <a:r>
              <a:rPr dirty="0" sz="19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950" spc="80">
                <a:solidFill>
                  <a:srgbClr val="C54038"/>
                </a:solidFill>
                <a:latin typeface="Arial Unicode MS"/>
                <a:cs typeface="Arial Unicode MS"/>
              </a:rPr>
              <a:t>et</a:t>
            </a:r>
            <a:r>
              <a:rPr dirty="0" sz="195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950" spc="45">
                <a:solidFill>
                  <a:srgbClr val="C54038"/>
                </a:solidFill>
                <a:latin typeface="Arial Unicode MS"/>
                <a:cs typeface="Arial Unicode MS"/>
              </a:rPr>
              <a:t>qui</a:t>
            </a:r>
            <a:r>
              <a:rPr dirty="0" sz="19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950" spc="15">
                <a:solidFill>
                  <a:srgbClr val="C54038"/>
                </a:solidFill>
                <a:latin typeface="Arial Unicode MS"/>
                <a:cs typeface="Arial Unicode MS"/>
              </a:rPr>
              <a:t>s'accompagne</a:t>
            </a:r>
            <a:r>
              <a:rPr dirty="0" sz="19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950" spc="25">
                <a:solidFill>
                  <a:srgbClr val="C54038"/>
                </a:solidFill>
                <a:latin typeface="Arial Unicode MS"/>
                <a:cs typeface="Arial Unicode MS"/>
              </a:rPr>
              <a:t>d'opérations</a:t>
            </a:r>
            <a:r>
              <a:rPr dirty="0" sz="19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950" spc="5">
                <a:solidFill>
                  <a:srgbClr val="C54038"/>
                </a:solidFill>
                <a:latin typeface="Arial Unicode MS"/>
                <a:cs typeface="Arial Unicode MS"/>
              </a:rPr>
              <a:t>de</a:t>
            </a:r>
            <a:r>
              <a:rPr dirty="0" sz="19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950" spc="15">
                <a:solidFill>
                  <a:srgbClr val="C54038"/>
                </a:solidFill>
                <a:latin typeface="Arial Unicode MS"/>
                <a:cs typeface="Arial Unicode MS"/>
              </a:rPr>
              <a:t>référence.</a:t>
            </a:r>
            <a:endParaRPr sz="195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260794" y="107079"/>
            <a:ext cx="9195435" cy="14363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3854"/>
              </a:lnSpc>
              <a:spcBef>
                <a:spcPts val="100"/>
              </a:spcBef>
            </a:pPr>
            <a:r>
              <a:rPr dirty="0" sz="3600" spc="245" b="1">
                <a:solidFill>
                  <a:srgbClr val="C54038"/>
                </a:solidFill>
                <a:latin typeface="Arial"/>
                <a:cs typeface="Arial"/>
              </a:rPr>
              <a:t>3</a:t>
            </a:r>
            <a:r>
              <a:rPr dirty="0" sz="3600" spc="-250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3600" spc="25" b="1">
                <a:solidFill>
                  <a:srgbClr val="C54038"/>
                </a:solidFill>
                <a:latin typeface="Arial"/>
                <a:cs typeface="Arial"/>
              </a:rPr>
              <a:t>axes</a:t>
            </a:r>
            <a:r>
              <a:rPr dirty="0" sz="3600" spc="-250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3600" spc="110" b="1">
                <a:solidFill>
                  <a:srgbClr val="C54038"/>
                </a:solidFill>
                <a:latin typeface="Arial"/>
                <a:cs typeface="Arial"/>
              </a:rPr>
              <a:t>d'action</a:t>
            </a:r>
            <a:endParaRPr sz="3600">
              <a:latin typeface="Arial"/>
              <a:cs typeface="Arial"/>
            </a:endParaRPr>
          </a:p>
          <a:p>
            <a:pPr marL="12700">
              <a:lnSpc>
                <a:spcPts val="3390"/>
              </a:lnSpc>
            </a:pPr>
            <a:r>
              <a:rPr dirty="0" sz="3600" spc="-30">
                <a:solidFill>
                  <a:srgbClr val="C54038"/>
                </a:solidFill>
                <a:latin typeface="Arial Unicode MS"/>
                <a:cs typeface="Arial Unicode MS"/>
              </a:rPr>
              <a:t>❶Voyages</a:t>
            </a:r>
            <a:r>
              <a:rPr dirty="0" sz="3600" spc="-2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120">
                <a:solidFill>
                  <a:srgbClr val="C54038"/>
                </a:solidFill>
                <a:latin typeface="Arial Unicode MS"/>
                <a:cs typeface="Arial Unicode MS"/>
              </a:rPr>
              <a:t>et</a:t>
            </a:r>
            <a:r>
              <a:rPr dirty="0" sz="3600" spc="-2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55">
                <a:solidFill>
                  <a:srgbClr val="C54038"/>
                </a:solidFill>
                <a:latin typeface="Arial Unicode MS"/>
                <a:cs typeface="Arial Unicode MS"/>
              </a:rPr>
              <a:t>rencontres</a:t>
            </a:r>
            <a:r>
              <a:rPr dirty="0" sz="3600" spc="-2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80">
                <a:solidFill>
                  <a:srgbClr val="C54038"/>
                </a:solidFill>
                <a:latin typeface="Arial Unicode MS"/>
                <a:cs typeface="Arial Unicode MS"/>
              </a:rPr>
              <a:t>pour</a:t>
            </a:r>
            <a:r>
              <a:rPr dirty="0" sz="3600" spc="-22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25">
                <a:solidFill>
                  <a:srgbClr val="C54038"/>
                </a:solidFill>
                <a:latin typeface="Arial Unicode MS"/>
                <a:cs typeface="Arial Unicode MS"/>
              </a:rPr>
              <a:t>sensibiliser</a:t>
            </a:r>
            <a:r>
              <a:rPr dirty="0" sz="3600" spc="-22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-25">
                <a:solidFill>
                  <a:srgbClr val="C54038"/>
                </a:solidFill>
                <a:latin typeface="Arial Unicode MS"/>
                <a:cs typeface="Arial Unicode MS"/>
              </a:rPr>
              <a:t>les</a:t>
            </a:r>
            <a:endParaRPr sz="3600">
              <a:latin typeface="Arial Unicode MS"/>
              <a:cs typeface="Arial Unicode MS"/>
            </a:endParaRPr>
          </a:p>
          <a:p>
            <a:pPr marL="12700">
              <a:lnSpc>
                <a:spcPts val="3854"/>
              </a:lnSpc>
            </a:pPr>
            <a:r>
              <a:rPr dirty="0" sz="3600" spc="60">
                <a:solidFill>
                  <a:srgbClr val="C54038"/>
                </a:solidFill>
                <a:latin typeface="Arial Unicode MS"/>
                <a:cs typeface="Arial Unicode MS"/>
              </a:rPr>
              <a:t>acteurs</a:t>
            </a:r>
            <a:r>
              <a:rPr dirty="0" sz="3600" spc="-5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55">
                <a:solidFill>
                  <a:srgbClr val="C54038"/>
                </a:solidFill>
                <a:latin typeface="Arial Unicode MS"/>
                <a:cs typeface="Arial Unicode MS"/>
              </a:rPr>
              <a:t>du</a:t>
            </a:r>
            <a:r>
              <a:rPr dirty="0" sz="3600" spc="-204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120">
                <a:solidFill>
                  <a:srgbClr val="C54038"/>
                </a:solidFill>
                <a:latin typeface="Arial Unicode MS"/>
                <a:cs typeface="Arial Unicode MS"/>
              </a:rPr>
              <a:t>territoire</a:t>
            </a:r>
            <a:endParaRPr sz="3600">
              <a:latin typeface="Arial Unicode MS"/>
              <a:cs typeface="Arial Unicode MS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14800" y="2385314"/>
            <a:ext cx="2463698" cy="3609086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82804" y="2385314"/>
            <a:ext cx="2467624" cy="3609086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41513" y="2371877"/>
            <a:ext cx="2448966" cy="3607346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244099" y="6738736"/>
            <a:ext cx="672465" cy="283210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dirty="0" sz="1300" spc="60" b="1">
                <a:solidFill>
                  <a:srgbClr val="C54038"/>
                </a:solidFill>
                <a:latin typeface="Tahoma"/>
                <a:cs typeface="Tahoma"/>
              </a:rPr>
              <a:t>P</a:t>
            </a: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our</a:t>
            </a:r>
            <a:r>
              <a:rPr dirty="0" sz="1300" spc="-180" b="1">
                <a:solidFill>
                  <a:srgbClr val="C54038"/>
                </a:solidFill>
                <a:latin typeface="Tahoma"/>
                <a:cs typeface="Tahoma"/>
              </a:rPr>
              <a:t> </a:t>
            </a: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de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7" name="object 7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68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dirty="0" spc="75"/>
              <a:t>A</a:t>
            </a:r>
            <a:r>
              <a:rPr dirty="0"/>
              <a:t>r</a:t>
            </a:r>
            <a:r>
              <a:rPr dirty="0" spc="75"/>
              <a:t>chi</a:t>
            </a:r>
            <a:r>
              <a:rPr dirty="0" spc="30"/>
              <a:t>t</a:t>
            </a:r>
            <a:r>
              <a:rPr dirty="0" spc="60"/>
              <a:t>ectu</a:t>
            </a:r>
            <a:r>
              <a:rPr dirty="0" spc="10"/>
              <a:t>r</a:t>
            </a:r>
            <a:r>
              <a:rPr dirty="0" spc="-15"/>
              <a:t>es</a:t>
            </a:r>
          </a:p>
        </p:txBody>
      </p:sp>
      <p:sp>
        <p:nvSpPr>
          <p:cNvPr id="8" name="object 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dirty="0" spc="35" b="1">
                <a:latin typeface="Tahoma"/>
                <a:cs typeface="Tahoma"/>
              </a:rPr>
              <a:t>Nouvelles</a:t>
            </a:r>
            <a:r>
              <a:rPr dirty="0" spc="450" b="1">
                <a:latin typeface="Tahoma"/>
                <a:cs typeface="Tahoma"/>
              </a:rPr>
              <a:t> </a:t>
            </a:r>
            <a:r>
              <a:rPr dirty="0" spc="55"/>
              <a:t>et</a:t>
            </a:r>
            <a:r>
              <a:rPr dirty="0" spc="-25"/>
              <a:t> </a:t>
            </a:r>
            <a:r>
              <a:rPr dirty="0" spc="-15"/>
              <a:t>Paysages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244099" y="7088740"/>
            <a:ext cx="1986280" cy="283210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  <a:tabLst>
                <a:tab pos="976630" algn="l"/>
              </a:tabLst>
            </a:pP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Ruralités	</a:t>
            </a:r>
            <a:r>
              <a:rPr dirty="0" sz="1300" spc="35">
                <a:solidFill>
                  <a:srgbClr val="C54038"/>
                </a:solidFill>
                <a:latin typeface="Arial Unicode MS"/>
                <a:cs typeface="Arial Unicode MS"/>
              </a:rPr>
              <a:t>du</a:t>
            </a:r>
            <a:r>
              <a:rPr dirty="0" sz="1300" spc="-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300" spc="40">
                <a:solidFill>
                  <a:srgbClr val="C54038"/>
                </a:solidFill>
                <a:latin typeface="Arial Unicode MS"/>
                <a:cs typeface="Arial Unicode MS"/>
              </a:rPr>
              <a:t>Quotidien</a:t>
            </a:r>
            <a:endParaRPr sz="130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0794" y="107079"/>
            <a:ext cx="3387725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245"/>
              <a:t>3</a:t>
            </a:r>
            <a:r>
              <a:rPr dirty="0" spc="-229"/>
              <a:t> </a:t>
            </a:r>
            <a:r>
              <a:rPr dirty="0" spc="140"/>
              <a:t>a</a:t>
            </a:r>
            <a:r>
              <a:rPr dirty="0" spc="-100"/>
              <a:t>x</a:t>
            </a:r>
            <a:r>
              <a:rPr dirty="0" spc="35"/>
              <a:t>es</a:t>
            </a:r>
            <a:r>
              <a:rPr dirty="0" spc="-229"/>
              <a:t> </a:t>
            </a:r>
            <a:r>
              <a:rPr dirty="0" spc="110"/>
              <a:t>d'action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260794" y="537853"/>
            <a:ext cx="9471025" cy="1005840"/>
          </a:xfrm>
          <a:prstGeom prst="rect">
            <a:avLst/>
          </a:prstGeom>
        </p:spPr>
        <p:txBody>
          <a:bodyPr wrap="square" lIns="0" tIns="130810" rIns="0" bIns="0" rtlCol="0" vert="horz">
            <a:spAutoFit/>
          </a:bodyPr>
          <a:lstStyle/>
          <a:p>
            <a:pPr marL="12700" marR="5080">
              <a:lnSpc>
                <a:spcPct val="78500"/>
              </a:lnSpc>
              <a:spcBef>
                <a:spcPts val="1030"/>
              </a:spcBef>
            </a:pPr>
            <a:r>
              <a:rPr dirty="0" sz="3600" spc="70">
                <a:solidFill>
                  <a:srgbClr val="C54038"/>
                </a:solidFill>
                <a:latin typeface="Arial Unicode MS"/>
                <a:cs typeface="Arial Unicode MS"/>
              </a:rPr>
              <a:t>❷Livre</a:t>
            </a:r>
            <a:r>
              <a:rPr dirty="0" sz="3600" spc="-3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20">
                <a:solidFill>
                  <a:srgbClr val="C54038"/>
                </a:solidFill>
                <a:latin typeface="Arial Unicode MS"/>
                <a:cs typeface="Arial Unicode MS"/>
              </a:rPr>
              <a:t>blanc,</a:t>
            </a:r>
            <a:r>
              <a:rPr dirty="0" sz="3600" spc="-2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65">
                <a:solidFill>
                  <a:srgbClr val="C54038"/>
                </a:solidFill>
                <a:latin typeface="Arial Unicode MS"/>
                <a:cs typeface="Arial Unicode MS"/>
              </a:rPr>
              <a:t>un</a:t>
            </a:r>
            <a:r>
              <a:rPr dirty="0" sz="3600" spc="-3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55">
                <a:solidFill>
                  <a:srgbClr val="C54038"/>
                </a:solidFill>
                <a:latin typeface="Arial Unicode MS"/>
                <a:cs typeface="Arial Unicode MS"/>
              </a:rPr>
              <a:t>corpus</a:t>
            </a:r>
            <a:r>
              <a:rPr dirty="0" sz="3600" spc="-18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75">
                <a:solidFill>
                  <a:srgbClr val="C54038"/>
                </a:solidFill>
                <a:latin typeface="Arial Unicode MS"/>
                <a:cs typeface="Arial Unicode MS"/>
              </a:rPr>
              <a:t>théorique</a:t>
            </a:r>
            <a:r>
              <a:rPr dirty="0" sz="3600" spc="-2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120">
                <a:solidFill>
                  <a:srgbClr val="C54038"/>
                </a:solidFill>
                <a:latin typeface="Arial Unicode MS"/>
                <a:cs typeface="Arial Unicode MS"/>
              </a:rPr>
              <a:t>et</a:t>
            </a:r>
            <a:r>
              <a:rPr dirty="0" sz="3600" spc="-3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70">
                <a:solidFill>
                  <a:srgbClr val="C54038"/>
                </a:solidFill>
                <a:latin typeface="Arial Unicode MS"/>
                <a:cs typeface="Arial Unicode MS"/>
              </a:rPr>
              <a:t>pratique </a:t>
            </a:r>
            <a:r>
              <a:rPr dirty="0" sz="3600" spc="-98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60">
                <a:solidFill>
                  <a:srgbClr val="C54038"/>
                </a:solidFill>
                <a:latin typeface="Arial Unicode MS"/>
                <a:cs typeface="Arial Unicode MS"/>
              </a:rPr>
              <a:t>co-con</a:t>
            </a:r>
            <a:r>
              <a:rPr dirty="0" sz="3600" spc="15">
                <a:solidFill>
                  <a:srgbClr val="C54038"/>
                </a:solidFill>
                <a:latin typeface="Arial Unicode MS"/>
                <a:cs typeface="Arial Unicode MS"/>
              </a:rPr>
              <a:t>s</a:t>
            </a:r>
            <a:r>
              <a:rPr dirty="0" sz="3600" spc="220">
                <a:solidFill>
                  <a:srgbClr val="C54038"/>
                </a:solidFill>
                <a:latin typeface="Arial Unicode MS"/>
                <a:cs typeface="Arial Unicode MS"/>
              </a:rPr>
              <a:t>truit</a:t>
            </a:r>
            <a:r>
              <a:rPr dirty="0" sz="3600" spc="-3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-135">
                <a:solidFill>
                  <a:srgbClr val="C54038"/>
                </a:solidFill>
                <a:latin typeface="Arial Unicode MS"/>
                <a:cs typeface="Arial Unicode MS"/>
              </a:rPr>
              <a:t>e</a:t>
            </a:r>
            <a:r>
              <a:rPr dirty="0" sz="3600" spc="380">
                <a:solidFill>
                  <a:srgbClr val="C54038"/>
                </a:solidFill>
                <a:latin typeface="Arial Unicode MS"/>
                <a:cs typeface="Arial Unicode MS"/>
              </a:rPr>
              <a:t>t</a:t>
            </a:r>
            <a:r>
              <a:rPr dirty="0" sz="3600" spc="-3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>
                <a:solidFill>
                  <a:srgbClr val="C54038"/>
                </a:solidFill>
                <a:latin typeface="Arial Unicode MS"/>
                <a:cs typeface="Arial Unicode MS"/>
              </a:rPr>
              <a:t>accessible</a:t>
            </a:r>
            <a:r>
              <a:rPr dirty="0" sz="3600" spc="-3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-80">
                <a:solidFill>
                  <a:srgbClr val="C54038"/>
                </a:solidFill>
                <a:latin typeface="Arial Unicode MS"/>
                <a:cs typeface="Arial Unicode MS"/>
              </a:rPr>
              <a:t>à</a:t>
            </a:r>
            <a:r>
              <a:rPr dirty="0" sz="3600" spc="-229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340">
                <a:solidFill>
                  <a:srgbClr val="C54038"/>
                </a:solidFill>
                <a:latin typeface="Arial Unicode MS"/>
                <a:cs typeface="Arial Unicode MS"/>
              </a:rPr>
              <a:t>t</a:t>
            </a:r>
            <a:r>
              <a:rPr dirty="0" sz="3600">
                <a:solidFill>
                  <a:srgbClr val="C54038"/>
                </a:solidFill>
                <a:latin typeface="Arial Unicode MS"/>
                <a:cs typeface="Arial Unicode MS"/>
              </a:rPr>
              <a:t>ous</a:t>
            </a:r>
            <a:endParaRPr sz="3600">
              <a:latin typeface="Arial Unicode MS"/>
              <a:cs typeface="Arial Unicode MS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7053364" y="2692657"/>
            <a:ext cx="3348354" cy="2794000"/>
            <a:chOff x="7053364" y="2692657"/>
            <a:chExt cx="3348354" cy="2794000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53364" y="2692657"/>
              <a:ext cx="1658835" cy="2793742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50300" y="2692657"/>
              <a:ext cx="1651000" cy="2793742"/>
            </a:xfrm>
            <a:prstGeom prst="rect">
              <a:avLst/>
            </a:prstGeom>
          </p:spPr>
        </p:pic>
      </p:grpSp>
      <p:grpSp>
        <p:nvGrpSpPr>
          <p:cNvPr id="7" name="object 7" descr=""/>
          <p:cNvGrpSpPr/>
          <p:nvPr/>
        </p:nvGrpSpPr>
        <p:grpSpPr>
          <a:xfrm>
            <a:off x="281709" y="2692400"/>
            <a:ext cx="6724650" cy="2796540"/>
            <a:chOff x="281709" y="2692400"/>
            <a:chExt cx="6724650" cy="2796540"/>
          </a:xfrm>
        </p:grpSpPr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49276" y="2692400"/>
              <a:ext cx="1657523" cy="2794000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1709" y="2702450"/>
              <a:ext cx="1623521" cy="2786133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47987" y="2692400"/>
              <a:ext cx="1660016" cy="2794000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46700" y="2692400"/>
              <a:ext cx="1659262" cy="2794000"/>
            </a:xfrm>
            <a:prstGeom prst="rect">
              <a:avLst/>
            </a:prstGeom>
          </p:spPr>
        </p:pic>
      </p:grpSp>
      <p:sp>
        <p:nvSpPr>
          <p:cNvPr id="12" name="object 12" descr=""/>
          <p:cNvSpPr txBox="1"/>
          <p:nvPr/>
        </p:nvSpPr>
        <p:spPr>
          <a:xfrm>
            <a:off x="1936576" y="5509212"/>
            <a:ext cx="1176020" cy="20510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150" spc="55">
                <a:solidFill>
                  <a:srgbClr val="C54038"/>
                </a:solidFill>
                <a:latin typeface="Arial Unicode MS"/>
                <a:cs typeface="Arial Unicode MS"/>
              </a:rPr>
              <a:t>H</a:t>
            </a:r>
            <a:r>
              <a:rPr dirty="0" sz="1150" spc="50">
                <a:solidFill>
                  <a:srgbClr val="C54038"/>
                </a:solidFill>
                <a:latin typeface="Arial Unicode MS"/>
                <a:cs typeface="Arial Unicode MS"/>
              </a:rPr>
              <a:t>abi</a:t>
            </a:r>
            <a:r>
              <a:rPr dirty="0" sz="1150" spc="15">
                <a:solidFill>
                  <a:srgbClr val="C54038"/>
                </a:solidFill>
                <a:latin typeface="Arial Unicode MS"/>
                <a:cs typeface="Arial Unicode MS"/>
              </a:rPr>
              <a:t>t</a:t>
            </a:r>
            <a:r>
              <a:rPr dirty="0" sz="1150" spc="30">
                <a:solidFill>
                  <a:srgbClr val="C54038"/>
                </a:solidFill>
                <a:latin typeface="Arial Unicode MS"/>
                <a:cs typeface="Arial Unicode MS"/>
              </a:rPr>
              <a:t>er</a:t>
            </a:r>
            <a:r>
              <a:rPr dirty="0" sz="1150" spc="-7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50" spc="5">
                <a:solidFill>
                  <a:srgbClr val="C54038"/>
                </a:solidFill>
                <a:latin typeface="Arial Unicode MS"/>
                <a:cs typeface="Arial Unicode MS"/>
              </a:rPr>
              <a:t>le</a:t>
            </a:r>
            <a:r>
              <a:rPr dirty="0" sz="115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50" spc="10">
                <a:solidFill>
                  <a:srgbClr val="C54038"/>
                </a:solidFill>
                <a:latin typeface="Arial Unicode MS"/>
                <a:cs typeface="Arial Unicode MS"/>
              </a:rPr>
              <a:t>déj</a:t>
            </a:r>
            <a:r>
              <a:rPr dirty="0" sz="1150" spc="-30">
                <a:solidFill>
                  <a:srgbClr val="C54038"/>
                </a:solidFill>
                <a:latin typeface="Arial Unicode MS"/>
                <a:cs typeface="Arial Unicode MS"/>
              </a:rPr>
              <a:t>à</a:t>
            </a:r>
            <a:r>
              <a:rPr dirty="0" sz="1150" spc="35">
                <a:solidFill>
                  <a:srgbClr val="C54038"/>
                </a:solidFill>
                <a:latin typeface="Arial Unicode MS"/>
                <a:cs typeface="Arial Unicode MS"/>
              </a:rPr>
              <a:t>-là</a:t>
            </a:r>
            <a:endParaRPr sz="1150">
              <a:latin typeface="Arial Unicode MS"/>
              <a:cs typeface="Arial Unicode MS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244099" y="6738736"/>
            <a:ext cx="672465" cy="283210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dirty="0" sz="1300" spc="60" b="1">
                <a:solidFill>
                  <a:srgbClr val="C54038"/>
                </a:solidFill>
                <a:latin typeface="Tahoma"/>
                <a:cs typeface="Tahoma"/>
              </a:rPr>
              <a:t>P</a:t>
            </a: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our</a:t>
            </a:r>
            <a:r>
              <a:rPr dirty="0" sz="1300" spc="-180" b="1">
                <a:solidFill>
                  <a:srgbClr val="C54038"/>
                </a:solidFill>
                <a:latin typeface="Tahoma"/>
                <a:cs typeface="Tahoma"/>
              </a:rPr>
              <a:t> </a:t>
            </a: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de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17" name="object 17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68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dirty="0" spc="75"/>
              <a:t>A</a:t>
            </a:r>
            <a:r>
              <a:rPr dirty="0"/>
              <a:t>r</a:t>
            </a:r>
            <a:r>
              <a:rPr dirty="0" spc="75"/>
              <a:t>chi</a:t>
            </a:r>
            <a:r>
              <a:rPr dirty="0" spc="30"/>
              <a:t>t</a:t>
            </a:r>
            <a:r>
              <a:rPr dirty="0" spc="60"/>
              <a:t>ectu</a:t>
            </a:r>
            <a:r>
              <a:rPr dirty="0" spc="10"/>
              <a:t>r</a:t>
            </a:r>
            <a:r>
              <a:rPr dirty="0" spc="-15"/>
              <a:t>es</a:t>
            </a:r>
          </a:p>
        </p:txBody>
      </p:sp>
      <p:sp>
        <p:nvSpPr>
          <p:cNvPr id="18" name="object 1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dirty="0" spc="35" b="1">
                <a:latin typeface="Tahoma"/>
                <a:cs typeface="Tahoma"/>
              </a:rPr>
              <a:t>Nouvelles</a:t>
            </a:r>
            <a:r>
              <a:rPr dirty="0" spc="450" b="1">
                <a:latin typeface="Tahoma"/>
                <a:cs typeface="Tahoma"/>
              </a:rPr>
              <a:t> </a:t>
            </a:r>
            <a:r>
              <a:rPr dirty="0" spc="55"/>
              <a:t>et</a:t>
            </a:r>
            <a:r>
              <a:rPr dirty="0" spc="-25"/>
              <a:t> </a:t>
            </a:r>
            <a:r>
              <a:rPr dirty="0" spc="-15"/>
              <a:t>Paysages</a:t>
            </a:r>
          </a:p>
        </p:txBody>
      </p:sp>
      <p:sp>
        <p:nvSpPr>
          <p:cNvPr id="19" name="object 19" descr=""/>
          <p:cNvSpPr txBox="1"/>
          <p:nvPr/>
        </p:nvSpPr>
        <p:spPr>
          <a:xfrm>
            <a:off x="244099" y="7088740"/>
            <a:ext cx="1986280" cy="283210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  <a:tabLst>
                <a:tab pos="976630" algn="l"/>
              </a:tabLst>
            </a:pP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Ruralités	</a:t>
            </a:r>
            <a:r>
              <a:rPr dirty="0" sz="1300" spc="35">
                <a:solidFill>
                  <a:srgbClr val="C54038"/>
                </a:solidFill>
                <a:latin typeface="Arial Unicode MS"/>
                <a:cs typeface="Arial Unicode MS"/>
              </a:rPr>
              <a:t>du</a:t>
            </a:r>
            <a:r>
              <a:rPr dirty="0" sz="1300" spc="-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300" spc="40">
                <a:solidFill>
                  <a:srgbClr val="C54038"/>
                </a:solidFill>
                <a:latin typeface="Arial Unicode MS"/>
                <a:cs typeface="Arial Unicode MS"/>
              </a:rPr>
              <a:t>Quotidien</a:t>
            </a:r>
            <a:endParaRPr sz="1300">
              <a:latin typeface="Arial Unicode MS"/>
              <a:cs typeface="Arial Unicode MS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3635286" y="5509212"/>
            <a:ext cx="1243330" cy="369570"/>
          </a:xfrm>
          <a:prstGeom prst="rect">
            <a:avLst/>
          </a:prstGeom>
        </p:spPr>
        <p:txBody>
          <a:bodyPr wrap="square" lIns="0" tIns="31114" rIns="0" bIns="0" rtlCol="0" vert="horz">
            <a:spAutoFit/>
          </a:bodyPr>
          <a:lstStyle/>
          <a:p>
            <a:pPr marL="12700" marR="5080">
              <a:lnSpc>
                <a:spcPts val="1290"/>
              </a:lnSpc>
              <a:spcBef>
                <a:spcPts val="244"/>
              </a:spcBef>
            </a:pPr>
            <a:r>
              <a:rPr dirty="0" sz="1150" spc="-50">
                <a:solidFill>
                  <a:srgbClr val="C54038"/>
                </a:solidFill>
                <a:latin typeface="Arial Unicode MS"/>
                <a:cs typeface="Arial Unicode MS"/>
              </a:rPr>
              <a:t>P</a:t>
            </a:r>
            <a:r>
              <a:rPr dirty="0" sz="1150" spc="15">
                <a:solidFill>
                  <a:srgbClr val="C54038"/>
                </a:solidFill>
                <a:latin typeface="Arial Unicode MS"/>
                <a:cs typeface="Arial Unicode MS"/>
              </a:rPr>
              <a:t>enser</a:t>
            </a:r>
            <a:r>
              <a:rPr dirty="0" sz="1150" spc="-7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50" spc="30">
                <a:solidFill>
                  <a:srgbClr val="C54038"/>
                </a:solidFill>
                <a:latin typeface="Arial Unicode MS"/>
                <a:cs typeface="Arial Unicode MS"/>
              </a:rPr>
              <a:t>l</a:t>
            </a:r>
            <a:r>
              <a:rPr dirty="0" sz="1150" spc="-50">
                <a:solidFill>
                  <a:srgbClr val="C54038"/>
                </a:solidFill>
                <a:latin typeface="Arial Unicode MS"/>
                <a:cs typeface="Arial Unicode MS"/>
              </a:rPr>
              <a:t>'</a:t>
            </a:r>
            <a:r>
              <a:rPr dirty="0" sz="1150" spc="20">
                <a:solidFill>
                  <a:srgbClr val="C54038"/>
                </a:solidFill>
                <a:latin typeface="Arial Unicode MS"/>
                <a:cs typeface="Arial Unicode MS"/>
              </a:rPr>
              <a:t>économie  </a:t>
            </a:r>
            <a:r>
              <a:rPr dirty="0" sz="1150" spc="5">
                <a:solidFill>
                  <a:srgbClr val="C54038"/>
                </a:solidFill>
                <a:latin typeface="Arial Unicode MS"/>
                <a:cs typeface="Arial Unicode MS"/>
              </a:rPr>
              <a:t>"glocale"</a:t>
            </a:r>
            <a:endParaRPr sz="1150">
              <a:latin typeface="Arial Unicode MS"/>
              <a:cs typeface="Arial Unicode MS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5333223" y="5509212"/>
            <a:ext cx="1510030" cy="20510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150" spc="30">
                <a:solidFill>
                  <a:srgbClr val="C54038"/>
                </a:solidFill>
                <a:latin typeface="Arial Unicode MS"/>
                <a:cs typeface="Arial Unicode MS"/>
              </a:rPr>
              <a:t>Concilier</a:t>
            </a:r>
            <a:r>
              <a:rPr dirty="0" sz="1150" spc="-7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50">
                <a:solidFill>
                  <a:srgbClr val="C54038"/>
                </a:solidFill>
                <a:latin typeface="Arial Unicode MS"/>
                <a:cs typeface="Arial Unicode MS"/>
              </a:rPr>
              <a:t>les</a:t>
            </a:r>
            <a:r>
              <a:rPr dirty="0" sz="115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50" spc="55">
                <a:solidFill>
                  <a:srgbClr val="C54038"/>
                </a:solidFill>
                <a:latin typeface="Arial Unicode MS"/>
                <a:cs typeface="Arial Unicode MS"/>
              </a:rPr>
              <a:t>mobili</a:t>
            </a:r>
            <a:r>
              <a:rPr dirty="0" sz="1150" spc="20">
                <a:solidFill>
                  <a:srgbClr val="C54038"/>
                </a:solidFill>
                <a:latin typeface="Arial Unicode MS"/>
                <a:cs typeface="Arial Unicode MS"/>
              </a:rPr>
              <a:t>t</a:t>
            </a:r>
            <a:r>
              <a:rPr dirty="0" sz="1150" spc="-10">
                <a:solidFill>
                  <a:srgbClr val="C54038"/>
                </a:solidFill>
                <a:latin typeface="Arial Unicode MS"/>
                <a:cs typeface="Arial Unicode MS"/>
              </a:rPr>
              <a:t>és</a:t>
            </a:r>
            <a:endParaRPr sz="1150">
              <a:latin typeface="Arial Unicode MS"/>
              <a:cs typeface="Arial Unicode MS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7040634" y="5509212"/>
            <a:ext cx="3076575" cy="36957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ts val="1335"/>
              </a:lnSpc>
              <a:spcBef>
                <a:spcPts val="125"/>
              </a:spcBef>
              <a:tabLst>
                <a:tab pos="1705610" algn="l"/>
              </a:tabLst>
            </a:pPr>
            <a:r>
              <a:rPr dirty="0" sz="1150" spc="-65">
                <a:solidFill>
                  <a:srgbClr val="C54038"/>
                </a:solidFill>
                <a:latin typeface="Arial Unicode MS"/>
                <a:cs typeface="Arial Unicode MS"/>
              </a:rPr>
              <a:t>F</a:t>
            </a:r>
            <a:r>
              <a:rPr dirty="0" sz="1150" spc="-30">
                <a:solidFill>
                  <a:srgbClr val="C54038"/>
                </a:solidFill>
                <a:latin typeface="Arial Unicode MS"/>
                <a:cs typeface="Arial Unicode MS"/>
              </a:rPr>
              <a:t>a</a:t>
            </a:r>
            <a:r>
              <a:rPr dirty="0" sz="1150" spc="5">
                <a:solidFill>
                  <a:srgbClr val="C54038"/>
                </a:solidFill>
                <a:latin typeface="Arial Unicode MS"/>
                <a:cs typeface="Arial Unicode MS"/>
              </a:rPr>
              <a:t>v</a:t>
            </a:r>
            <a:r>
              <a:rPr dirty="0" sz="1150" spc="30">
                <a:solidFill>
                  <a:srgbClr val="C54038"/>
                </a:solidFill>
                <a:latin typeface="Arial Unicode MS"/>
                <a:cs typeface="Arial Unicode MS"/>
              </a:rPr>
              <a:t>oriser</a:t>
            </a:r>
            <a:r>
              <a:rPr dirty="0" sz="1150" spc="-7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50" spc="30">
                <a:solidFill>
                  <a:srgbClr val="C54038"/>
                </a:solidFill>
                <a:latin typeface="Arial Unicode MS"/>
                <a:cs typeface="Arial Unicode MS"/>
              </a:rPr>
              <a:t>l</a:t>
            </a:r>
            <a:r>
              <a:rPr dirty="0" sz="1150" spc="-50">
                <a:solidFill>
                  <a:srgbClr val="C54038"/>
                </a:solidFill>
                <a:latin typeface="Arial Unicode MS"/>
                <a:cs typeface="Arial Unicode MS"/>
              </a:rPr>
              <a:t>'</a:t>
            </a:r>
            <a:r>
              <a:rPr dirty="0" sz="1150" spc="15">
                <a:solidFill>
                  <a:srgbClr val="C54038"/>
                </a:solidFill>
                <a:latin typeface="Arial Unicode MS"/>
                <a:cs typeface="Arial Unicode MS"/>
              </a:rPr>
              <a:t>enga</a:t>
            </a:r>
            <a:r>
              <a:rPr dirty="0" sz="1150" spc="-10">
                <a:solidFill>
                  <a:srgbClr val="C54038"/>
                </a:solidFill>
                <a:latin typeface="Arial Unicode MS"/>
                <a:cs typeface="Arial Unicode MS"/>
              </a:rPr>
              <a:t>g</a:t>
            </a:r>
            <a:r>
              <a:rPr dirty="0" sz="1150" spc="25">
                <a:solidFill>
                  <a:srgbClr val="C54038"/>
                </a:solidFill>
                <a:latin typeface="Arial Unicode MS"/>
                <a:cs typeface="Arial Unicode MS"/>
              </a:rPr>
              <a:t>eme</a:t>
            </a:r>
            <a:r>
              <a:rPr dirty="0" sz="1150" spc="10">
                <a:solidFill>
                  <a:srgbClr val="C54038"/>
                </a:solidFill>
                <a:latin typeface="Arial Unicode MS"/>
                <a:cs typeface="Arial Unicode MS"/>
              </a:rPr>
              <a:t>n</a:t>
            </a:r>
            <a:r>
              <a:rPr dirty="0" sz="1150" spc="130">
                <a:solidFill>
                  <a:srgbClr val="C54038"/>
                </a:solidFill>
                <a:latin typeface="Arial Unicode MS"/>
                <a:cs typeface="Arial Unicode MS"/>
              </a:rPr>
              <a:t>t</a:t>
            </a:r>
            <a:r>
              <a:rPr dirty="0" sz="1150">
                <a:solidFill>
                  <a:srgbClr val="C54038"/>
                </a:solidFill>
                <a:latin typeface="Arial Unicode MS"/>
                <a:cs typeface="Arial Unicode MS"/>
              </a:rPr>
              <a:t>	</a:t>
            </a:r>
            <a:r>
              <a:rPr dirty="0" sz="1150" spc="45">
                <a:solidFill>
                  <a:srgbClr val="C54038"/>
                </a:solidFill>
                <a:latin typeface="Arial Unicode MS"/>
                <a:cs typeface="Arial Unicode MS"/>
              </a:rPr>
              <a:t>Sortir</a:t>
            </a:r>
            <a:r>
              <a:rPr dirty="0" sz="1150" spc="-7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50" spc="5">
                <a:solidFill>
                  <a:srgbClr val="C54038"/>
                </a:solidFill>
                <a:latin typeface="Arial Unicode MS"/>
                <a:cs typeface="Arial Unicode MS"/>
              </a:rPr>
              <a:t>de</a:t>
            </a:r>
            <a:endParaRPr sz="1150">
              <a:latin typeface="Arial Unicode MS"/>
              <a:cs typeface="Arial Unicode MS"/>
            </a:endParaRPr>
          </a:p>
          <a:p>
            <a:pPr marL="12700">
              <a:lnSpc>
                <a:spcPts val="1335"/>
              </a:lnSpc>
              <a:tabLst>
                <a:tab pos="1705610" algn="l"/>
              </a:tabLst>
            </a:pPr>
            <a:r>
              <a:rPr dirty="0" sz="1150" spc="35">
                <a:solidFill>
                  <a:srgbClr val="C54038"/>
                </a:solidFill>
                <a:latin typeface="Arial Unicode MS"/>
                <a:cs typeface="Arial Unicode MS"/>
              </a:rPr>
              <a:t>politique</a:t>
            </a:r>
            <a:r>
              <a:rPr dirty="0" sz="1150" spc="35">
                <a:solidFill>
                  <a:srgbClr val="C54038"/>
                </a:solidFill>
                <a:latin typeface="Arial Unicode MS"/>
                <a:cs typeface="Arial Unicode MS"/>
              </a:rPr>
              <a:t>	</a:t>
            </a:r>
            <a:r>
              <a:rPr dirty="0" sz="1150" spc="30">
                <a:solidFill>
                  <a:srgbClr val="C54038"/>
                </a:solidFill>
                <a:latin typeface="Arial Unicode MS"/>
                <a:cs typeface="Arial Unicode MS"/>
              </a:rPr>
              <a:t>l</a:t>
            </a:r>
            <a:r>
              <a:rPr dirty="0" sz="1150" spc="-25">
                <a:solidFill>
                  <a:srgbClr val="C54038"/>
                </a:solidFill>
                <a:latin typeface="Arial Unicode MS"/>
                <a:cs typeface="Arial Unicode MS"/>
              </a:rPr>
              <a:t>'</a:t>
            </a:r>
            <a:r>
              <a:rPr dirty="0" sz="1150" spc="10">
                <a:solidFill>
                  <a:srgbClr val="C54038"/>
                </a:solidFill>
                <a:latin typeface="Arial Unicode MS"/>
                <a:cs typeface="Arial Unicode MS"/>
              </a:rPr>
              <a:t>a</a:t>
            </a:r>
            <a:r>
              <a:rPr dirty="0" sz="1150">
                <a:solidFill>
                  <a:srgbClr val="C54038"/>
                </a:solidFill>
                <a:latin typeface="Arial Unicode MS"/>
                <a:cs typeface="Arial Unicode MS"/>
              </a:rPr>
              <a:t>n</a:t>
            </a:r>
            <a:r>
              <a:rPr dirty="0" sz="1150" spc="85">
                <a:solidFill>
                  <a:srgbClr val="C54038"/>
                </a:solidFill>
                <a:latin typeface="Arial Unicode MS"/>
                <a:cs typeface="Arial Unicode MS"/>
              </a:rPr>
              <a:t>th</a:t>
            </a:r>
            <a:r>
              <a:rPr dirty="0" sz="1150" spc="40">
                <a:solidFill>
                  <a:srgbClr val="C54038"/>
                </a:solidFill>
                <a:latin typeface="Arial Unicode MS"/>
                <a:cs typeface="Arial Unicode MS"/>
              </a:rPr>
              <a:t>r</a:t>
            </a:r>
            <a:r>
              <a:rPr dirty="0" sz="1150" spc="20">
                <a:solidFill>
                  <a:srgbClr val="C54038"/>
                </a:solidFill>
                <a:latin typeface="Arial Unicode MS"/>
                <a:cs typeface="Arial Unicode MS"/>
              </a:rPr>
              <a:t>opoce</a:t>
            </a:r>
            <a:r>
              <a:rPr dirty="0" sz="1150" spc="10">
                <a:solidFill>
                  <a:srgbClr val="C54038"/>
                </a:solidFill>
                <a:latin typeface="Arial Unicode MS"/>
                <a:cs typeface="Arial Unicode MS"/>
              </a:rPr>
              <a:t>n</a:t>
            </a:r>
            <a:r>
              <a:rPr dirty="0" sz="1150" spc="50">
                <a:solidFill>
                  <a:srgbClr val="C54038"/>
                </a:solidFill>
                <a:latin typeface="Arial Unicode MS"/>
                <a:cs typeface="Arial Unicode MS"/>
              </a:rPr>
              <a:t>trisme</a:t>
            </a:r>
            <a:endParaRPr sz="115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0794" y="107079"/>
            <a:ext cx="3387725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245"/>
              <a:t>3</a:t>
            </a:r>
            <a:r>
              <a:rPr dirty="0" spc="-229"/>
              <a:t> </a:t>
            </a:r>
            <a:r>
              <a:rPr dirty="0" spc="140"/>
              <a:t>a</a:t>
            </a:r>
            <a:r>
              <a:rPr dirty="0" spc="-100"/>
              <a:t>x</a:t>
            </a:r>
            <a:r>
              <a:rPr dirty="0" spc="35"/>
              <a:t>es</a:t>
            </a:r>
            <a:r>
              <a:rPr dirty="0" spc="-229"/>
              <a:t> </a:t>
            </a:r>
            <a:r>
              <a:rPr dirty="0" spc="110"/>
              <a:t>d'action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260794" y="537853"/>
            <a:ext cx="872934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5">
                <a:solidFill>
                  <a:srgbClr val="C54038"/>
                </a:solidFill>
                <a:latin typeface="Arial Unicode MS"/>
                <a:cs typeface="Arial Unicode MS"/>
              </a:rPr>
              <a:t>❸Résidences</a:t>
            </a:r>
            <a:r>
              <a:rPr dirty="0" sz="3600" spc="-2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70">
                <a:solidFill>
                  <a:srgbClr val="C54038"/>
                </a:solidFill>
                <a:latin typeface="Arial Unicode MS"/>
                <a:cs typeface="Arial Unicode MS"/>
              </a:rPr>
              <a:t>d'architecture</a:t>
            </a:r>
            <a:r>
              <a:rPr dirty="0" sz="3600" spc="-2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120">
                <a:solidFill>
                  <a:srgbClr val="C54038"/>
                </a:solidFill>
                <a:latin typeface="Arial Unicode MS"/>
                <a:cs typeface="Arial Unicode MS"/>
              </a:rPr>
              <a:t>et</a:t>
            </a:r>
            <a:r>
              <a:rPr dirty="0" sz="3600" spc="-20">
                <a:solidFill>
                  <a:srgbClr val="C54038"/>
                </a:solidFill>
                <a:latin typeface="Arial Unicode MS"/>
                <a:cs typeface="Arial Unicode MS"/>
              </a:rPr>
              <a:t> de </a:t>
            </a:r>
            <a:r>
              <a:rPr dirty="0" sz="3600" spc="-60">
                <a:solidFill>
                  <a:srgbClr val="C54038"/>
                </a:solidFill>
                <a:latin typeface="Arial Unicode MS"/>
                <a:cs typeface="Arial Unicode MS"/>
              </a:rPr>
              <a:t>paysage</a:t>
            </a:r>
            <a:endParaRPr sz="3600">
              <a:latin typeface="Arial Unicode MS"/>
              <a:cs typeface="Arial Unicode MS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244099" y="1582086"/>
            <a:ext cx="3706495" cy="847090"/>
          </a:xfrm>
          <a:prstGeom prst="rect">
            <a:avLst/>
          </a:prstGeom>
        </p:spPr>
        <p:txBody>
          <a:bodyPr wrap="square" lIns="0" tIns="72390" rIns="0" bIns="0" rtlCol="0" vert="horz">
            <a:spAutoFit/>
          </a:bodyPr>
          <a:lstStyle/>
          <a:p>
            <a:pPr marL="153035" indent="-140970">
              <a:lnSpc>
                <a:spcPct val="100000"/>
              </a:lnSpc>
              <a:spcBef>
                <a:spcPts val="570"/>
              </a:spcBef>
              <a:buChar char="•"/>
              <a:tabLst>
                <a:tab pos="153670" algn="l"/>
              </a:tabLst>
            </a:pPr>
            <a:r>
              <a:rPr dirty="0" sz="1400" spc="-15">
                <a:solidFill>
                  <a:srgbClr val="C54038"/>
                </a:solidFill>
                <a:latin typeface="Arial Unicode MS"/>
                <a:cs typeface="Arial Unicode MS"/>
              </a:rPr>
              <a:t>Une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10">
                <a:solidFill>
                  <a:srgbClr val="C54038"/>
                </a:solidFill>
                <a:latin typeface="Arial Unicode MS"/>
                <a:cs typeface="Arial Unicode MS"/>
              </a:rPr>
              <a:t>équipe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>
                <a:solidFill>
                  <a:srgbClr val="C54038"/>
                </a:solidFill>
                <a:latin typeface="Arial Unicode MS"/>
                <a:cs typeface="Arial Unicode MS"/>
              </a:rPr>
              <a:t>de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10">
                <a:solidFill>
                  <a:srgbClr val="C54038"/>
                </a:solidFill>
                <a:latin typeface="Arial Unicode MS"/>
                <a:cs typeface="Arial Unicode MS"/>
              </a:rPr>
              <a:t>professionnels</a:t>
            </a:r>
            <a:r>
              <a:rPr dirty="0" sz="14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>
                <a:solidFill>
                  <a:srgbClr val="C54038"/>
                </a:solidFill>
                <a:latin typeface="Arial Unicode MS"/>
                <a:cs typeface="Arial Unicode MS"/>
              </a:rPr>
              <a:t>en</a:t>
            </a:r>
            <a:r>
              <a:rPr dirty="0" sz="14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35">
                <a:solidFill>
                  <a:srgbClr val="C54038"/>
                </a:solidFill>
                <a:latin typeface="Arial Unicode MS"/>
                <a:cs typeface="Arial Unicode MS"/>
              </a:rPr>
              <a:t>immersion</a:t>
            </a:r>
            <a:endParaRPr sz="1400">
              <a:latin typeface="Arial Unicode MS"/>
              <a:cs typeface="Arial Unicode MS"/>
            </a:endParaRPr>
          </a:p>
          <a:p>
            <a:pPr marL="153035" indent="-140970">
              <a:lnSpc>
                <a:spcPct val="100000"/>
              </a:lnSpc>
              <a:spcBef>
                <a:spcPts val="475"/>
              </a:spcBef>
              <a:buChar char="•"/>
              <a:tabLst>
                <a:tab pos="153670" algn="l"/>
              </a:tabLst>
            </a:pPr>
            <a:r>
              <a:rPr dirty="0" sz="1400" spc="25">
                <a:solidFill>
                  <a:srgbClr val="C54038"/>
                </a:solidFill>
                <a:latin typeface="Arial Unicode MS"/>
                <a:cs typeface="Arial Unicode MS"/>
              </a:rPr>
              <a:t>Projet</a:t>
            </a:r>
            <a:r>
              <a:rPr dirty="0" sz="1400" spc="-4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40">
                <a:solidFill>
                  <a:srgbClr val="C54038"/>
                </a:solidFill>
                <a:latin typeface="Arial Unicode MS"/>
                <a:cs typeface="Arial Unicode MS"/>
              </a:rPr>
              <a:t>culturel</a:t>
            </a:r>
            <a:endParaRPr sz="1400">
              <a:latin typeface="Arial Unicode MS"/>
              <a:cs typeface="Arial Unicode MS"/>
            </a:endParaRPr>
          </a:p>
          <a:p>
            <a:pPr marL="153035" indent="-140970">
              <a:lnSpc>
                <a:spcPct val="100000"/>
              </a:lnSpc>
              <a:spcBef>
                <a:spcPts val="480"/>
              </a:spcBef>
              <a:buChar char="•"/>
              <a:tabLst>
                <a:tab pos="153670" algn="l"/>
              </a:tabLst>
            </a:pPr>
            <a:r>
              <a:rPr dirty="0" sz="1400" spc="10">
                <a:solidFill>
                  <a:srgbClr val="C54038"/>
                </a:solidFill>
                <a:latin typeface="Arial Unicode MS"/>
                <a:cs typeface="Arial Unicode MS"/>
              </a:rPr>
              <a:t>Études</a:t>
            </a:r>
            <a:r>
              <a:rPr dirty="0" sz="1400" spc="-4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400" spc="15">
                <a:solidFill>
                  <a:srgbClr val="C54038"/>
                </a:solidFill>
                <a:latin typeface="Arial Unicode MS"/>
                <a:cs typeface="Arial Unicode MS"/>
              </a:rPr>
              <a:t>exploratoires</a:t>
            </a:r>
            <a:endParaRPr sz="1400">
              <a:latin typeface="Arial Unicode MS"/>
              <a:cs typeface="Arial Unicode MS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10875" y="1708251"/>
            <a:ext cx="6321679" cy="4705248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4088507" y="6406176"/>
            <a:ext cx="1966595" cy="1549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850" spc="-10">
                <a:solidFill>
                  <a:srgbClr val="C54038"/>
                </a:solidFill>
                <a:latin typeface="Arial Unicode MS"/>
                <a:cs typeface="Arial Unicode MS"/>
              </a:rPr>
              <a:t>Résidence</a:t>
            </a:r>
            <a:r>
              <a:rPr dirty="0" sz="85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850" spc="-20">
                <a:solidFill>
                  <a:srgbClr val="C54038"/>
                </a:solidFill>
                <a:latin typeface="Arial Unicode MS"/>
                <a:cs typeface="Arial Unicode MS"/>
              </a:rPr>
              <a:t>à </a:t>
            </a:r>
            <a:r>
              <a:rPr dirty="0" sz="850">
                <a:solidFill>
                  <a:srgbClr val="C54038"/>
                </a:solidFill>
                <a:latin typeface="Arial Unicode MS"/>
                <a:cs typeface="Arial Unicode MS"/>
              </a:rPr>
              <a:t>Sarre-Union,</a:t>
            </a:r>
            <a:r>
              <a:rPr dirty="0" sz="85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850" spc="-5">
                <a:solidFill>
                  <a:srgbClr val="C54038"/>
                </a:solidFill>
                <a:latin typeface="Arial Unicode MS"/>
                <a:cs typeface="Arial Unicode MS"/>
              </a:rPr>
              <a:t>PNRVN,</a:t>
            </a:r>
            <a:r>
              <a:rPr dirty="0" sz="85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850">
                <a:solidFill>
                  <a:srgbClr val="C54038"/>
                </a:solidFill>
                <a:latin typeface="Arial Unicode MS"/>
                <a:cs typeface="Arial Unicode MS"/>
              </a:rPr>
              <a:t>2019</a:t>
            </a:r>
            <a:endParaRPr sz="850">
              <a:latin typeface="Arial Unicode MS"/>
              <a:cs typeface="Arial Unicode MS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44099" y="6738736"/>
            <a:ext cx="672465" cy="283210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dirty="0" sz="1300" spc="60" b="1">
                <a:solidFill>
                  <a:srgbClr val="C54038"/>
                </a:solidFill>
                <a:latin typeface="Tahoma"/>
                <a:cs typeface="Tahoma"/>
              </a:rPr>
              <a:t>P</a:t>
            </a: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our</a:t>
            </a:r>
            <a:r>
              <a:rPr dirty="0" sz="1300" spc="-180" b="1">
                <a:solidFill>
                  <a:srgbClr val="C54038"/>
                </a:solidFill>
                <a:latin typeface="Tahoma"/>
                <a:cs typeface="Tahoma"/>
              </a:rPr>
              <a:t> </a:t>
            </a: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de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68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dirty="0" spc="75"/>
              <a:t>A</a:t>
            </a:r>
            <a:r>
              <a:rPr dirty="0"/>
              <a:t>r</a:t>
            </a:r>
            <a:r>
              <a:rPr dirty="0" spc="75"/>
              <a:t>chi</a:t>
            </a:r>
            <a:r>
              <a:rPr dirty="0" spc="30"/>
              <a:t>t</a:t>
            </a:r>
            <a:r>
              <a:rPr dirty="0" spc="60"/>
              <a:t>ectu</a:t>
            </a:r>
            <a:r>
              <a:rPr dirty="0" spc="10"/>
              <a:t>r</a:t>
            </a:r>
            <a:r>
              <a:rPr dirty="0" spc="-15"/>
              <a:t>es</a:t>
            </a:r>
          </a:p>
        </p:txBody>
      </p:sp>
      <p:sp>
        <p:nvSpPr>
          <p:cNvPr id="9" name="object 9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dirty="0" spc="35" b="1">
                <a:latin typeface="Tahoma"/>
                <a:cs typeface="Tahoma"/>
              </a:rPr>
              <a:t>Nouvelles</a:t>
            </a:r>
            <a:r>
              <a:rPr dirty="0" spc="450" b="1">
                <a:latin typeface="Tahoma"/>
                <a:cs typeface="Tahoma"/>
              </a:rPr>
              <a:t> </a:t>
            </a:r>
            <a:r>
              <a:rPr dirty="0" spc="55"/>
              <a:t>et</a:t>
            </a:r>
            <a:r>
              <a:rPr dirty="0" spc="-25"/>
              <a:t> </a:t>
            </a:r>
            <a:r>
              <a:rPr dirty="0" spc="-15"/>
              <a:t>Paysages</a:t>
            </a:r>
          </a:p>
        </p:txBody>
      </p:sp>
      <p:sp>
        <p:nvSpPr>
          <p:cNvPr id="10" name="object 10" descr=""/>
          <p:cNvSpPr txBox="1"/>
          <p:nvPr/>
        </p:nvSpPr>
        <p:spPr>
          <a:xfrm>
            <a:off x="244099" y="7088740"/>
            <a:ext cx="1986280" cy="283210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  <a:tabLst>
                <a:tab pos="976630" algn="l"/>
              </a:tabLst>
            </a:pP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Ruralités	</a:t>
            </a:r>
            <a:r>
              <a:rPr dirty="0" sz="1300" spc="35">
                <a:solidFill>
                  <a:srgbClr val="C54038"/>
                </a:solidFill>
                <a:latin typeface="Arial Unicode MS"/>
                <a:cs typeface="Arial Unicode MS"/>
              </a:rPr>
              <a:t>du</a:t>
            </a:r>
            <a:r>
              <a:rPr dirty="0" sz="1300" spc="-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300" spc="40">
                <a:solidFill>
                  <a:srgbClr val="C54038"/>
                </a:solidFill>
                <a:latin typeface="Arial Unicode MS"/>
                <a:cs typeface="Arial Unicode MS"/>
              </a:rPr>
              <a:t>Quotidien</a:t>
            </a:r>
            <a:endParaRPr sz="130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</a:t>
            </a:r>
            <a:r>
              <a:rPr dirty="0" spc="55"/>
              <a:t>ésidences</a:t>
            </a:r>
          </a:p>
        </p:txBody>
      </p:sp>
      <p:sp>
        <p:nvSpPr>
          <p:cNvPr id="5" name="object 5" descr=""/>
          <p:cNvSpPr txBox="1"/>
          <p:nvPr/>
        </p:nvSpPr>
        <p:spPr>
          <a:xfrm>
            <a:off x="244099" y="6738736"/>
            <a:ext cx="672465" cy="283210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dirty="0" sz="1300" spc="60" b="1">
                <a:solidFill>
                  <a:srgbClr val="C54038"/>
                </a:solidFill>
                <a:latin typeface="Tahoma"/>
                <a:cs typeface="Tahoma"/>
              </a:rPr>
              <a:t>P</a:t>
            </a: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our</a:t>
            </a:r>
            <a:r>
              <a:rPr dirty="0" sz="1300" spc="-180" b="1">
                <a:solidFill>
                  <a:srgbClr val="C54038"/>
                </a:solidFill>
                <a:latin typeface="Tahoma"/>
                <a:cs typeface="Tahoma"/>
              </a:rPr>
              <a:t> </a:t>
            </a: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de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6" name="object 6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68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dirty="0" spc="75"/>
              <a:t>A</a:t>
            </a:r>
            <a:r>
              <a:rPr dirty="0"/>
              <a:t>r</a:t>
            </a:r>
            <a:r>
              <a:rPr dirty="0" spc="75"/>
              <a:t>chi</a:t>
            </a:r>
            <a:r>
              <a:rPr dirty="0" spc="30"/>
              <a:t>t</a:t>
            </a:r>
            <a:r>
              <a:rPr dirty="0" spc="60"/>
              <a:t>ectu</a:t>
            </a:r>
            <a:r>
              <a:rPr dirty="0" spc="10"/>
              <a:t>r</a:t>
            </a:r>
            <a:r>
              <a:rPr dirty="0" spc="-15"/>
              <a:t>es</a:t>
            </a:r>
          </a:p>
        </p:txBody>
      </p:sp>
      <p:sp>
        <p:nvSpPr>
          <p:cNvPr id="7" name="object 7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dirty="0" spc="35" b="1">
                <a:latin typeface="Tahoma"/>
                <a:cs typeface="Tahoma"/>
              </a:rPr>
              <a:t>Nouvelles</a:t>
            </a:r>
            <a:r>
              <a:rPr dirty="0" spc="450" b="1">
                <a:latin typeface="Tahoma"/>
                <a:cs typeface="Tahoma"/>
              </a:rPr>
              <a:t> </a:t>
            </a:r>
            <a:r>
              <a:rPr dirty="0" spc="55"/>
              <a:t>et</a:t>
            </a:r>
            <a:r>
              <a:rPr dirty="0" spc="-25"/>
              <a:t> </a:t>
            </a:r>
            <a:r>
              <a:rPr dirty="0" spc="-15"/>
              <a:t>Paysages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244099" y="7088740"/>
            <a:ext cx="1986280" cy="283210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  <a:tabLst>
                <a:tab pos="976630" algn="l"/>
              </a:tabLst>
            </a:pP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Ruralités	</a:t>
            </a:r>
            <a:r>
              <a:rPr dirty="0" sz="1300" spc="35">
                <a:solidFill>
                  <a:srgbClr val="C54038"/>
                </a:solidFill>
                <a:latin typeface="Arial Unicode MS"/>
                <a:cs typeface="Arial Unicode MS"/>
              </a:rPr>
              <a:t>du</a:t>
            </a:r>
            <a:r>
              <a:rPr dirty="0" sz="1300" spc="-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300" spc="40">
                <a:solidFill>
                  <a:srgbClr val="C54038"/>
                </a:solidFill>
                <a:latin typeface="Arial Unicode MS"/>
                <a:cs typeface="Arial Unicode MS"/>
              </a:rPr>
              <a:t>Quotidien</a:t>
            </a:r>
            <a:endParaRPr sz="1300">
              <a:latin typeface="Arial Unicode MS"/>
              <a:cs typeface="Arial Unicode MS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260794" y="537853"/>
            <a:ext cx="607631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55">
                <a:solidFill>
                  <a:srgbClr val="C54038"/>
                </a:solidFill>
                <a:latin typeface="Arial Unicode MS"/>
                <a:cs typeface="Arial Unicode MS"/>
              </a:rPr>
              <a:t>Organisation</a:t>
            </a:r>
            <a:r>
              <a:rPr dirty="0" sz="3600" spc="-4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30">
                <a:solidFill>
                  <a:srgbClr val="C54038"/>
                </a:solidFill>
                <a:latin typeface="Arial Unicode MS"/>
                <a:cs typeface="Arial Unicode MS"/>
              </a:rPr>
              <a:t>d'une</a:t>
            </a:r>
            <a:r>
              <a:rPr dirty="0" sz="3600" spc="-4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10">
                <a:solidFill>
                  <a:srgbClr val="C54038"/>
                </a:solidFill>
                <a:latin typeface="Arial Unicode MS"/>
                <a:cs typeface="Arial Unicode MS"/>
              </a:rPr>
              <a:t>résidence</a:t>
            </a:r>
            <a:endParaRPr sz="3600">
              <a:latin typeface="Arial Unicode MS"/>
              <a:cs typeface="Arial Unicode MS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256781" y="1492897"/>
            <a:ext cx="3324225" cy="2692400"/>
          </a:xfrm>
          <a:prstGeom prst="rect">
            <a:avLst/>
          </a:prstGeom>
          <a:solidFill>
            <a:srgbClr val="F5DDD2"/>
          </a:solidFill>
        </p:spPr>
        <p:txBody>
          <a:bodyPr wrap="square" lIns="0" tIns="901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710"/>
              </a:spcBef>
            </a:pPr>
            <a:r>
              <a:rPr dirty="0" sz="1400" spc="45" b="1">
                <a:solidFill>
                  <a:srgbClr val="C54038"/>
                </a:solidFill>
                <a:latin typeface="Arial"/>
                <a:cs typeface="Arial"/>
              </a:rPr>
              <a:t>LA</a:t>
            </a:r>
            <a:r>
              <a:rPr dirty="0" sz="1400" spc="-155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1400" spc="15" b="1">
                <a:solidFill>
                  <a:srgbClr val="C54038"/>
                </a:solidFill>
                <a:latin typeface="Arial"/>
                <a:cs typeface="Arial"/>
              </a:rPr>
              <a:t>R</a:t>
            </a:r>
            <a:r>
              <a:rPr dirty="0" sz="1400" spc="-40" b="1">
                <a:solidFill>
                  <a:srgbClr val="C54038"/>
                </a:solidFill>
                <a:latin typeface="Arial"/>
                <a:cs typeface="Arial"/>
              </a:rPr>
              <a:t>É</a:t>
            </a:r>
            <a:r>
              <a:rPr dirty="0" sz="1400" spc="100" b="1">
                <a:solidFill>
                  <a:srgbClr val="C54038"/>
                </a:solidFill>
                <a:latin typeface="Arial"/>
                <a:cs typeface="Arial"/>
              </a:rPr>
              <a:t>GION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90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2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Finance</a:t>
            </a:r>
            <a:r>
              <a:rPr dirty="0" sz="1100" spc="-2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;</a:t>
            </a:r>
            <a:endParaRPr sz="11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555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6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Accompagne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0">
                <a:solidFill>
                  <a:srgbClr val="C54038"/>
                </a:solidFill>
                <a:latin typeface="Arial Unicode MS"/>
                <a:cs typeface="Arial Unicode MS"/>
              </a:rPr>
              <a:t>préﬁguration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;</a:t>
            </a:r>
            <a:endParaRPr sz="11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550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2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55">
                <a:solidFill>
                  <a:srgbClr val="C54038"/>
                </a:solidFill>
                <a:latin typeface="Arial Unicode MS"/>
                <a:cs typeface="Arial Unicode MS"/>
              </a:rPr>
              <a:t>V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eille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à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cohé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r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ence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25">
                <a:solidFill>
                  <a:srgbClr val="C54038"/>
                </a:solidFill>
                <a:latin typeface="Arial Unicode MS"/>
                <a:cs typeface="Arial Unicode MS"/>
              </a:rPr>
              <a:t>a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v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ec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SRADDET</a:t>
            </a:r>
            <a:r>
              <a:rPr dirty="0" sz="1100" spc="-8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;</a:t>
            </a:r>
            <a:endParaRPr sz="11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555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6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5">
                <a:solidFill>
                  <a:srgbClr val="C54038"/>
                </a:solidFill>
                <a:latin typeface="Arial Unicode MS"/>
                <a:cs typeface="Arial Unicode MS"/>
              </a:rPr>
              <a:t>Aide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à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3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valorisation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du</a:t>
            </a:r>
            <a:r>
              <a:rPr dirty="0" sz="1100" spc="-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travail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5">
                <a:solidFill>
                  <a:srgbClr val="C54038"/>
                </a:solidFill>
                <a:latin typeface="Arial Unicode MS"/>
                <a:cs typeface="Arial Unicode MS"/>
              </a:rPr>
              <a:t>produit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;</a:t>
            </a:r>
            <a:endParaRPr sz="1100">
              <a:latin typeface="Arial Unicode MS"/>
              <a:cs typeface="Arial Unicode MS"/>
            </a:endParaRPr>
          </a:p>
          <a:p>
            <a:pPr marR="248285">
              <a:lnSpc>
                <a:spcPts val="1270"/>
              </a:lnSpc>
              <a:spcBef>
                <a:spcPts val="635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Étudie,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5">
                <a:solidFill>
                  <a:srgbClr val="C54038"/>
                </a:solidFill>
                <a:latin typeface="Arial Unicode MS"/>
                <a:cs typeface="Arial Unicode MS"/>
              </a:rPr>
              <a:t>et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cas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échéant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soutient,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mise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en </a:t>
            </a:r>
            <a:r>
              <a:rPr dirty="0" sz="1100" spc="-29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oeuvre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de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projets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pilotes.</a:t>
            </a:r>
            <a:endParaRPr sz="110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256781" y="1492897"/>
            <a:ext cx="3324225" cy="2692400"/>
          </a:xfrm>
          <a:prstGeom prst="rect">
            <a:avLst/>
          </a:prstGeom>
          <a:solidFill>
            <a:srgbClr val="F5DDD2"/>
          </a:solidFill>
        </p:spPr>
        <p:txBody>
          <a:bodyPr wrap="square" lIns="0" tIns="901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710"/>
              </a:spcBef>
            </a:pPr>
            <a:r>
              <a:rPr dirty="0" sz="1400" spc="45" b="1">
                <a:solidFill>
                  <a:srgbClr val="C54038"/>
                </a:solidFill>
                <a:latin typeface="Arial"/>
                <a:cs typeface="Arial"/>
              </a:rPr>
              <a:t>LA</a:t>
            </a:r>
            <a:r>
              <a:rPr dirty="0" sz="1400" spc="-155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1400" spc="15" b="1">
                <a:solidFill>
                  <a:srgbClr val="C54038"/>
                </a:solidFill>
                <a:latin typeface="Arial"/>
                <a:cs typeface="Arial"/>
              </a:rPr>
              <a:t>R</a:t>
            </a:r>
            <a:r>
              <a:rPr dirty="0" sz="1400" spc="-40" b="1">
                <a:solidFill>
                  <a:srgbClr val="C54038"/>
                </a:solidFill>
                <a:latin typeface="Arial"/>
                <a:cs typeface="Arial"/>
              </a:rPr>
              <a:t>É</a:t>
            </a:r>
            <a:r>
              <a:rPr dirty="0" sz="1400" spc="100" b="1">
                <a:solidFill>
                  <a:srgbClr val="C54038"/>
                </a:solidFill>
                <a:latin typeface="Arial"/>
                <a:cs typeface="Arial"/>
              </a:rPr>
              <a:t>GION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90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2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Finance</a:t>
            </a:r>
            <a:r>
              <a:rPr dirty="0" sz="1100" spc="-2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;</a:t>
            </a:r>
            <a:endParaRPr sz="11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555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6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Accompagne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0">
                <a:solidFill>
                  <a:srgbClr val="C54038"/>
                </a:solidFill>
                <a:latin typeface="Arial Unicode MS"/>
                <a:cs typeface="Arial Unicode MS"/>
              </a:rPr>
              <a:t>préﬁguration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;</a:t>
            </a:r>
            <a:endParaRPr sz="11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550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2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55">
                <a:solidFill>
                  <a:srgbClr val="C54038"/>
                </a:solidFill>
                <a:latin typeface="Arial Unicode MS"/>
                <a:cs typeface="Arial Unicode MS"/>
              </a:rPr>
              <a:t>V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eille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à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cohé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r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ence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25">
                <a:solidFill>
                  <a:srgbClr val="C54038"/>
                </a:solidFill>
                <a:latin typeface="Arial Unicode MS"/>
                <a:cs typeface="Arial Unicode MS"/>
              </a:rPr>
              <a:t>a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v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ec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SRADDET</a:t>
            </a:r>
            <a:r>
              <a:rPr dirty="0" sz="1100" spc="-8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;</a:t>
            </a:r>
            <a:endParaRPr sz="11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555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6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5">
                <a:solidFill>
                  <a:srgbClr val="C54038"/>
                </a:solidFill>
                <a:latin typeface="Arial Unicode MS"/>
                <a:cs typeface="Arial Unicode MS"/>
              </a:rPr>
              <a:t>Aide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à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3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valorisation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du</a:t>
            </a:r>
            <a:r>
              <a:rPr dirty="0" sz="1100" spc="-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travail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5">
                <a:solidFill>
                  <a:srgbClr val="C54038"/>
                </a:solidFill>
                <a:latin typeface="Arial Unicode MS"/>
                <a:cs typeface="Arial Unicode MS"/>
              </a:rPr>
              <a:t>produit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;</a:t>
            </a:r>
            <a:endParaRPr sz="1100">
              <a:latin typeface="Arial Unicode MS"/>
              <a:cs typeface="Arial Unicode MS"/>
            </a:endParaRPr>
          </a:p>
          <a:p>
            <a:pPr marR="248285">
              <a:lnSpc>
                <a:spcPts val="1270"/>
              </a:lnSpc>
              <a:spcBef>
                <a:spcPts val="635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Étudie,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5">
                <a:solidFill>
                  <a:srgbClr val="C54038"/>
                </a:solidFill>
                <a:latin typeface="Arial Unicode MS"/>
                <a:cs typeface="Arial Unicode MS"/>
              </a:rPr>
              <a:t>et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cas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échéant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soutient,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mise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en </a:t>
            </a:r>
            <a:r>
              <a:rPr dirty="0" sz="1100" spc="-29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oeuvre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de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projets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pilotes.</a:t>
            </a:r>
            <a:endParaRPr sz="1100">
              <a:latin typeface="Arial Unicode MS"/>
              <a:cs typeface="Arial Unicode MS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244099" y="6738736"/>
            <a:ext cx="672465" cy="283210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dirty="0" sz="1300" spc="60" b="1">
                <a:solidFill>
                  <a:srgbClr val="C54038"/>
                </a:solidFill>
                <a:latin typeface="Tahoma"/>
                <a:cs typeface="Tahoma"/>
              </a:rPr>
              <a:t>P</a:t>
            </a: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our</a:t>
            </a:r>
            <a:r>
              <a:rPr dirty="0" sz="1300" spc="-180" b="1">
                <a:solidFill>
                  <a:srgbClr val="C54038"/>
                </a:solidFill>
                <a:latin typeface="Tahoma"/>
                <a:cs typeface="Tahoma"/>
              </a:rPr>
              <a:t> </a:t>
            </a: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de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7" name="object 7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68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dirty="0" spc="75"/>
              <a:t>A</a:t>
            </a:r>
            <a:r>
              <a:rPr dirty="0"/>
              <a:t>r</a:t>
            </a:r>
            <a:r>
              <a:rPr dirty="0" spc="75"/>
              <a:t>chi</a:t>
            </a:r>
            <a:r>
              <a:rPr dirty="0" spc="30"/>
              <a:t>t</a:t>
            </a:r>
            <a:r>
              <a:rPr dirty="0" spc="60"/>
              <a:t>ectu</a:t>
            </a:r>
            <a:r>
              <a:rPr dirty="0" spc="10"/>
              <a:t>r</a:t>
            </a:r>
            <a:r>
              <a:rPr dirty="0" spc="-15"/>
              <a:t>es</a:t>
            </a:r>
          </a:p>
        </p:txBody>
      </p:sp>
      <p:sp>
        <p:nvSpPr>
          <p:cNvPr id="8" name="object 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dirty="0" spc="35" b="1">
                <a:latin typeface="Tahoma"/>
                <a:cs typeface="Tahoma"/>
              </a:rPr>
              <a:t>Nouvelles</a:t>
            </a:r>
            <a:r>
              <a:rPr dirty="0" spc="450" b="1">
                <a:latin typeface="Tahoma"/>
                <a:cs typeface="Tahoma"/>
              </a:rPr>
              <a:t> </a:t>
            </a:r>
            <a:r>
              <a:rPr dirty="0" spc="55"/>
              <a:t>et</a:t>
            </a:r>
            <a:r>
              <a:rPr dirty="0" spc="-25"/>
              <a:t> </a:t>
            </a:r>
            <a:r>
              <a:rPr dirty="0" spc="-15"/>
              <a:t>Paysages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244099" y="7088740"/>
            <a:ext cx="1986280" cy="283210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  <a:tabLst>
                <a:tab pos="976630" algn="l"/>
              </a:tabLst>
            </a:pPr>
            <a:r>
              <a:rPr dirty="0" sz="1300" spc="35" b="1">
                <a:solidFill>
                  <a:srgbClr val="C54038"/>
                </a:solidFill>
                <a:latin typeface="Tahoma"/>
                <a:cs typeface="Tahoma"/>
              </a:rPr>
              <a:t>Ruralités	</a:t>
            </a:r>
            <a:r>
              <a:rPr dirty="0" sz="1300" spc="35">
                <a:solidFill>
                  <a:srgbClr val="C54038"/>
                </a:solidFill>
                <a:latin typeface="Arial Unicode MS"/>
                <a:cs typeface="Arial Unicode MS"/>
              </a:rPr>
              <a:t>du</a:t>
            </a:r>
            <a:r>
              <a:rPr dirty="0" sz="1300" spc="-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300" spc="40">
                <a:solidFill>
                  <a:srgbClr val="C54038"/>
                </a:solidFill>
                <a:latin typeface="Arial Unicode MS"/>
                <a:cs typeface="Arial Unicode MS"/>
              </a:rPr>
              <a:t>Quotidien</a:t>
            </a:r>
            <a:endParaRPr sz="1300">
              <a:latin typeface="Arial Unicode MS"/>
              <a:cs typeface="Arial Unicode MS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3686924" y="1492897"/>
            <a:ext cx="3320415" cy="2692400"/>
          </a:xfrm>
          <a:prstGeom prst="rect">
            <a:avLst/>
          </a:prstGeom>
          <a:solidFill>
            <a:srgbClr val="F5DDD2"/>
          </a:solidFill>
        </p:spPr>
        <p:txBody>
          <a:bodyPr wrap="square" lIns="0" tIns="901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710"/>
              </a:spcBef>
            </a:pPr>
            <a:r>
              <a:rPr dirty="0" sz="1400" spc="15" b="1">
                <a:solidFill>
                  <a:srgbClr val="C54038"/>
                </a:solidFill>
                <a:latin typeface="Arial"/>
                <a:cs typeface="Arial"/>
              </a:rPr>
              <a:t>LE</a:t>
            </a:r>
            <a:r>
              <a:rPr dirty="0" sz="1400" spc="-90" b="1">
                <a:solidFill>
                  <a:srgbClr val="C54038"/>
                </a:solidFill>
                <a:latin typeface="Arial"/>
                <a:cs typeface="Arial"/>
              </a:rPr>
              <a:t> </a:t>
            </a:r>
            <a:r>
              <a:rPr dirty="0" sz="1400" spc="85" b="1">
                <a:solidFill>
                  <a:srgbClr val="C54038"/>
                </a:solidFill>
                <a:latin typeface="Arial"/>
                <a:cs typeface="Arial"/>
              </a:rPr>
              <a:t>PNR</a:t>
            </a:r>
            <a:endParaRPr sz="1400">
              <a:latin typeface="Arial"/>
              <a:cs typeface="Arial"/>
            </a:endParaRPr>
          </a:p>
          <a:p>
            <a:pPr>
              <a:lnSpc>
                <a:spcPts val="1270"/>
              </a:lnSpc>
              <a:spcBef>
                <a:spcPts val="575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6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Accompagne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collectivité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pendant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0">
                <a:solidFill>
                  <a:srgbClr val="C54038"/>
                </a:solidFill>
                <a:latin typeface="Arial Unicode MS"/>
                <a:cs typeface="Arial Unicode MS"/>
              </a:rPr>
              <a:t>préﬁgura- </a:t>
            </a:r>
            <a:r>
              <a:rPr dirty="0" sz="1100" spc="-29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0">
                <a:solidFill>
                  <a:srgbClr val="C54038"/>
                </a:solidFill>
                <a:latin typeface="Arial Unicode MS"/>
                <a:cs typeface="Arial Unicode MS"/>
              </a:rPr>
              <a:t>tion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;</a:t>
            </a:r>
            <a:endParaRPr sz="1100">
              <a:latin typeface="Arial Unicode MS"/>
              <a:cs typeface="Arial Unicode MS"/>
            </a:endParaRPr>
          </a:p>
          <a:p>
            <a:pPr marR="14604">
              <a:lnSpc>
                <a:spcPts val="1270"/>
              </a:lnSpc>
              <a:spcBef>
                <a:spcPts val="605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6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Accueil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5">
                <a:solidFill>
                  <a:srgbClr val="C54038"/>
                </a:solidFill>
                <a:latin typeface="Arial Unicode MS"/>
                <a:cs typeface="Arial Unicode MS"/>
              </a:rPr>
              <a:t>et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accompagne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les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résidents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de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l’appel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à </a:t>
            </a:r>
            <a:r>
              <a:rPr dirty="0" sz="1100" spc="-29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candidature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jusqu’à</a:t>
            </a:r>
            <a:r>
              <a:rPr dirty="0" sz="1100" spc="-1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2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0">
                <a:solidFill>
                  <a:srgbClr val="C54038"/>
                </a:solidFill>
                <a:latin typeface="Arial Unicode MS"/>
                <a:cs typeface="Arial Unicode MS"/>
              </a:rPr>
              <a:t>restitution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;</a:t>
            </a:r>
            <a:endParaRPr sz="1100">
              <a:latin typeface="Arial Unicode MS"/>
              <a:cs typeface="Arial Unicode MS"/>
            </a:endParaRPr>
          </a:p>
          <a:p>
            <a:pPr marR="238760">
              <a:lnSpc>
                <a:spcPts val="1270"/>
              </a:lnSpc>
              <a:spcBef>
                <a:spcPts val="605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 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Veille 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à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cohérence </a:t>
            </a:r>
            <a:r>
              <a:rPr dirty="0" sz="1100" spc="45">
                <a:solidFill>
                  <a:srgbClr val="C54038"/>
                </a:solidFill>
                <a:latin typeface="Arial Unicode MS"/>
                <a:cs typeface="Arial Unicode MS"/>
              </a:rPr>
              <a:t>et </a:t>
            </a:r>
            <a:r>
              <a:rPr dirty="0" sz="1100" spc="-10">
                <a:solidFill>
                  <a:srgbClr val="C54038"/>
                </a:solidFill>
                <a:latin typeface="Arial Unicode MS"/>
                <a:cs typeface="Arial Unicode MS"/>
              </a:rPr>
              <a:t>à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qualité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de la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dé- </a:t>
            </a:r>
            <a:r>
              <a:rPr dirty="0" sz="1100" spc="-29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marche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5">
                <a:solidFill>
                  <a:srgbClr val="C54038"/>
                </a:solidFill>
                <a:latin typeface="Arial Unicode MS"/>
                <a:cs typeface="Arial Unicode MS"/>
              </a:rPr>
              <a:t>et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des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5">
                <a:solidFill>
                  <a:srgbClr val="C54038"/>
                </a:solidFill>
                <a:latin typeface="Arial Unicode MS"/>
                <a:cs typeface="Arial Unicode MS"/>
              </a:rPr>
              <a:t>productions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de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l'équipe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résident;</a:t>
            </a:r>
            <a:endParaRPr sz="1100">
              <a:latin typeface="Arial Unicode MS"/>
              <a:cs typeface="Arial Unicode MS"/>
            </a:endParaRPr>
          </a:p>
          <a:p>
            <a:pPr>
              <a:lnSpc>
                <a:spcPct val="100000"/>
              </a:lnSpc>
              <a:spcBef>
                <a:spcPts val="520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6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Assure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la</a:t>
            </a:r>
            <a:r>
              <a:rPr dirty="0" sz="1100" spc="-2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5">
                <a:solidFill>
                  <a:srgbClr val="C54038"/>
                </a:solidFill>
                <a:latin typeface="Arial Unicode MS"/>
                <a:cs typeface="Arial Unicode MS"/>
              </a:rPr>
              <a:t>valorisation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du</a:t>
            </a:r>
            <a:r>
              <a:rPr dirty="0" sz="1100" spc="-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travail</a:t>
            </a:r>
            <a:r>
              <a:rPr dirty="0" sz="110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45">
                <a:solidFill>
                  <a:srgbClr val="C54038"/>
                </a:solidFill>
                <a:latin typeface="Arial Unicode MS"/>
                <a:cs typeface="Arial Unicode MS"/>
              </a:rPr>
              <a:t>produit</a:t>
            </a:r>
            <a:r>
              <a:rPr dirty="0" sz="1100" spc="-5">
                <a:solidFill>
                  <a:srgbClr val="C54038"/>
                </a:solidFill>
                <a:latin typeface="Arial Unicode MS"/>
                <a:cs typeface="Arial Unicode MS"/>
              </a:rPr>
              <a:t> ;</a:t>
            </a:r>
            <a:endParaRPr sz="1100">
              <a:latin typeface="Arial Unicode MS"/>
              <a:cs typeface="Arial Unicode MS"/>
            </a:endParaRPr>
          </a:p>
          <a:p>
            <a:pPr marR="64135">
              <a:lnSpc>
                <a:spcPts val="1270"/>
              </a:lnSpc>
              <a:spcBef>
                <a:spcPts val="640"/>
              </a:spcBef>
            </a:pPr>
            <a:r>
              <a:rPr dirty="0" sz="1100" spc="240">
                <a:solidFill>
                  <a:srgbClr val="C54038"/>
                </a:solidFill>
                <a:latin typeface="Arial Unicode MS"/>
                <a:cs typeface="Arial Unicode MS"/>
              </a:rPr>
              <a:t>↦</a:t>
            </a:r>
            <a:r>
              <a:rPr dirty="0" sz="1100" spc="-5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Accompagner</a:t>
            </a:r>
            <a:r>
              <a:rPr dirty="0" sz="1100" spc="-5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les </a:t>
            </a:r>
            <a:r>
              <a:rPr dirty="0" sz="1100" spc="30">
                <a:solidFill>
                  <a:srgbClr val="C54038"/>
                </a:solidFill>
                <a:latin typeface="Arial Unicode MS"/>
                <a:cs typeface="Arial Unicode MS"/>
              </a:rPr>
              <a:t>collectivités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5">
                <a:solidFill>
                  <a:srgbClr val="C54038"/>
                </a:solidFill>
                <a:latin typeface="Arial Unicode MS"/>
                <a:cs typeface="Arial Unicode MS"/>
              </a:rPr>
              <a:t>dans</a:t>
            </a:r>
            <a:r>
              <a:rPr dirty="0" sz="1100" spc="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20">
                <a:solidFill>
                  <a:srgbClr val="C54038"/>
                </a:solidFill>
                <a:latin typeface="Arial Unicode MS"/>
                <a:cs typeface="Arial Unicode MS"/>
              </a:rPr>
              <a:t>l'après-rési- </a:t>
            </a:r>
            <a:r>
              <a:rPr dirty="0" sz="1100" spc="-29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1100" spc="10">
                <a:solidFill>
                  <a:srgbClr val="C54038"/>
                </a:solidFill>
                <a:latin typeface="Arial Unicode MS"/>
                <a:cs typeface="Arial Unicode MS"/>
              </a:rPr>
              <a:t>dence;</a:t>
            </a:r>
            <a:endParaRPr sz="110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</a:t>
            </a:r>
            <a:r>
              <a:rPr dirty="0" spc="55"/>
              <a:t>ésidences</a:t>
            </a:r>
          </a:p>
        </p:txBody>
      </p:sp>
      <p:sp>
        <p:nvSpPr>
          <p:cNvPr id="5" name="object 5" descr=""/>
          <p:cNvSpPr txBox="1"/>
          <p:nvPr/>
        </p:nvSpPr>
        <p:spPr>
          <a:xfrm>
            <a:off x="260794" y="537853"/>
            <a:ext cx="607631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55">
                <a:solidFill>
                  <a:srgbClr val="C54038"/>
                </a:solidFill>
                <a:latin typeface="Arial Unicode MS"/>
                <a:cs typeface="Arial Unicode MS"/>
              </a:rPr>
              <a:t>Organisation</a:t>
            </a:r>
            <a:r>
              <a:rPr dirty="0" sz="3600" spc="-45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30">
                <a:solidFill>
                  <a:srgbClr val="C54038"/>
                </a:solidFill>
                <a:latin typeface="Arial Unicode MS"/>
                <a:cs typeface="Arial Unicode MS"/>
              </a:rPr>
              <a:t>d'une</a:t>
            </a:r>
            <a:r>
              <a:rPr dirty="0" sz="3600" spc="-40">
                <a:solidFill>
                  <a:srgbClr val="C54038"/>
                </a:solidFill>
                <a:latin typeface="Arial Unicode MS"/>
                <a:cs typeface="Arial Unicode MS"/>
              </a:rPr>
              <a:t> </a:t>
            </a:r>
            <a:r>
              <a:rPr dirty="0" sz="3600" spc="10">
                <a:solidFill>
                  <a:srgbClr val="C54038"/>
                </a:solidFill>
                <a:latin typeface="Arial Unicode MS"/>
                <a:cs typeface="Arial Unicode MS"/>
              </a:rPr>
              <a:t>résidence</a:t>
            </a:r>
            <a:endParaRPr sz="360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PresentationFormat>On-screen Show (4:3)</PresentationFormat>
  <ScaleCrop>false</ScaleCrop>
  <LinksUpToDate>false</LinksUpToDate>
  <SharedDoc>false</SharedDoc>
  <HyperlinksChanged>false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2021-09-14T18:46:09Z</dcterms:created>
  <dcterms:modified xsi:type="dcterms:W3CDTF">2021-09-14T18:46:09Z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2021-10-07T00:00:00Z</vt:filetime>
  </property>
  <property fmtid="{D5CDD505-2E9C-101B-9397-08002B2CF9AE}" pid="3" name="LastSaved">
    <vt:filetime>2021-10-07T00:00:00Z</vt:filetime>
  </property>
</Properties>
</file>