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068" y="6448044"/>
            <a:ext cx="11858625" cy="0"/>
          </a:xfrm>
          <a:custGeom>
            <a:avLst/>
            <a:gdLst/>
            <a:ahLst/>
            <a:cxnLst/>
            <a:rect l="l" t="t" r="r" b="b"/>
            <a:pathLst>
              <a:path w="11858625" h="0">
                <a:moveTo>
                  <a:pt x="0" y="0"/>
                </a:moveTo>
                <a:lnTo>
                  <a:pt x="11858498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116" y="279297"/>
            <a:ext cx="993468" cy="6300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1188" y="1626107"/>
            <a:ext cx="1831975" cy="744220"/>
          </a:xfrm>
          <a:custGeom>
            <a:avLst/>
            <a:gdLst/>
            <a:ahLst/>
            <a:cxnLst/>
            <a:rect l="l" t="t" r="r" b="b"/>
            <a:pathLst>
              <a:path w="1831975" h="744219">
                <a:moveTo>
                  <a:pt x="0" y="123951"/>
                </a:moveTo>
                <a:lnTo>
                  <a:pt x="9741" y="75705"/>
                </a:lnTo>
                <a:lnTo>
                  <a:pt x="36306" y="36306"/>
                </a:lnTo>
                <a:lnTo>
                  <a:pt x="75705" y="9741"/>
                </a:lnTo>
                <a:lnTo>
                  <a:pt x="123952" y="0"/>
                </a:lnTo>
                <a:lnTo>
                  <a:pt x="1707895" y="0"/>
                </a:lnTo>
                <a:lnTo>
                  <a:pt x="1756142" y="9741"/>
                </a:lnTo>
                <a:lnTo>
                  <a:pt x="1795541" y="36306"/>
                </a:lnTo>
                <a:lnTo>
                  <a:pt x="1822106" y="75705"/>
                </a:lnTo>
                <a:lnTo>
                  <a:pt x="1831848" y="123951"/>
                </a:lnTo>
                <a:lnTo>
                  <a:pt x="1831848" y="619759"/>
                </a:lnTo>
                <a:lnTo>
                  <a:pt x="1822106" y="668006"/>
                </a:lnTo>
                <a:lnTo>
                  <a:pt x="1795541" y="707405"/>
                </a:lnTo>
                <a:lnTo>
                  <a:pt x="1756142" y="733970"/>
                </a:lnTo>
                <a:lnTo>
                  <a:pt x="1707895" y="743712"/>
                </a:lnTo>
                <a:lnTo>
                  <a:pt x="123952" y="743712"/>
                </a:lnTo>
                <a:lnTo>
                  <a:pt x="75705" y="733970"/>
                </a:lnTo>
                <a:lnTo>
                  <a:pt x="36306" y="707405"/>
                </a:lnTo>
                <a:lnTo>
                  <a:pt x="9741" y="668006"/>
                </a:lnTo>
                <a:lnTo>
                  <a:pt x="0" y="619759"/>
                </a:lnTo>
                <a:lnTo>
                  <a:pt x="0" y="1239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332232"/>
            <a:ext cx="1343187" cy="603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7398" y="209499"/>
            <a:ext cx="8816340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3.png"/><Relationship Id="rId3" Type="http://schemas.openxmlformats.org/officeDocument/2006/relationships/image" Target="../media/image514.png"/><Relationship Id="rId4" Type="http://schemas.openxmlformats.org/officeDocument/2006/relationships/image" Target="../media/image515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image" Target="../media/image518.png"/><Relationship Id="rId8" Type="http://schemas.openxmlformats.org/officeDocument/2006/relationships/image" Target="../media/image519.png"/><Relationship Id="rId9" Type="http://schemas.openxmlformats.org/officeDocument/2006/relationships/image" Target="../media/image520.png"/><Relationship Id="rId10" Type="http://schemas.openxmlformats.org/officeDocument/2006/relationships/image" Target="../media/image521.png"/><Relationship Id="rId11" Type="http://schemas.openxmlformats.org/officeDocument/2006/relationships/image" Target="../media/image522.png"/><Relationship Id="rId12" Type="http://schemas.openxmlformats.org/officeDocument/2006/relationships/image" Target="../media/image523.png"/><Relationship Id="rId13" Type="http://schemas.openxmlformats.org/officeDocument/2006/relationships/image" Target="../media/image524.png"/><Relationship Id="rId14" Type="http://schemas.openxmlformats.org/officeDocument/2006/relationships/image" Target="../media/image525.png"/><Relationship Id="rId15" Type="http://schemas.openxmlformats.org/officeDocument/2006/relationships/image" Target="../media/image526.png"/><Relationship Id="rId16" Type="http://schemas.openxmlformats.org/officeDocument/2006/relationships/image" Target="../media/image159.png"/><Relationship Id="rId17" Type="http://schemas.openxmlformats.org/officeDocument/2006/relationships/image" Target="../media/image527.png"/><Relationship Id="rId18" Type="http://schemas.openxmlformats.org/officeDocument/2006/relationships/image" Target="../media/image528.png"/><Relationship Id="rId19" Type="http://schemas.openxmlformats.org/officeDocument/2006/relationships/image" Target="../media/image529.png"/><Relationship Id="rId20" Type="http://schemas.openxmlformats.org/officeDocument/2006/relationships/image" Target="../media/image530.png"/><Relationship Id="rId21" Type="http://schemas.openxmlformats.org/officeDocument/2006/relationships/image" Target="../media/image531.png"/><Relationship Id="rId22" Type="http://schemas.openxmlformats.org/officeDocument/2006/relationships/image" Target="../media/image532.png"/><Relationship Id="rId23" Type="http://schemas.openxmlformats.org/officeDocument/2006/relationships/image" Target="../media/image533.png"/><Relationship Id="rId24" Type="http://schemas.openxmlformats.org/officeDocument/2006/relationships/image" Target="../media/image117.png"/><Relationship Id="rId25" Type="http://schemas.openxmlformats.org/officeDocument/2006/relationships/image" Target="../media/image534.png"/><Relationship Id="rId26" Type="http://schemas.openxmlformats.org/officeDocument/2006/relationships/image" Target="../media/image535.png"/><Relationship Id="rId27" Type="http://schemas.openxmlformats.org/officeDocument/2006/relationships/image" Target="../media/image536.png"/><Relationship Id="rId28" Type="http://schemas.openxmlformats.org/officeDocument/2006/relationships/image" Target="../media/image537.png"/><Relationship Id="rId29" Type="http://schemas.openxmlformats.org/officeDocument/2006/relationships/image" Target="../media/image538.png"/><Relationship Id="rId30" Type="http://schemas.openxmlformats.org/officeDocument/2006/relationships/image" Target="../media/image539.png"/><Relationship Id="rId31" Type="http://schemas.openxmlformats.org/officeDocument/2006/relationships/image" Target="../media/image540.png"/><Relationship Id="rId32" Type="http://schemas.openxmlformats.org/officeDocument/2006/relationships/image" Target="../media/image541.png"/><Relationship Id="rId33" Type="http://schemas.openxmlformats.org/officeDocument/2006/relationships/image" Target="../media/image155.png"/><Relationship Id="rId34" Type="http://schemas.openxmlformats.org/officeDocument/2006/relationships/image" Target="../media/image542.png"/><Relationship Id="rId35" Type="http://schemas.openxmlformats.org/officeDocument/2006/relationships/image" Target="../media/image543.png"/><Relationship Id="rId36" Type="http://schemas.openxmlformats.org/officeDocument/2006/relationships/image" Target="../media/image544.png"/><Relationship Id="rId37" Type="http://schemas.openxmlformats.org/officeDocument/2006/relationships/image" Target="../media/image545.png"/><Relationship Id="rId38" Type="http://schemas.openxmlformats.org/officeDocument/2006/relationships/image" Target="../media/image546.png"/><Relationship Id="rId39" Type="http://schemas.openxmlformats.org/officeDocument/2006/relationships/image" Target="../media/image547.png"/><Relationship Id="rId40" Type="http://schemas.openxmlformats.org/officeDocument/2006/relationships/image" Target="../media/image548.png"/><Relationship Id="rId41" Type="http://schemas.openxmlformats.org/officeDocument/2006/relationships/image" Target="../media/image549.png"/><Relationship Id="rId42" Type="http://schemas.openxmlformats.org/officeDocument/2006/relationships/image" Target="../media/image550.png"/><Relationship Id="rId43" Type="http://schemas.openxmlformats.org/officeDocument/2006/relationships/image" Target="../media/image551.png"/><Relationship Id="rId44" Type="http://schemas.openxmlformats.org/officeDocument/2006/relationships/image" Target="../media/image552.png"/><Relationship Id="rId45" Type="http://schemas.openxmlformats.org/officeDocument/2006/relationships/image" Target="../media/image553.png"/><Relationship Id="rId46" Type="http://schemas.openxmlformats.org/officeDocument/2006/relationships/image" Target="../media/image554.png"/><Relationship Id="rId47" Type="http://schemas.openxmlformats.org/officeDocument/2006/relationships/image" Target="../media/image555.png"/><Relationship Id="rId48" Type="http://schemas.openxmlformats.org/officeDocument/2006/relationships/image" Target="../media/image132.png"/><Relationship Id="rId49" Type="http://schemas.openxmlformats.org/officeDocument/2006/relationships/image" Target="../media/image556.png"/><Relationship Id="rId50" Type="http://schemas.openxmlformats.org/officeDocument/2006/relationships/image" Target="../media/image557.png"/><Relationship Id="rId51" Type="http://schemas.openxmlformats.org/officeDocument/2006/relationships/image" Target="../media/image558.png"/><Relationship Id="rId52" Type="http://schemas.openxmlformats.org/officeDocument/2006/relationships/image" Target="../media/image287.png"/><Relationship Id="rId53" Type="http://schemas.openxmlformats.org/officeDocument/2006/relationships/image" Target="../media/image559.png"/><Relationship Id="rId54" Type="http://schemas.openxmlformats.org/officeDocument/2006/relationships/image" Target="../media/image560.png"/><Relationship Id="rId55" Type="http://schemas.openxmlformats.org/officeDocument/2006/relationships/image" Target="../media/image561.png"/><Relationship Id="rId56" Type="http://schemas.openxmlformats.org/officeDocument/2006/relationships/image" Target="../media/image562.png"/><Relationship Id="rId57" Type="http://schemas.openxmlformats.org/officeDocument/2006/relationships/image" Target="../media/image563.png"/><Relationship Id="rId58" Type="http://schemas.openxmlformats.org/officeDocument/2006/relationships/image" Target="../media/image564.png"/><Relationship Id="rId59" Type="http://schemas.openxmlformats.org/officeDocument/2006/relationships/image" Target="../media/image565.png"/><Relationship Id="rId60" Type="http://schemas.openxmlformats.org/officeDocument/2006/relationships/image" Target="../media/image566.png"/><Relationship Id="rId61" Type="http://schemas.openxmlformats.org/officeDocument/2006/relationships/image" Target="../media/image567.png"/><Relationship Id="rId62" Type="http://schemas.openxmlformats.org/officeDocument/2006/relationships/image" Target="../media/image568.png"/><Relationship Id="rId63" Type="http://schemas.openxmlformats.org/officeDocument/2006/relationships/image" Target="../media/image569.png"/><Relationship Id="rId64" Type="http://schemas.openxmlformats.org/officeDocument/2006/relationships/image" Target="../media/image570.png"/><Relationship Id="rId65" Type="http://schemas.openxmlformats.org/officeDocument/2006/relationships/image" Target="../media/image571.png"/><Relationship Id="rId66" Type="http://schemas.openxmlformats.org/officeDocument/2006/relationships/image" Target="../media/image572.png"/><Relationship Id="rId67" Type="http://schemas.openxmlformats.org/officeDocument/2006/relationships/image" Target="../media/image573.png"/><Relationship Id="rId68" Type="http://schemas.openxmlformats.org/officeDocument/2006/relationships/image" Target="../media/image574.png"/><Relationship Id="rId69" Type="http://schemas.openxmlformats.org/officeDocument/2006/relationships/image" Target="../media/image575.png"/><Relationship Id="rId70" Type="http://schemas.openxmlformats.org/officeDocument/2006/relationships/image" Target="../media/image106.png"/><Relationship Id="rId71" Type="http://schemas.openxmlformats.org/officeDocument/2006/relationships/image" Target="../media/image110.png"/><Relationship Id="rId72" Type="http://schemas.openxmlformats.org/officeDocument/2006/relationships/image" Target="../media/image576.png"/><Relationship Id="rId73" Type="http://schemas.openxmlformats.org/officeDocument/2006/relationships/image" Target="../media/image577.png"/><Relationship Id="rId74" Type="http://schemas.openxmlformats.org/officeDocument/2006/relationships/image" Target="../media/image578.png"/><Relationship Id="rId75" Type="http://schemas.openxmlformats.org/officeDocument/2006/relationships/image" Target="../media/image115.png"/><Relationship Id="rId76" Type="http://schemas.openxmlformats.org/officeDocument/2006/relationships/image" Target="../media/image145.png"/><Relationship Id="rId77" Type="http://schemas.openxmlformats.org/officeDocument/2006/relationships/image" Target="../media/image579.png"/><Relationship Id="rId78" Type="http://schemas.openxmlformats.org/officeDocument/2006/relationships/image" Target="../media/image580.png"/><Relationship Id="rId79" Type="http://schemas.openxmlformats.org/officeDocument/2006/relationships/image" Target="../media/image581.png"/><Relationship Id="rId80" Type="http://schemas.openxmlformats.org/officeDocument/2006/relationships/image" Target="../media/image582.png"/><Relationship Id="rId81" Type="http://schemas.openxmlformats.org/officeDocument/2006/relationships/image" Target="../media/image583.png"/><Relationship Id="rId82" Type="http://schemas.openxmlformats.org/officeDocument/2006/relationships/image" Target="../media/image584.png"/><Relationship Id="rId83" Type="http://schemas.openxmlformats.org/officeDocument/2006/relationships/image" Target="../media/image585.png"/><Relationship Id="rId84" Type="http://schemas.openxmlformats.org/officeDocument/2006/relationships/image" Target="../media/image586.png"/><Relationship Id="rId85" Type="http://schemas.openxmlformats.org/officeDocument/2006/relationships/image" Target="../media/image587.png"/><Relationship Id="rId86" Type="http://schemas.openxmlformats.org/officeDocument/2006/relationships/image" Target="../media/image588.png"/><Relationship Id="rId87" Type="http://schemas.openxmlformats.org/officeDocument/2006/relationships/image" Target="../media/image589.png"/><Relationship Id="rId88" Type="http://schemas.openxmlformats.org/officeDocument/2006/relationships/image" Target="../media/image137.png"/><Relationship Id="rId89" Type="http://schemas.openxmlformats.org/officeDocument/2006/relationships/image" Target="../media/image590.png"/><Relationship Id="rId90" Type="http://schemas.openxmlformats.org/officeDocument/2006/relationships/image" Target="../media/image591.png"/><Relationship Id="rId91" Type="http://schemas.openxmlformats.org/officeDocument/2006/relationships/image" Target="../media/image592.png"/><Relationship Id="rId92" Type="http://schemas.openxmlformats.org/officeDocument/2006/relationships/image" Target="../media/image593.png"/><Relationship Id="rId93" Type="http://schemas.openxmlformats.org/officeDocument/2006/relationships/image" Target="../media/image594.png"/><Relationship Id="rId94" Type="http://schemas.openxmlformats.org/officeDocument/2006/relationships/image" Target="../media/image595.png"/><Relationship Id="rId95" Type="http://schemas.openxmlformats.org/officeDocument/2006/relationships/image" Target="../media/image596.png"/><Relationship Id="rId96" Type="http://schemas.openxmlformats.org/officeDocument/2006/relationships/image" Target="../media/image597.png"/><Relationship Id="rId97" Type="http://schemas.openxmlformats.org/officeDocument/2006/relationships/image" Target="../media/image113.png"/><Relationship Id="rId98" Type="http://schemas.openxmlformats.org/officeDocument/2006/relationships/image" Target="../media/image598.png"/><Relationship Id="rId99" Type="http://schemas.openxmlformats.org/officeDocument/2006/relationships/image" Target="../media/image599.png"/><Relationship Id="rId100" Type="http://schemas.openxmlformats.org/officeDocument/2006/relationships/image" Target="../media/image600.png"/><Relationship Id="rId101" Type="http://schemas.openxmlformats.org/officeDocument/2006/relationships/image" Target="../media/image601.png"/><Relationship Id="rId102" Type="http://schemas.openxmlformats.org/officeDocument/2006/relationships/image" Target="../media/image602.png"/><Relationship Id="rId103" Type="http://schemas.openxmlformats.org/officeDocument/2006/relationships/image" Target="../media/image603.png"/><Relationship Id="rId104" Type="http://schemas.openxmlformats.org/officeDocument/2006/relationships/image" Target="../media/image604.png"/><Relationship Id="rId105" Type="http://schemas.openxmlformats.org/officeDocument/2006/relationships/image" Target="../media/image605.png"/><Relationship Id="rId106" Type="http://schemas.openxmlformats.org/officeDocument/2006/relationships/image" Target="../media/image60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2.png"/><Relationship Id="rId36" Type="http://schemas.openxmlformats.org/officeDocument/2006/relationships/image" Target="../media/image43.png"/><Relationship Id="rId37" Type="http://schemas.openxmlformats.org/officeDocument/2006/relationships/image" Target="../media/image44.png"/><Relationship Id="rId38" Type="http://schemas.openxmlformats.org/officeDocument/2006/relationships/image" Target="../media/image45.png"/><Relationship Id="rId39" Type="http://schemas.openxmlformats.org/officeDocument/2006/relationships/image" Target="../media/image46.png"/><Relationship Id="rId40" Type="http://schemas.openxmlformats.org/officeDocument/2006/relationships/image" Target="../media/image47.png"/><Relationship Id="rId41" Type="http://schemas.openxmlformats.org/officeDocument/2006/relationships/image" Target="../media/image48.png"/><Relationship Id="rId42" Type="http://schemas.openxmlformats.org/officeDocument/2006/relationships/image" Target="../media/image49.png"/><Relationship Id="rId43" Type="http://schemas.openxmlformats.org/officeDocument/2006/relationships/image" Target="../media/image50.png"/><Relationship Id="rId44" Type="http://schemas.openxmlformats.org/officeDocument/2006/relationships/image" Target="../media/image51.png"/><Relationship Id="rId45" Type="http://schemas.openxmlformats.org/officeDocument/2006/relationships/image" Target="../media/image52.png"/><Relationship Id="rId46" Type="http://schemas.openxmlformats.org/officeDocument/2006/relationships/image" Target="../media/image53.png"/><Relationship Id="rId47" Type="http://schemas.openxmlformats.org/officeDocument/2006/relationships/image" Target="../media/image54.png"/><Relationship Id="rId48" Type="http://schemas.openxmlformats.org/officeDocument/2006/relationships/image" Target="../media/image55.png"/><Relationship Id="rId49" Type="http://schemas.openxmlformats.org/officeDocument/2006/relationships/image" Target="../media/image56.png"/><Relationship Id="rId50" Type="http://schemas.openxmlformats.org/officeDocument/2006/relationships/image" Target="../media/image57.png"/><Relationship Id="rId51" Type="http://schemas.openxmlformats.org/officeDocument/2006/relationships/image" Target="../media/image58.png"/><Relationship Id="rId52" Type="http://schemas.openxmlformats.org/officeDocument/2006/relationships/image" Target="../media/image59.png"/><Relationship Id="rId53" Type="http://schemas.openxmlformats.org/officeDocument/2006/relationships/image" Target="../media/image60.png"/><Relationship Id="rId54" Type="http://schemas.openxmlformats.org/officeDocument/2006/relationships/image" Target="../media/image61.png"/><Relationship Id="rId55" Type="http://schemas.openxmlformats.org/officeDocument/2006/relationships/image" Target="../media/image62.png"/><Relationship Id="rId56" Type="http://schemas.openxmlformats.org/officeDocument/2006/relationships/image" Target="../media/image63.png"/><Relationship Id="rId57" Type="http://schemas.openxmlformats.org/officeDocument/2006/relationships/image" Target="../media/image64.png"/><Relationship Id="rId58" Type="http://schemas.openxmlformats.org/officeDocument/2006/relationships/image" Target="../media/image65.png"/><Relationship Id="rId59" Type="http://schemas.openxmlformats.org/officeDocument/2006/relationships/image" Target="../media/image66.png"/><Relationship Id="rId60" Type="http://schemas.openxmlformats.org/officeDocument/2006/relationships/image" Target="../media/image67.png"/><Relationship Id="rId61" Type="http://schemas.openxmlformats.org/officeDocument/2006/relationships/image" Target="../media/image68.png"/><Relationship Id="rId62" Type="http://schemas.openxmlformats.org/officeDocument/2006/relationships/image" Target="../media/image69.png"/><Relationship Id="rId63" Type="http://schemas.openxmlformats.org/officeDocument/2006/relationships/image" Target="../media/image70.png"/><Relationship Id="rId64" Type="http://schemas.openxmlformats.org/officeDocument/2006/relationships/image" Target="../media/image71.png"/><Relationship Id="rId65" Type="http://schemas.openxmlformats.org/officeDocument/2006/relationships/image" Target="../media/image72.png"/><Relationship Id="rId66" Type="http://schemas.openxmlformats.org/officeDocument/2006/relationships/image" Target="../media/image73.png"/><Relationship Id="rId67" Type="http://schemas.openxmlformats.org/officeDocument/2006/relationships/image" Target="../media/image74.png"/><Relationship Id="rId68" Type="http://schemas.openxmlformats.org/officeDocument/2006/relationships/image" Target="../media/image75.png"/><Relationship Id="rId69" Type="http://schemas.openxmlformats.org/officeDocument/2006/relationships/image" Target="../media/image76.png"/><Relationship Id="rId70" Type="http://schemas.openxmlformats.org/officeDocument/2006/relationships/image" Target="../media/image77.png"/><Relationship Id="rId71" Type="http://schemas.openxmlformats.org/officeDocument/2006/relationships/image" Target="../media/image78.png"/><Relationship Id="rId72" Type="http://schemas.openxmlformats.org/officeDocument/2006/relationships/image" Target="../media/image7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png"/><Relationship Id="rId34" Type="http://schemas.openxmlformats.org/officeDocument/2006/relationships/image" Target="../media/image112.pn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png"/><Relationship Id="rId38" Type="http://schemas.openxmlformats.org/officeDocument/2006/relationships/image" Target="../media/image116.png"/><Relationship Id="rId39" Type="http://schemas.openxmlformats.org/officeDocument/2006/relationships/image" Target="../media/image117.png"/><Relationship Id="rId40" Type="http://schemas.openxmlformats.org/officeDocument/2006/relationships/image" Target="../media/image118.png"/><Relationship Id="rId41" Type="http://schemas.openxmlformats.org/officeDocument/2006/relationships/image" Target="../media/image119.png"/><Relationship Id="rId42" Type="http://schemas.openxmlformats.org/officeDocument/2006/relationships/image" Target="../media/image120.pn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image" Target="../media/image124.png"/><Relationship Id="rId47" Type="http://schemas.openxmlformats.org/officeDocument/2006/relationships/image" Target="../media/image125.png"/><Relationship Id="rId48" Type="http://schemas.openxmlformats.org/officeDocument/2006/relationships/image" Target="../media/image126.png"/><Relationship Id="rId49" Type="http://schemas.openxmlformats.org/officeDocument/2006/relationships/image" Target="../media/image127.png"/><Relationship Id="rId50" Type="http://schemas.openxmlformats.org/officeDocument/2006/relationships/image" Target="../media/image128.png"/><Relationship Id="rId51" Type="http://schemas.openxmlformats.org/officeDocument/2006/relationships/image" Target="../media/image129.png"/><Relationship Id="rId52" Type="http://schemas.openxmlformats.org/officeDocument/2006/relationships/image" Target="../media/image130.png"/><Relationship Id="rId53" Type="http://schemas.openxmlformats.org/officeDocument/2006/relationships/image" Target="../media/image131.png"/><Relationship Id="rId54" Type="http://schemas.openxmlformats.org/officeDocument/2006/relationships/image" Target="../media/image132.png"/><Relationship Id="rId55" Type="http://schemas.openxmlformats.org/officeDocument/2006/relationships/image" Target="../media/image133.png"/><Relationship Id="rId56" Type="http://schemas.openxmlformats.org/officeDocument/2006/relationships/image" Target="../media/image134.png"/><Relationship Id="rId57" Type="http://schemas.openxmlformats.org/officeDocument/2006/relationships/image" Target="../media/image135.png"/><Relationship Id="rId58" Type="http://schemas.openxmlformats.org/officeDocument/2006/relationships/image" Target="../media/image136.png"/><Relationship Id="rId59" Type="http://schemas.openxmlformats.org/officeDocument/2006/relationships/image" Target="../media/image137.png"/><Relationship Id="rId60" Type="http://schemas.openxmlformats.org/officeDocument/2006/relationships/image" Target="../media/image138.png"/><Relationship Id="rId61" Type="http://schemas.openxmlformats.org/officeDocument/2006/relationships/image" Target="../media/image139.png"/><Relationship Id="rId62" Type="http://schemas.openxmlformats.org/officeDocument/2006/relationships/image" Target="../media/image140.png"/><Relationship Id="rId63" Type="http://schemas.openxmlformats.org/officeDocument/2006/relationships/image" Target="../media/image141.png"/><Relationship Id="rId64" Type="http://schemas.openxmlformats.org/officeDocument/2006/relationships/image" Target="../media/image142.png"/><Relationship Id="rId65" Type="http://schemas.openxmlformats.org/officeDocument/2006/relationships/image" Target="../media/image143.png"/><Relationship Id="rId66" Type="http://schemas.openxmlformats.org/officeDocument/2006/relationships/image" Target="../media/image144.png"/><Relationship Id="rId67" Type="http://schemas.openxmlformats.org/officeDocument/2006/relationships/image" Target="../media/image145.png"/><Relationship Id="rId68" Type="http://schemas.openxmlformats.org/officeDocument/2006/relationships/image" Target="../media/image146.png"/><Relationship Id="rId69" Type="http://schemas.openxmlformats.org/officeDocument/2006/relationships/image" Target="../media/image147.png"/><Relationship Id="rId70" Type="http://schemas.openxmlformats.org/officeDocument/2006/relationships/image" Target="../media/image148.png"/><Relationship Id="rId71" Type="http://schemas.openxmlformats.org/officeDocument/2006/relationships/image" Target="../media/image149.png"/><Relationship Id="rId72" Type="http://schemas.openxmlformats.org/officeDocument/2006/relationships/image" Target="../media/image150.png"/><Relationship Id="rId73" Type="http://schemas.openxmlformats.org/officeDocument/2006/relationships/image" Target="../media/image151.png"/><Relationship Id="rId74" Type="http://schemas.openxmlformats.org/officeDocument/2006/relationships/image" Target="../media/image152.png"/><Relationship Id="rId75" Type="http://schemas.openxmlformats.org/officeDocument/2006/relationships/image" Target="../media/image153.png"/><Relationship Id="rId76" Type="http://schemas.openxmlformats.org/officeDocument/2006/relationships/image" Target="../media/image154.png"/><Relationship Id="rId77" Type="http://schemas.openxmlformats.org/officeDocument/2006/relationships/image" Target="../media/image155.png"/><Relationship Id="rId78" Type="http://schemas.openxmlformats.org/officeDocument/2006/relationships/image" Target="../media/image156.png"/><Relationship Id="rId79" Type="http://schemas.openxmlformats.org/officeDocument/2006/relationships/image" Target="../media/image157.png"/><Relationship Id="rId80" Type="http://schemas.openxmlformats.org/officeDocument/2006/relationships/image" Target="../media/image158.png"/><Relationship Id="rId81" Type="http://schemas.openxmlformats.org/officeDocument/2006/relationships/image" Target="../media/image159.png"/><Relationship Id="rId82" Type="http://schemas.openxmlformats.org/officeDocument/2006/relationships/image" Target="../media/image16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173.png"/><Relationship Id="rId15" Type="http://schemas.openxmlformats.org/officeDocument/2006/relationships/image" Target="../media/image174.png"/><Relationship Id="rId16" Type="http://schemas.openxmlformats.org/officeDocument/2006/relationships/image" Target="../media/image175.png"/><Relationship Id="rId17" Type="http://schemas.openxmlformats.org/officeDocument/2006/relationships/image" Target="../media/image176.png"/><Relationship Id="rId18" Type="http://schemas.openxmlformats.org/officeDocument/2006/relationships/image" Target="../media/image177.png"/><Relationship Id="rId19" Type="http://schemas.openxmlformats.org/officeDocument/2006/relationships/image" Target="../media/image178.png"/><Relationship Id="rId20" Type="http://schemas.openxmlformats.org/officeDocument/2006/relationships/image" Target="../media/image179.png"/><Relationship Id="rId21" Type="http://schemas.openxmlformats.org/officeDocument/2006/relationships/image" Target="../media/image180.png"/><Relationship Id="rId22" Type="http://schemas.openxmlformats.org/officeDocument/2006/relationships/image" Target="../media/image181.png"/><Relationship Id="rId23" Type="http://schemas.openxmlformats.org/officeDocument/2006/relationships/image" Target="../media/image182.png"/><Relationship Id="rId24" Type="http://schemas.openxmlformats.org/officeDocument/2006/relationships/image" Target="../media/image183.png"/><Relationship Id="rId25" Type="http://schemas.openxmlformats.org/officeDocument/2006/relationships/image" Target="../media/image184.png"/><Relationship Id="rId26" Type="http://schemas.openxmlformats.org/officeDocument/2006/relationships/image" Target="../media/image185.png"/><Relationship Id="rId27" Type="http://schemas.openxmlformats.org/officeDocument/2006/relationships/image" Target="../media/image186.png"/><Relationship Id="rId28" Type="http://schemas.openxmlformats.org/officeDocument/2006/relationships/image" Target="../media/image187.png"/><Relationship Id="rId29" Type="http://schemas.openxmlformats.org/officeDocument/2006/relationships/image" Target="../media/image188.png"/><Relationship Id="rId30" Type="http://schemas.openxmlformats.org/officeDocument/2006/relationships/image" Target="../media/image189.png"/><Relationship Id="rId31" Type="http://schemas.openxmlformats.org/officeDocument/2006/relationships/image" Target="../media/image190.png"/><Relationship Id="rId32" Type="http://schemas.openxmlformats.org/officeDocument/2006/relationships/image" Target="../media/image191.png"/><Relationship Id="rId33" Type="http://schemas.openxmlformats.org/officeDocument/2006/relationships/image" Target="../media/image192.png"/><Relationship Id="rId34" Type="http://schemas.openxmlformats.org/officeDocument/2006/relationships/image" Target="../media/image193.png"/><Relationship Id="rId35" Type="http://schemas.openxmlformats.org/officeDocument/2006/relationships/image" Target="../media/image194.png"/><Relationship Id="rId36" Type="http://schemas.openxmlformats.org/officeDocument/2006/relationships/image" Target="../media/image195.png"/><Relationship Id="rId37" Type="http://schemas.openxmlformats.org/officeDocument/2006/relationships/image" Target="../media/image196.png"/><Relationship Id="rId38" Type="http://schemas.openxmlformats.org/officeDocument/2006/relationships/image" Target="../media/image197.png"/><Relationship Id="rId39" Type="http://schemas.openxmlformats.org/officeDocument/2006/relationships/image" Target="../media/image198.png"/><Relationship Id="rId40" Type="http://schemas.openxmlformats.org/officeDocument/2006/relationships/image" Target="../media/image199.png"/><Relationship Id="rId41" Type="http://schemas.openxmlformats.org/officeDocument/2006/relationships/image" Target="../media/image200.png"/><Relationship Id="rId42" Type="http://schemas.openxmlformats.org/officeDocument/2006/relationships/image" Target="../media/image201.png"/><Relationship Id="rId43" Type="http://schemas.openxmlformats.org/officeDocument/2006/relationships/image" Target="../media/image202.png"/><Relationship Id="rId44" Type="http://schemas.openxmlformats.org/officeDocument/2006/relationships/image" Target="../media/image203.png"/><Relationship Id="rId45" Type="http://schemas.openxmlformats.org/officeDocument/2006/relationships/image" Target="../media/image204.png"/><Relationship Id="rId46" Type="http://schemas.openxmlformats.org/officeDocument/2006/relationships/image" Target="../media/image205.png"/><Relationship Id="rId47" Type="http://schemas.openxmlformats.org/officeDocument/2006/relationships/image" Target="../media/image206.png"/><Relationship Id="rId48" Type="http://schemas.openxmlformats.org/officeDocument/2006/relationships/image" Target="../media/image207.png"/><Relationship Id="rId49" Type="http://schemas.openxmlformats.org/officeDocument/2006/relationships/image" Target="../media/image208.png"/><Relationship Id="rId50" Type="http://schemas.openxmlformats.org/officeDocument/2006/relationships/image" Target="../media/image209.png"/><Relationship Id="rId51" Type="http://schemas.openxmlformats.org/officeDocument/2006/relationships/image" Target="../media/image210.png"/><Relationship Id="rId52" Type="http://schemas.openxmlformats.org/officeDocument/2006/relationships/image" Target="../media/image211.png"/><Relationship Id="rId5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Relationship Id="rId17" Type="http://schemas.openxmlformats.org/officeDocument/2006/relationships/image" Target="../media/image227.png"/><Relationship Id="rId18" Type="http://schemas.openxmlformats.org/officeDocument/2006/relationships/image" Target="../media/image228.png"/><Relationship Id="rId19" Type="http://schemas.openxmlformats.org/officeDocument/2006/relationships/image" Target="../media/image229.png"/><Relationship Id="rId20" Type="http://schemas.openxmlformats.org/officeDocument/2006/relationships/image" Target="../media/image230.png"/><Relationship Id="rId21" Type="http://schemas.openxmlformats.org/officeDocument/2006/relationships/image" Target="../media/image231.png"/><Relationship Id="rId22" Type="http://schemas.openxmlformats.org/officeDocument/2006/relationships/image" Target="../media/image232.png"/><Relationship Id="rId23" Type="http://schemas.openxmlformats.org/officeDocument/2006/relationships/image" Target="../media/image233.png"/><Relationship Id="rId24" Type="http://schemas.openxmlformats.org/officeDocument/2006/relationships/image" Target="../media/image234.png"/><Relationship Id="rId25" Type="http://schemas.openxmlformats.org/officeDocument/2006/relationships/image" Target="../media/image235.png"/><Relationship Id="rId26" Type="http://schemas.openxmlformats.org/officeDocument/2006/relationships/image" Target="../media/image236.png"/><Relationship Id="rId27" Type="http://schemas.openxmlformats.org/officeDocument/2006/relationships/image" Target="../media/image237.png"/><Relationship Id="rId28" Type="http://schemas.openxmlformats.org/officeDocument/2006/relationships/image" Target="../media/image238.png"/><Relationship Id="rId29" Type="http://schemas.openxmlformats.org/officeDocument/2006/relationships/image" Target="../media/image239.png"/><Relationship Id="rId30" Type="http://schemas.openxmlformats.org/officeDocument/2006/relationships/image" Target="../media/image240.png"/><Relationship Id="rId31" Type="http://schemas.openxmlformats.org/officeDocument/2006/relationships/image" Target="../media/image241.png"/><Relationship Id="rId32" Type="http://schemas.openxmlformats.org/officeDocument/2006/relationships/image" Target="../media/image242.png"/><Relationship Id="rId33" Type="http://schemas.openxmlformats.org/officeDocument/2006/relationships/image" Target="../media/image243.png"/><Relationship Id="rId34" Type="http://schemas.openxmlformats.org/officeDocument/2006/relationships/image" Target="../media/image244.png"/><Relationship Id="rId35" Type="http://schemas.openxmlformats.org/officeDocument/2006/relationships/image" Target="../media/image245.png"/><Relationship Id="rId36" Type="http://schemas.openxmlformats.org/officeDocument/2006/relationships/image" Target="../media/image246.png"/><Relationship Id="rId37" Type="http://schemas.openxmlformats.org/officeDocument/2006/relationships/image" Target="../media/image247.png"/><Relationship Id="rId38" Type="http://schemas.openxmlformats.org/officeDocument/2006/relationships/image" Target="../media/image248.png"/><Relationship Id="rId39" Type="http://schemas.openxmlformats.org/officeDocument/2006/relationships/image" Target="../media/image249.png"/><Relationship Id="rId40" Type="http://schemas.openxmlformats.org/officeDocument/2006/relationships/image" Target="../media/image250.png"/><Relationship Id="rId41" Type="http://schemas.openxmlformats.org/officeDocument/2006/relationships/image" Target="../media/image251.png"/><Relationship Id="rId42" Type="http://schemas.openxmlformats.org/officeDocument/2006/relationships/image" Target="../media/image252.png"/><Relationship Id="rId43" Type="http://schemas.openxmlformats.org/officeDocument/2006/relationships/image" Target="../media/image253.png"/><Relationship Id="rId44" Type="http://schemas.openxmlformats.org/officeDocument/2006/relationships/image" Target="../media/image254.png"/><Relationship Id="rId45" Type="http://schemas.openxmlformats.org/officeDocument/2006/relationships/image" Target="../media/image255.png"/><Relationship Id="rId46" Type="http://schemas.openxmlformats.org/officeDocument/2006/relationships/image" Target="../media/image256.png"/><Relationship Id="rId47" Type="http://schemas.openxmlformats.org/officeDocument/2006/relationships/image" Target="../media/image257.png"/><Relationship Id="rId48" Type="http://schemas.openxmlformats.org/officeDocument/2006/relationships/image" Target="../media/image258.png"/><Relationship Id="rId49" Type="http://schemas.openxmlformats.org/officeDocument/2006/relationships/image" Target="../media/image259.png"/><Relationship Id="rId50" Type="http://schemas.openxmlformats.org/officeDocument/2006/relationships/image" Target="../media/image260.png"/><Relationship Id="rId51" Type="http://schemas.openxmlformats.org/officeDocument/2006/relationships/image" Target="../media/image261.png"/><Relationship Id="rId52" Type="http://schemas.openxmlformats.org/officeDocument/2006/relationships/image" Target="../media/image262.png"/><Relationship Id="rId53" Type="http://schemas.openxmlformats.org/officeDocument/2006/relationships/image" Target="../media/image263.png"/><Relationship Id="rId54" Type="http://schemas.openxmlformats.org/officeDocument/2006/relationships/image" Target="../media/image264.png"/><Relationship Id="rId55" Type="http://schemas.openxmlformats.org/officeDocument/2006/relationships/image" Target="../media/image265.png"/><Relationship Id="rId56" Type="http://schemas.openxmlformats.org/officeDocument/2006/relationships/image" Target="../media/image266.png"/><Relationship Id="rId57" Type="http://schemas.openxmlformats.org/officeDocument/2006/relationships/image" Target="../media/image267.png"/><Relationship Id="rId58" Type="http://schemas.openxmlformats.org/officeDocument/2006/relationships/image" Target="../media/image268.png"/><Relationship Id="rId59" Type="http://schemas.openxmlformats.org/officeDocument/2006/relationships/image" Target="../media/image269.png"/><Relationship Id="rId60" Type="http://schemas.openxmlformats.org/officeDocument/2006/relationships/image" Target="../media/image270.png"/><Relationship Id="rId61" Type="http://schemas.openxmlformats.org/officeDocument/2006/relationships/image" Target="../media/image271.png"/><Relationship Id="rId62" Type="http://schemas.openxmlformats.org/officeDocument/2006/relationships/image" Target="../media/image272.png"/><Relationship Id="rId63" Type="http://schemas.openxmlformats.org/officeDocument/2006/relationships/image" Target="../media/image273.png"/><Relationship Id="rId64" Type="http://schemas.openxmlformats.org/officeDocument/2006/relationships/image" Target="../media/image274.png"/><Relationship Id="rId65" Type="http://schemas.openxmlformats.org/officeDocument/2006/relationships/image" Target="../media/image275.png"/><Relationship Id="rId66" Type="http://schemas.openxmlformats.org/officeDocument/2006/relationships/image" Target="../media/image276.png"/><Relationship Id="rId67" Type="http://schemas.openxmlformats.org/officeDocument/2006/relationships/image" Target="../media/image277.png"/><Relationship Id="rId68" Type="http://schemas.openxmlformats.org/officeDocument/2006/relationships/image" Target="../media/image278.png"/><Relationship Id="rId69" Type="http://schemas.openxmlformats.org/officeDocument/2006/relationships/image" Target="../media/image279.png"/><Relationship Id="rId70" Type="http://schemas.openxmlformats.org/officeDocument/2006/relationships/image" Target="../media/image280.png"/><Relationship Id="rId71" Type="http://schemas.openxmlformats.org/officeDocument/2006/relationships/image" Target="../media/image281.png"/><Relationship Id="rId72" Type="http://schemas.openxmlformats.org/officeDocument/2006/relationships/image" Target="../media/image282.png"/><Relationship Id="rId73" Type="http://schemas.openxmlformats.org/officeDocument/2006/relationships/image" Target="../media/image283.png"/><Relationship Id="rId74" Type="http://schemas.openxmlformats.org/officeDocument/2006/relationships/image" Target="../media/image284.png"/><Relationship Id="rId75" Type="http://schemas.openxmlformats.org/officeDocument/2006/relationships/image" Target="../media/image285.png"/><Relationship Id="rId76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png"/><Relationship Id="rId12" Type="http://schemas.openxmlformats.org/officeDocument/2006/relationships/image" Target="../media/image296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297.png"/><Relationship Id="rId16" Type="http://schemas.openxmlformats.org/officeDocument/2006/relationships/image" Target="../media/image298.png"/><Relationship Id="rId17" Type="http://schemas.openxmlformats.org/officeDocument/2006/relationships/image" Target="../media/image299.png"/><Relationship Id="rId18" Type="http://schemas.openxmlformats.org/officeDocument/2006/relationships/image" Target="../media/image300.png"/><Relationship Id="rId19" Type="http://schemas.openxmlformats.org/officeDocument/2006/relationships/image" Target="../media/image301.png"/><Relationship Id="rId20" Type="http://schemas.openxmlformats.org/officeDocument/2006/relationships/image" Target="../media/image302.png"/><Relationship Id="rId21" Type="http://schemas.openxmlformats.org/officeDocument/2006/relationships/image" Target="../media/image303.png"/><Relationship Id="rId22" Type="http://schemas.openxmlformats.org/officeDocument/2006/relationships/image" Target="../media/image304.png"/><Relationship Id="rId23" Type="http://schemas.openxmlformats.org/officeDocument/2006/relationships/image" Target="../media/image305.png"/><Relationship Id="rId24" Type="http://schemas.openxmlformats.org/officeDocument/2006/relationships/image" Target="../media/image306.png"/><Relationship Id="rId25" Type="http://schemas.openxmlformats.org/officeDocument/2006/relationships/image" Target="../media/image307.png"/><Relationship Id="rId26" Type="http://schemas.openxmlformats.org/officeDocument/2006/relationships/image" Target="../media/image308.png"/><Relationship Id="rId27" Type="http://schemas.openxmlformats.org/officeDocument/2006/relationships/image" Target="../media/image309.png"/><Relationship Id="rId28" Type="http://schemas.openxmlformats.org/officeDocument/2006/relationships/image" Target="../media/image310.png"/><Relationship Id="rId29" Type="http://schemas.openxmlformats.org/officeDocument/2006/relationships/image" Target="../media/image311.png"/><Relationship Id="rId30" Type="http://schemas.openxmlformats.org/officeDocument/2006/relationships/image" Target="../media/image312.png"/><Relationship Id="rId31" Type="http://schemas.openxmlformats.org/officeDocument/2006/relationships/image" Target="../media/image313.png"/><Relationship Id="rId32" Type="http://schemas.openxmlformats.org/officeDocument/2006/relationships/hyperlink" Target="https://www.expertises-territoires.fr/jcms/pl1_141479/fr/portail-cartographique-des-energies-renouvelables" TargetMode="External"/><Relationship Id="rId33" Type="http://schemas.openxmlformats.org/officeDocument/2006/relationships/image" Target="../media/image314.png"/><Relationship Id="rId34" Type="http://schemas.openxmlformats.org/officeDocument/2006/relationships/image" Target="../media/image315.png"/><Relationship Id="rId35" Type="http://schemas.openxmlformats.org/officeDocument/2006/relationships/image" Target="../media/image316.png"/><Relationship Id="rId36" Type="http://schemas.openxmlformats.org/officeDocument/2006/relationships/image" Target="../media/image317.png"/><Relationship Id="rId37" Type="http://schemas.openxmlformats.org/officeDocument/2006/relationships/image" Target="../media/image318.png"/><Relationship Id="rId38" Type="http://schemas.openxmlformats.org/officeDocument/2006/relationships/image" Target="../media/image319.png"/><Relationship Id="rId39" Type="http://schemas.openxmlformats.org/officeDocument/2006/relationships/image" Target="../media/image320.png"/><Relationship Id="rId40" Type="http://schemas.openxmlformats.org/officeDocument/2006/relationships/image" Target="../media/image321.png"/><Relationship Id="rId41" Type="http://schemas.openxmlformats.org/officeDocument/2006/relationships/image" Target="../media/image322.png"/><Relationship Id="rId42" Type="http://schemas.openxmlformats.org/officeDocument/2006/relationships/image" Target="../media/image323.png"/><Relationship Id="rId43" Type="http://schemas.openxmlformats.org/officeDocument/2006/relationships/image" Target="../media/image324.png"/><Relationship Id="rId44" Type="http://schemas.openxmlformats.org/officeDocument/2006/relationships/image" Target="../media/image325.png"/><Relationship Id="rId45" Type="http://schemas.openxmlformats.org/officeDocument/2006/relationships/image" Target="../media/image326.png"/><Relationship Id="rId46" Type="http://schemas.openxmlformats.org/officeDocument/2006/relationships/image" Target="../media/image327.png"/><Relationship Id="rId47" Type="http://schemas.openxmlformats.org/officeDocument/2006/relationships/image" Target="../media/image328.png"/><Relationship Id="rId48" Type="http://schemas.openxmlformats.org/officeDocument/2006/relationships/image" Target="../media/image329.png"/><Relationship Id="rId49" Type="http://schemas.openxmlformats.org/officeDocument/2006/relationships/image" Target="../media/image330.png"/><Relationship Id="rId50" Type="http://schemas.openxmlformats.org/officeDocument/2006/relationships/image" Target="../media/image331.png"/><Relationship Id="rId51" Type="http://schemas.openxmlformats.org/officeDocument/2006/relationships/image" Target="../media/image332.png"/><Relationship Id="rId52" Type="http://schemas.openxmlformats.org/officeDocument/2006/relationships/image" Target="../media/image333.png"/><Relationship Id="rId53" Type="http://schemas.openxmlformats.org/officeDocument/2006/relationships/image" Target="../media/image334.png"/><Relationship Id="rId54" Type="http://schemas.openxmlformats.org/officeDocument/2006/relationships/image" Target="../media/image335.png"/><Relationship Id="rId55" Type="http://schemas.openxmlformats.org/officeDocument/2006/relationships/image" Target="../media/image336.png"/><Relationship Id="rId56" Type="http://schemas.openxmlformats.org/officeDocument/2006/relationships/image" Target="../media/image337.png"/><Relationship Id="rId57" Type="http://schemas.openxmlformats.org/officeDocument/2006/relationships/image" Target="../media/image338.png"/><Relationship Id="rId58" Type="http://schemas.openxmlformats.org/officeDocument/2006/relationships/image" Target="../media/image339.png"/><Relationship Id="rId59" Type="http://schemas.openxmlformats.org/officeDocument/2006/relationships/image" Target="../media/image340.png"/><Relationship Id="rId60" Type="http://schemas.openxmlformats.org/officeDocument/2006/relationships/image" Target="../media/image341.png"/><Relationship Id="rId61" Type="http://schemas.openxmlformats.org/officeDocument/2006/relationships/image" Target="../media/image342.png"/><Relationship Id="rId62" Type="http://schemas.openxmlformats.org/officeDocument/2006/relationships/image" Target="../media/image343.png"/><Relationship Id="rId63" Type="http://schemas.openxmlformats.org/officeDocument/2006/relationships/image" Target="../media/image344.png"/><Relationship Id="rId64" Type="http://schemas.openxmlformats.org/officeDocument/2006/relationships/image" Target="../media/image345.png"/><Relationship Id="rId65" Type="http://schemas.openxmlformats.org/officeDocument/2006/relationships/image" Target="../media/image346.png"/><Relationship Id="rId66" Type="http://schemas.openxmlformats.org/officeDocument/2006/relationships/image" Target="../media/image347.png"/><Relationship Id="rId67" Type="http://schemas.openxmlformats.org/officeDocument/2006/relationships/image" Target="../media/image348.png"/><Relationship Id="rId68" Type="http://schemas.openxmlformats.org/officeDocument/2006/relationships/image" Target="../media/image349.png"/><Relationship Id="rId69" Type="http://schemas.openxmlformats.org/officeDocument/2006/relationships/image" Target="../media/image350.png"/><Relationship Id="rId70" Type="http://schemas.openxmlformats.org/officeDocument/2006/relationships/image" Target="../media/image351.png"/><Relationship Id="rId71" Type="http://schemas.openxmlformats.org/officeDocument/2006/relationships/image" Target="../media/image352.png"/><Relationship Id="rId72" Type="http://schemas.openxmlformats.org/officeDocument/2006/relationships/image" Target="../media/image353.png"/><Relationship Id="rId73" Type="http://schemas.openxmlformats.org/officeDocument/2006/relationships/image" Target="../media/image354.png"/><Relationship Id="rId74" Type="http://schemas.openxmlformats.org/officeDocument/2006/relationships/image" Target="../media/image355.png"/><Relationship Id="rId75" Type="http://schemas.openxmlformats.org/officeDocument/2006/relationships/image" Target="../media/image356.png"/><Relationship Id="rId76" Type="http://schemas.openxmlformats.org/officeDocument/2006/relationships/image" Target="../media/image357.png"/><Relationship Id="rId77" Type="http://schemas.openxmlformats.org/officeDocument/2006/relationships/image" Target="../media/image358.png"/><Relationship Id="rId78" Type="http://schemas.openxmlformats.org/officeDocument/2006/relationships/image" Target="../media/image359.png"/><Relationship Id="rId79" Type="http://schemas.openxmlformats.org/officeDocument/2006/relationships/image" Target="../media/image360.png"/><Relationship Id="rId80" Type="http://schemas.openxmlformats.org/officeDocument/2006/relationships/image" Target="../media/image361.png"/><Relationship Id="rId81" Type="http://schemas.openxmlformats.org/officeDocument/2006/relationships/image" Target="../media/image362.png"/><Relationship Id="rId82" Type="http://schemas.openxmlformats.org/officeDocument/2006/relationships/image" Target="../media/image363.png"/><Relationship Id="rId83" Type="http://schemas.openxmlformats.org/officeDocument/2006/relationships/image" Target="../media/image364.png"/><Relationship Id="rId84" Type="http://schemas.openxmlformats.org/officeDocument/2006/relationships/image" Target="../media/image365.png"/><Relationship Id="rId85" Type="http://schemas.openxmlformats.org/officeDocument/2006/relationships/image" Target="../media/image366.png"/><Relationship Id="rId86" Type="http://schemas.openxmlformats.org/officeDocument/2006/relationships/image" Target="../media/image367.png"/><Relationship Id="rId87" Type="http://schemas.openxmlformats.org/officeDocument/2006/relationships/image" Target="../media/image368.png"/><Relationship Id="rId88" Type="http://schemas.openxmlformats.org/officeDocument/2006/relationships/image" Target="../media/image369.png"/><Relationship Id="rId89" Type="http://schemas.openxmlformats.org/officeDocument/2006/relationships/image" Target="../media/image370.png"/><Relationship Id="rId90" Type="http://schemas.openxmlformats.org/officeDocument/2006/relationships/image" Target="../media/image371.png"/><Relationship Id="rId91" Type="http://schemas.openxmlformats.org/officeDocument/2006/relationships/image" Target="../media/image372.png"/><Relationship Id="rId92" Type="http://schemas.openxmlformats.org/officeDocument/2006/relationships/image" Target="../media/image373.png"/><Relationship Id="rId93" Type="http://schemas.openxmlformats.org/officeDocument/2006/relationships/image" Target="../media/image374.png"/><Relationship Id="rId94" Type="http://schemas.openxmlformats.org/officeDocument/2006/relationships/image" Target="../media/image375.png"/><Relationship Id="rId95" Type="http://schemas.openxmlformats.org/officeDocument/2006/relationships/image" Target="../media/image376.png"/><Relationship Id="rId96" Type="http://schemas.openxmlformats.org/officeDocument/2006/relationships/image" Target="../media/image377.png"/><Relationship Id="rId97" Type="http://schemas.openxmlformats.org/officeDocument/2006/relationships/image" Target="../media/image378.png"/><Relationship Id="rId98" Type="http://schemas.openxmlformats.org/officeDocument/2006/relationships/image" Target="../media/image379.png"/><Relationship Id="rId99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75.png"/><Relationship Id="rId8" Type="http://schemas.openxmlformats.org/officeDocument/2006/relationships/image" Target="../media/image385.png"/><Relationship Id="rId9" Type="http://schemas.openxmlformats.org/officeDocument/2006/relationships/image" Target="../media/image386.png"/><Relationship Id="rId10" Type="http://schemas.openxmlformats.org/officeDocument/2006/relationships/image" Target="../media/image387.png"/><Relationship Id="rId11" Type="http://schemas.openxmlformats.org/officeDocument/2006/relationships/image" Target="../media/image388.png"/><Relationship Id="rId12" Type="http://schemas.openxmlformats.org/officeDocument/2006/relationships/image" Target="../media/image389.png"/><Relationship Id="rId13" Type="http://schemas.openxmlformats.org/officeDocument/2006/relationships/image" Target="../media/image390.png"/><Relationship Id="rId14" Type="http://schemas.openxmlformats.org/officeDocument/2006/relationships/image" Target="../media/image391.png"/><Relationship Id="rId15" Type="http://schemas.openxmlformats.org/officeDocument/2006/relationships/image" Target="../media/image392.png"/><Relationship Id="rId16" Type="http://schemas.openxmlformats.org/officeDocument/2006/relationships/image" Target="../media/image393.png"/><Relationship Id="rId17" Type="http://schemas.openxmlformats.org/officeDocument/2006/relationships/image" Target="../media/image394.png"/><Relationship Id="rId18" Type="http://schemas.openxmlformats.org/officeDocument/2006/relationships/image" Target="../media/image395.png"/><Relationship Id="rId19" Type="http://schemas.openxmlformats.org/officeDocument/2006/relationships/image" Target="../media/image396.png"/><Relationship Id="rId20" Type="http://schemas.openxmlformats.org/officeDocument/2006/relationships/image" Target="../media/image397.png"/><Relationship Id="rId21" Type="http://schemas.openxmlformats.org/officeDocument/2006/relationships/image" Target="../media/image398.png"/><Relationship Id="rId22" Type="http://schemas.openxmlformats.org/officeDocument/2006/relationships/image" Target="../media/image399.png"/><Relationship Id="rId23" Type="http://schemas.openxmlformats.org/officeDocument/2006/relationships/image" Target="../media/image400.png"/><Relationship Id="rId24" Type="http://schemas.openxmlformats.org/officeDocument/2006/relationships/image" Target="../media/image401.png"/><Relationship Id="rId25" Type="http://schemas.openxmlformats.org/officeDocument/2006/relationships/image" Target="../media/image402.png"/><Relationship Id="rId26" Type="http://schemas.openxmlformats.org/officeDocument/2006/relationships/image" Target="../media/image403.png"/><Relationship Id="rId27" Type="http://schemas.openxmlformats.org/officeDocument/2006/relationships/image" Target="../media/image404.png"/><Relationship Id="rId28" Type="http://schemas.openxmlformats.org/officeDocument/2006/relationships/image" Target="../media/image405.png"/><Relationship Id="rId29" Type="http://schemas.openxmlformats.org/officeDocument/2006/relationships/image" Target="../media/image406.png"/><Relationship Id="rId30" Type="http://schemas.openxmlformats.org/officeDocument/2006/relationships/image" Target="../media/image407.png"/><Relationship Id="rId31" Type="http://schemas.openxmlformats.org/officeDocument/2006/relationships/image" Target="../media/image408.png"/><Relationship Id="rId32" Type="http://schemas.openxmlformats.org/officeDocument/2006/relationships/image" Target="../media/image409.png"/><Relationship Id="rId33" Type="http://schemas.openxmlformats.org/officeDocument/2006/relationships/image" Target="../media/image410.png"/><Relationship Id="rId34" Type="http://schemas.openxmlformats.org/officeDocument/2006/relationships/image" Target="../media/image411.png"/><Relationship Id="rId35" Type="http://schemas.openxmlformats.org/officeDocument/2006/relationships/image" Target="../media/image412.png"/><Relationship Id="rId36" Type="http://schemas.openxmlformats.org/officeDocument/2006/relationships/image" Target="../media/image413.png"/><Relationship Id="rId37" Type="http://schemas.openxmlformats.org/officeDocument/2006/relationships/image" Target="../media/image414.png"/><Relationship Id="rId38" Type="http://schemas.openxmlformats.org/officeDocument/2006/relationships/image" Target="../media/image415.png"/><Relationship Id="rId39" Type="http://schemas.openxmlformats.org/officeDocument/2006/relationships/image" Target="../media/image416.png"/><Relationship Id="rId40" Type="http://schemas.openxmlformats.org/officeDocument/2006/relationships/image" Target="../media/image417.png"/><Relationship Id="rId41" Type="http://schemas.openxmlformats.org/officeDocument/2006/relationships/image" Target="../media/image418.png"/><Relationship Id="rId42" Type="http://schemas.openxmlformats.org/officeDocument/2006/relationships/image" Target="../media/image419.png"/><Relationship Id="rId43" Type="http://schemas.openxmlformats.org/officeDocument/2006/relationships/image" Target="../media/image420.png"/><Relationship Id="rId44" Type="http://schemas.openxmlformats.org/officeDocument/2006/relationships/image" Target="../media/image421.png"/><Relationship Id="rId45" Type="http://schemas.openxmlformats.org/officeDocument/2006/relationships/image" Target="../media/image422.png"/><Relationship Id="rId46" Type="http://schemas.openxmlformats.org/officeDocument/2006/relationships/image" Target="../media/image423.png"/><Relationship Id="rId47" Type="http://schemas.openxmlformats.org/officeDocument/2006/relationships/image" Target="../media/image424.png"/><Relationship Id="rId48" Type="http://schemas.openxmlformats.org/officeDocument/2006/relationships/image" Target="../media/image425.png"/><Relationship Id="rId49" Type="http://schemas.openxmlformats.org/officeDocument/2006/relationships/image" Target="../media/image426.png"/><Relationship Id="rId50" Type="http://schemas.openxmlformats.org/officeDocument/2006/relationships/image" Target="../media/image427.png"/><Relationship Id="rId51" Type="http://schemas.openxmlformats.org/officeDocument/2006/relationships/image" Target="../media/image428.png"/><Relationship Id="rId52" Type="http://schemas.openxmlformats.org/officeDocument/2006/relationships/image" Target="../media/image429.png"/><Relationship Id="rId53" Type="http://schemas.openxmlformats.org/officeDocument/2006/relationships/image" Target="../media/image430.png"/><Relationship Id="rId54" Type="http://schemas.openxmlformats.org/officeDocument/2006/relationships/image" Target="../media/image431.png"/><Relationship Id="rId55" Type="http://schemas.openxmlformats.org/officeDocument/2006/relationships/image" Target="../media/image432.png"/><Relationship Id="rId56" Type="http://schemas.openxmlformats.org/officeDocument/2006/relationships/image" Target="../media/image433.png"/><Relationship Id="rId57" Type="http://schemas.openxmlformats.org/officeDocument/2006/relationships/image" Target="../media/image434.png"/><Relationship Id="rId58" Type="http://schemas.openxmlformats.org/officeDocument/2006/relationships/image" Target="../media/image435.png"/><Relationship Id="rId59" Type="http://schemas.openxmlformats.org/officeDocument/2006/relationships/image" Target="../media/image436.png"/><Relationship Id="rId60" Type="http://schemas.openxmlformats.org/officeDocument/2006/relationships/image" Target="../media/image437.png"/><Relationship Id="rId61" Type="http://schemas.openxmlformats.org/officeDocument/2006/relationships/image" Target="../media/image438.png"/><Relationship Id="rId62" Type="http://schemas.openxmlformats.org/officeDocument/2006/relationships/image" Target="../media/image439.png"/><Relationship Id="rId63" Type="http://schemas.openxmlformats.org/officeDocument/2006/relationships/image" Target="../media/image440.png"/><Relationship Id="rId64" Type="http://schemas.openxmlformats.org/officeDocument/2006/relationships/image" Target="../media/image441.png"/><Relationship Id="rId65" Type="http://schemas.openxmlformats.org/officeDocument/2006/relationships/image" Target="../media/image442.png"/><Relationship Id="rId66" Type="http://schemas.openxmlformats.org/officeDocument/2006/relationships/image" Target="../media/image443.png"/><Relationship Id="rId67" Type="http://schemas.openxmlformats.org/officeDocument/2006/relationships/image" Target="../media/image444.png"/><Relationship Id="rId68" Type="http://schemas.openxmlformats.org/officeDocument/2006/relationships/image" Target="../media/image445.png"/><Relationship Id="rId69" Type="http://schemas.openxmlformats.org/officeDocument/2006/relationships/image" Target="../media/image446.png"/><Relationship Id="rId70" Type="http://schemas.openxmlformats.org/officeDocument/2006/relationships/image" Target="../media/image447.png"/><Relationship Id="rId71" Type="http://schemas.openxmlformats.org/officeDocument/2006/relationships/image" Target="../media/image448.png"/><Relationship Id="rId72" Type="http://schemas.openxmlformats.org/officeDocument/2006/relationships/image" Target="../media/image449.png"/><Relationship Id="rId73" Type="http://schemas.openxmlformats.org/officeDocument/2006/relationships/image" Target="../media/image450.png"/><Relationship Id="rId74" Type="http://schemas.openxmlformats.org/officeDocument/2006/relationships/image" Target="../media/image451.png"/><Relationship Id="rId75" Type="http://schemas.openxmlformats.org/officeDocument/2006/relationships/image" Target="../media/image452.png"/><Relationship Id="rId76" Type="http://schemas.openxmlformats.org/officeDocument/2006/relationships/image" Target="../media/image453.png"/><Relationship Id="rId77" Type="http://schemas.openxmlformats.org/officeDocument/2006/relationships/image" Target="../media/image454.png"/><Relationship Id="rId78" Type="http://schemas.openxmlformats.org/officeDocument/2006/relationships/image" Target="../media/image455.png"/><Relationship Id="rId79" Type="http://schemas.openxmlformats.org/officeDocument/2006/relationships/image" Target="../media/image456.png"/><Relationship Id="rId80" Type="http://schemas.openxmlformats.org/officeDocument/2006/relationships/image" Target="../media/image457.png"/><Relationship Id="rId81" Type="http://schemas.openxmlformats.org/officeDocument/2006/relationships/image" Target="../media/image458.png"/><Relationship Id="rId82" Type="http://schemas.openxmlformats.org/officeDocument/2006/relationships/image" Target="../media/image459.png"/><Relationship Id="rId83" Type="http://schemas.openxmlformats.org/officeDocument/2006/relationships/image" Target="../media/image460.png"/><Relationship Id="rId84" Type="http://schemas.openxmlformats.org/officeDocument/2006/relationships/image" Target="../media/image461.png"/><Relationship Id="rId85" Type="http://schemas.openxmlformats.org/officeDocument/2006/relationships/image" Target="../media/image462.png"/><Relationship Id="rId86" Type="http://schemas.openxmlformats.org/officeDocument/2006/relationships/image" Target="../media/image463.png"/><Relationship Id="rId87" Type="http://schemas.openxmlformats.org/officeDocument/2006/relationships/image" Target="../media/image464.png"/><Relationship Id="rId88" Type="http://schemas.openxmlformats.org/officeDocument/2006/relationships/image" Target="../media/image465.png"/><Relationship Id="rId89" Type="http://schemas.openxmlformats.org/officeDocument/2006/relationships/image" Target="../media/image466.png"/><Relationship Id="rId90" Type="http://schemas.openxmlformats.org/officeDocument/2006/relationships/image" Target="../media/image467.png"/><Relationship Id="rId91" Type="http://schemas.openxmlformats.org/officeDocument/2006/relationships/image" Target="../media/image468.png"/><Relationship Id="rId92" Type="http://schemas.openxmlformats.org/officeDocument/2006/relationships/image" Target="../media/image469.png"/><Relationship Id="rId93" Type="http://schemas.openxmlformats.org/officeDocument/2006/relationships/image" Target="../media/image470.png"/><Relationship Id="rId94" Type="http://schemas.openxmlformats.org/officeDocument/2006/relationships/image" Target="../media/image471.png"/><Relationship Id="rId95" Type="http://schemas.openxmlformats.org/officeDocument/2006/relationships/image" Target="../media/image472.png"/><Relationship Id="rId96" Type="http://schemas.openxmlformats.org/officeDocument/2006/relationships/image" Target="../media/image473.png"/><Relationship Id="rId97" Type="http://schemas.openxmlformats.org/officeDocument/2006/relationships/image" Target="../media/image474.png"/><Relationship Id="rId98" Type="http://schemas.openxmlformats.org/officeDocument/2006/relationships/image" Target="../media/image475.png"/><Relationship Id="rId99" Type="http://schemas.openxmlformats.org/officeDocument/2006/relationships/image" Target="../media/image476.png"/><Relationship Id="rId100" Type="http://schemas.openxmlformats.org/officeDocument/2006/relationships/image" Target="../media/image477.png"/><Relationship Id="rId101" Type="http://schemas.openxmlformats.org/officeDocument/2006/relationships/image" Target="../media/image478.png"/><Relationship Id="rId102" Type="http://schemas.openxmlformats.org/officeDocument/2006/relationships/image" Target="../media/image479.png"/><Relationship Id="rId103" Type="http://schemas.openxmlformats.org/officeDocument/2006/relationships/image" Target="../media/image480.png"/><Relationship Id="rId104" Type="http://schemas.openxmlformats.org/officeDocument/2006/relationships/image" Target="../media/image481.png"/><Relationship Id="rId105" Type="http://schemas.openxmlformats.org/officeDocument/2006/relationships/image" Target="../media/image482.png"/><Relationship Id="rId106" Type="http://schemas.openxmlformats.org/officeDocument/2006/relationships/image" Target="../media/image483.png"/><Relationship Id="rId107" Type="http://schemas.openxmlformats.org/officeDocument/2006/relationships/image" Target="../media/image484.png"/><Relationship Id="rId108" Type="http://schemas.openxmlformats.org/officeDocument/2006/relationships/image" Target="../media/image485.png"/><Relationship Id="rId109" Type="http://schemas.openxmlformats.org/officeDocument/2006/relationships/image" Target="../media/image486.png"/><Relationship Id="rId110" Type="http://schemas.openxmlformats.org/officeDocument/2006/relationships/image" Target="../media/image487.png"/><Relationship Id="rId111" Type="http://schemas.openxmlformats.org/officeDocument/2006/relationships/image" Target="../media/image488.png"/><Relationship Id="rId112" Type="http://schemas.openxmlformats.org/officeDocument/2006/relationships/image" Target="../media/image489.png"/><Relationship Id="rId113" Type="http://schemas.openxmlformats.org/officeDocument/2006/relationships/image" Target="../media/image490.png"/><Relationship Id="rId114" Type="http://schemas.openxmlformats.org/officeDocument/2006/relationships/image" Target="../media/image491.png"/><Relationship Id="rId115" Type="http://schemas.openxmlformats.org/officeDocument/2006/relationships/image" Target="../media/image492.png"/><Relationship Id="rId116" Type="http://schemas.openxmlformats.org/officeDocument/2006/relationships/image" Target="../media/image493.png"/><Relationship Id="rId117" Type="http://schemas.openxmlformats.org/officeDocument/2006/relationships/image" Target="../media/image494.png"/><Relationship Id="rId118" Type="http://schemas.openxmlformats.org/officeDocument/2006/relationships/image" Target="../media/image495.png"/><Relationship Id="rId119" Type="http://schemas.openxmlformats.org/officeDocument/2006/relationships/image" Target="../media/image496.png"/><Relationship Id="rId120" Type="http://schemas.openxmlformats.org/officeDocument/2006/relationships/image" Target="../media/image497.png"/><Relationship Id="rId121" Type="http://schemas.openxmlformats.org/officeDocument/2006/relationships/image" Target="../media/image498.png"/><Relationship Id="rId122" Type="http://schemas.openxmlformats.org/officeDocument/2006/relationships/image" Target="../media/image499.png"/><Relationship Id="rId123" Type="http://schemas.openxmlformats.org/officeDocument/2006/relationships/image" Target="../media/image500.png"/><Relationship Id="rId124" Type="http://schemas.openxmlformats.org/officeDocument/2006/relationships/image" Target="../media/image501.png"/><Relationship Id="rId125" Type="http://schemas.openxmlformats.org/officeDocument/2006/relationships/image" Target="../media/image502.png"/><Relationship Id="rId126" Type="http://schemas.openxmlformats.org/officeDocument/2006/relationships/image" Target="../media/image503.png"/><Relationship Id="rId127" Type="http://schemas.openxmlformats.org/officeDocument/2006/relationships/image" Target="../media/image504.png"/><Relationship Id="rId128" Type="http://schemas.openxmlformats.org/officeDocument/2006/relationships/image" Target="../media/image505.png"/><Relationship Id="rId129" Type="http://schemas.openxmlformats.org/officeDocument/2006/relationships/image" Target="../media/image506.png"/><Relationship Id="rId130" Type="http://schemas.openxmlformats.org/officeDocument/2006/relationships/image" Target="../media/image507.png"/><Relationship Id="rId131" Type="http://schemas.openxmlformats.org/officeDocument/2006/relationships/image" Target="../media/image508.png"/><Relationship Id="rId132" Type="http://schemas.openxmlformats.org/officeDocument/2006/relationships/image" Target="../media/image509.png"/><Relationship Id="rId133" Type="http://schemas.openxmlformats.org/officeDocument/2006/relationships/image" Target="../media/image510.png"/><Relationship Id="rId134" Type="http://schemas.openxmlformats.org/officeDocument/2006/relationships/image" Target="../media/image511.png"/><Relationship Id="rId135" Type="http://schemas.openxmlformats.org/officeDocument/2006/relationships/image" Target="../media/image512.png"/><Relationship Id="rId13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11884" y="2736850"/>
            <a:ext cx="10141585" cy="2181225"/>
            <a:chOff x="1211884" y="2736850"/>
            <a:chExt cx="10141585" cy="21812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1884" y="2736850"/>
              <a:ext cx="10141585" cy="7040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6926" y="3285185"/>
              <a:ext cx="9429750" cy="7043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2530" y="3834383"/>
              <a:ext cx="3452876" cy="7040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4265" y="4425695"/>
              <a:ext cx="1681480" cy="4922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2836" y="4425695"/>
              <a:ext cx="1044320" cy="49225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27" y="391253"/>
            <a:ext cx="3934299" cy="1983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291084"/>
            <a:ext cx="11620500" cy="1639570"/>
            <a:chOff x="345947" y="291084"/>
            <a:chExt cx="11620500" cy="1639570"/>
          </a:xfrm>
        </p:grpSpPr>
        <p:sp>
          <p:nvSpPr>
            <p:cNvPr id="3" name="object 3" descr=""/>
            <p:cNvSpPr/>
            <p:nvPr/>
          </p:nvSpPr>
          <p:spPr>
            <a:xfrm>
              <a:off x="1659636" y="387096"/>
              <a:ext cx="10302240" cy="934719"/>
            </a:xfrm>
            <a:custGeom>
              <a:avLst/>
              <a:gdLst/>
              <a:ahLst/>
              <a:cxnLst/>
              <a:rect l="l" t="t" r="r" b="b"/>
              <a:pathLst>
                <a:path w="10302240" h="934719">
                  <a:moveTo>
                    <a:pt x="1030224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10302240" y="934212"/>
                  </a:lnTo>
                  <a:lnTo>
                    <a:pt x="1030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59636" y="387096"/>
              <a:ext cx="10302240" cy="934719"/>
            </a:xfrm>
            <a:custGeom>
              <a:avLst/>
              <a:gdLst/>
              <a:ahLst/>
              <a:cxnLst/>
              <a:rect l="l" t="t" r="r" b="b"/>
              <a:pathLst>
                <a:path w="10302240" h="934719">
                  <a:moveTo>
                    <a:pt x="0" y="934212"/>
                  </a:moveTo>
                  <a:lnTo>
                    <a:pt x="10302240" y="934212"/>
                  </a:lnTo>
                  <a:lnTo>
                    <a:pt x="10302240" y="0"/>
                  </a:lnTo>
                  <a:lnTo>
                    <a:pt x="0" y="0"/>
                  </a:lnTo>
                  <a:lnTo>
                    <a:pt x="0" y="93421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381" y="291084"/>
              <a:ext cx="1844040" cy="4922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6553" y="291084"/>
              <a:ext cx="1840992" cy="4922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" y="1102740"/>
              <a:ext cx="131064" cy="2788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424" y="1102740"/>
              <a:ext cx="469392" cy="27889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668" y="1102740"/>
              <a:ext cx="1044130" cy="27889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933" y="1102740"/>
              <a:ext cx="434340" cy="2788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7693" y="1102740"/>
              <a:ext cx="2783103" cy="2788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9337" y="1102740"/>
              <a:ext cx="479551" cy="2788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5201" y="1102740"/>
              <a:ext cx="1592579" cy="27889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0917" y="1102740"/>
              <a:ext cx="550672" cy="27889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80121" y="1102740"/>
              <a:ext cx="1517903" cy="27889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29445" y="1102740"/>
              <a:ext cx="409194" cy="2788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77171" y="1102740"/>
              <a:ext cx="1265301" cy="27889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8083" y="1102740"/>
              <a:ext cx="662940" cy="2788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08436" y="1102740"/>
              <a:ext cx="121920" cy="2788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692" y="1377061"/>
              <a:ext cx="4753749" cy="2788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9920" y="1377061"/>
              <a:ext cx="3222574" cy="2788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45754" y="1377061"/>
              <a:ext cx="1916684" cy="2788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73867" y="1377061"/>
              <a:ext cx="909066" cy="2788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692" y="1651381"/>
              <a:ext cx="2218474" cy="2788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99055" y="1651381"/>
              <a:ext cx="705916" cy="27889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48278" y="1651381"/>
              <a:ext cx="1426464" cy="27889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15307" y="1651381"/>
              <a:ext cx="425653" cy="2788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61508" y="1651381"/>
              <a:ext cx="782320" cy="27889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91505" y="1651381"/>
              <a:ext cx="342900" cy="2788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81064" y="1651381"/>
              <a:ext cx="1330794" cy="2788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69226" y="1651381"/>
              <a:ext cx="1424812" cy="27889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84438" y="1651381"/>
              <a:ext cx="121920" cy="278891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437692" y="2438145"/>
            <a:ext cx="9337675" cy="317500"/>
            <a:chOff x="437692" y="2438145"/>
            <a:chExt cx="9337675" cy="317500"/>
          </a:xfrm>
        </p:grpSpPr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7692" y="2438145"/>
              <a:ext cx="459486" cy="31699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8024" y="2438145"/>
              <a:ext cx="896988" cy="31699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3793" y="2438145"/>
              <a:ext cx="1009904" cy="31699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79243" y="2438145"/>
              <a:ext cx="422909" cy="31699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22143" y="2438145"/>
              <a:ext cx="796544" cy="31699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65855" y="2438145"/>
              <a:ext cx="510031" cy="31699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12387" y="2438145"/>
              <a:ext cx="481584" cy="31699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33011" y="2438145"/>
              <a:ext cx="512825" cy="31699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02657" y="2438145"/>
              <a:ext cx="409193" cy="31699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37937" y="2438145"/>
              <a:ext cx="1361147" cy="3169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73900" y="2476245"/>
              <a:ext cx="625601" cy="27889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95490" y="2476245"/>
              <a:ext cx="649604" cy="27889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74609" y="2476245"/>
              <a:ext cx="1461388" cy="27889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47733" y="2476245"/>
              <a:ext cx="726401" cy="27889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653016" y="2476245"/>
              <a:ext cx="121920" cy="278891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7692" y="3023361"/>
            <a:ext cx="143256" cy="278891"/>
          </a:xfrm>
          <a:prstGeom prst="rect">
            <a:avLst/>
          </a:prstGeom>
        </p:spPr>
      </p:pic>
      <p:grpSp>
        <p:nvGrpSpPr>
          <p:cNvPr id="50" name="object 50" descr=""/>
          <p:cNvGrpSpPr/>
          <p:nvPr/>
        </p:nvGrpSpPr>
        <p:grpSpPr>
          <a:xfrm>
            <a:off x="724204" y="3023361"/>
            <a:ext cx="9506585" cy="279400"/>
            <a:chOff x="724204" y="3023361"/>
            <a:chExt cx="9506585" cy="279400"/>
          </a:xfrm>
        </p:grpSpPr>
        <p:pic>
          <p:nvPicPr>
            <p:cNvPr id="51" name="object 5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4204" y="3023361"/>
              <a:ext cx="920686" cy="27889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01977" y="3023361"/>
              <a:ext cx="963510" cy="27889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89911" y="3023361"/>
              <a:ext cx="661035" cy="27889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78174" y="3023361"/>
              <a:ext cx="2088388" cy="27889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3825" y="3023361"/>
              <a:ext cx="434339" cy="27889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54344" y="3023361"/>
              <a:ext cx="406908" cy="27889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85052" y="3023361"/>
              <a:ext cx="1265301" cy="27889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073773" y="3023361"/>
              <a:ext cx="678560" cy="27889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674609" y="3023361"/>
              <a:ext cx="1215809" cy="27889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826753" y="3023361"/>
              <a:ext cx="883310" cy="27889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671303" y="3023361"/>
              <a:ext cx="268224" cy="27889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805416" y="3023361"/>
              <a:ext cx="361188" cy="278891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108691" y="3023361"/>
              <a:ext cx="121920" cy="278891"/>
            </a:xfrm>
            <a:prstGeom prst="rect">
              <a:avLst/>
            </a:prstGeom>
          </p:spPr>
        </p:pic>
      </p:grpSp>
      <p:pic>
        <p:nvPicPr>
          <p:cNvPr id="64" name="object 64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7692" y="3572255"/>
            <a:ext cx="143256" cy="278891"/>
          </a:xfrm>
          <a:prstGeom prst="rect">
            <a:avLst/>
          </a:prstGeom>
        </p:spPr>
      </p:pic>
      <p:grpSp>
        <p:nvGrpSpPr>
          <p:cNvPr id="65" name="object 65" descr=""/>
          <p:cNvGrpSpPr/>
          <p:nvPr/>
        </p:nvGrpSpPr>
        <p:grpSpPr>
          <a:xfrm>
            <a:off x="724204" y="3572255"/>
            <a:ext cx="7860665" cy="279400"/>
            <a:chOff x="724204" y="3572255"/>
            <a:chExt cx="7860665" cy="279400"/>
          </a:xfrm>
        </p:grpSpPr>
        <p:pic>
          <p:nvPicPr>
            <p:cNvPr id="66" name="object 6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4204" y="3572255"/>
              <a:ext cx="374903" cy="27889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6624" y="3572255"/>
              <a:ext cx="846328" cy="27889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24481" y="3572255"/>
              <a:ext cx="1116025" cy="27889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65755" y="3572255"/>
              <a:ext cx="903223" cy="278891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00906" y="3572255"/>
              <a:ext cx="425196" cy="27889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46855" y="3572255"/>
              <a:ext cx="782320" cy="27889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76850" y="3572255"/>
              <a:ext cx="259689" cy="27889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7605" y="3572255"/>
              <a:ext cx="479551" cy="27889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388229" y="3572255"/>
              <a:ext cx="810768" cy="27889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144132" y="3572255"/>
              <a:ext cx="662939" cy="27889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30873" y="3572255"/>
              <a:ext cx="1265643" cy="27889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919974" y="3572255"/>
              <a:ext cx="664845" cy="27889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451850" y="3572255"/>
              <a:ext cx="121920" cy="278891"/>
            </a:xfrm>
            <a:prstGeom prst="rect">
              <a:avLst/>
            </a:prstGeom>
          </p:spPr>
        </p:pic>
      </p:grpSp>
      <p:pic>
        <p:nvPicPr>
          <p:cNvPr id="79" name="object 7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7692" y="4120896"/>
            <a:ext cx="143256" cy="278892"/>
          </a:xfrm>
          <a:prstGeom prst="rect">
            <a:avLst/>
          </a:prstGeom>
        </p:spPr>
      </p:pic>
      <p:grpSp>
        <p:nvGrpSpPr>
          <p:cNvPr id="80" name="object 80" descr=""/>
          <p:cNvGrpSpPr/>
          <p:nvPr/>
        </p:nvGrpSpPr>
        <p:grpSpPr>
          <a:xfrm>
            <a:off x="724204" y="4120896"/>
            <a:ext cx="5574030" cy="279400"/>
            <a:chOff x="724204" y="4120896"/>
            <a:chExt cx="5574030" cy="279400"/>
          </a:xfrm>
        </p:grpSpPr>
        <p:pic>
          <p:nvPicPr>
            <p:cNvPr id="81" name="object 8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4204" y="4120896"/>
              <a:ext cx="374903" cy="27889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59484" y="4120896"/>
              <a:ext cx="3996512" cy="27889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002656" y="4120896"/>
              <a:ext cx="1295399" cy="278892"/>
            </a:xfrm>
            <a:prstGeom prst="rect">
              <a:avLst/>
            </a:prstGeom>
          </p:spPr>
        </p:pic>
      </p:grpSp>
      <p:pic>
        <p:nvPicPr>
          <p:cNvPr id="84" name="object 84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348348" y="4120896"/>
            <a:ext cx="4938014" cy="278892"/>
          </a:xfrm>
          <a:prstGeom prst="rect">
            <a:avLst/>
          </a:prstGeom>
        </p:spPr>
      </p:pic>
      <p:grpSp>
        <p:nvGrpSpPr>
          <p:cNvPr id="85" name="object 85" descr=""/>
          <p:cNvGrpSpPr/>
          <p:nvPr/>
        </p:nvGrpSpPr>
        <p:grpSpPr>
          <a:xfrm>
            <a:off x="724204" y="4394911"/>
            <a:ext cx="10066655" cy="279400"/>
            <a:chOff x="724204" y="4394911"/>
            <a:chExt cx="10066655" cy="279400"/>
          </a:xfrm>
        </p:grpSpPr>
        <p:pic>
          <p:nvPicPr>
            <p:cNvPr id="86" name="object 8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4204" y="4394911"/>
              <a:ext cx="510031" cy="279196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70736" y="4394911"/>
              <a:ext cx="881303" cy="279196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002790" y="4394911"/>
              <a:ext cx="452627" cy="27919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365501" y="4394911"/>
              <a:ext cx="1339723" cy="279196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35374" y="4394911"/>
              <a:ext cx="425196" cy="27919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81323" y="4394911"/>
              <a:ext cx="640079" cy="27919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577206" y="4394911"/>
              <a:ext cx="411937" cy="27919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914264" y="4394911"/>
              <a:ext cx="1006348" cy="27919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836284" y="4394911"/>
              <a:ext cx="653414" cy="27919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21500" y="4394911"/>
              <a:ext cx="1008481" cy="279196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82002" y="4394911"/>
              <a:ext cx="425196" cy="279196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727950" y="4394911"/>
              <a:ext cx="2054732" cy="279196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701783" y="4394911"/>
              <a:ext cx="1088707" cy="279196"/>
            </a:xfrm>
            <a:prstGeom prst="rect">
              <a:avLst/>
            </a:prstGeom>
          </p:spPr>
        </p:pic>
      </p:grpSp>
      <p:pic>
        <p:nvPicPr>
          <p:cNvPr id="99" name="object 9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7692" y="4944109"/>
            <a:ext cx="143256" cy="278892"/>
          </a:xfrm>
          <a:prstGeom prst="rect">
            <a:avLst/>
          </a:prstGeom>
        </p:spPr>
      </p:pic>
      <p:grpSp>
        <p:nvGrpSpPr>
          <p:cNvPr id="100" name="object 100" descr=""/>
          <p:cNvGrpSpPr/>
          <p:nvPr/>
        </p:nvGrpSpPr>
        <p:grpSpPr>
          <a:xfrm>
            <a:off x="724204" y="4944109"/>
            <a:ext cx="7579995" cy="279400"/>
            <a:chOff x="724204" y="4944109"/>
            <a:chExt cx="7579995" cy="279400"/>
          </a:xfrm>
        </p:grpSpPr>
        <p:pic>
          <p:nvPicPr>
            <p:cNvPr id="101" name="object 10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4204" y="4944109"/>
              <a:ext cx="374903" cy="27889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6624" y="4944109"/>
              <a:ext cx="846328" cy="27889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4481" y="4944109"/>
              <a:ext cx="434340" cy="27889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175001" y="4944109"/>
              <a:ext cx="411480" cy="278892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510281" y="4944109"/>
              <a:ext cx="1265643" cy="27889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97858" y="4944109"/>
              <a:ext cx="678179" cy="278892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299838" y="4944109"/>
              <a:ext cx="1229614" cy="278892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459856" y="4944109"/>
              <a:ext cx="1722373" cy="278892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098537" y="4944109"/>
              <a:ext cx="1136230" cy="278892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182102" y="4944109"/>
              <a:ext cx="121920" cy="278892"/>
            </a:xfrm>
            <a:prstGeom prst="rect">
              <a:avLst/>
            </a:prstGeom>
          </p:spPr>
        </p:pic>
      </p:grpSp>
      <p:grpSp>
        <p:nvGrpSpPr>
          <p:cNvPr id="111" name="object 111" descr=""/>
          <p:cNvGrpSpPr/>
          <p:nvPr/>
        </p:nvGrpSpPr>
        <p:grpSpPr>
          <a:xfrm>
            <a:off x="724204" y="5492800"/>
            <a:ext cx="5557520" cy="279400"/>
            <a:chOff x="724204" y="5492800"/>
            <a:chExt cx="5557520" cy="279400"/>
          </a:xfrm>
        </p:grpSpPr>
        <p:pic>
          <p:nvPicPr>
            <p:cNvPr id="112" name="object 11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4204" y="5492800"/>
              <a:ext cx="374903" cy="27889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6624" y="5492800"/>
              <a:ext cx="846328" cy="278892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824481" y="5492800"/>
              <a:ext cx="440944" cy="278892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216149" y="5492800"/>
              <a:ext cx="171450" cy="278892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330449" y="5492800"/>
              <a:ext cx="1584071" cy="278892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859402" y="5492800"/>
              <a:ext cx="438912" cy="278892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51070" y="5492800"/>
              <a:ext cx="830681" cy="278892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023993" y="5492800"/>
              <a:ext cx="402336" cy="278892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351652" y="5492800"/>
              <a:ext cx="930071" cy="278892"/>
            </a:xfrm>
            <a:prstGeom prst="rect">
              <a:avLst/>
            </a:prstGeom>
          </p:spPr>
        </p:pic>
      </p:grpSp>
      <p:grpSp>
        <p:nvGrpSpPr>
          <p:cNvPr id="121" name="object 121" descr=""/>
          <p:cNvGrpSpPr/>
          <p:nvPr/>
        </p:nvGrpSpPr>
        <p:grpSpPr>
          <a:xfrm>
            <a:off x="6226428" y="5492800"/>
            <a:ext cx="4072890" cy="279400"/>
            <a:chOff x="6226428" y="5492800"/>
            <a:chExt cx="4072890" cy="279400"/>
          </a:xfrm>
        </p:grpSpPr>
        <p:pic>
          <p:nvPicPr>
            <p:cNvPr id="122" name="object 122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226428" y="5492800"/>
              <a:ext cx="776985" cy="27889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892416" y="5492800"/>
              <a:ext cx="1205649" cy="278892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044941" y="5492800"/>
              <a:ext cx="558165" cy="278892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53957" y="5492800"/>
              <a:ext cx="810768" cy="278892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309861" y="5492800"/>
              <a:ext cx="411937" cy="278892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645395" y="5492800"/>
              <a:ext cx="653415" cy="278892"/>
            </a:xfrm>
            <a:prstGeom prst="rect">
              <a:avLst/>
            </a:prstGeom>
          </p:spPr>
        </p:pic>
      </p:grpSp>
      <p:pic>
        <p:nvPicPr>
          <p:cNvPr id="128" name="object 128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437692" y="5492800"/>
            <a:ext cx="143256" cy="553212"/>
          </a:xfrm>
          <a:prstGeom prst="rect">
            <a:avLst/>
          </a:prstGeom>
        </p:spPr>
      </p:pic>
      <p:grpSp>
        <p:nvGrpSpPr>
          <p:cNvPr id="129" name="object 129" descr=""/>
          <p:cNvGrpSpPr/>
          <p:nvPr/>
        </p:nvGrpSpPr>
        <p:grpSpPr>
          <a:xfrm>
            <a:off x="724204" y="5766815"/>
            <a:ext cx="8027670" cy="279400"/>
            <a:chOff x="724204" y="5766815"/>
            <a:chExt cx="8027670" cy="279400"/>
          </a:xfrm>
        </p:grpSpPr>
        <p:pic>
          <p:nvPicPr>
            <p:cNvPr id="130" name="object 130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24204" y="5766815"/>
              <a:ext cx="459486" cy="279196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091488" y="5766815"/>
              <a:ext cx="1556892" cy="27919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588386" y="5766815"/>
              <a:ext cx="440944" cy="279196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980055" y="5766815"/>
              <a:ext cx="976376" cy="279196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63974" y="5766815"/>
              <a:ext cx="342900" cy="279196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153534" y="5766815"/>
              <a:ext cx="1663573" cy="279196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767705" y="5766815"/>
              <a:ext cx="888276" cy="279196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604381" y="5766815"/>
              <a:ext cx="558165" cy="279196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112254" y="5766815"/>
              <a:ext cx="705916" cy="279196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761478" y="5766815"/>
              <a:ext cx="411479" cy="279196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098281" y="5766815"/>
              <a:ext cx="653415" cy="279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332231"/>
            <a:ext cx="1343187" cy="603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9038" y="2754884"/>
            <a:ext cx="53092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Merci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de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votre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attention,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68375" y="2169286"/>
            <a:ext cx="10269855" cy="919480"/>
            <a:chOff x="868375" y="2169286"/>
            <a:chExt cx="10269855" cy="9194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375" y="2169286"/>
              <a:ext cx="897686" cy="3093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2825" y="2169286"/>
              <a:ext cx="295656" cy="3093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0653" y="2169286"/>
              <a:ext cx="207263" cy="3093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1445" y="2169286"/>
              <a:ext cx="750951" cy="3093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156" y="2169286"/>
              <a:ext cx="121919" cy="3093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3115" y="2169286"/>
              <a:ext cx="3905313" cy="3093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0717" y="2169286"/>
              <a:ext cx="2037969" cy="3093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16975" y="2169286"/>
              <a:ext cx="766063" cy="3093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5804" y="2169286"/>
              <a:ext cx="1522222" cy="3093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375" y="2475610"/>
              <a:ext cx="1371345" cy="3093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9650" y="2475610"/>
              <a:ext cx="1831975" cy="30937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5279" y="2475610"/>
              <a:ext cx="1003579" cy="3093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6425" y="2475610"/>
              <a:ext cx="725804" cy="30937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31661" y="2475610"/>
              <a:ext cx="573023" cy="3093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4498" y="2432938"/>
              <a:ext cx="907783" cy="35356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83475" y="2432938"/>
              <a:ext cx="397764" cy="35356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13242" y="2475610"/>
              <a:ext cx="315468" cy="3093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86623" y="2475610"/>
              <a:ext cx="706754" cy="3093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16618" y="2475610"/>
              <a:ext cx="457657" cy="3093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86264" y="2475610"/>
              <a:ext cx="795527" cy="3093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12273" y="2475610"/>
              <a:ext cx="824788" cy="3093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8375" y="2778582"/>
              <a:ext cx="1667510" cy="30967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81072" y="2778582"/>
              <a:ext cx="1562353" cy="30967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3924" y="2778582"/>
              <a:ext cx="568960" cy="30967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59223" y="2778582"/>
              <a:ext cx="1145628" cy="30967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44566" y="2778582"/>
              <a:ext cx="1836928" cy="30967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14310" y="2778582"/>
              <a:ext cx="489712" cy="3096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51699" y="2778582"/>
              <a:ext cx="322325" cy="30967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33638" y="2778582"/>
              <a:ext cx="1205331" cy="3096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97975" y="2778582"/>
              <a:ext cx="1070190" cy="30967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49204" y="2778582"/>
              <a:ext cx="137159" cy="309676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868375" y="3352165"/>
            <a:ext cx="10274300" cy="658495"/>
            <a:chOff x="868375" y="3352165"/>
            <a:chExt cx="10274300" cy="658495"/>
          </a:xfrm>
        </p:grpSpPr>
        <p:pic>
          <p:nvPicPr>
            <p:cNvPr id="35" name="object 3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8375" y="3352165"/>
              <a:ext cx="587248" cy="35356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12494" y="3352165"/>
              <a:ext cx="2223897" cy="35356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73780" y="3352165"/>
              <a:ext cx="577088" cy="35356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10228" y="3352165"/>
              <a:ext cx="1498853" cy="35356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46090" y="3352165"/>
              <a:ext cx="473201" cy="35356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63666" y="3352165"/>
              <a:ext cx="1498498" cy="35356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20990" y="3352165"/>
              <a:ext cx="286511" cy="35356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66354" y="3352165"/>
              <a:ext cx="2943098" cy="35356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71352" y="3352165"/>
              <a:ext cx="570992" cy="35356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8375" y="3656965"/>
              <a:ext cx="1157287" cy="35356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64181" y="3656965"/>
              <a:ext cx="1851660" cy="35356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83508" y="3656965"/>
              <a:ext cx="137160" cy="353568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868375" y="4266946"/>
            <a:ext cx="10251440" cy="658495"/>
            <a:chOff x="868375" y="4266946"/>
            <a:chExt cx="10251440" cy="658495"/>
          </a:xfrm>
        </p:grpSpPr>
        <p:pic>
          <p:nvPicPr>
            <p:cNvPr id="48" name="object 4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68375" y="4266946"/>
              <a:ext cx="973620" cy="35356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0445" y="4266946"/>
              <a:ext cx="495807" cy="35356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32405" y="4266946"/>
              <a:ext cx="622198" cy="35356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70631" y="4266946"/>
              <a:ext cx="528319" cy="35356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36975" y="4266946"/>
              <a:ext cx="848563" cy="35356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15740" y="4266946"/>
              <a:ext cx="885799" cy="35356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46573" y="4266946"/>
              <a:ext cx="1829307" cy="35356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06793" y="4266946"/>
              <a:ext cx="1104595" cy="35356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645018" y="4266946"/>
              <a:ext cx="729615" cy="35356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298814" y="4266946"/>
              <a:ext cx="1275461" cy="35356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518268" y="4266946"/>
              <a:ext cx="440944" cy="353568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920604" y="4266946"/>
              <a:ext cx="1198879" cy="353568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8375" y="4571746"/>
              <a:ext cx="1731899" cy="353568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32887" y="4571746"/>
              <a:ext cx="691286" cy="35356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177540" y="4571746"/>
              <a:ext cx="581151" cy="35356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78936" y="4571746"/>
              <a:ext cx="1343152" cy="35356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965446" y="4571746"/>
              <a:ext cx="1083348" cy="35356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78905" y="4571746"/>
              <a:ext cx="1286128" cy="353568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13727" y="4571746"/>
              <a:ext cx="1178559" cy="35356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38438" y="4571746"/>
              <a:ext cx="705916" cy="353568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26702" y="4571746"/>
              <a:ext cx="384048" cy="35356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18726" y="4571746"/>
              <a:ext cx="183489" cy="35356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10166" y="4571746"/>
              <a:ext cx="137159" cy="353568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1655064" y="191719"/>
            <a:ext cx="10311765" cy="1035685"/>
            <a:chOff x="1655064" y="191719"/>
            <a:chExt cx="10311765" cy="1035685"/>
          </a:xfrm>
        </p:grpSpPr>
        <p:sp>
          <p:nvSpPr>
            <p:cNvPr id="72" name="object 72" descr=""/>
            <p:cNvSpPr/>
            <p:nvPr/>
          </p:nvSpPr>
          <p:spPr>
            <a:xfrm>
              <a:off x="1659636" y="288035"/>
              <a:ext cx="10302240" cy="934719"/>
            </a:xfrm>
            <a:custGeom>
              <a:avLst/>
              <a:gdLst/>
              <a:ahLst/>
              <a:cxnLst/>
              <a:rect l="l" t="t" r="r" b="b"/>
              <a:pathLst>
                <a:path w="10302240" h="934719">
                  <a:moveTo>
                    <a:pt x="10302240" y="0"/>
                  </a:moveTo>
                  <a:lnTo>
                    <a:pt x="0" y="0"/>
                  </a:lnTo>
                  <a:lnTo>
                    <a:pt x="0" y="934211"/>
                  </a:lnTo>
                  <a:lnTo>
                    <a:pt x="10302240" y="934211"/>
                  </a:lnTo>
                  <a:lnTo>
                    <a:pt x="1030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59636" y="288035"/>
              <a:ext cx="10302240" cy="934719"/>
            </a:xfrm>
            <a:custGeom>
              <a:avLst/>
              <a:gdLst/>
              <a:ahLst/>
              <a:cxnLst/>
              <a:rect l="l" t="t" r="r" b="b"/>
              <a:pathLst>
                <a:path w="10302240" h="934719">
                  <a:moveTo>
                    <a:pt x="0" y="934211"/>
                  </a:moveTo>
                  <a:lnTo>
                    <a:pt x="10302240" y="934211"/>
                  </a:lnTo>
                  <a:lnTo>
                    <a:pt x="10302240" y="0"/>
                  </a:lnTo>
                  <a:lnTo>
                    <a:pt x="0" y="0"/>
                  </a:lnTo>
                  <a:lnTo>
                    <a:pt x="0" y="93421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59382" y="191719"/>
              <a:ext cx="603504" cy="492556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157730" y="191719"/>
              <a:ext cx="2353818" cy="49255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37888" y="191719"/>
              <a:ext cx="796543" cy="49255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131308" y="191719"/>
              <a:ext cx="1613662" cy="492556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661658" y="191719"/>
              <a:ext cx="2580386" cy="49255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156827" y="191719"/>
              <a:ext cx="1824227" cy="492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338" y="1255775"/>
            <a:ext cx="11356340" cy="591820"/>
            <a:chOff x="345338" y="1255775"/>
            <a:chExt cx="11356340" cy="5918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38" y="1255775"/>
              <a:ext cx="8749131" cy="3169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631" y="1255775"/>
              <a:ext cx="1674749" cy="3169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9097" y="1255775"/>
              <a:ext cx="892048" cy="3169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38" y="1529791"/>
              <a:ext cx="1349628" cy="3172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6041" y="1529791"/>
              <a:ext cx="657224" cy="3172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2782" y="1529791"/>
              <a:ext cx="2150237" cy="3172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200" y="1529791"/>
              <a:ext cx="514096" cy="3172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3731" y="1529791"/>
              <a:ext cx="1038987" cy="3172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5187" y="1529791"/>
              <a:ext cx="1659636" cy="3172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6206" y="1529791"/>
              <a:ext cx="121920" cy="31729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45338" y="2078989"/>
            <a:ext cx="9098280" cy="317500"/>
            <a:chOff x="345338" y="2078989"/>
            <a:chExt cx="9098280" cy="317500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338" y="2078989"/>
              <a:ext cx="596188" cy="31699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3122" y="2078989"/>
              <a:ext cx="609600" cy="31699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3641" y="2078989"/>
              <a:ext cx="1273429" cy="3169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7601" y="2078989"/>
              <a:ext cx="491744" cy="31699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85845" y="2078989"/>
              <a:ext cx="400304" cy="3169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7033" y="2078989"/>
              <a:ext cx="1399032" cy="3169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68595" y="2078989"/>
              <a:ext cx="657225" cy="3169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5336" y="2078989"/>
              <a:ext cx="949807" cy="3169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31889" y="2078989"/>
              <a:ext cx="636269" cy="3169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03389" y="2078989"/>
              <a:ext cx="1136230" cy="3169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82382" y="2078989"/>
              <a:ext cx="1558925" cy="3169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21419" y="2078989"/>
              <a:ext cx="121920" cy="316991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345338" y="2659633"/>
            <a:ext cx="11202035" cy="279400"/>
            <a:chOff x="345338" y="2659633"/>
            <a:chExt cx="11202035" cy="279400"/>
          </a:xfrm>
        </p:grpSpPr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338" y="2659633"/>
              <a:ext cx="457200" cy="2788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1098" y="2659633"/>
              <a:ext cx="411480" cy="27889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7902" y="2659633"/>
              <a:ext cx="604265" cy="2788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92326" y="2659633"/>
              <a:ext cx="505968" cy="2788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34286" y="2659633"/>
              <a:ext cx="510031" cy="27889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80817" y="2659633"/>
              <a:ext cx="757123" cy="27889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75761" y="2659633"/>
              <a:ext cx="1195603" cy="27889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62627" y="2659633"/>
              <a:ext cx="681228" cy="27889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69180" y="2659633"/>
              <a:ext cx="881303" cy="27889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99760" y="2659633"/>
              <a:ext cx="1045375" cy="27889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75374" y="2659633"/>
              <a:ext cx="708659" cy="27889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04785" y="2659633"/>
              <a:ext cx="558165" cy="27889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12277" y="2659633"/>
              <a:ext cx="1102702" cy="27889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65743" y="2659633"/>
              <a:ext cx="411479" cy="27889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01022" y="2659633"/>
              <a:ext cx="890777" cy="27889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7031" y="2659633"/>
              <a:ext cx="425196" cy="27889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372979" y="2659633"/>
              <a:ext cx="473862" cy="2788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793857" y="2659633"/>
              <a:ext cx="753465" cy="27889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421745" y="2659633"/>
              <a:ext cx="121920" cy="278891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45338" y="3176651"/>
            <a:ext cx="11374120" cy="591820"/>
            <a:chOff x="345338" y="3176651"/>
            <a:chExt cx="11374120" cy="591820"/>
          </a:xfrm>
        </p:grpSpPr>
        <p:pic>
          <p:nvPicPr>
            <p:cNvPr id="47" name="object 4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5338" y="3176651"/>
              <a:ext cx="11373967" cy="31699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5338" y="3450971"/>
              <a:ext cx="1287145" cy="31699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5269" y="3450971"/>
              <a:ext cx="121919" cy="316991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345338" y="3941648"/>
            <a:ext cx="11417300" cy="1546225"/>
            <a:chOff x="345338" y="3941648"/>
            <a:chExt cx="11417300" cy="1546225"/>
          </a:xfrm>
        </p:grpSpPr>
        <p:pic>
          <p:nvPicPr>
            <p:cNvPr id="51" name="object 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5338" y="3941648"/>
              <a:ext cx="11205718" cy="31729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5338" y="4188282"/>
              <a:ext cx="11416792" cy="31729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5338" y="4431156"/>
              <a:ext cx="6735953" cy="31699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72554" y="4469256"/>
              <a:ext cx="121920" cy="27889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89050" y="4716144"/>
              <a:ext cx="555142" cy="27889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69465" y="4678044"/>
              <a:ext cx="810158" cy="31699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08605" y="4678044"/>
              <a:ext cx="655319" cy="31699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93821" y="4678044"/>
              <a:ext cx="400303" cy="31699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55010" y="4678044"/>
              <a:ext cx="852017" cy="31699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43171" y="4678044"/>
              <a:ext cx="963549" cy="31699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57571" y="4716144"/>
              <a:ext cx="661035" cy="27889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02538" y="4716144"/>
              <a:ext cx="143255" cy="52578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545836" y="4716144"/>
              <a:ext cx="1238173" cy="27889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34810" y="4716144"/>
              <a:ext cx="347472" cy="27889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030465" y="4716144"/>
              <a:ext cx="1538224" cy="27889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499983" y="4716144"/>
              <a:ext cx="440944" cy="27889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891650" y="4716144"/>
              <a:ext cx="473455" cy="27889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12274" y="4716144"/>
              <a:ext cx="757123" cy="2788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89050" y="4963033"/>
              <a:ext cx="585622" cy="27889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93849" y="4924933"/>
              <a:ext cx="1411477" cy="31699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44114" y="4924933"/>
              <a:ext cx="977391" cy="31699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889248" y="4963033"/>
              <a:ext cx="527685" cy="27889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76927" y="4963033"/>
              <a:ext cx="425196" cy="27889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25924" y="4963033"/>
              <a:ext cx="1006716" cy="27889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72327" y="4963033"/>
              <a:ext cx="414223" cy="27889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013957" y="4963033"/>
              <a:ext cx="1006347" cy="27889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942073" y="4963033"/>
              <a:ext cx="1680718" cy="27889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571610" y="4963033"/>
              <a:ext cx="1055484" cy="27889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60686" y="4963033"/>
              <a:ext cx="558165" cy="27889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072750" y="4963033"/>
              <a:ext cx="564260" cy="27889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589640" y="4963033"/>
              <a:ext cx="1121664" cy="27889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89050" y="5208397"/>
              <a:ext cx="473862" cy="27889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0029" y="5208397"/>
              <a:ext cx="757123" cy="278892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345338" y="5583631"/>
            <a:ext cx="9660890" cy="317500"/>
            <a:chOff x="345338" y="5583631"/>
            <a:chExt cx="9660890" cy="317500"/>
          </a:xfrm>
        </p:grpSpPr>
        <p:pic>
          <p:nvPicPr>
            <p:cNvPr id="85" name="object 8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45338" y="5621731"/>
              <a:ext cx="626745" cy="27889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6170" y="5621731"/>
              <a:ext cx="1238275" cy="27889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95245" y="5621731"/>
              <a:ext cx="347471" cy="27889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90901" y="5621731"/>
              <a:ext cx="1538224" cy="278891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60292" y="5621731"/>
              <a:ext cx="600075" cy="278891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859656" y="5856376"/>
              <a:ext cx="1935480" cy="10795"/>
            </a:xfrm>
            <a:custGeom>
              <a:avLst/>
              <a:gdLst/>
              <a:ahLst/>
              <a:cxnLst/>
              <a:rect l="l" t="t" r="r" b="b"/>
              <a:pathLst>
                <a:path w="1935479" h="10795">
                  <a:moveTo>
                    <a:pt x="1935480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935480" y="10667"/>
                  </a:lnTo>
                  <a:lnTo>
                    <a:pt x="1935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01312" y="5621731"/>
              <a:ext cx="425196" cy="278891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747260" y="5621731"/>
              <a:ext cx="473456" cy="27889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67883" y="5621731"/>
              <a:ext cx="753465" cy="278891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95771" y="5621731"/>
              <a:ext cx="545846" cy="27889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262369" y="5583631"/>
              <a:ext cx="896112" cy="316991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091425" y="5583631"/>
              <a:ext cx="422909" cy="31699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434325" y="5583631"/>
              <a:ext cx="789787" cy="316991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170798" y="5583631"/>
              <a:ext cx="567690" cy="31699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682862" y="5583631"/>
              <a:ext cx="1310131" cy="316991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83774" y="5621731"/>
              <a:ext cx="121920" cy="278891"/>
            </a:xfrm>
            <a:prstGeom prst="rect">
              <a:avLst/>
            </a:prstGeom>
          </p:spPr>
        </p:pic>
      </p:grpSp>
      <p:pic>
        <p:nvPicPr>
          <p:cNvPr id="101" name="object 101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00098" y="191719"/>
            <a:ext cx="8420989" cy="492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4255" y="1620011"/>
            <a:ext cx="1844039" cy="756285"/>
            <a:chOff x="524255" y="1620011"/>
            <a:chExt cx="1844039" cy="756285"/>
          </a:xfrm>
        </p:grpSpPr>
        <p:sp>
          <p:nvSpPr>
            <p:cNvPr id="3" name="object 3" descr=""/>
            <p:cNvSpPr/>
            <p:nvPr/>
          </p:nvSpPr>
          <p:spPr>
            <a:xfrm>
              <a:off x="530351" y="1626107"/>
              <a:ext cx="1831975" cy="744220"/>
            </a:xfrm>
            <a:custGeom>
              <a:avLst/>
              <a:gdLst/>
              <a:ahLst/>
              <a:cxnLst/>
              <a:rect l="l" t="t" r="r" b="b"/>
              <a:pathLst>
                <a:path w="1831975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1707896" y="0"/>
                  </a:lnTo>
                  <a:lnTo>
                    <a:pt x="1756142" y="9741"/>
                  </a:lnTo>
                  <a:lnTo>
                    <a:pt x="1795541" y="36306"/>
                  </a:lnTo>
                  <a:lnTo>
                    <a:pt x="1822106" y="75705"/>
                  </a:lnTo>
                  <a:lnTo>
                    <a:pt x="1831848" y="123951"/>
                  </a:lnTo>
                  <a:lnTo>
                    <a:pt x="1831848" y="619759"/>
                  </a:lnTo>
                  <a:lnTo>
                    <a:pt x="1822106" y="668006"/>
                  </a:lnTo>
                  <a:lnTo>
                    <a:pt x="1795541" y="707405"/>
                  </a:lnTo>
                  <a:lnTo>
                    <a:pt x="1756142" y="733970"/>
                  </a:lnTo>
                  <a:lnTo>
                    <a:pt x="1707896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906" y="1809241"/>
              <a:ext cx="1598548" cy="1950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106" y="1976881"/>
              <a:ext cx="661847" cy="19507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524255" y="2496311"/>
            <a:ext cx="1844039" cy="981710"/>
            <a:chOff x="524255" y="2496311"/>
            <a:chExt cx="1844039" cy="981710"/>
          </a:xfrm>
        </p:grpSpPr>
        <p:sp>
          <p:nvSpPr>
            <p:cNvPr id="7" name="object 7" descr=""/>
            <p:cNvSpPr/>
            <p:nvPr/>
          </p:nvSpPr>
          <p:spPr>
            <a:xfrm>
              <a:off x="530351" y="2502407"/>
              <a:ext cx="1831975" cy="969644"/>
            </a:xfrm>
            <a:custGeom>
              <a:avLst/>
              <a:gdLst/>
              <a:ahLst/>
              <a:cxnLst/>
              <a:rect l="l" t="t" r="r" b="b"/>
              <a:pathLst>
                <a:path w="1831975" h="969645">
                  <a:moveTo>
                    <a:pt x="0" y="77596"/>
                  </a:moveTo>
                  <a:lnTo>
                    <a:pt x="6101" y="47416"/>
                  </a:lnTo>
                  <a:lnTo>
                    <a:pt x="22739" y="22748"/>
                  </a:lnTo>
                  <a:lnTo>
                    <a:pt x="47416" y="6105"/>
                  </a:lnTo>
                  <a:lnTo>
                    <a:pt x="77635" y="0"/>
                  </a:lnTo>
                  <a:lnTo>
                    <a:pt x="1754251" y="0"/>
                  </a:lnTo>
                  <a:lnTo>
                    <a:pt x="1784431" y="6105"/>
                  </a:lnTo>
                  <a:lnTo>
                    <a:pt x="1809099" y="22748"/>
                  </a:lnTo>
                  <a:lnTo>
                    <a:pt x="1825742" y="47416"/>
                  </a:lnTo>
                  <a:lnTo>
                    <a:pt x="1831848" y="77596"/>
                  </a:lnTo>
                  <a:lnTo>
                    <a:pt x="1831848" y="891666"/>
                  </a:lnTo>
                  <a:lnTo>
                    <a:pt x="1825742" y="921847"/>
                  </a:lnTo>
                  <a:lnTo>
                    <a:pt x="1809099" y="946515"/>
                  </a:lnTo>
                  <a:lnTo>
                    <a:pt x="1784431" y="963158"/>
                  </a:lnTo>
                  <a:lnTo>
                    <a:pt x="1754251" y="969263"/>
                  </a:lnTo>
                  <a:lnTo>
                    <a:pt x="77635" y="969263"/>
                  </a:lnTo>
                  <a:lnTo>
                    <a:pt x="47416" y="963158"/>
                  </a:lnTo>
                  <a:lnTo>
                    <a:pt x="22739" y="946515"/>
                  </a:lnTo>
                  <a:lnTo>
                    <a:pt x="6101" y="921847"/>
                  </a:lnTo>
                  <a:lnTo>
                    <a:pt x="0" y="891666"/>
                  </a:lnTo>
                  <a:lnTo>
                    <a:pt x="0" y="775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042" y="2565145"/>
              <a:ext cx="1095654" cy="1706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42" y="2732481"/>
              <a:ext cx="85343" cy="3390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254" y="2732481"/>
              <a:ext cx="346709" cy="1709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254" y="2900806"/>
              <a:ext cx="1247673" cy="17068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254" y="3068446"/>
              <a:ext cx="1277620" cy="1706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254" y="3236086"/>
              <a:ext cx="878052" cy="170687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524255" y="5649467"/>
            <a:ext cx="1844039" cy="486409"/>
            <a:chOff x="524255" y="5649467"/>
            <a:chExt cx="1844039" cy="486409"/>
          </a:xfrm>
        </p:grpSpPr>
        <p:sp>
          <p:nvSpPr>
            <p:cNvPr id="15" name="object 15" descr=""/>
            <p:cNvSpPr/>
            <p:nvPr/>
          </p:nvSpPr>
          <p:spPr>
            <a:xfrm>
              <a:off x="530351" y="5655563"/>
              <a:ext cx="1831975" cy="474345"/>
            </a:xfrm>
            <a:custGeom>
              <a:avLst/>
              <a:gdLst/>
              <a:ahLst/>
              <a:cxnLst/>
              <a:rect l="l" t="t" r="r" b="b"/>
              <a:pathLst>
                <a:path w="1831975" h="474345">
                  <a:moveTo>
                    <a:pt x="0" y="131267"/>
                  </a:moveTo>
                  <a:lnTo>
                    <a:pt x="10316" y="80174"/>
                  </a:lnTo>
                  <a:lnTo>
                    <a:pt x="38449" y="38449"/>
                  </a:lnTo>
                  <a:lnTo>
                    <a:pt x="80174" y="10316"/>
                  </a:lnTo>
                  <a:lnTo>
                    <a:pt x="131267" y="0"/>
                  </a:lnTo>
                  <a:lnTo>
                    <a:pt x="1700530" y="0"/>
                  </a:lnTo>
                  <a:lnTo>
                    <a:pt x="1751641" y="10316"/>
                  </a:lnTo>
                  <a:lnTo>
                    <a:pt x="1793382" y="38449"/>
                  </a:lnTo>
                  <a:lnTo>
                    <a:pt x="1821527" y="80174"/>
                  </a:lnTo>
                  <a:lnTo>
                    <a:pt x="1831848" y="131267"/>
                  </a:lnTo>
                  <a:lnTo>
                    <a:pt x="1831848" y="342696"/>
                  </a:lnTo>
                  <a:lnTo>
                    <a:pt x="1821527" y="393789"/>
                  </a:lnTo>
                  <a:lnTo>
                    <a:pt x="1793382" y="435514"/>
                  </a:lnTo>
                  <a:lnTo>
                    <a:pt x="1751641" y="463647"/>
                  </a:lnTo>
                  <a:lnTo>
                    <a:pt x="1700530" y="473964"/>
                  </a:lnTo>
                  <a:lnTo>
                    <a:pt x="131267" y="473964"/>
                  </a:lnTo>
                  <a:lnTo>
                    <a:pt x="80174" y="463647"/>
                  </a:lnTo>
                  <a:lnTo>
                    <a:pt x="38449" y="435514"/>
                  </a:lnTo>
                  <a:lnTo>
                    <a:pt x="10316" y="393789"/>
                  </a:lnTo>
                  <a:lnTo>
                    <a:pt x="0" y="342696"/>
                  </a:lnTo>
                  <a:lnTo>
                    <a:pt x="0" y="13126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952" y="5807963"/>
              <a:ext cx="966647" cy="170687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3442715" y="1620011"/>
            <a:ext cx="1844039" cy="756285"/>
            <a:chOff x="3442715" y="1620011"/>
            <a:chExt cx="1844039" cy="756285"/>
          </a:xfrm>
        </p:grpSpPr>
        <p:sp>
          <p:nvSpPr>
            <p:cNvPr id="18" name="object 18" descr=""/>
            <p:cNvSpPr/>
            <p:nvPr/>
          </p:nvSpPr>
          <p:spPr>
            <a:xfrm>
              <a:off x="3448811" y="1626107"/>
              <a:ext cx="1831975" cy="744220"/>
            </a:xfrm>
            <a:custGeom>
              <a:avLst/>
              <a:gdLst/>
              <a:ahLst/>
              <a:cxnLst/>
              <a:rect l="l" t="t" r="r" b="b"/>
              <a:pathLst>
                <a:path w="1831975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1707896" y="0"/>
                  </a:lnTo>
                  <a:lnTo>
                    <a:pt x="1756142" y="9741"/>
                  </a:lnTo>
                  <a:lnTo>
                    <a:pt x="1795541" y="36306"/>
                  </a:lnTo>
                  <a:lnTo>
                    <a:pt x="1822106" y="75705"/>
                  </a:lnTo>
                  <a:lnTo>
                    <a:pt x="1831848" y="123951"/>
                  </a:lnTo>
                  <a:lnTo>
                    <a:pt x="1831848" y="619759"/>
                  </a:lnTo>
                  <a:lnTo>
                    <a:pt x="1822106" y="668006"/>
                  </a:lnTo>
                  <a:lnTo>
                    <a:pt x="1795541" y="707405"/>
                  </a:lnTo>
                  <a:lnTo>
                    <a:pt x="1756142" y="733970"/>
                  </a:lnTo>
                  <a:lnTo>
                    <a:pt x="1707896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6451" y="1809241"/>
              <a:ext cx="1603121" cy="1950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9039" y="1976881"/>
              <a:ext cx="1307084" cy="195072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3442715" y="2496311"/>
            <a:ext cx="1844039" cy="981710"/>
            <a:chOff x="3442715" y="2496311"/>
            <a:chExt cx="1844039" cy="981710"/>
          </a:xfrm>
        </p:grpSpPr>
        <p:sp>
          <p:nvSpPr>
            <p:cNvPr id="22" name="object 22" descr=""/>
            <p:cNvSpPr/>
            <p:nvPr/>
          </p:nvSpPr>
          <p:spPr>
            <a:xfrm>
              <a:off x="3448811" y="2502407"/>
              <a:ext cx="1831975" cy="969644"/>
            </a:xfrm>
            <a:custGeom>
              <a:avLst/>
              <a:gdLst/>
              <a:ahLst/>
              <a:cxnLst/>
              <a:rect l="l" t="t" r="r" b="b"/>
              <a:pathLst>
                <a:path w="1831975" h="969645">
                  <a:moveTo>
                    <a:pt x="0" y="77596"/>
                  </a:moveTo>
                  <a:lnTo>
                    <a:pt x="6105" y="47416"/>
                  </a:lnTo>
                  <a:lnTo>
                    <a:pt x="22748" y="22748"/>
                  </a:lnTo>
                  <a:lnTo>
                    <a:pt x="47416" y="6105"/>
                  </a:lnTo>
                  <a:lnTo>
                    <a:pt x="77597" y="0"/>
                  </a:lnTo>
                  <a:lnTo>
                    <a:pt x="1754251" y="0"/>
                  </a:lnTo>
                  <a:lnTo>
                    <a:pt x="1784431" y="6105"/>
                  </a:lnTo>
                  <a:lnTo>
                    <a:pt x="1809099" y="22748"/>
                  </a:lnTo>
                  <a:lnTo>
                    <a:pt x="1825742" y="47416"/>
                  </a:lnTo>
                  <a:lnTo>
                    <a:pt x="1831848" y="77596"/>
                  </a:lnTo>
                  <a:lnTo>
                    <a:pt x="1831848" y="891666"/>
                  </a:lnTo>
                  <a:lnTo>
                    <a:pt x="1825742" y="921847"/>
                  </a:lnTo>
                  <a:lnTo>
                    <a:pt x="1809099" y="946515"/>
                  </a:lnTo>
                  <a:lnTo>
                    <a:pt x="1784431" y="963158"/>
                  </a:lnTo>
                  <a:lnTo>
                    <a:pt x="1754251" y="969263"/>
                  </a:lnTo>
                  <a:lnTo>
                    <a:pt x="77597" y="969263"/>
                  </a:lnTo>
                  <a:lnTo>
                    <a:pt x="47416" y="963158"/>
                  </a:lnTo>
                  <a:lnTo>
                    <a:pt x="22748" y="946515"/>
                  </a:lnTo>
                  <a:lnTo>
                    <a:pt x="6105" y="921847"/>
                  </a:lnTo>
                  <a:lnTo>
                    <a:pt x="0" y="891666"/>
                  </a:lnTo>
                  <a:lnTo>
                    <a:pt x="0" y="775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3111" y="2732481"/>
              <a:ext cx="1095654" cy="17099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3111" y="2900806"/>
              <a:ext cx="85344" cy="33832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5323" y="2900806"/>
              <a:ext cx="874395" cy="1706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5323" y="3068446"/>
              <a:ext cx="388620" cy="170687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3442715" y="3598164"/>
            <a:ext cx="1844039" cy="1894839"/>
            <a:chOff x="3442715" y="3598164"/>
            <a:chExt cx="1844039" cy="1894839"/>
          </a:xfrm>
        </p:grpSpPr>
        <p:sp>
          <p:nvSpPr>
            <p:cNvPr id="28" name="object 28" descr=""/>
            <p:cNvSpPr/>
            <p:nvPr/>
          </p:nvSpPr>
          <p:spPr>
            <a:xfrm>
              <a:off x="3448811" y="3604260"/>
              <a:ext cx="1831975" cy="1882139"/>
            </a:xfrm>
            <a:custGeom>
              <a:avLst/>
              <a:gdLst/>
              <a:ahLst/>
              <a:cxnLst/>
              <a:rect l="l" t="t" r="r" b="b"/>
              <a:pathLst>
                <a:path w="1831975" h="1882139">
                  <a:moveTo>
                    <a:pt x="0" y="146684"/>
                  </a:moveTo>
                  <a:lnTo>
                    <a:pt x="7476" y="100315"/>
                  </a:lnTo>
                  <a:lnTo>
                    <a:pt x="28297" y="60048"/>
                  </a:lnTo>
                  <a:lnTo>
                    <a:pt x="60048" y="28297"/>
                  </a:lnTo>
                  <a:lnTo>
                    <a:pt x="100315" y="7476"/>
                  </a:lnTo>
                  <a:lnTo>
                    <a:pt x="146685" y="0"/>
                  </a:lnTo>
                  <a:lnTo>
                    <a:pt x="1685163" y="0"/>
                  </a:lnTo>
                  <a:lnTo>
                    <a:pt x="1731532" y="7476"/>
                  </a:lnTo>
                  <a:lnTo>
                    <a:pt x="1771799" y="28297"/>
                  </a:lnTo>
                  <a:lnTo>
                    <a:pt x="1803550" y="60048"/>
                  </a:lnTo>
                  <a:lnTo>
                    <a:pt x="1824371" y="100315"/>
                  </a:lnTo>
                  <a:lnTo>
                    <a:pt x="1831848" y="146684"/>
                  </a:lnTo>
                  <a:lnTo>
                    <a:pt x="1831848" y="1735454"/>
                  </a:lnTo>
                  <a:lnTo>
                    <a:pt x="1824371" y="1781824"/>
                  </a:lnTo>
                  <a:lnTo>
                    <a:pt x="1803550" y="1822091"/>
                  </a:lnTo>
                  <a:lnTo>
                    <a:pt x="1771799" y="1853842"/>
                  </a:lnTo>
                  <a:lnTo>
                    <a:pt x="1731532" y="1874663"/>
                  </a:lnTo>
                  <a:lnTo>
                    <a:pt x="1685163" y="1882139"/>
                  </a:lnTo>
                  <a:lnTo>
                    <a:pt x="146685" y="1882139"/>
                  </a:lnTo>
                  <a:lnTo>
                    <a:pt x="100315" y="1874663"/>
                  </a:lnTo>
                  <a:lnTo>
                    <a:pt x="60048" y="1853842"/>
                  </a:lnTo>
                  <a:lnTo>
                    <a:pt x="28297" y="1822091"/>
                  </a:lnTo>
                  <a:lnTo>
                    <a:pt x="7476" y="1781824"/>
                  </a:lnTo>
                  <a:lnTo>
                    <a:pt x="0" y="1735454"/>
                  </a:lnTo>
                  <a:lnTo>
                    <a:pt x="0" y="146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3177" y="3704285"/>
              <a:ext cx="801674" cy="17099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3177" y="3872484"/>
              <a:ext cx="85344" cy="17068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55389" y="3872484"/>
              <a:ext cx="1230947" cy="1706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55389" y="4040124"/>
              <a:ext cx="1189583" cy="1706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55389" y="4207764"/>
              <a:ext cx="1474089" cy="1706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55389" y="4375404"/>
              <a:ext cx="598703" cy="1706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3177" y="4543044"/>
              <a:ext cx="85344" cy="17068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55389" y="4543044"/>
              <a:ext cx="1166190" cy="17068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3177" y="4878019"/>
              <a:ext cx="85344" cy="17099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55389" y="4710684"/>
              <a:ext cx="1247673" cy="33832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5389" y="5046218"/>
              <a:ext cx="1387728" cy="17068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55389" y="5213858"/>
              <a:ext cx="664121" cy="170688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3442715" y="5649467"/>
            <a:ext cx="1844039" cy="486409"/>
            <a:chOff x="3442715" y="5649467"/>
            <a:chExt cx="1844039" cy="486409"/>
          </a:xfrm>
        </p:grpSpPr>
        <p:sp>
          <p:nvSpPr>
            <p:cNvPr id="42" name="object 42" descr=""/>
            <p:cNvSpPr/>
            <p:nvPr/>
          </p:nvSpPr>
          <p:spPr>
            <a:xfrm>
              <a:off x="3448811" y="5655563"/>
              <a:ext cx="1831975" cy="474345"/>
            </a:xfrm>
            <a:custGeom>
              <a:avLst/>
              <a:gdLst/>
              <a:ahLst/>
              <a:cxnLst/>
              <a:rect l="l" t="t" r="r" b="b"/>
              <a:pathLst>
                <a:path w="1831975" h="474345">
                  <a:moveTo>
                    <a:pt x="0" y="131267"/>
                  </a:moveTo>
                  <a:lnTo>
                    <a:pt x="10320" y="80174"/>
                  </a:lnTo>
                  <a:lnTo>
                    <a:pt x="38465" y="38449"/>
                  </a:lnTo>
                  <a:lnTo>
                    <a:pt x="80206" y="10316"/>
                  </a:lnTo>
                  <a:lnTo>
                    <a:pt x="131317" y="0"/>
                  </a:lnTo>
                  <a:lnTo>
                    <a:pt x="1700529" y="0"/>
                  </a:lnTo>
                  <a:lnTo>
                    <a:pt x="1751641" y="10316"/>
                  </a:lnTo>
                  <a:lnTo>
                    <a:pt x="1793382" y="38449"/>
                  </a:lnTo>
                  <a:lnTo>
                    <a:pt x="1821527" y="80174"/>
                  </a:lnTo>
                  <a:lnTo>
                    <a:pt x="1831848" y="131267"/>
                  </a:lnTo>
                  <a:lnTo>
                    <a:pt x="1831848" y="342696"/>
                  </a:lnTo>
                  <a:lnTo>
                    <a:pt x="1821527" y="393789"/>
                  </a:lnTo>
                  <a:lnTo>
                    <a:pt x="1793382" y="435514"/>
                  </a:lnTo>
                  <a:lnTo>
                    <a:pt x="1751641" y="463647"/>
                  </a:lnTo>
                  <a:lnTo>
                    <a:pt x="1700529" y="473964"/>
                  </a:lnTo>
                  <a:lnTo>
                    <a:pt x="131317" y="473964"/>
                  </a:lnTo>
                  <a:lnTo>
                    <a:pt x="80206" y="463647"/>
                  </a:lnTo>
                  <a:lnTo>
                    <a:pt x="38465" y="435514"/>
                  </a:lnTo>
                  <a:lnTo>
                    <a:pt x="10320" y="393789"/>
                  </a:lnTo>
                  <a:lnTo>
                    <a:pt x="0" y="342696"/>
                  </a:lnTo>
                  <a:lnTo>
                    <a:pt x="0" y="13126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12996" y="5807963"/>
              <a:ext cx="966647" cy="170687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6361176" y="1620011"/>
            <a:ext cx="1844039" cy="756285"/>
            <a:chOff x="6361176" y="1620011"/>
            <a:chExt cx="1844039" cy="756285"/>
          </a:xfrm>
        </p:grpSpPr>
        <p:sp>
          <p:nvSpPr>
            <p:cNvPr id="45" name="object 45" descr=""/>
            <p:cNvSpPr/>
            <p:nvPr/>
          </p:nvSpPr>
          <p:spPr>
            <a:xfrm>
              <a:off x="6367272" y="1626107"/>
              <a:ext cx="1831975" cy="744220"/>
            </a:xfrm>
            <a:custGeom>
              <a:avLst/>
              <a:gdLst/>
              <a:ahLst/>
              <a:cxnLst/>
              <a:rect l="l" t="t" r="r" b="b"/>
              <a:pathLst>
                <a:path w="1831975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1707896" y="0"/>
                  </a:lnTo>
                  <a:lnTo>
                    <a:pt x="1756142" y="9741"/>
                  </a:lnTo>
                  <a:lnTo>
                    <a:pt x="1795541" y="36306"/>
                  </a:lnTo>
                  <a:lnTo>
                    <a:pt x="1822106" y="75705"/>
                  </a:lnTo>
                  <a:lnTo>
                    <a:pt x="1831848" y="123951"/>
                  </a:lnTo>
                  <a:lnTo>
                    <a:pt x="1831848" y="619759"/>
                  </a:lnTo>
                  <a:lnTo>
                    <a:pt x="1822106" y="668006"/>
                  </a:lnTo>
                  <a:lnTo>
                    <a:pt x="1795541" y="707405"/>
                  </a:lnTo>
                  <a:lnTo>
                    <a:pt x="1756142" y="733970"/>
                  </a:lnTo>
                  <a:lnTo>
                    <a:pt x="1707896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29679" y="1809241"/>
              <a:ext cx="1017562" cy="19507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5023" y="1976881"/>
              <a:ext cx="797432" cy="195072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6361176" y="2496311"/>
            <a:ext cx="1844039" cy="981710"/>
            <a:chOff x="6361176" y="2496311"/>
            <a:chExt cx="1844039" cy="981710"/>
          </a:xfrm>
        </p:grpSpPr>
        <p:sp>
          <p:nvSpPr>
            <p:cNvPr id="49" name="object 49" descr=""/>
            <p:cNvSpPr/>
            <p:nvPr/>
          </p:nvSpPr>
          <p:spPr>
            <a:xfrm>
              <a:off x="6367272" y="2502407"/>
              <a:ext cx="1831975" cy="969644"/>
            </a:xfrm>
            <a:custGeom>
              <a:avLst/>
              <a:gdLst/>
              <a:ahLst/>
              <a:cxnLst/>
              <a:rect l="l" t="t" r="r" b="b"/>
              <a:pathLst>
                <a:path w="1831975" h="969645">
                  <a:moveTo>
                    <a:pt x="0" y="77596"/>
                  </a:moveTo>
                  <a:lnTo>
                    <a:pt x="6105" y="47416"/>
                  </a:lnTo>
                  <a:lnTo>
                    <a:pt x="22748" y="22748"/>
                  </a:lnTo>
                  <a:lnTo>
                    <a:pt x="47416" y="6105"/>
                  </a:lnTo>
                  <a:lnTo>
                    <a:pt x="77597" y="0"/>
                  </a:lnTo>
                  <a:lnTo>
                    <a:pt x="1754251" y="0"/>
                  </a:lnTo>
                  <a:lnTo>
                    <a:pt x="1784431" y="6105"/>
                  </a:lnTo>
                  <a:lnTo>
                    <a:pt x="1809099" y="22748"/>
                  </a:lnTo>
                  <a:lnTo>
                    <a:pt x="1825742" y="47416"/>
                  </a:lnTo>
                  <a:lnTo>
                    <a:pt x="1831848" y="77596"/>
                  </a:lnTo>
                  <a:lnTo>
                    <a:pt x="1831848" y="891666"/>
                  </a:lnTo>
                  <a:lnTo>
                    <a:pt x="1825742" y="921847"/>
                  </a:lnTo>
                  <a:lnTo>
                    <a:pt x="1809099" y="946515"/>
                  </a:lnTo>
                  <a:lnTo>
                    <a:pt x="1784431" y="963158"/>
                  </a:lnTo>
                  <a:lnTo>
                    <a:pt x="1754251" y="969263"/>
                  </a:lnTo>
                  <a:lnTo>
                    <a:pt x="77597" y="969263"/>
                  </a:lnTo>
                  <a:lnTo>
                    <a:pt x="47416" y="963158"/>
                  </a:lnTo>
                  <a:lnTo>
                    <a:pt x="22748" y="946515"/>
                  </a:lnTo>
                  <a:lnTo>
                    <a:pt x="6105" y="921847"/>
                  </a:lnTo>
                  <a:lnTo>
                    <a:pt x="0" y="891666"/>
                  </a:lnTo>
                  <a:lnTo>
                    <a:pt x="0" y="775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2207" y="2816301"/>
              <a:ext cx="1095654" cy="17099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82207" y="2984626"/>
              <a:ext cx="85343" cy="17068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419" y="2984626"/>
              <a:ext cx="694270" cy="17068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9259" y="2984626"/>
              <a:ext cx="834936" cy="170687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6361176" y="3598164"/>
            <a:ext cx="1844039" cy="1894839"/>
            <a:chOff x="6361176" y="3598164"/>
            <a:chExt cx="1844039" cy="1894839"/>
          </a:xfrm>
        </p:grpSpPr>
        <p:sp>
          <p:nvSpPr>
            <p:cNvPr id="55" name="object 55" descr=""/>
            <p:cNvSpPr/>
            <p:nvPr/>
          </p:nvSpPr>
          <p:spPr>
            <a:xfrm>
              <a:off x="6367272" y="3604260"/>
              <a:ext cx="1831975" cy="1882139"/>
            </a:xfrm>
            <a:custGeom>
              <a:avLst/>
              <a:gdLst/>
              <a:ahLst/>
              <a:cxnLst/>
              <a:rect l="l" t="t" r="r" b="b"/>
              <a:pathLst>
                <a:path w="1831975" h="1882139">
                  <a:moveTo>
                    <a:pt x="0" y="146684"/>
                  </a:moveTo>
                  <a:lnTo>
                    <a:pt x="7476" y="100315"/>
                  </a:lnTo>
                  <a:lnTo>
                    <a:pt x="28297" y="60048"/>
                  </a:lnTo>
                  <a:lnTo>
                    <a:pt x="60048" y="28297"/>
                  </a:lnTo>
                  <a:lnTo>
                    <a:pt x="100315" y="7476"/>
                  </a:lnTo>
                  <a:lnTo>
                    <a:pt x="146684" y="0"/>
                  </a:lnTo>
                  <a:lnTo>
                    <a:pt x="1685162" y="0"/>
                  </a:lnTo>
                  <a:lnTo>
                    <a:pt x="1731532" y="7476"/>
                  </a:lnTo>
                  <a:lnTo>
                    <a:pt x="1771799" y="28297"/>
                  </a:lnTo>
                  <a:lnTo>
                    <a:pt x="1803550" y="60048"/>
                  </a:lnTo>
                  <a:lnTo>
                    <a:pt x="1824371" y="100315"/>
                  </a:lnTo>
                  <a:lnTo>
                    <a:pt x="1831848" y="146684"/>
                  </a:lnTo>
                  <a:lnTo>
                    <a:pt x="1831848" y="1735454"/>
                  </a:lnTo>
                  <a:lnTo>
                    <a:pt x="1824371" y="1781824"/>
                  </a:lnTo>
                  <a:lnTo>
                    <a:pt x="1803550" y="1822091"/>
                  </a:lnTo>
                  <a:lnTo>
                    <a:pt x="1771799" y="1853842"/>
                  </a:lnTo>
                  <a:lnTo>
                    <a:pt x="1731532" y="1874663"/>
                  </a:lnTo>
                  <a:lnTo>
                    <a:pt x="1685162" y="1882139"/>
                  </a:lnTo>
                  <a:lnTo>
                    <a:pt x="146684" y="1882139"/>
                  </a:lnTo>
                  <a:lnTo>
                    <a:pt x="100315" y="1874663"/>
                  </a:lnTo>
                  <a:lnTo>
                    <a:pt x="60048" y="1853842"/>
                  </a:lnTo>
                  <a:lnTo>
                    <a:pt x="28297" y="1822091"/>
                  </a:lnTo>
                  <a:lnTo>
                    <a:pt x="7476" y="1781824"/>
                  </a:lnTo>
                  <a:lnTo>
                    <a:pt x="0" y="1735454"/>
                  </a:lnTo>
                  <a:lnTo>
                    <a:pt x="0" y="146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2273" y="3704285"/>
              <a:ext cx="801674" cy="17099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2273" y="3872484"/>
              <a:ext cx="85344" cy="17068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74485" y="3872484"/>
              <a:ext cx="914730" cy="17068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74485" y="4040124"/>
              <a:ext cx="789508" cy="17068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2273" y="4207764"/>
              <a:ext cx="85344" cy="170687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74485" y="4207764"/>
              <a:ext cx="1347851" cy="170687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74485" y="4375404"/>
              <a:ext cx="978496" cy="170687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74485" y="4543044"/>
              <a:ext cx="1409573" cy="17068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74485" y="4710684"/>
              <a:ext cx="1373504" cy="170687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74485" y="4878019"/>
              <a:ext cx="674243" cy="170992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9279635" y="1620011"/>
            <a:ext cx="1844039" cy="756285"/>
            <a:chOff x="9279635" y="1620011"/>
            <a:chExt cx="1844039" cy="756285"/>
          </a:xfrm>
        </p:grpSpPr>
        <p:sp>
          <p:nvSpPr>
            <p:cNvPr id="67" name="object 67" descr=""/>
            <p:cNvSpPr/>
            <p:nvPr/>
          </p:nvSpPr>
          <p:spPr>
            <a:xfrm>
              <a:off x="9285731" y="1626107"/>
              <a:ext cx="1831975" cy="744220"/>
            </a:xfrm>
            <a:custGeom>
              <a:avLst/>
              <a:gdLst/>
              <a:ahLst/>
              <a:cxnLst/>
              <a:rect l="l" t="t" r="r" b="b"/>
              <a:pathLst>
                <a:path w="1831975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1707896" y="0"/>
                  </a:lnTo>
                  <a:lnTo>
                    <a:pt x="1756142" y="9741"/>
                  </a:lnTo>
                  <a:lnTo>
                    <a:pt x="1795541" y="36306"/>
                  </a:lnTo>
                  <a:lnTo>
                    <a:pt x="1822106" y="75705"/>
                  </a:lnTo>
                  <a:lnTo>
                    <a:pt x="1831848" y="123951"/>
                  </a:lnTo>
                  <a:lnTo>
                    <a:pt x="1831848" y="619759"/>
                  </a:lnTo>
                  <a:lnTo>
                    <a:pt x="1822106" y="668006"/>
                  </a:lnTo>
                  <a:lnTo>
                    <a:pt x="1795541" y="707405"/>
                  </a:lnTo>
                  <a:lnTo>
                    <a:pt x="1756142" y="733970"/>
                  </a:lnTo>
                  <a:lnTo>
                    <a:pt x="1707896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696957" y="1809241"/>
              <a:ext cx="1120038" cy="19507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512553" y="1976881"/>
              <a:ext cx="1444878" cy="195072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9279635" y="2496311"/>
            <a:ext cx="1844039" cy="981710"/>
            <a:chOff x="9279635" y="2496311"/>
            <a:chExt cx="1844039" cy="981710"/>
          </a:xfrm>
        </p:grpSpPr>
        <p:sp>
          <p:nvSpPr>
            <p:cNvPr id="71" name="object 71" descr=""/>
            <p:cNvSpPr/>
            <p:nvPr/>
          </p:nvSpPr>
          <p:spPr>
            <a:xfrm>
              <a:off x="9285731" y="2502407"/>
              <a:ext cx="1831975" cy="969644"/>
            </a:xfrm>
            <a:custGeom>
              <a:avLst/>
              <a:gdLst/>
              <a:ahLst/>
              <a:cxnLst/>
              <a:rect l="l" t="t" r="r" b="b"/>
              <a:pathLst>
                <a:path w="1831975" h="969645">
                  <a:moveTo>
                    <a:pt x="0" y="77596"/>
                  </a:moveTo>
                  <a:lnTo>
                    <a:pt x="6105" y="47416"/>
                  </a:lnTo>
                  <a:lnTo>
                    <a:pt x="22748" y="22748"/>
                  </a:lnTo>
                  <a:lnTo>
                    <a:pt x="47416" y="6105"/>
                  </a:lnTo>
                  <a:lnTo>
                    <a:pt x="77597" y="0"/>
                  </a:lnTo>
                  <a:lnTo>
                    <a:pt x="1754251" y="0"/>
                  </a:lnTo>
                  <a:lnTo>
                    <a:pt x="1784431" y="6105"/>
                  </a:lnTo>
                  <a:lnTo>
                    <a:pt x="1809099" y="22748"/>
                  </a:lnTo>
                  <a:lnTo>
                    <a:pt x="1825742" y="47416"/>
                  </a:lnTo>
                  <a:lnTo>
                    <a:pt x="1831848" y="77596"/>
                  </a:lnTo>
                  <a:lnTo>
                    <a:pt x="1831848" y="891666"/>
                  </a:lnTo>
                  <a:lnTo>
                    <a:pt x="1825742" y="921847"/>
                  </a:lnTo>
                  <a:lnTo>
                    <a:pt x="1809099" y="946515"/>
                  </a:lnTo>
                  <a:lnTo>
                    <a:pt x="1784431" y="963158"/>
                  </a:lnTo>
                  <a:lnTo>
                    <a:pt x="1754251" y="969263"/>
                  </a:lnTo>
                  <a:lnTo>
                    <a:pt x="77597" y="969263"/>
                  </a:lnTo>
                  <a:lnTo>
                    <a:pt x="47416" y="963158"/>
                  </a:lnTo>
                  <a:lnTo>
                    <a:pt x="22748" y="946515"/>
                  </a:lnTo>
                  <a:lnTo>
                    <a:pt x="6105" y="921847"/>
                  </a:lnTo>
                  <a:lnTo>
                    <a:pt x="0" y="891666"/>
                  </a:lnTo>
                  <a:lnTo>
                    <a:pt x="0" y="775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1301" y="2732481"/>
              <a:ext cx="1095654" cy="17099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1301" y="2900806"/>
              <a:ext cx="85344" cy="17068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573513" y="2900806"/>
              <a:ext cx="1403730" cy="17068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73513" y="3068446"/>
              <a:ext cx="638390" cy="170687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9279635" y="5649467"/>
            <a:ext cx="1844039" cy="486409"/>
            <a:chOff x="9279635" y="5649467"/>
            <a:chExt cx="1844039" cy="486409"/>
          </a:xfrm>
        </p:grpSpPr>
        <p:sp>
          <p:nvSpPr>
            <p:cNvPr id="77" name="object 77" descr=""/>
            <p:cNvSpPr/>
            <p:nvPr/>
          </p:nvSpPr>
          <p:spPr>
            <a:xfrm>
              <a:off x="9285731" y="5655563"/>
              <a:ext cx="1831975" cy="474345"/>
            </a:xfrm>
            <a:custGeom>
              <a:avLst/>
              <a:gdLst/>
              <a:ahLst/>
              <a:cxnLst/>
              <a:rect l="l" t="t" r="r" b="b"/>
              <a:pathLst>
                <a:path w="1831975" h="474345">
                  <a:moveTo>
                    <a:pt x="0" y="131267"/>
                  </a:moveTo>
                  <a:lnTo>
                    <a:pt x="10320" y="80174"/>
                  </a:lnTo>
                  <a:lnTo>
                    <a:pt x="38465" y="38449"/>
                  </a:lnTo>
                  <a:lnTo>
                    <a:pt x="80206" y="10316"/>
                  </a:lnTo>
                  <a:lnTo>
                    <a:pt x="131318" y="0"/>
                  </a:lnTo>
                  <a:lnTo>
                    <a:pt x="1700529" y="0"/>
                  </a:lnTo>
                  <a:lnTo>
                    <a:pt x="1751641" y="10316"/>
                  </a:lnTo>
                  <a:lnTo>
                    <a:pt x="1793382" y="38449"/>
                  </a:lnTo>
                  <a:lnTo>
                    <a:pt x="1821527" y="80174"/>
                  </a:lnTo>
                  <a:lnTo>
                    <a:pt x="1831848" y="131267"/>
                  </a:lnTo>
                  <a:lnTo>
                    <a:pt x="1831848" y="342696"/>
                  </a:lnTo>
                  <a:lnTo>
                    <a:pt x="1821527" y="393789"/>
                  </a:lnTo>
                  <a:lnTo>
                    <a:pt x="1793382" y="435514"/>
                  </a:lnTo>
                  <a:lnTo>
                    <a:pt x="1751641" y="463647"/>
                  </a:lnTo>
                  <a:lnTo>
                    <a:pt x="1700529" y="473964"/>
                  </a:lnTo>
                  <a:lnTo>
                    <a:pt x="131318" y="473964"/>
                  </a:lnTo>
                  <a:lnTo>
                    <a:pt x="80206" y="463647"/>
                  </a:lnTo>
                  <a:lnTo>
                    <a:pt x="38465" y="435514"/>
                  </a:lnTo>
                  <a:lnTo>
                    <a:pt x="10320" y="393789"/>
                  </a:lnTo>
                  <a:lnTo>
                    <a:pt x="0" y="342696"/>
                  </a:lnTo>
                  <a:lnTo>
                    <a:pt x="0" y="13126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51186" y="5807963"/>
              <a:ext cx="966647" cy="170687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9279635" y="3598164"/>
            <a:ext cx="1844039" cy="1894839"/>
            <a:chOff x="9279635" y="3598164"/>
            <a:chExt cx="1844039" cy="1894839"/>
          </a:xfrm>
        </p:grpSpPr>
        <p:sp>
          <p:nvSpPr>
            <p:cNvPr id="80" name="object 80" descr=""/>
            <p:cNvSpPr/>
            <p:nvPr/>
          </p:nvSpPr>
          <p:spPr>
            <a:xfrm>
              <a:off x="9285731" y="3604260"/>
              <a:ext cx="1831975" cy="1882139"/>
            </a:xfrm>
            <a:custGeom>
              <a:avLst/>
              <a:gdLst/>
              <a:ahLst/>
              <a:cxnLst/>
              <a:rect l="l" t="t" r="r" b="b"/>
              <a:pathLst>
                <a:path w="1831975" h="1882139">
                  <a:moveTo>
                    <a:pt x="0" y="146684"/>
                  </a:moveTo>
                  <a:lnTo>
                    <a:pt x="7476" y="100315"/>
                  </a:lnTo>
                  <a:lnTo>
                    <a:pt x="28297" y="60048"/>
                  </a:lnTo>
                  <a:lnTo>
                    <a:pt x="60048" y="28297"/>
                  </a:lnTo>
                  <a:lnTo>
                    <a:pt x="100315" y="7476"/>
                  </a:lnTo>
                  <a:lnTo>
                    <a:pt x="146685" y="0"/>
                  </a:lnTo>
                  <a:lnTo>
                    <a:pt x="1685163" y="0"/>
                  </a:lnTo>
                  <a:lnTo>
                    <a:pt x="1731532" y="7476"/>
                  </a:lnTo>
                  <a:lnTo>
                    <a:pt x="1771799" y="28297"/>
                  </a:lnTo>
                  <a:lnTo>
                    <a:pt x="1803550" y="60048"/>
                  </a:lnTo>
                  <a:lnTo>
                    <a:pt x="1824371" y="100315"/>
                  </a:lnTo>
                  <a:lnTo>
                    <a:pt x="1831848" y="146684"/>
                  </a:lnTo>
                  <a:lnTo>
                    <a:pt x="1831848" y="1735454"/>
                  </a:lnTo>
                  <a:lnTo>
                    <a:pt x="1824371" y="1781824"/>
                  </a:lnTo>
                  <a:lnTo>
                    <a:pt x="1803550" y="1822091"/>
                  </a:lnTo>
                  <a:lnTo>
                    <a:pt x="1771799" y="1853842"/>
                  </a:lnTo>
                  <a:lnTo>
                    <a:pt x="1731532" y="1874663"/>
                  </a:lnTo>
                  <a:lnTo>
                    <a:pt x="1685163" y="1882139"/>
                  </a:lnTo>
                  <a:lnTo>
                    <a:pt x="146685" y="1882139"/>
                  </a:lnTo>
                  <a:lnTo>
                    <a:pt x="100315" y="1874663"/>
                  </a:lnTo>
                  <a:lnTo>
                    <a:pt x="60048" y="1853842"/>
                  </a:lnTo>
                  <a:lnTo>
                    <a:pt x="28297" y="1822091"/>
                  </a:lnTo>
                  <a:lnTo>
                    <a:pt x="7476" y="1781824"/>
                  </a:lnTo>
                  <a:lnTo>
                    <a:pt x="0" y="1735454"/>
                  </a:lnTo>
                  <a:lnTo>
                    <a:pt x="0" y="146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21367" y="3704285"/>
              <a:ext cx="801674" cy="17099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21367" y="3872484"/>
              <a:ext cx="85344" cy="170687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593579" y="3872484"/>
              <a:ext cx="1354327" cy="170687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93579" y="4040124"/>
              <a:ext cx="888237" cy="170687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593579" y="4207764"/>
              <a:ext cx="1162151" cy="170687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593579" y="4375404"/>
              <a:ext cx="831608" cy="170687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593579" y="4543044"/>
              <a:ext cx="1183131" cy="170687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93579" y="4710684"/>
              <a:ext cx="949020" cy="170687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593579" y="4878019"/>
              <a:ext cx="1360677" cy="170992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2647188" y="1831848"/>
            <a:ext cx="515620" cy="332740"/>
            <a:chOff x="2647188" y="1831848"/>
            <a:chExt cx="515620" cy="332740"/>
          </a:xfrm>
        </p:grpSpPr>
        <p:sp>
          <p:nvSpPr>
            <p:cNvPr id="91" name="object 91" descr=""/>
            <p:cNvSpPr/>
            <p:nvPr/>
          </p:nvSpPr>
          <p:spPr>
            <a:xfrm>
              <a:off x="2653284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19" h="320039">
                  <a:moveTo>
                    <a:pt x="342900" y="0"/>
                  </a:moveTo>
                  <a:lnTo>
                    <a:pt x="34290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342900" y="240029"/>
                  </a:lnTo>
                  <a:lnTo>
                    <a:pt x="342900" y="320039"/>
                  </a:lnTo>
                  <a:lnTo>
                    <a:pt x="502920" y="1600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653284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19" h="320039">
                  <a:moveTo>
                    <a:pt x="0" y="80009"/>
                  </a:moveTo>
                  <a:lnTo>
                    <a:pt x="342900" y="80009"/>
                  </a:lnTo>
                  <a:lnTo>
                    <a:pt x="342900" y="0"/>
                  </a:lnTo>
                  <a:lnTo>
                    <a:pt x="502920" y="160019"/>
                  </a:lnTo>
                  <a:lnTo>
                    <a:pt x="342900" y="320039"/>
                  </a:lnTo>
                  <a:lnTo>
                    <a:pt x="34290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 descr=""/>
          <p:cNvGrpSpPr/>
          <p:nvPr/>
        </p:nvGrpSpPr>
        <p:grpSpPr>
          <a:xfrm>
            <a:off x="5565647" y="1831848"/>
            <a:ext cx="515620" cy="332740"/>
            <a:chOff x="5565647" y="1831848"/>
            <a:chExt cx="515620" cy="332740"/>
          </a:xfrm>
        </p:grpSpPr>
        <p:sp>
          <p:nvSpPr>
            <p:cNvPr id="94" name="object 94" descr=""/>
            <p:cNvSpPr/>
            <p:nvPr/>
          </p:nvSpPr>
          <p:spPr>
            <a:xfrm>
              <a:off x="5571743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342900" y="0"/>
                  </a:moveTo>
                  <a:lnTo>
                    <a:pt x="34290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342900" y="240029"/>
                  </a:lnTo>
                  <a:lnTo>
                    <a:pt x="342900" y="320039"/>
                  </a:lnTo>
                  <a:lnTo>
                    <a:pt x="502919" y="1600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571743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0" y="80009"/>
                  </a:moveTo>
                  <a:lnTo>
                    <a:pt x="342900" y="80009"/>
                  </a:lnTo>
                  <a:lnTo>
                    <a:pt x="342900" y="0"/>
                  </a:lnTo>
                  <a:lnTo>
                    <a:pt x="502919" y="160019"/>
                  </a:lnTo>
                  <a:lnTo>
                    <a:pt x="342900" y="320039"/>
                  </a:lnTo>
                  <a:lnTo>
                    <a:pt x="34290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 descr=""/>
          <p:cNvGrpSpPr/>
          <p:nvPr/>
        </p:nvGrpSpPr>
        <p:grpSpPr>
          <a:xfrm>
            <a:off x="8485631" y="1831848"/>
            <a:ext cx="515620" cy="332740"/>
            <a:chOff x="8485631" y="1831848"/>
            <a:chExt cx="515620" cy="332740"/>
          </a:xfrm>
        </p:grpSpPr>
        <p:sp>
          <p:nvSpPr>
            <p:cNvPr id="97" name="object 97" descr=""/>
            <p:cNvSpPr/>
            <p:nvPr/>
          </p:nvSpPr>
          <p:spPr>
            <a:xfrm>
              <a:off x="8491727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342900" y="0"/>
                  </a:moveTo>
                  <a:lnTo>
                    <a:pt x="34290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342900" y="240029"/>
                  </a:lnTo>
                  <a:lnTo>
                    <a:pt x="342900" y="320039"/>
                  </a:lnTo>
                  <a:lnTo>
                    <a:pt x="502920" y="1600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491727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0" y="80009"/>
                  </a:moveTo>
                  <a:lnTo>
                    <a:pt x="342900" y="80009"/>
                  </a:lnTo>
                  <a:lnTo>
                    <a:pt x="342900" y="0"/>
                  </a:lnTo>
                  <a:lnTo>
                    <a:pt x="502920" y="160019"/>
                  </a:lnTo>
                  <a:lnTo>
                    <a:pt x="342900" y="320039"/>
                  </a:lnTo>
                  <a:lnTo>
                    <a:pt x="34290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9" name="object 99" descr=""/>
          <p:cNvGrpSpPr/>
          <p:nvPr/>
        </p:nvGrpSpPr>
        <p:grpSpPr>
          <a:xfrm>
            <a:off x="1800098" y="191719"/>
            <a:ext cx="8050530" cy="876935"/>
            <a:chOff x="1800098" y="191719"/>
            <a:chExt cx="8050530" cy="876935"/>
          </a:xfrm>
        </p:grpSpPr>
        <p:pic>
          <p:nvPicPr>
            <p:cNvPr id="100" name="object 10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00098" y="191719"/>
              <a:ext cx="2423541" cy="492556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62095" y="191719"/>
              <a:ext cx="5788279" cy="492556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00098" y="576326"/>
              <a:ext cx="4326509" cy="492251"/>
            </a:xfrm>
            <a:prstGeom prst="rect">
              <a:avLst/>
            </a:prstGeom>
          </p:spPr>
        </p:pic>
      </p:grpSp>
      <p:pic>
        <p:nvPicPr>
          <p:cNvPr id="103" name="object 103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45947" y="332231"/>
            <a:ext cx="1343187" cy="603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791" y="1808733"/>
            <a:ext cx="156273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Avis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du</a:t>
            </a:r>
            <a:r>
              <a:rPr dirty="0" sz="11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comité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régional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de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61188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1" y="47416"/>
                </a:lnTo>
                <a:lnTo>
                  <a:pt x="22739" y="22748"/>
                </a:lnTo>
                <a:lnTo>
                  <a:pt x="47416" y="6105"/>
                </a:lnTo>
                <a:lnTo>
                  <a:pt x="77635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8" y="77596"/>
                </a:lnTo>
                <a:lnTo>
                  <a:pt x="1831848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635" y="969263"/>
                </a:lnTo>
                <a:lnTo>
                  <a:pt x="47416" y="963158"/>
                </a:lnTo>
                <a:lnTo>
                  <a:pt x="22739" y="946515"/>
                </a:lnTo>
                <a:lnTo>
                  <a:pt x="6101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62787" y="2713685"/>
            <a:ext cx="1270000" cy="530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Comité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5">
                <a:latin typeface="Calibri"/>
                <a:cs typeface="Calibri"/>
              </a:rPr>
              <a:t> de </a:t>
            </a:r>
            <a:r>
              <a:rPr dirty="0" sz="1100" spc="-10"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1188" y="5655564"/>
            <a:ext cx="1831975" cy="474345"/>
          </a:xfrm>
          <a:custGeom>
            <a:avLst/>
            <a:gdLst/>
            <a:ahLst/>
            <a:cxnLst/>
            <a:rect l="l" t="t" r="r" b="b"/>
            <a:pathLst>
              <a:path w="1831975" h="474345">
                <a:moveTo>
                  <a:pt x="0" y="131267"/>
                </a:moveTo>
                <a:lnTo>
                  <a:pt x="10316" y="80174"/>
                </a:lnTo>
                <a:lnTo>
                  <a:pt x="38449" y="38449"/>
                </a:lnTo>
                <a:lnTo>
                  <a:pt x="80174" y="10316"/>
                </a:lnTo>
                <a:lnTo>
                  <a:pt x="131267" y="0"/>
                </a:lnTo>
                <a:lnTo>
                  <a:pt x="1700530" y="0"/>
                </a:lnTo>
                <a:lnTo>
                  <a:pt x="1751641" y="10316"/>
                </a:lnTo>
                <a:lnTo>
                  <a:pt x="1793382" y="38449"/>
                </a:lnTo>
                <a:lnTo>
                  <a:pt x="1821527" y="80174"/>
                </a:lnTo>
                <a:lnTo>
                  <a:pt x="1831848" y="131267"/>
                </a:lnTo>
                <a:lnTo>
                  <a:pt x="1831848" y="342696"/>
                </a:lnTo>
                <a:lnTo>
                  <a:pt x="1821527" y="393789"/>
                </a:lnTo>
                <a:lnTo>
                  <a:pt x="1793382" y="435514"/>
                </a:lnTo>
                <a:lnTo>
                  <a:pt x="1751641" y="463647"/>
                </a:lnTo>
                <a:lnTo>
                  <a:pt x="1700530" y="473964"/>
                </a:lnTo>
                <a:lnTo>
                  <a:pt x="131267" y="473964"/>
                </a:lnTo>
                <a:lnTo>
                  <a:pt x="80174" y="463647"/>
                </a:lnTo>
                <a:lnTo>
                  <a:pt x="38449" y="435514"/>
                </a:lnTo>
                <a:lnTo>
                  <a:pt x="10316" y="393789"/>
                </a:lnTo>
                <a:lnTo>
                  <a:pt x="0" y="342696"/>
                </a:lnTo>
                <a:lnTo>
                  <a:pt x="0" y="1312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81278" y="5789167"/>
            <a:ext cx="790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Délai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 </a:t>
            </a:r>
            <a:r>
              <a:rPr dirty="0" sz="1100" spc="-20">
                <a:latin typeface="Calibri"/>
                <a:cs typeface="Calibri"/>
              </a:rPr>
              <a:t>mois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61188" y="3604259"/>
            <a:ext cx="1831975" cy="1882139"/>
          </a:xfrm>
          <a:custGeom>
            <a:avLst/>
            <a:gdLst/>
            <a:ahLst/>
            <a:cxnLst/>
            <a:rect l="l" t="t" r="r" b="b"/>
            <a:pathLst>
              <a:path w="1831975" h="1882139">
                <a:moveTo>
                  <a:pt x="0" y="146684"/>
                </a:moveTo>
                <a:lnTo>
                  <a:pt x="7479" y="100315"/>
                </a:lnTo>
                <a:lnTo>
                  <a:pt x="28306" y="60048"/>
                </a:lnTo>
                <a:lnTo>
                  <a:pt x="60065" y="28297"/>
                </a:lnTo>
                <a:lnTo>
                  <a:pt x="100338" y="7476"/>
                </a:lnTo>
                <a:lnTo>
                  <a:pt x="146710" y="0"/>
                </a:lnTo>
                <a:lnTo>
                  <a:pt x="1685163" y="0"/>
                </a:lnTo>
                <a:lnTo>
                  <a:pt x="1731532" y="7476"/>
                </a:lnTo>
                <a:lnTo>
                  <a:pt x="1771799" y="28297"/>
                </a:lnTo>
                <a:lnTo>
                  <a:pt x="1803550" y="60048"/>
                </a:lnTo>
                <a:lnTo>
                  <a:pt x="1824371" y="100315"/>
                </a:lnTo>
                <a:lnTo>
                  <a:pt x="1831848" y="146684"/>
                </a:lnTo>
                <a:lnTo>
                  <a:pt x="1831848" y="1735454"/>
                </a:lnTo>
                <a:lnTo>
                  <a:pt x="1824371" y="1781824"/>
                </a:lnTo>
                <a:lnTo>
                  <a:pt x="1803550" y="1822091"/>
                </a:lnTo>
                <a:lnTo>
                  <a:pt x="1771799" y="1853842"/>
                </a:lnTo>
                <a:lnTo>
                  <a:pt x="1731532" y="1874663"/>
                </a:lnTo>
                <a:lnTo>
                  <a:pt x="1685163" y="1882139"/>
                </a:lnTo>
                <a:lnTo>
                  <a:pt x="146710" y="1882139"/>
                </a:lnTo>
                <a:lnTo>
                  <a:pt x="100338" y="1874663"/>
                </a:lnTo>
                <a:lnTo>
                  <a:pt x="60065" y="1853842"/>
                </a:lnTo>
                <a:lnTo>
                  <a:pt x="28306" y="1822091"/>
                </a:lnTo>
                <a:lnTo>
                  <a:pt x="7479" y="1781824"/>
                </a:lnTo>
                <a:lnTo>
                  <a:pt x="0" y="1735454"/>
                </a:lnTo>
                <a:lnTo>
                  <a:pt x="0" y="1466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82904" y="3769309"/>
            <a:ext cx="1436370" cy="1200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Modalités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comité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l’énergie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détermine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si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zones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sont </a:t>
            </a:r>
            <a:r>
              <a:rPr dirty="0" sz="1100" spc="-10">
                <a:latin typeface="Calibri"/>
                <a:cs typeface="Calibri"/>
              </a:rPr>
              <a:t>suffisantes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pour </a:t>
            </a:r>
            <a:r>
              <a:rPr dirty="0" sz="1100">
                <a:latin typeface="Calibri"/>
                <a:cs typeface="Calibri"/>
              </a:rPr>
              <a:t>atteindre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objectifs régionaux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647188" y="1831848"/>
            <a:ext cx="6512559" cy="332740"/>
            <a:chOff x="2647188" y="1831848"/>
            <a:chExt cx="6512559" cy="332740"/>
          </a:xfrm>
        </p:grpSpPr>
        <p:sp>
          <p:nvSpPr>
            <p:cNvPr id="10" name="object 10" descr=""/>
            <p:cNvSpPr/>
            <p:nvPr/>
          </p:nvSpPr>
          <p:spPr>
            <a:xfrm>
              <a:off x="2653284" y="1837944"/>
              <a:ext cx="6499860" cy="320040"/>
            </a:xfrm>
            <a:custGeom>
              <a:avLst/>
              <a:gdLst/>
              <a:ahLst/>
              <a:cxnLst/>
              <a:rect l="l" t="t" r="r" b="b"/>
              <a:pathLst>
                <a:path w="6499859" h="320039">
                  <a:moveTo>
                    <a:pt x="6339840" y="0"/>
                  </a:moveTo>
                  <a:lnTo>
                    <a:pt x="633984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6339840" y="240029"/>
                  </a:lnTo>
                  <a:lnTo>
                    <a:pt x="6339840" y="320039"/>
                  </a:lnTo>
                  <a:lnTo>
                    <a:pt x="6499860" y="160019"/>
                  </a:lnTo>
                  <a:lnTo>
                    <a:pt x="63398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53284" y="1837944"/>
              <a:ext cx="6499860" cy="320040"/>
            </a:xfrm>
            <a:custGeom>
              <a:avLst/>
              <a:gdLst/>
              <a:ahLst/>
              <a:cxnLst/>
              <a:rect l="l" t="t" r="r" b="b"/>
              <a:pathLst>
                <a:path w="6499859" h="320039">
                  <a:moveTo>
                    <a:pt x="0" y="80009"/>
                  </a:moveTo>
                  <a:lnTo>
                    <a:pt x="6339840" y="80009"/>
                  </a:lnTo>
                  <a:lnTo>
                    <a:pt x="6339840" y="0"/>
                  </a:lnTo>
                  <a:lnTo>
                    <a:pt x="6499860" y="160019"/>
                  </a:lnTo>
                  <a:lnTo>
                    <a:pt x="6339840" y="320039"/>
                  </a:lnTo>
                  <a:lnTo>
                    <a:pt x="633984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9313164" y="1626107"/>
            <a:ext cx="1831975" cy="744220"/>
          </a:xfrm>
          <a:custGeom>
            <a:avLst/>
            <a:gdLst/>
            <a:ahLst/>
            <a:cxnLst/>
            <a:rect l="l" t="t" r="r" b="b"/>
            <a:pathLst>
              <a:path w="1831975" h="744219">
                <a:moveTo>
                  <a:pt x="0" y="123951"/>
                </a:moveTo>
                <a:lnTo>
                  <a:pt x="9741" y="75705"/>
                </a:lnTo>
                <a:lnTo>
                  <a:pt x="36306" y="36306"/>
                </a:lnTo>
                <a:lnTo>
                  <a:pt x="75705" y="9741"/>
                </a:lnTo>
                <a:lnTo>
                  <a:pt x="123951" y="0"/>
                </a:lnTo>
                <a:lnTo>
                  <a:pt x="1707895" y="0"/>
                </a:lnTo>
                <a:lnTo>
                  <a:pt x="1756142" y="9741"/>
                </a:lnTo>
                <a:lnTo>
                  <a:pt x="1795541" y="36306"/>
                </a:lnTo>
                <a:lnTo>
                  <a:pt x="1822106" y="75705"/>
                </a:lnTo>
                <a:lnTo>
                  <a:pt x="1831847" y="123951"/>
                </a:lnTo>
                <a:lnTo>
                  <a:pt x="1831847" y="619759"/>
                </a:lnTo>
                <a:lnTo>
                  <a:pt x="1822106" y="668006"/>
                </a:lnTo>
                <a:lnTo>
                  <a:pt x="1795541" y="707405"/>
                </a:lnTo>
                <a:lnTo>
                  <a:pt x="1756142" y="733970"/>
                </a:lnTo>
                <a:lnTo>
                  <a:pt x="1707895" y="743712"/>
                </a:lnTo>
                <a:lnTo>
                  <a:pt x="123951" y="743712"/>
                </a:lnTo>
                <a:lnTo>
                  <a:pt x="75705" y="733970"/>
                </a:lnTo>
                <a:lnTo>
                  <a:pt x="36306" y="707405"/>
                </a:lnTo>
                <a:lnTo>
                  <a:pt x="9741" y="668006"/>
                </a:lnTo>
                <a:lnTo>
                  <a:pt x="0" y="619759"/>
                </a:lnTo>
                <a:lnTo>
                  <a:pt x="0" y="1239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455657" y="1808733"/>
            <a:ext cx="154813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Cartographie</a:t>
            </a:r>
            <a:r>
              <a:rPr dirty="0" sz="11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des</a:t>
            </a:r>
            <a:r>
              <a:rPr dirty="0" sz="11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zones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au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niveau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départemental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313164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5" y="47416"/>
                </a:lnTo>
                <a:lnTo>
                  <a:pt x="22748" y="22748"/>
                </a:lnTo>
                <a:lnTo>
                  <a:pt x="47416" y="6105"/>
                </a:lnTo>
                <a:lnTo>
                  <a:pt x="77596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7" y="77596"/>
                </a:lnTo>
                <a:lnTo>
                  <a:pt x="1831847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596" y="969263"/>
                </a:lnTo>
                <a:lnTo>
                  <a:pt x="47416" y="963158"/>
                </a:lnTo>
                <a:lnTo>
                  <a:pt x="22748" y="946515"/>
                </a:lnTo>
                <a:lnTo>
                  <a:pt x="6105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416033" y="2713685"/>
            <a:ext cx="1360805" cy="530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Référent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préfectoral unique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313164" y="3604259"/>
            <a:ext cx="1831975" cy="1882139"/>
          </a:xfrm>
          <a:custGeom>
            <a:avLst/>
            <a:gdLst/>
            <a:ahLst/>
            <a:cxnLst/>
            <a:rect l="l" t="t" r="r" b="b"/>
            <a:pathLst>
              <a:path w="1831975" h="1882139">
                <a:moveTo>
                  <a:pt x="0" y="146684"/>
                </a:moveTo>
                <a:lnTo>
                  <a:pt x="7476" y="100315"/>
                </a:lnTo>
                <a:lnTo>
                  <a:pt x="28297" y="60048"/>
                </a:lnTo>
                <a:lnTo>
                  <a:pt x="60048" y="28297"/>
                </a:lnTo>
                <a:lnTo>
                  <a:pt x="100315" y="7476"/>
                </a:lnTo>
                <a:lnTo>
                  <a:pt x="146684" y="0"/>
                </a:lnTo>
                <a:lnTo>
                  <a:pt x="1685162" y="0"/>
                </a:lnTo>
                <a:lnTo>
                  <a:pt x="1731532" y="7476"/>
                </a:lnTo>
                <a:lnTo>
                  <a:pt x="1771799" y="28297"/>
                </a:lnTo>
                <a:lnTo>
                  <a:pt x="1803550" y="60048"/>
                </a:lnTo>
                <a:lnTo>
                  <a:pt x="1824371" y="100315"/>
                </a:lnTo>
                <a:lnTo>
                  <a:pt x="1831847" y="146684"/>
                </a:lnTo>
                <a:lnTo>
                  <a:pt x="1831847" y="1735454"/>
                </a:lnTo>
                <a:lnTo>
                  <a:pt x="1824371" y="1781824"/>
                </a:lnTo>
                <a:lnTo>
                  <a:pt x="1803550" y="1822091"/>
                </a:lnTo>
                <a:lnTo>
                  <a:pt x="1771799" y="1853842"/>
                </a:lnTo>
                <a:lnTo>
                  <a:pt x="1731532" y="1874663"/>
                </a:lnTo>
                <a:lnTo>
                  <a:pt x="1685162" y="1882139"/>
                </a:lnTo>
                <a:lnTo>
                  <a:pt x="146684" y="1882139"/>
                </a:lnTo>
                <a:lnTo>
                  <a:pt x="100315" y="1874663"/>
                </a:lnTo>
                <a:lnTo>
                  <a:pt x="60048" y="1853842"/>
                </a:lnTo>
                <a:lnTo>
                  <a:pt x="28297" y="1822091"/>
                </a:lnTo>
                <a:lnTo>
                  <a:pt x="7476" y="1781824"/>
                </a:lnTo>
                <a:lnTo>
                  <a:pt x="0" y="1735454"/>
                </a:lnTo>
                <a:lnTo>
                  <a:pt x="0" y="146684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436100" y="3853688"/>
            <a:ext cx="6604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Modalités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36100" y="4021327"/>
            <a:ext cx="158940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4785" algn="l"/>
              </a:tabLst>
            </a:pPr>
            <a:r>
              <a:rPr dirty="0" sz="1100">
                <a:latin typeface="Calibri"/>
                <a:cs typeface="Calibri"/>
              </a:rPr>
              <a:t>Arrêt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cartographie </a:t>
            </a:r>
            <a:r>
              <a:rPr dirty="0" sz="1100">
                <a:latin typeface="Calibri"/>
                <a:cs typeface="Calibri"/>
              </a:rPr>
              <a:t>après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conforme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des </a:t>
            </a:r>
            <a:r>
              <a:rPr dirty="0" sz="1100">
                <a:latin typeface="Calibri"/>
                <a:cs typeface="Calibri"/>
              </a:rPr>
              <a:t>communes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pour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zones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leur </a:t>
            </a:r>
            <a:r>
              <a:rPr dirty="0" sz="1100" spc="-10">
                <a:latin typeface="Calibri"/>
                <a:cs typeface="Calibri"/>
              </a:rPr>
              <a:t>territoires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</a:tabLst>
            </a:pPr>
            <a:r>
              <a:rPr dirty="0" sz="1100">
                <a:latin typeface="Calibri"/>
                <a:cs typeface="Calibri"/>
              </a:rPr>
              <a:t>Transmission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au</a:t>
            </a:r>
            <a:endParaRPr sz="1100">
              <a:latin typeface="Calibri"/>
              <a:cs typeface="Calibri"/>
            </a:endParaRPr>
          </a:p>
          <a:p>
            <a:pPr marL="184785" marR="8064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ministre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l’énergie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et </a:t>
            </a:r>
            <a:r>
              <a:rPr dirty="0" sz="1100">
                <a:latin typeface="Calibri"/>
                <a:cs typeface="Calibri"/>
              </a:rPr>
              <a:t>aux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collectivités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65626" y="2216276"/>
            <a:ext cx="39922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Si</a:t>
            </a:r>
            <a:r>
              <a:rPr dirty="0" sz="1400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les</a:t>
            </a:r>
            <a:r>
              <a:rPr dirty="0" sz="1400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zones</a:t>
            </a:r>
            <a:r>
              <a:rPr dirty="0" sz="1400" spc="-3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sont</a:t>
            </a:r>
            <a:r>
              <a:rPr dirty="0" sz="1400" spc="-3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38235"/>
                </a:solidFill>
                <a:latin typeface="Calibri"/>
                <a:cs typeface="Calibri"/>
              </a:rPr>
              <a:t>suffisantes</a:t>
            </a:r>
            <a:r>
              <a:rPr dirty="0" sz="1400" spc="-3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pour</a:t>
            </a:r>
            <a:r>
              <a:rPr dirty="0" sz="1400" spc="-3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38235"/>
                </a:solidFill>
                <a:latin typeface="Calibri"/>
                <a:cs typeface="Calibri"/>
              </a:rPr>
              <a:t>atteindre</a:t>
            </a:r>
            <a:r>
              <a:rPr dirty="0" sz="1400" spc="1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38235"/>
                </a:solidFill>
                <a:latin typeface="Calibri"/>
                <a:cs typeface="Calibri"/>
              </a:rPr>
              <a:t>les</a:t>
            </a:r>
            <a:r>
              <a:rPr dirty="0" sz="1400" spc="-3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38235"/>
                </a:solidFill>
                <a:latin typeface="Calibri"/>
                <a:cs typeface="Calibri"/>
              </a:rPr>
              <a:t>objectifs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pc="-10"/>
              <a:t>Planification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65"/>
              <a:t> </a:t>
            </a:r>
            <a:r>
              <a:rPr dirty="0" spc="-10"/>
              <a:t>développement</a:t>
            </a:r>
            <a:r>
              <a:rPr dirty="0" spc="-35"/>
              <a:t> </a:t>
            </a:r>
            <a:r>
              <a:rPr dirty="0"/>
              <a:t>des</a:t>
            </a:r>
            <a:r>
              <a:rPr dirty="0" spc="-65"/>
              <a:t> </a:t>
            </a:r>
            <a:r>
              <a:rPr dirty="0"/>
              <a:t>énergies</a:t>
            </a:r>
            <a:r>
              <a:rPr dirty="0" spc="-40"/>
              <a:t> </a:t>
            </a:r>
            <a:r>
              <a:rPr dirty="0" spc="-10"/>
              <a:t>renouvelables terrestres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791" y="1808733"/>
            <a:ext cx="156273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Avis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du</a:t>
            </a:r>
            <a:r>
              <a:rPr dirty="0" sz="11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comité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régional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de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61188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1" y="47416"/>
                </a:lnTo>
                <a:lnTo>
                  <a:pt x="22739" y="22748"/>
                </a:lnTo>
                <a:lnTo>
                  <a:pt x="47416" y="6105"/>
                </a:lnTo>
                <a:lnTo>
                  <a:pt x="77635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8" y="77596"/>
                </a:lnTo>
                <a:lnTo>
                  <a:pt x="1831848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635" y="969263"/>
                </a:lnTo>
                <a:lnTo>
                  <a:pt x="47416" y="963158"/>
                </a:lnTo>
                <a:lnTo>
                  <a:pt x="22739" y="946515"/>
                </a:lnTo>
                <a:lnTo>
                  <a:pt x="6101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62787" y="2713685"/>
            <a:ext cx="1270000" cy="530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Comité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5">
                <a:latin typeface="Calibri"/>
                <a:cs typeface="Calibri"/>
              </a:rPr>
              <a:t> de </a:t>
            </a:r>
            <a:r>
              <a:rPr dirty="0" sz="1100" spc="-10"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1188" y="5655564"/>
            <a:ext cx="1831975" cy="474345"/>
          </a:xfrm>
          <a:custGeom>
            <a:avLst/>
            <a:gdLst/>
            <a:ahLst/>
            <a:cxnLst/>
            <a:rect l="l" t="t" r="r" b="b"/>
            <a:pathLst>
              <a:path w="1831975" h="474345">
                <a:moveTo>
                  <a:pt x="0" y="131267"/>
                </a:moveTo>
                <a:lnTo>
                  <a:pt x="10316" y="80174"/>
                </a:lnTo>
                <a:lnTo>
                  <a:pt x="38449" y="38449"/>
                </a:lnTo>
                <a:lnTo>
                  <a:pt x="80174" y="10316"/>
                </a:lnTo>
                <a:lnTo>
                  <a:pt x="131267" y="0"/>
                </a:lnTo>
                <a:lnTo>
                  <a:pt x="1700530" y="0"/>
                </a:lnTo>
                <a:lnTo>
                  <a:pt x="1751641" y="10316"/>
                </a:lnTo>
                <a:lnTo>
                  <a:pt x="1793382" y="38449"/>
                </a:lnTo>
                <a:lnTo>
                  <a:pt x="1821527" y="80174"/>
                </a:lnTo>
                <a:lnTo>
                  <a:pt x="1831848" y="131267"/>
                </a:lnTo>
                <a:lnTo>
                  <a:pt x="1831848" y="342696"/>
                </a:lnTo>
                <a:lnTo>
                  <a:pt x="1821527" y="393789"/>
                </a:lnTo>
                <a:lnTo>
                  <a:pt x="1793382" y="435514"/>
                </a:lnTo>
                <a:lnTo>
                  <a:pt x="1751641" y="463647"/>
                </a:lnTo>
                <a:lnTo>
                  <a:pt x="1700530" y="473964"/>
                </a:lnTo>
                <a:lnTo>
                  <a:pt x="131267" y="473964"/>
                </a:lnTo>
                <a:lnTo>
                  <a:pt x="80174" y="463647"/>
                </a:lnTo>
                <a:lnTo>
                  <a:pt x="38449" y="435514"/>
                </a:lnTo>
                <a:lnTo>
                  <a:pt x="10316" y="393789"/>
                </a:lnTo>
                <a:lnTo>
                  <a:pt x="0" y="342696"/>
                </a:lnTo>
                <a:lnTo>
                  <a:pt x="0" y="1312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81278" y="5789167"/>
            <a:ext cx="790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Délai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 </a:t>
            </a:r>
            <a:r>
              <a:rPr dirty="0" sz="1100" spc="-20">
                <a:latin typeface="Calibri"/>
                <a:cs typeface="Calibri"/>
              </a:rPr>
              <a:t>mois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61188" y="3604259"/>
            <a:ext cx="1831975" cy="1882139"/>
          </a:xfrm>
          <a:custGeom>
            <a:avLst/>
            <a:gdLst/>
            <a:ahLst/>
            <a:cxnLst/>
            <a:rect l="l" t="t" r="r" b="b"/>
            <a:pathLst>
              <a:path w="1831975" h="1882139">
                <a:moveTo>
                  <a:pt x="0" y="146684"/>
                </a:moveTo>
                <a:lnTo>
                  <a:pt x="7479" y="100315"/>
                </a:lnTo>
                <a:lnTo>
                  <a:pt x="28306" y="60048"/>
                </a:lnTo>
                <a:lnTo>
                  <a:pt x="60065" y="28297"/>
                </a:lnTo>
                <a:lnTo>
                  <a:pt x="100338" y="7476"/>
                </a:lnTo>
                <a:lnTo>
                  <a:pt x="146710" y="0"/>
                </a:lnTo>
                <a:lnTo>
                  <a:pt x="1685163" y="0"/>
                </a:lnTo>
                <a:lnTo>
                  <a:pt x="1731532" y="7476"/>
                </a:lnTo>
                <a:lnTo>
                  <a:pt x="1771799" y="28297"/>
                </a:lnTo>
                <a:lnTo>
                  <a:pt x="1803550" y="60048"/>
                </a:lnTo>
                <a:lnTo>
                  <a:pt x="1824371" y="100315"/>
                </a:lnTo>
                <a:lnTo>
                  <a:pt x="1831848" y="146684"/>
                </a:lnTo>
                <a:lnTo>
                  <a:pt x="1831848" y="1735454"/>
                </a:lnTo>
                <a:lnTo>
                  <a:pt x="1824371" y="1781824"/>
                </a:lnTo>
                <a:lnTo>
                  <a:pt x="1803550" y="1822091"/>
                </a:lnTo>
                <a:lnTo>
                  <a:pt x="1771799" y="1853842"/>
                </a:lnTo>
                <a:lnTo>
                  <a:pt x="1731532" y="1874663"/>
                </a:lnTo>
                <a:lnTo>
                  <a:pt x="1685163" y="1882139"/>
                </a:lnTo>
                <a:lnTo>
                  <a:pt x="146710" y="1882139"/>
                </a:lnTo>
                <a:lnTo>
                  <a:pt x="100338" y="1874663"/>
                </a:lnTo>
                <a:lnTo>
                  <a:pt x="60065" y="1853842"/>
                </a:lnTo>
                <a:lnTo>
                  <a:pt x="28306" y="1822091"/>
                </a:lnTo>
                <a:lnTo>
                  <a:pt x="7479" y="1781824"/>
                </a:lnTo>
                <a:lnTo>
                  <a:pt x="0" y="1735454"/>
                </a:lnTo>
                <a:lnTo>
                  <a:pt x="0" y="1466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82904" y="3769309"/>
            <a:ext cx="1436370" cy="1200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Modalités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comité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l’énergie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détermine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si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zones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sont </a:t>
            </a:r>
            <a:r>
              <a:rPr dirty="0" sz="1100" spc="-10">
                <a:latin typeface="Calibri"/>
                <a:cs typeface="Calibri"/>
              </a:rPr>
              <a:t>suffisantes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pour </a:t>
            </a:r>
            <a:r>
              <a:rPr dirty="0" sz="1100">
                <a:latin typeface="Calibri"/>
                <a:cs typeface="Calibri"/>
              </a:rPr>
              <a:t>atteindre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objectifs régionaux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476500" y="1831848"/>
            <a:ext cx="859790" cy="332740"/>
            <a:chOff x="2476500" y="1831848"/>
            <a:chExt cx="859790" cy="332740"/>
          </a:xfrm>
        </p:grpSpPr>
        <p:sp>
          <p:nvSpPr>
            <p:cNvPr id="10" name="object 10" descr=""/>
            <p:cNvSpPr/>
            <p:nvPr/>
          </p:nvSpPr>
          <p:spPr>
            <a:xfrm>
              <a:off x="2482595" y="1837944"/>
              <a:ext cx="847725" cy="320040"/>
            </a:xfrm>
            <a:custGeom>
              <a:avLst/>
              <a:gdLst/>
              <a:ahLst/>
              <a:cxnLst/>
              <a:rect l="l" t="t" r="r" b="b"/>
              <a:pathLst>
                <a:path w="847725" h="320039">
                  <a:moveTo>
                    <a:pt x="687324" y="0"/>
                  </a:moveTo>
                  <a:lnTo>
                    <a:pt x="687324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687324" y="240029"/>
                  </a:lnTo>
                  <a:lnTo>
                    <a:pt x="687324" y="320039"/>
                  </a:lnTo>
                  <a:lnTo>
                    <a:pt x="847344" y="160019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82595" y="1837944"/>
              <a:ext cx="847725" cy="320040"/>
            </a:xfrm>
            <a:custGeom>
              <a:avLst/>
              <a:gdLst/>
              <a:ahLst/>
              <a:cxnLst/>
              <a:rect l="l" t="t" r="r" b="b"/>
              <a:pathLst>
                <a:path w="847725" h="320039">
                  <a:moveTo>
                    <a:pt x="0" y="80009"/>
                  </a:moveTo>
                  <a:lnTo>
                    <a:pt x="687324" y="80009"/>
                  </a:lnTo>
                  <a:lnTo>
                    <a:pt x="687324" y="0"/>
                  </a:lnTo>
                  <a:lnTo>
                    <a:pt x="847344" y="160019"/>
                  </a:lnTo>
                  <a:lnTo>
                    <a:pt x="687324" y="320039"/>
                  </a:lnTo>
                  <a:lnTo>
                    <a:pt x="687324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79929" y="2432685"/>
            <a:ext cx="854075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zones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sont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pas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suffisantes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atteindre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objectifs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619500" y="1626107"/>
            <a:ext cx="1831975" cy="744220"/>
          </a:xfrm>
          <a:custGeom>
            <a:avLst/>
            <a:gdLst/>
            <a:ahLst/>
            <a:cxnLst/>
            <a:rect l="l" t="t" r="r" b="b"/>
            <a:pathLst>
              <a:path w="1831975" h="744219">
                <a:moveTo>
                  <a:pt x="0" y="123951"/>
                </a:moveTo>
                <a:lnTo>
                  <a:pt x="9741" y="75705"/>
                </a:lnTo>
                <a:lnTo>
                  <a:pt x="36306" y="36306"/>
                </a:lnTo>
                <a:lnTo>
                  <a:pt x="75705" y="9741"/>
                </a:lnTo>
                <a:lnTo>
                  <a:pt x="123951" y="0"/>
                </a:lnTo>
                <a:lnTo>
                  <a:pt x="1707896" y="0"/>
                </a:lnTo>
                <a:lnTo>
                  <a:pt x="1756142" y="9741"/>
                </a:lnTo>
                <a:lnTo>
                  <a:pt x="1795541" y="36306"/>
                </a:lnTo>
                <a:lnTo>
                  <a:pt x="1822106" y="75705"/>
                </a:lnTo>
                <a:lnTo>
                  <a:pt x="1831848" y="123951"/>
                </a:lnTo>
                <a:lnTo>
                  <a:pt x="1831848" y="619759"/>
                </a:lnTo>
                <a:lnTo>
                  <a:pt x="1822106" y="668006"/>
                </a:lnTo>
                <a:lnTo>
                  <a:pt x="1795541" y="707405"/>
                </a:lnTo>
                <a:lnTo>
                  <a:pt x="1756142" y="733970"/>
                </a:lnTo>
                <a:lnTo>
                  <a:pt x="1707896" y="743712"/>
                </a:lnTo>
                <a:lnTo>
                  <a:pt x="123951" y="743712"/>
                </a:lnTo>
                <a:lnTo>
                  <a:pt x="75705" y="733970"/>
                </a:lnTo>
                <a:lnTo>
                  <a:pt x="36306" y="707405"/>
                </a:lnTo>
                <a:lnTo>
                  <a:pt x="9741" y="668006"/>
                </a:lnTo>
                <a:lnTo>
                  <a:pt x="0" y="619759"/>
                </a:lnTo>
                <a:lnTo>
                  <a:pt x="0" y="1239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896614" y="1724913"/>
            <a:ext cx="1277620" cy="528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Demande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1F4E79"/>
                </a:solidFill>
                <a:latin typeface="Calibri"/>
                <a:cs typeface="Calibri"/>
              </a:rPr>
              <a:t>zones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complémentaires</a:t>
            </a:r>
            <a:r>
              <a:rPr dirty="0" sz="1100" spc="-5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aux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communes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619500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5" y="47416"/>
                </a:lnTo>
                <a:lnTo>
                  <a:pt x="22748" y="22748"/>
                </a:lnTo>
                <a:lnTo>
                  <a:pt x="47416" y="6105"/>
                </a:lnTo>
                <a:lnTo>
                  <a:pt x="77597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8" y="77596"/>
                </a:lnTo>
                <a:lnTo>
                  <a:pt x="1831848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597" y="969263"/>
                </a:lnTo>
                <a:lnTo>
                  <a:pt x="47416" y="963158"/>
                </a:lnTo>
                <a:lnTo>
                  <a:pt x="22748" y="946515"/>
                </a:lnTo>
                <a:lnTo>
                  <a:pt x="6105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721353" y="2713685"/>
            <a:ext cx="86233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21353" y="2882011"/>
            <a:ext cx="162560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Référent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préfectoral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vers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communes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619500" y="5655564"/>
            <a:ext cx="1831975" cy="474345"/>
          </a:xfrm>
          <a:custGeom>
            <a:avLst/>
            <a:gdLst/>
            <a:ahLst/>
            <a:cxnLst/>
            <a:rect l="l" t="t" r="r" b="b"/>
            <a:pathLst>
              <a:path w="1831975" h="474345">
                <a:moveTo>
                  <a:pt x="0" y="131267"/>
                </a:moveTo>
                <a:lnTo>
                  <a:pt x="10320" y="80174"/>
                </a:lnTo>
                <a:lnTo>
                  <a:pt x="38465" y="38449"/>
                </a:lnTo>
                <a:lnTo>
                  <a:pt x="80206" y="10316"/>
                </a:lnTo>
                <a:lnTo>
                  <a:pt x="131317" y="0"/>
                </a:lnTo>
                <a:lnTo>
                  <a:pt x="1700529" y="0"/>
                </a:lnTo>
                <a:lnTo>
                  <a:pt x="1751641" y="10316"/>
                </a:lnTo>
                <a:lnTo>
                  <a:pt x="1793382" y="38449"/>
                </a:lnTo>
                <a:lnTo>
                  <a:pt x="1821527" y="80174"/>
                </a:lnTo>
                <a:lnTo>
                  <a:pt x="1831848" y="131267"/>
                </a:lnTo>
                <a:lnTo>
                  <a:pt x="1831848" y="342696"/>
                </a:lnTo>
                <a:lnTo>
                  <a:pt x="1821527" y="393789"/>
                </a:lnTo>
                <a:lnTo>
                  <a:pt x="1793382" y="435514"/>
                </a:lnTo>
                <a:lnTo>
                  <a:pt x="1751641" y="463647"/>
                </a:lnTo>
                <a:lnTo>
                  <a:pt x="1700529" y="473964"/>
                </a:lnTo>
                <a:lnTo>
                  <a:pt x="131317" y="473964"/>
                </a:lnTo>
                <a:lnTo>
                  <a:pt x="80206" y="463647"/>
                </a:lnTo>
                <a:lnTo>
                  <a:pt x="38465" y="435514"/>
                </a:lnTo>
                <a:lnTo>
                  <a:pt x="10320" y="393789"/>
                </a:lnTo>
                <a:lnTo>
                  <a:pt x="0" y="342696"/>
                </a:lnTo>
                <a:lnTo>
                  <a:pt x="0" y="1312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139946" y="5789167"/>
            <a:ext cx="790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Délai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 </a:t>
            </a:r>
            <a:r>
              <a:rPr dirty="0" sz="1100" spc="-20">
                <a:latin typeface="Calibri"/>
                <a:cs typeface="Calibri"/>
              </a:rPr>
              <a:t>mois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301740" y="1626107"/>
            <a:ext cx="1831975" cy="744220"/>
          </a:xfrm>
          <a:custGeom>
            <a:avLst/>
            <a:gdLst/>
            <a:ahLst/>
            <a:cxnLst/>
            <a:rect l="l" t="t" r="r" b="b"/>
            <a:pathLst>
              <a:path w="1831975" h="744219">
                <a:moveTo>
                  <a:pt x="0" y="123951"/>
                </a:moveTo>
                <a:lnTo>
                  <a:pt x="9741" y="75705"/>
                </a:lnTo>
                <a:lnTo>
                  <a:pt x="36306" y="36306"/>
                </a:lnTo>
                <a:lnTo>
                  <a:pt x="75705" y="9741"/>
                </a:lnTo>
                <a:lnTo>
                  <a:pt x="123951" y="0"/>
                </a:lnTo>
                <a:lnTo>
                  <a:pt x="1707895" y="0"/>
                </a:lnTo>
                <a:lnTo>
                  <a:pt x="1756142" y="9741"/>
                </a:lnTo>
                <a:lnTo>
                  <a:pt x="1795541" y="36306"/>
                </a:lnTo>
                <a:lnTo>
                  <a:pt x="1822106" y="75705"/>
                </a:lnTo>
                <a:lnTo>
                  <a:pt x="1831848" y="123951"/>
                </a:lnTo>
                <a:lnTo>
                  <a:pt x="1831848" y="619759"/>
                </a:lnTo>
                <a:lnTo>
                  <a:pt x="1822106" y="668006"/>
                </a:lnTo>
                <a:lnTo>
                  <a:pt x="1795541" y="707405"/>
                </a:lnTo>
                <a:lnTo>
                  <a:pt x="1756142" y="733970"/>
                </a:lnTo>
                <a:lnTo>
                  <a:pt x="1707895" y="743712"/>
                </a:lnTo>
                <a:lnTo>
                  <a:pt x="123951" y="743712"/>
                </a:lnTo>
                <a:lnTo>
                  <a:pt x="75705" y="733970"/>
                </a:lnTo>
                <a:lnTo>
                  <a:pt x="36306" y="707405"/>
                </a:lnTo>
                <a:lnTo>
                  <a:pt x="9741" y="668006"/>
                </a:lnTo>
                <a:lnTo>
                  <a:pt x="0" y="619759"/>
                </a:lnTo>
                <a:lnTo>
                  <a:pt x="0" y="1239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436233" y="1808733"/>
            <a:ext cx="156273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Avis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du</a:t>
            </a:r>
            <a:r>
              <a:rPr dirty="0" sz="11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comité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régional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 de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301740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5" y="47416"/>
                </a:lnTo>
                <a:lnTo>
                  <a:pt x="22748" y="22748"/>
                </a:lnTo>
                <a:lnTo>
                  <a:pt x="47416" y="6105"/>
                </a:lnTo>
                <a:lnTo>
                  <a:pt x="77597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8" y="77596"/>
                </a:lnTo>
                <a:lnTo>
                  <a:pt x="1831848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597" y="969263"/>
                </a:lnTo>
                <a:lnTo>
                  <a:pt x="47416" y="963158"/>
                </a:lnTo>
                <a:lnTo>
                  <a:pt x="22748" y="946515"/>
                </a:lnTo>
                <a:lnTo>
                  <a:pt x="6105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404228" y="2713685"/>
            <a:ext cx="1270000" cy="530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Comité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5">
                <a:latin typeface="Calibri"/>
                <a:cs typeface="Calibri"/>
              </a:rPr>
              <a:t> de </a:t>
            </a:r>
            <a:r>
              <a:rPr dirty="0" sz="1100" spc="-10">
                <a:latin typeface="Calibri"/>
                <a:cs typeface="Calibri"/>
              </a:rPr>
              <a:t>l’énergie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301740" y="5655564"/>
            <a:ext cx="1831975" cy="474345"/>
          </a:xfrm>
          <a:custGeom>
            <a:avLst/>
            <a:gdLst/>
            <a:ahLst/>
            <a:cxnLst/>
            <a:rect l="l" t="t" r="r" b="b"/>
            <a:pathLst>
              <a:path w="1831975" h="474345">
                <a:moveTo>
                  <a:pt x="0" y="131267"/>
                </a:moveTo>
                <a:lnTo>
                  <a:pt x="10320" y="80174"/>
                </a:lnTo>
                <a:lnTo>
                  <a:pt x="38465" y="38449"/>
                </a:lnTo>
                <a:lnTo>
                  <a:pt x="80206" y="10316"/>
                </a:lnTo>
                <a:lnTo>
                  <a:pt x="131318" y="0"/>
                </a:lnTo>
                <a:lnTo>
                  <a:pt x="1700530" y="0"/>
                </a:lnTo>
                <a:lnTo>
                  <a:pt x="1751641" y="10316"/>
                </a:lnTo>
                <a:lnTo>
                  <a:pt x="1793382" y="38449"/>
                </a:lnTo>
                <a:lnTo>
                  <a:pt x="1821527" y="80174"/>
                </a:lnTo>
                <a:lnTo>
                  <a:pt x="1831848" y="131267"/>
                </a:lnTo>
                <a:lnTo>
                  <a:pt x="1831848" y="342696"/>
                </a:lnTo>
                <a:lnTo>
                  <a:pt x="1821527" y="393789"/>
                </a:lnTo>
                <a:lnTo>
                  <a:pt x="1793382" y="435514"/>
                </a:lnTo>
                <a:lnTo>
                  <a:pt x="1751641" y="463647"/>
                </a:lnTo>
                <a:lnTo>
                  <a:pt x="1700530" y="473964"/>
                </a:lnTo>
                <a:lnTo>
                  <a:pt x="131318" y="473964"/>
                </a:lnTo>
                <a:lnTo>
                  <a:pt x="80206" y="463647"/>
                </a:lnTo>
                <a:lnTo>
                  <a:pt x="38465" y="435514"/>
                </a:lnTo>
                <a:lnTo>
                  <a:pt x="10320" y="393789"/>
                </a:lnTo>
                <a:lnTo>
                  <a:pt x="0" y="342696"/>
                </a:lnTo>
                <a:lnTo>
                  <a:pt x="0" y="1312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822693" y="5789167"/>
            <a:ext cx="790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Délai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 </a:t>
            </a:r>
            <a:r>
              <a:rPr dirty="0" sz="1100" spc="-20">
                <a:latin typeface="Calibri"/>
                <a:cs typeface="Calibri"/>
              </a:rPr>
              <a:t>mois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301740" y="3604259"/>
            <a:ext cx="1831975" cy="1882139"/>
          </a:xfrm>
          <a:custGeom>
            <a:avLst/>
            <a:gdLst/>
            <a:ahLst/>
            <a:cxnLst/>
            <a:rect l="l" t="t" r="r" b="b"/>
            <a:pathLst>
              <a:path w="1831975" h="1882139">
                <a:moveTo>
                  <a:pt x="0" y="146684"/>
                </a:moveTo>
                <a:lnTo>
                  <a:pt x="7476" y="100315"/>
                </a:lnTo>
                <a:lnTo>
                  <a:pt x="28297" y="60048"/>
                </a:lnTo>
                <a:lnTo>
                  <a:pt x="60048" y="28297"/>
                </a:lnTo>
                <a:lnTo>
                  <a:pt x="100315" y="7476"/>
                </a:lnTo>
                <a:lnTo>
                  <a:pt x="146685" y="0"/>
                </a:lnTo>
                <a:lnTo>
                  <a:pt x="1685163" y="0"/>
                </a:lnTo>
                <a:lnTo>
                  <a:pt x="1731532" y="7476"/>
                </a:lnTo>
                <a:lnTo>
                  <a:pt x="1771799" y="28297"/>
                </a:lnTo>
                <a:lnTo>
                  <a:pt x="1803550" y="60048"/>
                </a:lnTo>
                <a:lnTo>
                  <a:pt x="1824371" y="100315"/>
                </a:lnTo>
                <a:lnTo>
                  <a:pt x="1831848" y="146684"/>
                </a:lnTo>
                <a:lnTo>
                  <a:pt x="1831848" y="1735454"/>
                </a:lnTo>
                <a:lnTo>
                  <a:pt x="1824371" y="1781824"/>
                </a:lnTo>
                <a:lnTo>
                  <a:pt x="1803550" y="1822091"/>
                </a:lnTo>
                <a:lnTo>
                  <a:pt x="1771799" y="1853842"/>
                </a:lnTo>
                <a:lnTo>
                  <a:pt x="1731532" y="1874663"/>
                </a:lnTo>
                <a:lnTo>
                  <a:pt x="1685163" y="1882139"/>
                </a:lnTo>
                <a:lnTo>
                  <a:pt x="146685" y="1882139"/>
                </a:lnTo>
                <a:lnTo>
                  <a:pt x="100315" y="1874663"/>
                </a:lnTo>
                <a:lnTo>
                  <a:pt x="60048" y="1853842"/>
                </a:lnTo>
                <a:lnTo>
                  <a:pt x="28297" y="1822091"/>
                </a:lnTo>
                <a:lnTo>
                  <a:pt x="7476" y="1781824"/>
                </a:lnTo>
                <a:lnTo>
                  <a:pt x="0" y="1735454"/>
                </a:lnTo>
                <a:lnTo>
                  <a:pt x="0" y="1466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6424676" y="3769309"/>
            <a:ext cx="6604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Modalités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24676" y="3937508"/>
            <a:ext cx="143637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comité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l’énergie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détermine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si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zones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sont </a:t>
            </a:r>
            <a:r>
              <a:rPr dirty="0" sz="1100" spc="-10">
                <a:latin typeface="Calibri"/>
                <a:cs typeface="Calibri"/>
              </a:rPr>
              <a:t>suffisantes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pour </a:t>
            </a:r>
            <a:r>
              <a:rPr dirty="0" sz="1100">
                <a:latin typeface="Calibri"/>
                <a:cs typeface="Calibri"/>
              </a:rPr>
              <a:t>atteindre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objectifs régionaux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618988" y="1831848"/>
            <a:ext cx="515620" cy="332740"/>
            <a:chOff x="5618988" y="1831848"/>
            <a:chExt cx="515620" cy="332740"/>
          </a:xfrm>
        </p:grpSpPr>
        <p:sp>
          <p:nvSpPr>
            <p:cNvPr id="30" name="object 30" descr=""/>
            <p:cNvSpPr/>
            <p:nvPr/>
          </p:nvSpPr>
          <p:spPr>
            <a:xfrm>
              <a:off x="5625084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342900" y="0"/>
                  </a:moveTo>
                  <a:lnTo>
                    <a:pt x="34290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342900" y="240029"/>
                  </a:lnTo>
                  <a:lnTo>
                    <a:pt x="342900" y="320039"/>
                  </a:lnTo>
                  <a:lnTo>
                    <a:pt x="502919" y="1600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625084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0" y="80009"/>
                  </a:moveTo>
                  <a:lnTo>
                    <a:pt x="342900" y="80009"/>
                  </a:lnTo>
                  <a:lnTo>
                    <a:pt x="342900" y="0"/>
                  </a:lnTo>
                  <a:lnTo>
                    <a:pt x="502919" y="160019"/>
                  </a:lnTo>
                  <a:lnTo>
                    <a:pt x="342900" y="320039"/>
                  </a:lnTo>
                  <a:lnTo>
                    <a:pt x="34290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8589264" y="1831848"/>
            <a:ext cx="515620" cy="332740"/>
            <a:chOff x="8589264" y="1831848"/>
            <a:chExt cx="515620" cy="332740"/>
          </a:xfrm>
        </p:grpSpPr>
        <p:sp>
          <p:nvSpPr>
            <p:cNvPr id="33" name="object 33" descr=""/>
            <p:cNvSpPr/>
            <p:nvPr/>
          </p:nvSpPr>
          <p:spPr>
            <a:xfrm>
              <a:off x="8595360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342900" y="0"/>
                  </a:moveTo>
                  <a:lnTo>
                    <a:pt x="342900" y="80009"/>
                  </a:lnTo>
                  <a:lnTo>
                    <a:pt x="0" y="80009"/>
                  </a:lnTo>
                  <a:lnTo>
                    <a:pt x="0" y="240029"/>
                  </a:lnTo>
                  <a:lnTo>
                    <a:pt x="342900" y="240029"/>
                  </a:lnTo>
                  <a:lnTo>
                    <a:pt x="342900" y="320039"/>
                  </a:lnTo>
                  <a:lnTo>
                    <a:pt x="502920" y="1600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95360" y="1837944"/>
              <a:ext cx="502920" cy="320040"/>
            </a:xfrm>
            <a:custGeom>
              <a:avLst/>
              <a:gdLst/>
              <a:ahLst/>
              <a:cxnLst/>
              <a:rect l="l" t="t" r="r" b="b"/>
              <a:pathLst>
                <a:path w="502920" h="320039">
                  <a:moveTo>
                    <a:pt x="0" y="80009"/>
                  </a:moveTo>
                  <a:lnTo>
                    <a:pt x="342900" y="80009"/>
                  </a:lnTo>
                  <a:lnTo>
                    <a:pt x="342900" y="0"/>
                  </a:lnTo>
                  <a:lnTo>
                    <a:pt x="502920" y="160019"/>
                  </a:lnTo>
                  <a:lnTo>
                    <a:pt x="342900" y="320039"/>
                  </a:lnTo>
                  <a:lnTo>
                    <a:pt x="342900" y="240029"/>
                  </a:lnTo>
                  <a:lnTo>
                    <a:pt x="0" y="240029"/>
                  </a:lnTo>
                  <a:lnTo>
                    <a:pt x="0" y="800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8441181" y="2432685"/>
            <a:ext cx="814069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Que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zones soient </a:t>
            </a:r>
            <a:r>
              <a:rPr dirty="0" sz="1100">
                <a:latin typeface="Calibri"/>
                <a:cs typeface="Calibri"/>
              </a:rPr>
              <a:t>suffisantes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ou non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9560052" y="1626107"/>
            <a:ext cx="1831975" cy="744220"/>
          </a:xfrm>
          <a:custGeom>
            <a:avLst/>
            <a:gdLst/>
            <a:ahLst/>
            <a:cxnLst/>
            <a:rect l="l" t="t" r="r" b="b"/>
            <a:pathLst>
              <a:path w="1831975" h="744219">
                <a:moveTo>
                  <a:pt x="0" y="123951"/>
                </a:moveTo>
                <a:lnTo>
                  <a:pt x="9741" y="75705"/>
                </a:lnTo>
                <a:lnTo>
                  <a:pt x="36306" y="36306"/>
                </a:lnTo>
                <a:lnTo>
                  <a:pt x="75705" y="9741"/>
                </a:lnTo>
                <a:lnTo>
                  <a:pt x="123951" y="0"/>
                </a:lnTo>
                <a:lnTo>
                  <a:pt x="1707896" y="0"/>
                </a:lnTo>
                <a:lnTo>
                  <a:pt x="1756142" y="9741"/>
                </a:lnTo>
                <a:lnTo>
                  <a:pt x="1795541" y="36306"/>
                </a:lnTo>
                <a:lnTo>
                  <a:pt x="1822106" y="75705"/>
                </a:lnTo>
                <a:lnTo>
                  <a:pt x="1831848" y="123951"/>
                </a:lnTo>
                <a:lnTo>
                  <a:pt x="1831848" y="619759"/>
                </a:lnTo>
                <a:lnTo>
                  <a:pt x="1822106" y="668006"/>
                </a:lnTo>
                <a:lnTo>
                  <a:pt x="1795541" y="707405"/>
                </a:lnTo>
                <a:lnTo>
                  <a:pt x="1756142" y="733970"/>
                </a:lnTo>
                <a:lnTo>
                  <a:pt x="1707896" y="743712"/>
                </a:lnTo>
                <a:lnTo>
                  <a:pt x="123951" y="743712"/>
                </a:lnTo>
                <a:lnTo>
                  <a:pt x="75705" y="733970"/>
                </a:lnTo>
                <a:lnTo>
                  <a:pt x="36306" y="707405"/>
                </a:lnTo>
                <a:lnTo>
                  <a:pt x="9741" y="668006"/>
                </a:lnTo>
                <a:lnTo>
                  <a:pt x="0" y="619759"/>
                </a:lnTo>
                <a:lnTo>
                  <a:pt x="0" y="1239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9702545" y="1808733"/>
            <a:ext cx="154813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Cartographie</a:t>
            </a:r>
            <a:r>
              <a:rPr dirty="0" sz="11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des</a:t>
            </a:r>
            <a:r>
              <a:rPr dirty="0" sz="11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zones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1F4E79"/>
                </a:solidFill>
                <a:latin typeface="Calibri"/>
                <a:cs typeface="Calibri"/>
              </a:rPr>
              <a:t>au </a:t>
            </a:r>
            <a:r>
              <a:rPr dirty="0" sz="1100" b="1">
                <a:solidFill>
                  <a:srgbClr val="1F4E79"/>
                </a:solidFill>
                <a:latin typeface="Calibri"/>
                <a:cs typeface="Calibri"/>
              </a:rPr>
              <a:t>niveau</a:t>
            </a:r>
            <a:r>
              <a:rPr dirty="0" sz="11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F4E79"/>
                </a:solidFill>
                <a:latin typeface="Calibri"/>
                <a:cs typeface="Calibri"/>
              </a:rPr>
              <a:t>départemental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560052" y="2502407"/>
            <a:ext cx="1831975" cy="969644"/>
          </a:xfrm>
          <a:custGeom>
            <a:avLst/>
            <a:gdLst/>
            <a:ahLst/>
            <a:cxnLst/>
            <a:rect l="l" t="t" r="r" b="b"/>
            <a:pathLst>
              <a:path w="1831975" h="969645">
                <a:moveTo>
                  <a:pt x="0" y="77596"/>
                </a:moveTo>
                <a:lnTo>
                  <a:pt x="6105" y="47416"/>
                </a:lnTo>
                <a:lnTo>
                  <a:pt x="22748" y="22748"/>
                </a:lnTo>
                <a:lnTo>
                  <a:pt x="47416" y="6105"/>
                </a:lnTo>
                <a:lnTo>
                  <a:pt x="77597" y="0"/>
                </a:lnTo>
                <a:lnTo>
                  <a:pt x="1754251" y="0"/>
                </a:lnTo>
                <a:lnTo>
                  <a:pt x="1784431" y="6105"/>
                </a:lnTo>
                <a:lnTo>
                  <a:pt x="1809099" y="22748"/>
                </a:lnTo>
                <a:lnTo>
                  <a:pt x="1825742" y="47416"/>
                </a:lnTo>
                <a:lnTo>
                  <a:pt x="1831848" y="77596"/>
                </a:lnTo>
                <a:lnTo>
                  <a:pt x="1831848" y="891666"/>
                </a:lnTo>
                <a:lnTo>
                  <a:pt x="1825742" y="921847"/>
                </a:lnTo>
                <a:lnTo>
                  <a:pt x="1809099" y="946515"/>
                </a:lnTo>
                <a:lnTo>
                  <a:pt x="1784431" y="963158"/>
                </a:lnTo>
                <a:lnTo>
                  <a:pt x="1754251" y="969263"/>
                </a:lnTo>
                <a:lnTo>
                  <a:pt x="77597" y="969263"/>
                </a:lnTo>
                <a:lnTo>
                  <a:pt x="47416" y="963158"/>
                </a:lnTo>
                <a:lnTo>
                  <a:pt x="22748" y="946515"/>
                </a:lnTo>
                <a:lnTo>
                  <a:pt x="6105" y="921847"/>
                </a:lnTo>
                <a:lnTo>
                  <a:pt x="0" y="891666"/>
                </a:lnTo>
                <a:lnTo>
                  <a:pt x="0" y="77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662921" y="2797505"/>
            <a:ext cx="1360805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Responsables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4785" algn="l"/>
              </a:tabLst>
            </a:pPr>
            <a:r>
              <a:rPr dirty="0" sz="1100" spc="-50">
                <a:latin typeface="Calibri"/>
                <a:cs typeface="Calibri"/>
              </a:rPr>
              <a:t>-</a:t>
            </a:r>
            <a:r>
              <a:rPr dirty="0" sz="1100">
                <a:latin typeface="Calibri"/>
                <a:cs typeface="Calibri"/>
              </a:rPr>
              <a:t>	Référent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préfectoral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9560052" y="3604259"/>
            <a:ext cx="1831975" cy="1882139"/>
          </a:xfrm>
          <a:custGeom>
            <a:avLst/>
            <a:gdLst/>
            <a:ahLst/>
            <a:cxnLst/>
            <a:rect l="l" t="t" r="r" b="b"/>
            <a:pathLst>
              <a:path w="1831975" h="1882139">
                <a:moveTo>
                  <a:pt x="0" y="146684"/>
                </a:moveTo>
                <a:lnTo>
                  <a:pt x="7476" y="100315"/>
                </a:lnTo>
                <a:lnTo>
                  <a:pt x="28297" y="60048"/>
                </a:lnTo>
                <a:lnTo>
                  <a:pt x="60048" y="28297"/>
                </a:lnTo>
                <a:lnTo>
                  <a:pt x="100315" y="7476"/>
                </a:lnTo>
                <a:lnTo>
                  <a:pt x="146684" y="0"/>
                </a:lnTo>
                <a:lnTo>
                  <a:pt x="1685163" y="0"/>
                </a:lnTo>
                <a:lnTo>
                  <a:pt x="1731532" y="7476"/>
                </a:lnTo>
                <a:lnTo>
                  <a:pt x="1771799" y="28297"/>
                </a:lnTo>
                <a:lnTo>
                  <a:pt x="1803550" y="60048"/>
                </a:lnTo>
                <a:lnTo>
                  <a:pt x="1824371" y="100315"/>
                </a:lnTo>
                <a:lnTo>
                  <a:pt x="1831848" y="146684"/>
                </a:lnTo>
                <a:lnTo>
                  <a:pt x="1831848" y="1735454"/>
                </a:lnTo>
                <a:lnTo>
                  <a:pt x="1824371" y="1781824"/>
                </a:lnTo>
                <a:lnTo>
                  <a:pt x="1803550" y="1822091"/>
                </a:lnTo>
                <a:lnTo>
                  <a:pt x="1771799" y="1853842"/>
                </a:lnTo>
                <a:lnTo>
                  <a:pt x="1731532" y="1874663"/>
                </a:lnTo>
                <a:lnTo>
                  <a:pt x="1685163" y="1882139"/>
                </a:lnTo>
                <a:lnTo>
                  <a:pt x="146684" y="1882139"/>
                </a:lnTo>
                <a:lnTo>
                  <a:pt x="100315" y="1874663"/>
                </a:lnTo>
                <a:lnTo>
                  <a:pt x="60048" y="1853842"/>
                </a:lnTo>
                <a:lnTo>
                  <a:pt x="28297" y="1822091"/>
                </a:lnTo>
                <a:lnTo>
                  <a:pt x="7476" y="1781824"/>
                </a:lnTo>
                <a:lnTo>
                  <a:pt x="0" y="1735454"/>
                </a:lnTo>
                <a:lnTo>
                  <a:pt x="0" y="1466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9682988" y="3853688"/>
            <a:ext cx="6604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Modalités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682988" y="4021327"/>
            <a:ext cx="159067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4785" algn="l"/>
              </a:tabLst>
            </a:pPr>
            <a:r>
              <a:rPr dirty="0" sz="1100">
                <a:latin typeface="Calibri"/>
                <a:cs typeface="Calibri"/>
              </a:rPr>
              <a:t>Arrêt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cartographie </a:t>
            </a:r>
            <a:r>
              <a:rPr dirty="0" sz="1100">
                <a:latin typeface="Calibri"/>
                <a:cs typeface="Calibri"/>
              </a:rPr>
              <a:t>après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conforme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des </a:t>
            </a:r>
            <a:r>
              <a:rPr dirty="0" sz="1100">
                <a:latin typeface="Calibri"/>
                <a:cs typeface="Calibri"/>
              </a:rPr>
              <a:t>communes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zones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sur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leur </a:t>
            </a:r>
            <a:r>
              <a:rPr dirty="0" sz="1100" spc="-10">
                <a:latin typeface="Calibri"/>
                <a:cs typeface="Calibri"/>
              </a:rPr>
              <a:t>territoires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</a:tabLst>
            </a:pPr>
            <a:r>
              <a:rPr dirty="0" sz="1100">
                <a:latin typeface="Calibri"/>
                <a:cs typeface="Calibri"/>
              </a:rPr>
              <a:t>Transmission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au</a:t>
            </a:r>
            <a:endParaRPr sz="1100">
              <a:latin typeface="Calibri"/>
              <a:cs typeface="Calibri"/>
            </a:endParaRPr>
          </a:p>
          <a:p>
            <a:pPr marL="184785" marR="8001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ministre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 l’énergie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et </a:t>
            </a:r>
            <a:r>
              <a:rPr dirty="0" sz="1100">
                <a:latin typeface="Calibri"/>
                <a:cs typeface="Calibri"/>
              </a:rPr>
              <a:t>aux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collectivités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9560052" y="5655564"/>
            <a:ext cx="1831975" cy="474345"/>
          </a:xfrm>
          <a:custGeom>
            <a:avLst/>
            <a:gdLst/>
            <a:ahLst/>
            <a:cxnLst/>
            <a:rect l="l" t="t" r="r" b="b"/>
            <a:pathLst>
              <a:path w="1831975" h="474345">
                <a:moveTo>
                  <a:pt x="0" y="131267"/>
                </a:moveTo>
                <a:lnTo>
                  <a:pt x="10320" y="80174"/>
                </a:lnTo>
                <a:lnTo>
                  <a:pt x="38465" y="38449"/>
                </a:lnTo>
                <a:lnTo>
                  <a:pt x="80206" y="10316"/>
                </a:lnTo>
                <a:lnTo>
                  <a:pt x="131318" y="0"/>
                </a:lnTo>
                <a:lnTo>
                  <a:pt x="1700529" y="0"/>
                </a:lnTo>
                <a:lnTo>
                  <a:pt x="1751641" y="10316"/>
                </a:lnTo>
                <a:lnTo>
                  <a:pt x="1793382" y="38449"/>
                </a:lnTo>
                <a:lnTo>
                  <a:pt x="1821527" y="80174"/>
                </a:lnTo>
                <a:lnTo>
                  <a:pt x="1831848" y="131267"/>
                </a:lnTo>
                <a:lnTo>
                  <a:pt x="1831848" y="342696"/>
                </a:lnTo>
                <a:lnTo>
                  <a:pt x="1821527" y="393789"/>
                </a:lnTo>
                <a:lnTo>
                  <a:pt x="1793382" y="435514"/>
                </a:lnTo>
                <a:lnTo>
                  <a:pt x="1751641" y="463647"/>
                </a:lnTo>
                <a:lnTo>
                  <a:pt x="1700529" y="473964"/>
                </a:lnTo>
                <a:lnTo>
                  <a:pt x="131318" y="473964"/>
                </a:lnTo>
                <a:lnTo>
                  <a:pt x="80206" y="463647"/>
                </a:lnTo>
                <a:lnTo>
                  <a:pt x="38465" y="435514"/>
                </a:lnTo>
                <a:lnTo>
                  <a:pt x="10320" y="393789"/>
                </a:lnTo>
                <a:lnTo>
                  <a:pt x="0" y="342696"/>
                </a:lnTo>
                <a:lnTo>
                  <a:pt x="0" y="1312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0081386" y="5789167"/>
            <a:ext cx="790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Délai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 </a:t>
            </a:r>
            <a:r>
              <a:rPr dirty="0" sz="1100" spc="-20">
                <a:latin typeface="Calibri"/>
                <a:cs typeface="Calibri"/>
              </a:rPr>
              <a:t>mois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pc="-10"/>
              <a:t>Planification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65"/>
              <a:t> </a:t>
            </a:r>
            <a:r>
              <a:rPr dirty="0" spc="-10"/>
              <a:t>développement</a:t>
            </a:r>
            <a:r>
              <a:rPr dirty="0" spc="-35"/>
              <a:t> </a:t>
            </a:r>
            <a:r>
              <a:rPr dirty="0"/>
              <a:t>des</a:t>
            </a:r>
            <a:r>
              <a:rPr dirty="0" spc="-65"/>
              <a:t> </a:t>
            </a:r>
            <a:r>
              <a:rPr dirty="0"/>
              <a:t>énergies</a:t>
            </a:r>
            <a:r>
              <a:rPr dirty="0" spc="-40"/>
              <a:t> </a:t>
            </a:r>
            <a:r>
              <a:rPr dirty="0" spc="-10"/>
              <a:t>renouvelables terrestres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55650" y="946150"/>
          <a:ext cx="11090275" cy="5724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230"/>
                <a:gridCol w="815340"/>
                <a:gridCol w="965835"/>
                <a:gridCol w="911225"/>
                <a:gridCol w="1209039"/>
                <a:gridCol w="1537970"/>
                <a:gridCol w="1565909"/>
                <a:gridCol w="1304290"/>
                <a:gridCol w="971550"/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1108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895" y="1202436"/>
            <a:ext cx="653491" cy="15849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4519" y="1202436"/>
            <a:ext cx="326136" cy="1584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4034" y="1202436"/>
            <a:ext cx="806665" cy="1584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205348" y="1133855"/>
            <a:ext cx="1176020" cy="295910"/>
            <a:chOff x="5205348" y="1133855"/>
            <a:chExt cx="1176020" cy="29591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5348" y="1133855"/>
              <a:ext cx="1175639" cy="1584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5205" y="1271015"/>
              <a:ext cx="442722" cy="158496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6481317" y="1133855"/>
            <a:ext cx="3004185" cy="295910"/>
            <a:chOff x="6481317" y="1133855"/>
            <a:chExt cx="3004185" cy="29591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317" y="1133855"/>
              <a:ext cx="1429131" cy="1584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4989" y="1271015"/>
              <a:ext cx="548640" cy="1584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1751" y="1202435"/>
              <a:ext cx="1563624" cy="15849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9661906" y="1133855"/>
            <a:ext cx="1052195" cy="295910"/>
            <a:chOff x="9661906" y="1133855"/>
            <a:chExt cx="1052195" cy="295910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1906" y="1133855"/>
              <a:ext cx="1052093" cy="1584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7250" y="1271015"/>
              <a:ext cx="82296" cy="15849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88398" y="1271015"/>
              <a:ext cx="503174" cy="1584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9690" y="1271015"/>
              <a:ext cx="373443" cy="158496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17681" y="1202436"/>
            <a:ext cx="780923" cy="158496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794308" y="1804416"/>
            <a:ext cx="1682750" cy="632460"/>
            <a:chOff x="794308" y="1804416"/>
            <a:chExt cx="1682750" cy="632460"/>
          </a:xfrm>
        </p:grpSpPr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468" y="1804416"/>
              <a:ext cx="1475613" cy="1752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3382" y="1956816"/>
              <a:ext cx="500634" cy="1752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4308" y="2109216"/>
              <a:ext cx="651929" cy="1752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1379" y="2109216"/>
              <a:ext cx="1095121" cy="1752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6268" y="2261616"/>
              <a:ext cx="822528" cy="175260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85872" y="2051304"/>
            <a:ext cx="260095" cy="13868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76522" y="2051304"/>
            <a:ext cx="260096" cy="13868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16830" y="2051304"/>
            <a:ext cx="260502" cy="13868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78170" y="2051304"/>
            <a:ext cx="260096" cy="13868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051293" y="2051304"/>
            <a:ext cx="260096" cy="138684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604504" y="2051304"/>
            <a:ext cx="260096" cy="138684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41381" y="2051304"/>
            <a:ext cx="260096" cy="13868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181333" y="2051304"/>
            <a:ext cx="280034" cy="138684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1041196" y="2864230"/>
            <a:ext cx="1228090" cy="175260"/>
            <a:chOff x="1041196" y="2864230"/>
            <a:chExt cx="1228090" cy="175260"/>
          </a:xfrm>
        </p:grpSpPr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1196" y="2864230"/>
              <a:ext cx="626872" cy="17526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5406" y="2864230"/>
              <a:ext cx="663511" cy="175260"/>
            </a:xfrm>
            <a:prstGeom prst="rect">
              <a:avLst/>
            </a:prstGeom>
          </p:spPr>
        </p:pic>
      </p:grpSp>
      <p:pic>
        <p:nvPicPr>
          <p:cNvPr id="36" name="object 3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85872" y="2882519"/>
            <a:ext cx="260095" cy="138684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53663" y="2882519"/>
            <a:ext cx="321462" cy="138684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94225" y="2882519"/>
            <a:ext cx="321055" cy="138684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55309" y="2882519"/>
            <a:ext cx="321056" cy="138684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28433" y="2882519"/>
            <a:ext cx="321055" cy="138684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81643" y="2882519"/>
            <a:ext cx="321055" cy="13868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18521" y="2882519"/>
            <a:ext cx="321462" cy="138684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158473" y="2882519"/>
            <a:ext cx="321055" cy="138684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882700" y="3616147"/>
            <a:ext cx="1563370" cy="633095"/>
            <a:chOff x="882700" y="3616147"/>
            <a:chExt cx="1563370" cy="633095"/>
          </a:xfrm>
        </p:grpSpPr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9672" y="3616147"/>
              <a:ext cx="1263129" cy="17556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2700" y="3769105"/>
              <a:ext cx="1562938" cy="1752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1864" y="3921505"/>
              <a:ext cx="1241221" cy="1752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11884" y="4073905"/>
              <a:ext cx="871296" cy="175260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2560320" y="3726434"/>
            <a:ext cx="727710" cy="413384"/>
            <a:chOff x="2560320" y="3726434"/>
            <a:chExt cx="727710" cy="413384"/>
          </a:xfrm>
        </p:grpSpPr>
        <p:pic>
          <p:nvPicPr>
            <p:cNvPr id="50" name="object 5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60320" y="3726434"/>
              <a:ext cx="727392" cy="13868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31948" y="3863594"/>
              <a:ext cx="578904" cy="13868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66416" y="4000754"/>
              <a:ext cx="709002" cy="138683"/>
            </a:xfrm>
            <a:prstGeom prst="rect">
              <a:avLst/>
            </a:prstGeom>
          </p:spPr>
        </p:pic>
      </p:grpSp>
      <p:pic>
        <p:nvPicPr>
          <p:cNvPr id="53" name="object 53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53663" y="3863594"/>
            <a:ext cx="321462" cy="138683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4321175" y="3726434"/>
            <a:ext cx="845819" cy="413384"/>
            <a:chOff x="4321175" y="3726434"/>
            <a:chExt cx="845819" cy="413384"/>
          </a:xfrm>
        </p:grpSpPr>
        <p:pic>
          <p:nvPicPr>
            <p:cNvPr id="55" name="object 5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52493" y="3726434"/>
              <a:ext cx="610209" cy="13868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18025" y="3863594"/>
              <a:ext cx="467360" cy="13868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21175" y="4000754"/>
              <a:ext cx="845565" cy="138683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5301741" y="3795014"/>
            <a:ext cx="1026794" cy="276225"/>
            <a:chOff x="5301741" y="3795014"/>
            <a:chExt cx="1026794" cy="276225"/>
          </a:xfrm>
        </p:grpSpPr>
        <p:pic>
          <p:nvPicPr>
            <p:cNvPr id="59" name="object 5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01741" y="3795014"/>
              <a:ext cx="1026693" cy="13868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82513" y="3932174"/>
              <a:ext cx="845235" cy="138683"/>
            </a:xfrm>
            <a:prstGeom prst="rect">
              <a:avLst/>
            </a:prstGeom>
          </p:spPr>
        </p:pic>
      </p:grpSp>
      <p:pic>
        <p:nvPicPr>
          <p:cNvPr id="61" name="object 61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028433" y="3863594"/>
            <a:ext cx="321055" cy="138683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581643" y="3863594"/>
            <a:ext cx="321055" cy="138683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9664954" y="3795014"/>
            <a:ext cx="1027430" cy="276225"/>
            <a:chOff x="9664954" y="3795014"/>
            <a:chExt cx="1027430" cy="276225"/>
          </a:xfrm>
        </p:grpSpPr>
        <p:pic>
          <p:nvPicPr>
            <p:cNvPr id="64" name="object 6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64954" y="3795014"/>
              <a:ext cx="1027010" cy="13868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45726" y="3932174"/>
              <a:ext cx="845566" cy="138683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1158473" y="3863594"/>
            <a:ext cx="321055" cy="138683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785164" y="4908169"/>
            <a:ext cx="1691639" cy="480059"/>
            <a:chOff x="785164" y="4908169"/>
            <a:chExt cx="1691639" cy="480059"/>
          </a:xfrm>
        </p:grpSpPr>
        <p:pic>
          <p:nvPicPr>
            <p:cNvPr id="68" name="object 6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5164" y="4908169"/>
              <a:ext cx="727290" cy="17526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68247" y="4908169"/>
              <a:ext cx="623150" cy="17526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29079" y="4908169"/>
              <a:ext cx="251968" cy="17526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18054" y="4908169"/>
              <a:ext cx="258444" cy="17526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39088" y="5060569"/>
              <a:ext cx="474916" cy="17525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61186" y="5060569"/>
              <a:ext cx="1033399" cy="17525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86688" y="5212969"/>
              <a:ext cx="1689811" cy="175259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2496311" y="4941696"/>
            <a:ext cx="795655" cy="413384"/>
            <a:chOff x="2496311" y="4941696"/>
            <a:chExt cx="795655" cy="413384"/>
          </a:xfrm>
        </p:grpSpPr>
        <p:pic>
          <p:nvPicPr>
            <p:cNvPr id="76" name="object 7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60319" y="4941696"/>
              <a:ext cx="727392" cy="13868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96311" y="5078856"/>
              <a:ext cx="578561" cy="13868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026663" y="5078856"/>
              <a:ext cx="265175" cy="13868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90799" y="5216016"/>
              <a:ext cx="648550" cy="138683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3345815" y="5010277"/>
            <a:ext cx="907415" cy="276225"/>
            <a:chOff x="3345815" y="5010277"/>
            <a:chExt cx="907415" cy="276225"/>
          </a:xfrm>
        </p:grpSpPr>
        <p:pic>
          <p:nvPicPr>
            <p:cNvPr id="81" name="object 8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52495" y="5010277"/>
              <a:ext cx="727392" cy="13868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345815" y="5147437"/>
              <a:ext cx="907186" cy="138684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4307459" y="4941696"/>
            <a:ext cx="5178425" cy="413384"/>
            <a:chOff x="4307459" y="4941696"/>
            <a:chExt cx="5178425" cy="413384"/>
          </a:xfrm>
        </p:grpSpPr>
        <p:pic>
          <p:nvPicPr>
            <p:cNvPr id="84" name="object 8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1279" y="4941696"/>
              <a:ext cx="727392" cy="13868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62907" y="5078856"/>
              <a:ext cx="578904" cy="13868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307459" y="5216016"/>
              <a:ext cx="863473" cy="13868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85537" y="5010276"/>
              <a:ext cx="1195451" cy="13868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68417" y="5147436"/>
              <a:ext cx="840689" cy="138684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44514" y="5147436"/>
              <a:ext cx="73151" cy="13868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08166" y="4941696"/>
              <a:ext cx="1510538" cy="13868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82258" y="5078856"/>
              <a:ext cx="1536445" cy="13868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15658" y="5216016"/>
              <a:ext cx="514654" cy="13868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61376" y="5010276"/>
              <a:ext cx="1524000" cy="13868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25028" y="5147436"/>
              <a:ext cx="1005840" cy="138684"/>
            </a:xfrm>
            <a:prstGeom prst="rect">
              <a:avLst/>
            </a:prstGeom>
          </p:spPr>
        </p:pic>
      </p:grpSp>
      <p:pic>
        <p:nvPicPr>
          <p:cNvPr id="95" name="object 9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41381" y="5078857"/>
            <a:ext cx="260096" cy="138683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1158473" y="5078857"/>
            <a:ext cx="321055" cy="138683"/>
          </a:xfrm>
          <a:prstGeom prst="rect">
            <a:avLst/>
          </a:prstGeom>
        </p:spPr>
      </p:pic>
      <p:grpSp>
        <p:nvGrpSpPr>
          <p:cNvPr id="97" name="object 97" descr=""/>
          <p:cNvGrpSpPr/>
          <p:nvPr/>
        </p:nvGrpSpPr>
        <p:grpSpPr>
          <a:xfrm>
            <a:off x="811072" y="5951220"/>
            <a:ext cx="1665605" cy="480059"/>
            <a:chOff x="811072" y="5951220"/>
            <a:chExt cx="1665605" cy="480059"/>
          </a:xfrm>
        </p:grpSpPr>
        <p:pic>
          <p:nvPicPr>
            <p:cNvPr id="98" name="object 9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00632" y="5951220"/>
              <a:ext cx="1132827" cy="17526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45184" y="6103620"/>
              <a:ext cx="1447038" cy="17526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11072" y="6256020"/>
              <a:ext cx="496582" cy="175260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42669" y="6256020"/>
              <a:ext cx="1233830" cy="175260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2586227" y="5984747"/>
            <a:ext cx="686435" cy="413384"/>
            <a:chOff x="2586227" y="5984747"/>
            <a:chExt cx="686435" cy="413384"/>
          </a:xfrm>
        </p:grpSpPr>
        <p:pic>
          <p:nvPicPr>
            <p:cNvPr id="103" name="object 10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86227" y="5984747"/>
              <a:ext cx="685977" cy="138684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10611" y="6121907"/>
              <a:ext cx="630656" cy="13868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761487" y="6259067"/>
              <a:ext cx="291147" cy="138684"/>
            </a:xfrm>
            <a:prstGeom prst="rect">
              <a:avLst/>
            </a:prstGeom>
          </p:spPr>
        </p:pic>
      </p:grpSp>
      <p:grpSp>
        <p:nvGrpSpPr>
          <p:cNvPr id="106" name="object 106" descr=""/>
          <p:cNvGrpSpPr/>
          <p:nvPr/>
        </p:nvGrpSpPr>
        <p:grpSpPr>
          <a:xfrm>
            <a:off x="3297046" y="5916167"/>
            <a:ext cx="961390" cy="550545"/>
            <a:chOff x="3297046" y="5916167"/>
            <a:chExt cx="961390" cy="550545"/>
          </a:xfrm>
        </p:grpSpPr>
        <p:pic>
          <p:nvPicPr>
            <p:cNvPr id="107" name="object 10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95750" y="5916167"/>
              <a:ext cx="439254" cy="13868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27526" y="6053327"/>
              <a:ext cx="930528" cy="13868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297046" y="6190487"/>
              <a:ext cx="961008" cy="138684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26230" y="6327647"/>
              <a:ext cx="371855" cy="138683"/>
            </a:xfrm>
            <a:prstGeom prst="rect">
              <a:avLst/>
            </a:prstGeom>
          </p:spPr>
        </p:pic>
      </p:grpSp>
      <p:pic>
        <p:nvPicPr>
          <p:cNvPr id="111" name="object 111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594225" y="6121908"/>
            <a:ext cx="321055" cy="138684"/>
          </a:xfrm>
          <a:prstGeom prst="rect">
            <a:avLst/>
          </a:prstGeom>
        </p:spPr>
      </p:pic>
      <p:grpSp>
        <p:nvGrpSpPr>
          <p:cNvPr id="112" name="object 112" descr=""/>
          <p:cNvGrpSpPr/>
          <p:nvPr/>
        </p:nvGrpSpPr>
        <p:grpSpPr>
          <a:xfrm>
            <a:off x="5301360" y="5984747"/>
            <a:ext cx="1029969" cy="413384"/>
            <a:chOff x="5301360" y="5984747"/>
            <a:chExt cx="1029969" cy="413384"/>
          </a:xfrm>
        </p:grpSpPr>
        <p:pic>
          <p:nvPicPr>
            <p:cNvPr id="113" name="object 11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01360" y="5984747"/>
              <a:ext cx="1029715" cy="275844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421756" y="6259067"/>
              <a:ext cx="760222" cy="138684"/>
            </a:xfrm>
            <a:prstGeom prst="rect">
              <a:avLst/>
            </a:prstGeom>
          </p:spPr>
        </p:pic>
      </p:grpSp>
      <p:pic>
        <p:nvPicPr>
          <p:cNvPr id="115" name="object 115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028433" y="6121908"/>
            <a:ext cx="321055" cy="138684"/>
          </a:xfrm>
          <a:prstGeom prst="rect">
            <a:avLst/>
          </a:prstGeom>
        </p:spPr>
      </p:pic>
      <p:pic>
        <p:nvPicPr>
          <p:cNvPr id="116" name="object 116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581643" y="6121908"/>
            <a:ext cx="321055" cy="138684"/>
          </a:xfrm>
          <a:prstGeom prst="rect">
            <a:avLst/>
          </a:prstGeom>
        </p:spPr>
      </p:pic>
      <p:pic>
        <p:nvPicPr>
          <p:cNvPr id="117" name="object 117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0018521" y="6121908"/>
            <a:ext cx="321462" cy="138684"/>
          </a:xfrm>
          <a:prstGeom prst="rect">
            <a:avLst/>
          </a:prstGeom>
        </p:spPr>
      </p:pic>
      <p:pic>
        <p:nvPicPr>
          <p:cNvPr id="118" name="object 118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158473" y="6121908"/>
            <a:ext cx="321055" cy="138684"/>
          </a:xfrm>
          <a:prstGeom prst="rect">
            <a:avLst/>
          </a:prstGeom>
        </p:spPr>
      </p:pic>
      <p:sp>
        <p:nvSpPr>
          <p:cNvPr id="119" name="object 119"/>
          <p:cNvSpPr txBox="1">
            <a:spLocks noGrp="1"/>
          </p:cNvSpPr>
          <p:nvPr>
            <p:ph type="title"/>
          </p:nvPr>
        </p:nvSpPr>
        <p:spPr>
          <a:xfrm>
            <a:off x="1787398" y="223215"/>
            <a:ext cx="38601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Droits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selon</a:t>
            </a:r>
            <a:r>
              <a:rPr dirty="0" spc="-7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-8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profils</a:t>
            </a:r>
          </a:p>
        </p:txBody>
      </p:sp>
      <p:pic>
        <p:nvPicPr>
          <p:cNvPr id="120" name="object 120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45947" y="332231"/>
            <a:ext cx="1343187" cy="6039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098" y="191719"/>
            <a:ext cx="8086852" cy="49255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82524" y="932637"/>
            <a:ext cx="11809730" cy="826135"/>
            <a:chOff x="382524" y="932637"/>
            <a:chExt cx="11809730" cy="826135"/>
          </a:xfrm>
        </p:grpSpPr>
        <p:sp>
          <p:nvSpPr>
            <p:cNvPr id="4" name="object 4" descr=""/>
            <p:cNvSpPr/>
            <p:nvPr/>
          </p:nvSpPr>
          <p:spPr>
            <a:xfrm>
              <a:off x="388620" y="1328927"/>
              <a:ext cx="11718290" cy="424180"/>
            </a:xfrm>
            <a:custGeom>
              <a:avLst/>
              <a:gdLst/>
              <a:ahLst/>
              <a:cxnLst/>
              <a:rect l="l" t="t" r="r" b="b"/>
              <a:pathLst>
                <a:path w="11718290" h="424180">
                  <a:moveTo>
                    <a:pt x="11506200" y="0"/>
                  </a:moveTo>
                  <a:lnTo>
                    <a:pt x="11506200" y="105918"/>
                  </a:lnTo>
                  <a:lnTo>
                    <a:pt x="0" y="105918"/>
                  </a:lnTo>
                  <a:lnTo>
                    <a:pt x="0" y="317754"/>
                  </a:lnTo>
                  <a:lnTo>
                    <a:pt x="11506200" y="317754"/>
                  </a:lnTo>
                  <a:lnTo>
                    <a:pt x="11506200" y="423672"/>
                  </a:lnTo>
                  <a:lnTo>
                    <a:pt x="11718036" y="211836"/>
                  </a:lnTo>
                  <a:lnTo>
                    <a:pt x="11506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8620" y="1328927"/>
              <a:ext cx="11718290" cy="424180"/>
            </a:xfrm>
            <a:custGeom>
              <a:avLst/>
              <a:gdLst/>
              <a:ahLst/>
              <a:cxnLst/>
              <a:rect l="l" t="t" r="r" b="b"/>
              <a:pathLst>
                <a:path w="11718290" h="424180">
                  <a:moveTo>
                    <a:pt x="0" y="105918"/>
                  </a:moveTo>
                  <a:lnTo>
                    <a:pt x="11506200" y="105918"/>
                  </a:lnTo>
                  <a:lnTo>
                    <a:pt x="11506200" y="0"/>
                  </a:lnTo>
                  <a:lnTo>
                    <a:pt x="11718036" y="211836"/>
                  </a:lnTo>
                  <a:lnTo>
                    <a:pt x="11506200" y="423672"/>
                  </a:lnTo>
                  <a:lnTo>
                    <a:pt x="11506200" y="317754"/>
                  </a:lnTo>
                  <a:lnTo>
                    <a:pt x="0" y="317754"/>
                  </a:lnTo>
                  <a:lnTo>
                    <a:pt x="0" y="10591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102105"/>
              <a:ext cx="678561" cy="2788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8721" y="1102105"/>
              <a:ext cx="670560" cy="2788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078" y="932637"/>
              <a:ext cx="645922" cy="279196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45363" y="2011679"/>
            <a:ext cx="1298575" cy="948055"/>
            <a:chOff x="245363" y="2011679"/>
            <a:chExt cx="1298575" cy="948055"/>
          </a:xfrm>
        </p:grpSpPr>
        <p:sp>
          <p:nvSpPr>
            <p:cNvPr id="10" name="object 10" descr=""/>
            <p:cNvSpPr/>
            <p:nvPr/>
          </p:nvSpPr>
          <p:spPr>
            <a:xfrm>
              <a:off x="251459" y="2017775"/>
              <a:ext cx="1286510" cy="935990"/>
            </a:xfrm>
            <a:custGeom>
              <a:avLst/>
              <a:gdLst/>
              <a:ahLst/>
              <a:cxnLst/>
              <a:rect l="l" t="t" r="r" b="b"/>
              <a:pathLst>
                <a:path w="1286510" h="935989">
                  <a:moveTo>
                    <a:pt x="0" y="155956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5" y="0"/>
                  </a:lnTo>
                  <a:lnTo>
                    <a:pt x="1130300" y="0"/>
                  </a:lnTo>
                  <a:lnTo>
                    <a:pt x="1179584" y="7953"/>
                  </a:lnTo>
                  <a:lnTo>
                    <a:pt x="1222394" y="30097"/>
                  </a:lnTo>
                  <a:lnTo>
                    <a:pt x="1256158" y="63861"/>
                  </a:lnTo>
                  <a:lnTo>
                    <a:pt x="1278302" y="106671"/>
                  </a:lnTo>
                  <a:lnTo>
                    <a:pt x="1286256" y="155956"/>
                  </a:lnTo>
                  <a:lnTo>
                    <a:pt x="1286256" y="779779"/>
                  </a:lnTo>
                  <a:lnTo>
                    <a:pt x="1278302" y="829064"/>
                  </a:lnTo>
                  <a:lnTo>
                    <a:pt x="1256158" y="871874"/>
                  </a:lnTo>
                  <a:lnTo>
                    <a:pt x="1222394" y="905638"/>
                  </a:lnTo>
                  <a:lnTo>
                    <a:pt x="1179584" y="927782"/>
                  </a:lnTo>
                  <a:lnTo>
                    <a:pt x="1130300" y="935736"/>
                  </a:lnTo>
                  <a:lnTo>
                    <a:pt x="155955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532" y="2212847"/>
              <a:ext cx="531228" cy="1950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464" y="2380487"/>
              <a:ext cx="858519" cy="1950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172" y="2548127"/>
              <a:ext cx="931024" cy="195072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638300" y="2007107"/>
            <a:ext cx="3781425" cy="952500"/>
            <a:chOff x="1638300" y="2007107"/>
            <a:chExt cx="3781425" cy="952500"/>
          </a:xfrm>
        </p:grpSpPr>
        <p:sp>
          <p:nvSpPr>
            <p:cNvPr id="15" name="object 15" descr=""/>
            <p:cNvSpPr/>
            <p:nvPr/>
          </p:nvSpPr>
          <p:spPr>
            <a:xfrm>
              <a:off x="1644395" y="2013203"/>
              <a:ext cx="3769360" cy="940435"/>
            </a:xfrm>
            <a:custGeom>
              <a:avLst/>
              <a:gdLst/>
              <a:ahLst/>
              <a:cxnLst/>
              <a:rect l="l" t="t" r="r" b="b"/>
              <a:pathLst>
                <a:path w="3769360" h="940435">
                  <a:moveTo>
                    <a:pt x="0" y="156718"/>
                  </a:moveTo>
                  <a:lnTo>
                    <a:pt x="7983" y="107159"/>
                  </a:lnTo>
                  <a:lnTo>
                    <a:pt x="30219" y="64136"/>
                  </a:lnTo>
                  <a:lnTo>
                    <a:pt x="64136" y="30219"/>
                  </a:lnTo>
                  <a:lnTo>
                    <a:pt x="107159" y="7983"/>
                  </a:lnTo>
                  <a:lnTo>
                    <a:pt x="156718" y="0"/>
                  </a:lnTo>
                  <a:lnTo>
                    <a:pt x="3612133" y="0"/>
                  </a:lnTo>
                  <a:lnTo>
                    <a:pt x="3661643" y="7983"/>
                  </a:lnTo>
                  <a:lnTo>
                    <a:pt x="3704661" y="30219"/>
                  </a:lnTo>
                  <a:lnTo>
                    <a:pt x="3738595" y="64136"/>
                  </a:lnTo>
                  <a:lnTo>
                    <a:pt x="3760856" y="107159"/>
                  </a:lnTo>
                  <a:lnTo>
                    <a:pt x="3768852" y="156718"/>
                  </a:lnTo>
                  <a:lnTo>
                    <a:pt x="3768852" y="783590"/>
                  </a:lnTo>
                  <a:lnTo>
                    <a:pt x="3760856" y="833099"/>
                  </a:lnTo>
                  <a:lnTo>
                    <a:pt x="3738595" y="876117"/>
                  </a:lnTo>
                  <a:lnTo>
                    <a:pt x="3704661" y="910051"/>
                  </a:lnTo>
                  <a:lnTo>
                    <a:pt x="3661643" y="932312"/>
                  </a:lnTo>
                  <a:lnTo>
                    <a:pt x="3612133" y="940308"/>
                  </a:lnTo>
                  <a:lnTo>
                    <a:pt x="156718" y="940308"/>
                  </a:lnTo>
                  <a:lnTo>
                    <a:pt x="107159" y="932312"/>
                  </a:lnTo>
                  <a:lnTo>
                    <a:pt x="64136" y="910051"/>
                  </a:lnTo>
                  <a:lnTo>
                    <a:pt x="30219" y="876117"/>
                  </a:lnTo>
                  <a:lnTo>
                    <a:pt x="7983" y="833099"/>
                  </a:lnTo>
                  <a:lnTo>
                    <a:pt x="0" y="783590"/>
                  </a:lnTo>
                  <a:lnTo>
                    <a:pt x="0" y="15671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9333" y="2210434"/>
              <a:ext cx="3103625" cy="1950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8616" y="2378024"/>
              <a:ext cx="860209" cy="1953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6092" y="2545410"/>
              <a:ext cx="1572895" cy="195376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5510784" y="2014727"/>
            <a:ext cx="2072639" cy="944880"/>
            <a:chOff x="5510784" y="2014727"/>
            <a:chExt cx="2072639" cy="944880"/>
          </a:xfrm>
        </p:grpSpPr>
        <p:sp>
          <p:nvSpPr>
            <p:cNvPr id="20" name="object 20" descr=""/>
            <p:cNvSpPr/>
            <p:nvPr/>
          </p:nvSpPr>
          <p:spPr>
            <a:xfrm>
              <a:off x="5516880" y="2020823"/>
              <a:ext cx="2060575" cy="932815"/>
            </a:xfrm>
            <a:custGeom>
              <a:avLst/>
              <a:gdLst/>
              <a:ahLst/>
              <a:cxnLst/>
              <a:rect l="l" t="t" r="r" b="b"/>
              <a:pathLst>
                <a:path w="2060575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1905000" y="0"/>
                  </a:lnTo>
                  <a:lnTo>
                    <a:pt x="1954133" y="7924"/>
                  </a:lnTo>
                  <a:lnTo>
                    <a:pt x="1996805" y="29992"/>
                  </a:lnTo>
                  <a:lnTo>
                    <a:pt x="2030455" y="63642"/>
                  </a:lnTo>
                  <a:lnTo>
                    <a:pt x="2052523" y="106314"/>
                  </a:lnTo>
                  <a:lnTo>
                    <a:pt x="2060448" y="155448"/>
                  </a:lnTo>
                  <a:lnTo>
                    <a:pt x="2060448" y="777239"/>
                  </a:lnTo>
                  <a:lnTo>
                    <a:pt x="2052523" y="826373"/>
                  </a:lnTo>
                  <a:lnTo>
                    <a:pt x="2030455" y="869045"/>
                  </a:lnTo>
                  <a:lnTo>
                    <a:pt x="1996805" y="902695"/>
                  </a:lnTo>
                  <a:lnTo>
                    <a:pt x="1954133" y="924763"/>
                  </a:lnTo>
                  <a:lnTo>
                    <a:pt x="190500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294" y="2131186"/>
              <a:ext cx="155905" cy="1950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3275" y="2131186"/>
              <a:ext cx="1017562" cy="1950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3275" y="2298827"/>
              <a:ext cx="797432" cy="1950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4294" y="2466466"/>
              <a:ext cx="183337" cy="3627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83275" y="2466466"/>
              <a:ext cx="1309497" cy="1950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83275" y="2634106"/>
              <a:ext cx="1477518" cy="195072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7863840" y="2011679"/>
            <a:ext cx="2607945" cy="954405"/>
            <a:chOff x="7863840" y="2011679"/>
            <a:chExt cx="2607945" cy="954405"/>
          </a:xfrm>
        </p:grpSpPr>
        <p:sp>
          <p:nvSpPr>
            <p:cNvPr id="28" name="object 28" descr=""/>
            <p:cNvSpPr/>
            <p:nvPr/>
          </p:nvSpPr>
          <p:spPr>
            <a:xfrm>
              <a:off x="7869936" y="2017775"/>
              <a:ext cx="2595880" cy="942340"/>
            </a:xfrm>
            <a:custGeom>
              <a:avLst/>
              <a:gdLst/>
              <a:ahLst/>
              <a:cxnLst/>
              <a:rect l="l" t="t" r="r" b="b"/>
              <a:pathLst>
                <a:path w="2595879" h="942339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2438400" y="0"/>
                  </a:lnTo>
                  <a:lnTo>
                    <a:pt x="2488033" y="7997"/>
                  </a:lnTo>
                  <a:lnTo>
                    <a:pt x="2531126" y="30272"/>
                  </a:lnTo>
                  <a:lnTo>
                    <a:pt x="2565099" y="64245"/>
                  </a:lnTo>
                  <a:lnTo>
                    <a:pt x="2587374" y="107338"/>
                  </a:lnTo>
                  <a:lnTo>
                    <a:pt x="2595372" y="156972"/>
                  </a:lnTo>
                  <a:lnTo>
                    <a:pt x="2595372" y="784860"/>
                  </a:lnTo>
                  <a:lnTo>
                    <a:pt x="2587374" y="834493"/>
                  </a:lnTo>
                  <a:lnTo>
                    <a:pt x="2565099" y="877586"/>
                  </a:lnTo>
                  <a:lnTo>
                    <a:pt x="2531126" y="911559"/>
                  </a:lnTo>
                  <a:lnTo>
                    <a:pt x="2488033" y="933834"/>
                  </a:lnTo>
                  <a:lnTo>
                    <a:pt x="2438400" y="941832"/>
                  </a:lnTo>
                  <a:lnTo>
                    <a:pt x="156972" y="941832"/>
                  </a:lnTo>
                  <a:lnTo>
                    <a:pt x="107338" y="933834"/>
                  </a:lnTo>
                  <a:lnTo>
                    <a:pt x="64245" y="911559"/>
                  </a:lnTo>
                  <a:lnTo>
                    <a:pt x="30272" y="877586"/>
                  </a:lnTo>
                  <a:lnTo>
                    <a:pt x="7997" y="834493"/>
                  </a:lnTo>
                  <a:lnTo>
                    <a:pt x="0" y="784860"/>
                  </a:lnTo>
                  <a:lnTo>
                    <a:pt x="0" y="15697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63128" y="2299969"/>
              <a:ext cx="1917446" cy="1950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77300" y="2467609"/>
              <a:ext cx="645159" cy="195072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245363" y="3073907"/>
            <a:ext cx="4646930" cy="1511935"/>
            <a:chOff x="245363" y="3073907"/>
            <a:chExt cx="4646930" cy="1511935"/>
          </a:xfrm>
        </p:grpSpPr>
        <p:sp>
          <p:nvSpPr>
            <p:cNvPr id="32" name="object 32" descr=""/>
            <p:cNvSpPr/>
            <p:nvPr/>
          </p:nvSpPr>
          <p:spPr>
            <a:xfrm>
              <a:off x="251459" y="3080003"/>
              <a:ext cx="4634865" cy="1499870"/>
            </a:xfrm>
            <a:custGeom>
              <a:avLst/>
              <a:gdLst/>
              <a:ahLst/>
              <a:cxnLst/>
              <a:rect l="l" t="t" r="r" b="b"/>
              <a:pathLst>
                <a:path w="4634865" h="1499870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5" y="0"/>
                  </a:lnTo>
                  <a:lnTo>
                    <a:pt x="4384548" y="0"/>
                  </a:lnTo>
                  <a:lnTo>
                    <a:pt x="4429477" y="4026"/>
                  </a:lnTo>
                  <a:lnTo>
                    <a:pt x="4471764" y="15635"/>
                  </a:lnTo>
                  <a:lnTo>
                    <a:pt x="4510701" y="34120"/>
                  </a:lnTo>
                  <a:lnTo>
                    <a:pt x="4545583" y="58777"/>
                  </a:lnTo>
                  <a:lnTo>
                    <a:pt x="4575706" y="88900"/>
                  </a:lnTo>
                  <a:lnTo>
                    <a:pt x="4600363" y="123782"/>
                  </a:lnTo>
                  <a:lnTo>
                    <a:pt x="4618848" y="162719"/>
                  </a:lnTo>
                  <a:lnTo>
                    <a:pt x="4630457" y="205006"/>
                  </a:lnTo>
                  <a:lnTo>
                    <a:pt x="4634484" y="249936"/>
                  </a:lnTo>
                  <a:lnTo>
                    <a:pt x="4634484" y="1249680"/>
                  </a:lnTo>
                  <a:lnTo>
                    <a:pt x="4630457" y="1294609"/>
                  </a:lnTo>
                  <a:lnTo>
                    <a:pt x="4618848" y="1336896"/>
                  </a:lnTo>
                  <a:lnTo>
                    <a:pt x="4600363" y="1375833"/>
                  </a:lnTo>
                  <a:lnTo>
                    <a:pt x="4575706" y="1410716"/>
                  </a:lnTo>
                  <a:lnTo>
                    <a:pt x="4545584" y="1440838"/>
                  </a:lnTo>
                  <a:lnTo>
                    <a:pt x="4510701" y="1465495"/>
                  </a:lnTo>
                  <a:lnTo>
                    <a:pt x="4471764" y="1483980"/>
                  </a:lnTo>
                  <a:lnTo>
                    <a:pt x="4429477" y="1495589"/>
                  </a:lnTo>
                  <a:lnTo>
                    <a:pt x="4384548" y="1499616"/>
                  </a:lnTo>
                  <a:lnTo>
                    <a:pt x="249935" y="1499616"/>
                  </a:lnTo>
                  <a:lnTo>
                    <a:pt x="205009" y="1495589"/>
                  </a:lnTo>
                  <a:lnTo>
                    <a:pt x="162725" y="1483980"/>
                  </a:lnTo>
                  <a:lnTo>
                    <a:pt x="123788" y="1465495"/>
                  </a:lnTo>
                  <a:lnTo>
                    <a:pt x="88905" y="1440838"/>
                  </a:lnTo>
                  <a:lnTo>
                    <a:pt x="58781" y="1410716"/>
                  </a:lnTo>
                  <a:lnTo>
                    <a:pt x="34123" y="1375833"/>
                  </a:lnTo>
                  <a:lnTo>
                    <a:pt x="15636" y="1336896"/>
                  </a:lnTo>
                  <a:lnTo>
                    <a:pt x="4026" y="1294609"/>
                  </a:lnTo>
                  <a:lnTo>
                    <a:pt x="0" y="1249680"/>
                  </a:lnTo>
                  <a:lnTo>
                    <a:pt x="0" y="249936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6051" y="3157092"/>
              <a:ext cx="3497453" cy="1706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8263" y="3324732"/>
              <a:ext cx="533209" cy="1706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2227" y="3324732"/>
              <a:ext cx="509993" cy="17068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138402" y="3473195"/>
              <a:ext cx="2865755" cy="10795"/>
            </a:xfrm>
            <a:custGeom>
              <a:avLst/>
              <a:gdLst/>
              <a:ahLst/>
              <a:cxnLst/>
              <a:rect l="l" t="t" r="r" b="b"/>
              <a:pathLst>
                <a:path w="2865754" h="10795">
                  <a:moveTo>
                    <a:pt x="2865145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865145" y="10667"/>
                  </a:lnTo>
                  <a:lnTo>
                    <a:pt x="286514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9869" y="3324732"/>
              <a:ext cx="184912" cy="17068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8553" y="3324732"/>
              <a:ext cx="1376171" cy="17068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6051" y="3324732"/>
              <a:ext cx="85343" cy="50596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9193" y="3324732"/>
              <a:ext cx="85343" cy="17068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91865" y="3324732"/>
              <a:ext cx="1079728" cy="17068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8263" y="3492372"/>
              <a:ext cx="866521" cy="17068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2522" y="3492372"/>
              <a:ext cx="2584068" cy="17068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8263" y="3660012"/>
              <a:ext cx="2780792" cy="17068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8238" y="3827652"/>
              <a:ext cx="1631848" cy="17068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49093" y="3827652"/>
              <a:ext cx="85343" cy="17068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588238" y="4143755"/>
              <a:ext cx="4031615" cy="10795"/>
            </a:xfrm>
            <a:custGeom>
              <a:avLst/>
              <a:gdLst/>
              <a:ahLst/>
              <a:cxnLst/>
              <a:rect l="l" t="t" r="r" b="b"/>
              <a:pathLst>
                <a:path w="4031615" h="10795">
                  <a:moveTo>
                    <a:pt x="4031005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4031005" y="10668"/>
                  </a:lnTo>
                  <a:lnTo>
                    <a:pt x="403100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>
              <a:hlinkClick r:id="rId32"/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8263" y="3995292"/>
              <a:ext cx="2685542" cy="170687"/>
            </a:xfrm>
            <a:prstGeom prst="rect">
              <a:avLst/>
            </a:prstGeom>
          </p:spPr>
        </p:pic>
        <p:pic>
          <p:nvPicPr>
            <p:cNvPr id="49" name="object 49" descr="">
              <a:hlinkClick r:id="rId32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9797" y="3995292"/>
              <a:ext cx="85344" cy="170687"/>
            </a:xfrm>
            <a:prstGeom prst="rect">
              <a:avLst/>
            </a:prstGeom>
          </p:spPr>
        </p:pic>
        <p:pic>
          <p:nvPicPr>
            <p:cNvPr id="50" name="object 50" descr="">
              <a:hlinkClick r:id="rId32"/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52469" y="3995292"/>
              <a:ext cx="1120470" cy="170687"/>
            </a:xfrm>
            <a:prstGeom prst="rect">
              <a:avLst/>
            </a:prstGeom>
          </p:spPr>
        </p:pic>
        <p:pic>
          <p:nvPicPr>
            <p:cNvPr id="51" name="object 51" descr="">
              <a:hlinkClick r:id="rId32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98315" y="3995292"/>
              <a:ext cx="85344" cy="17068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40986" y="3995292"/>
              <a:ext cx="314960" cy="17068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7206" y="3995292"/>
              <a:ext cx="85344" cy="170687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588238" y="4311395"/>
              <a:ext cx="1550035" cy="10795"/>
            </a:xfrm>
            <a:custGeom>
              <a:avLst/>
              <a:gdLst/>
              <a:ahLst/>
              <a:cxnLst/>
              <a:rect l="l" t="t" r="r" b="b"/>
              <a:pathLst>
                <a:path w="1550035" h="10795">
                  <a:moveTo>
                    <a:pt x="1549933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549933" y="10667"/>
                  </a:lnTo>
                  <a:lnTo>
                    <a:pt x="154993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>
              <a:hlinkClick r:id="rId32"/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8263" y="4162628"/>
              <a:ext cx="632650" cy="170992"/>
            </a:xfrm>
            <a:prstGeom prst="rect">
              <a:avLst/>
            </a:prstGeom>
          </p:spPr>
        </p:pic>
        <p:pic>
          <p:nvPicPr>
            <p:cNvPr id="56" name="object 56" descr="">
              <a:hlinkClick r:id="rId32"/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50619" y="4162628"/>
              <a:ext cx="88391" cy="170992"/>
            </a:xfrm>
            <a:prstGeom prst="rect">
              <a:avLst/>
            </a:prstGeom>
          </p:spPr>
        </p:pic>
        <p:pic>
          <p:nvPicPr>
            <p:cNvPr id="57" name="object 57" descr="">
              <a:hlinkClick r:id="rId32"/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94816" y="4162628"/>
              <a:ext cx="1016254" cy="17099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6051" y="4335525"/>
              <a:ext cx="85343" cy="17068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8263" y="4312665"/>
              <a:ext cx="3097657" cy="19507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588238" y="4480559"/>
              <a:ext cx="3027045" cy="15240"/>
            </a:xfrm>
            <a:custGeom>
              <a:avLst/>
              <a:gdLst/>
              <a:ahLst/>
              <a:cxnLst/>
              <a:rect l="l" t="t" r="r" b="b"/>
              <a:pathLst>
                <a:path w="3027045" h="15239">
                  <a:moveTo>
                    <a:pt x="302668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026689" y="15239"/>
                  </a:lnTo>
                  <a:lnTo>
                    <a:pt x="3026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7863840" y="3081527"/>
            <a:ext cx="2612390" cy="3325495"/>
            <a:chOff x="7863840" y="3081527"/>
            <a:chExt cx="2612390" cy="3325495"/>
          </a:xfrm>
        </p:grpSpPr>
        <p:sp>
          <p:nvSpPr>
            <p:cNvPr id="62" name="object 62" descr=""/>
            <p:cNvSpPr/>
            <p:nvPr/>
          </p:nvSpPr>
          <p:spPr>
            <a:xfrm>
              <a:off x="7869936" y="3087623"/>
              <a:ext cx="2600325" cy="3313429"/>
            </a:xfrm>
            <a:custGeom>
              <a:avLst/>
              <a:gdLst/>
              <a:ahLst/>
              <a:cxnLst/>
              <a:rect l="l" t="t" r="r" b="b"/>
              <a:pathLst>
                <a:path w="2600325" h="3313429">
                  <a:moveTo>
                    <a:pt x="0" y="433324"/>
                  </a:moveTo>
                  <a:lnTo>
                    <a:pt x="2543" y="386117"/>
                  </a:lnTo>
                  <a:lnTo>
                    <a:pt x="9996" y="340380"/>
                  </a:lnTo>
                  <a:lnTo>
                    <a:pt x="22095" y="296379"/>
                  </a:lnTo>
                  <a:lnTo>
                    <a:pt x="38576" y="254377"/>
                  </a:lnTo>
                  <a:lnTo>
                    <a:pt x="59172" y="214639"/>
                  </a:lnTo>
                  <a:lnTo>
                    <a:pt x="83620" y="177430"/>
                  </a:lnTo>
                  <a:lnTo>
                    <a:pt x="111656" y="143014"/>
                  </a:lnTo>
                  <a:lnTo>
                    <a:pt x="143014" y="111656"/>
                  </a:lnTo>
                  <a:lnTo>
                    <a:pt x="177430" y="83620"/>
                  </a:lnTo>
                  <a:lnTo>
                    <a:pt x="214639" y="59172"/>
                  </a:lnTo>
                  <a:lnTo>
                    <a:pt x="254377" y="38576"/>
                  </a:lnTo>
                  <a:lnTo>
                    <a:pt x="296379" y="22095"/>
                  </a:lnTo>
                  <a:lnTo>
                    <a:pt x="340380" y="9996"/>
                  </a:lnTo>
                  <a:lnTo>
                    <a:pt x="386117" y="2543"/>
                  </a:lnTo>
                  <a:lnTo>
                    <a:pt x="433324" y="0"/>
                  </a:lnTo>
                  <a:lnTo>
                    <a:pt x="2166620" y="0"/>
                  </a:lnTo>
                  <a:lnTo>
                    <a:pt x="2213826" y="2543"/>
                  </a:lnTo>
                  <a:lnTo>
                    <a:pt x="2259563" y="9996"/>
                  </a:lnTo>
                  <a:lnTo>
                    <a:pt x="2303564" y="22095"/>
                  </a:lnTo>
                  <a:lnTo>
                    <a:pt x="2345566" y="38576"/>
                  </a:lnTo>
                  <a:lnTo>
                    <a:pt x="2385304" y="59172"/>
                  </a:lnTo>
                  <a:lnTo>
                    <a:pt x="2422513" y="83620"/>
                  </a:lnTo>
                  <a:lnTo>
                    <a:pt x="2456929" y="111656"/>
                  </a:lnTo>
                  <a:lnTo>
                    <a:pt x="2488287" y="143014"/>
                  </a:lnTo>
                  <a:lnTo>
                    <a:pt x="2516323" y="177430"/>
                  </a:lnTo>
                  <a:lnTo>
                    <a:pt x="2540771" y="214639"/>
                  </a:lnTo>
                  <a:lnTo>
                    <a:pt x="2561367" y="254377"/>
                  </a:lnTo>
                  <a:lnTo>
                    <a:pt x="2577848" y="296379"/>
                  </a:lnTo>
                  <a:lnTo>
                    <a:pt x="2589947" y="340380"/>
                  </a:lnTo>
                  <a:lnTo>
                    <a:pt x="2597400" y="386117"/>
                  </a:lnTo>
                  <a:lnTo>
                    <a:pt x="2599944" y="433324"/>
                  </a:lnTo>
                  <a:lnTo>
                    <a:pt x="2599944" y="2879839"/>
                  </a:lnTo>
                  <a:lnTo>
                    <a:pt x="2597400" y="2927057"/>
                  </a:lnTo>
                  <a:lnTo>
                    <a:pt x="2589947" y="2972802"/>
                  </a:lnTo>
                  <a:lnTo>
                    <a:pt x="2577848" y="3016809"/>
                  </a:lnTo>
                  <a:lnTo>
                    <a:pt x="2561367" y="3058815"/>
                  </a:lnTo>
                  <a:lnTo>
                    <a:pt x="2540771" y="3098555"/>
                  </a:lnTo>
                  <a:lnTo>
                    <a:pt x="2516323" y="3135765"/>
                  </a:lnTo>
                  <a:lnTo>
                    <a:pt x="2488287" y="3170180"/>
                  </a:lnTo>
                  <a:lnTo>
                    <a:pt x="2456929" y="3201536"/>
                  </a:lnTo>
                  <a:lnTo>
                    <a:pt x="2422513" y="3229568"/>
                  </a:lnTo>
                  <a:lnTo>
                    <a:pt x="2385304" y="3254014"/>
                  </a:lnTo>
                  <a:lnTo>
                    <a:pt x="2345566" y="3274607"/>
                  </a:lnTo>
                  <a:lnTo>
                    <a:pt x="2303564" y="3291084"/>
                  </a:lnTo>
                  <a:lnTo>
                    <a:pt x="2259563" y="3303181"/>
                  </a:lnTo>
                  <a:lnTo>
                    <a:pt x="2213826" y="3310633"/>
                  </a:lnTo>
                  <a:lnTo>
                    <a:pt x="2166620" y="3313176"/>
                  </a:lnTo>
                  <a:lnTo>
                    <a:pt x="433324" y="3313176"/>
                  </a:lnTo>
                  <a:lnTo>
                    <a:pt x="386117" y="3310633"/>
                  </a:lnTo>
                  <a:lnTo>
                    <a:pt x="340380" y="3303181"/>
                  </a:lnTo>
                  <a:lnTo>
                    <a:pt x="296379" y="3291084"/>
                  </a:lnTo>
                  <a:lnTo>
                    <a:pt x="254377" y="3274607"/>
                  </a:lnTo>
                  <a:lnTo>
                    <a:pt x="214639" y="3254014"/>
                  </a:lnTo>
                  <a:lnTo>
                    <a:pt x="177430" y="3229568"/>
                  </a:lnTo>
                  <a:lnTo>
                    <a:pt x="143014" y="3201536"/>
                  </a:lnTo>
                  <a:lnTo>
                    <a:pt x="111656" y="3170180"/>
                  </a:lnTo>
                  <a:lnTo>
                    <a:pt x="83620" y="3135765"/>
                  </a:lnTo>
                  <a:lnTo>
                    <a:pt x="59172" y="3098555"/>
                  </a:lnTo>
                  <a:lnTo>
                    <a:pt x="38576" y="3058815"/>
                  </a:lnTo>
                  <a:lnTo>
                    <a:pt x="22095" y="3016809"/>
                  </a:lnTo>
                  <a:lnTo>
                    <a:pt x="9996" y="2972802"/>
                  </a:lnTo>
                  <a:lnTo>
                    <a:pt x="2543" y="2927057"/>
                  </a:lnTo>
                  <a:lnTo>
                    <a:pt x="0" y="2879839"/>
                  </a:lnTo>
                  <a:lnTo>
                    <a:pt x="0" y="43332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88757" y="3735958"/>
              <a:ext cx="462279" cy="17068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07298" y="3735958"/>
              <a:ext cx="260603" cy="170687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02954" y="3735958"/>
              <a:ext cx="982345" cy="17068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931654" y="3735958"/>
              <a:ext cx="401954" cy="17068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88757" y="3903599"/>
              <a:ext cx="725081" cy="17068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53246" y="3903599"/>
              <a:ext cx="924559" cy="170687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18522" y="3903599"/>
              <a:ext cx="312927" cy="170687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088757" y="4071238"/>
              <a:ext cx="468172" cy="170687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15477" y="4071238"/>
              <a:ext cx="493649" cy="170687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66962" y="4071238"/>
              <a:ext cx="701040" cy="17068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88757" y="4238574"/>
              <a:ext cx="85344" cy="17099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260969" y="4238574"/>
              <a:ext cx="432434" cy="17099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128506" y="4238574"/>
              <a:ext cx="1205052" cy="17099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260969" y="4406772"/>
              <a:ext cx="665683" cy="170687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29446" y="4406772"/>
              <a:ext cx="894079" cy="170687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020046" y="4406772"/>
              <a:ext cx="310896" cy="170687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60969" y="4574413"/>
              <a:ext cx="446633" cy="170687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11158" y="4574413"/>
              <a:ext cx="1311021" cy="17068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60969" y="4742052"/>
              <a:ext cx="388620" cy="17068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939530" y="4742052"/>
              <a:ext cx="790790" cy="170687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18522" y="4742052"/>
              <a:ext cx="312927" cy="170687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60969" y="4909692"/>
              <a:ext cx="1854327" cy="170687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71862" y="4909692"/>
              <a:ext cx="76200" cy="170687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88757" y="5081904"/>
              <a:ext cx="85344" cy="170687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60969" y="5059045"/>
              <a:ext cx="923239" cy="19507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8259953" y="5226938"/>
              <a:ext cx="1991995" cy="15240"/>
            </a:xfrm>
            <a:custGeom>
              <a:avLst/>
              <a:gdLst/>
              <a:ahLst/>
              <a:cxnLst/>
              <a:rect l="l" t="t" r="r" b="b"/>
              <a:pathLst>
                <a:path w="1991995" h="15239">
                  <a:moveTo>
                    <a:pt x="199186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991868" y="15240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524746" y="5059045"/>
              <a:ext cx="794702" cy="195072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60969" y="5226685"/>
              <a:ext cx="863803" cy="195071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8259953" y="5394579"/>
              <a:ext cx="1991995" cy="15240"/>
            </a:xfrm>
            <a:custGeom>
              <a:avLst/>
              <a:gdLst/>
              <a:ahLst/>
              <a:cxnLst/>
              <a:rect l="l" t="t" r="r" b="b"/>
              <a:pathLst>
                <a:path w="1991995" h="15239">
                  <a:moveTo>
                    <a:pt x="199186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991868" y="15240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111742" y="5226685"/>
              <a:ext cx="1200911" cy="19507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60969" y="5394350"/>
              <a:ext cx="335279" cy="195376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8259953" y="5562219"/>
              <a:ext cx="1991995" cy="15240"/>
            </a:xfrm>
            <a:custGeom>
              <a:avLst/>
              <a:gdLst/>
              <a:ahLst/>
              <a:cxnLst/>
              <a:rect l="l" t="t" r="r" b="b"/>
              <a:pathLst>
                <a:path w="1991995" h="15239">
                  <a:moveTo>
                    <a:pt x="19918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991868" y="15239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787130" y="5394350"/>
              <a:ext cx="606932" cy="195376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600946" y="5394350"/>
              <a:ext cx="212598" cy="195376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016998" y="5394350"/>
              <a:ext cx="314959" cy="195376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260969" y="5561685"/>
              <a:ext cx="773671" cy="195376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8259953" y="5729884"/>
              <a:ext cx="676910" cy="15240"/>
            </a:xfrm>
            <a:custGeom>
              <a:avLst/>
              <a:gdLst/>
              <a:ahLst/>
              <a:cxnLst/>
              <a:rect l="l" t="t" r="r" b="b"/>
              <a:pathLst>
                <a:path w="676909" h="15239">
                  <a:moveTo>
                    <a:pt x="676655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676655" y="15239"/>
                  </a:lnTo>
                  <a:lnTo>
                    <a:pt x="676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0" name="object 100" descr=""/>
          <p:cNvGrpSpPr/>
          <p:nvPr/>
        </p:nvGrpSpPr>
        <p:grpSpPr>
          <a:xfrm>
            <a:off x="6240779" y="1143000"/>
            <a:ext cx="297180" cy="242570"/>
            <a:chOff x="6240779" y="1143000"/>
            <a:chExt cx="297180" cy="242570"/>
          </a:xfrm>
        </p:grpSpPr>
        <p:sp>
          <p:nvSpPr>
            <p:cNvPr id="101" name="object 101" descr=""/>
            <p:cNvSpPr/>
            <p:nvPr/>
          </p:nvSpPr>
          <p:spPr>
            <a:xfrm>
              <a:off x="6246875" y="1149095"/>
              <a:ext cx="285115" cy="230504"/>
            </a:xfrm>
            <a:custGeom>
              <a:avLst/>
              <a:gdLst/>
              <a:ahLst/>
              <a:cxnLst/>
              <a:rect l="l" t="t" r="r" b="b"/>
              <a:pathLst>
                <a:path w="285115" h="230505">
                  <a:moveTo>
                    <a:pt x="142494" y="0"/>
                  </a:moveTo>
                  <a:lnTo>
                    <a:pt x="108838" y="87883"/>
                  </a:lnTo>
                  <a:lnTo>
                    <a:pt x="0" y="87883"/>
                  </a:lnTo>
                  <a:lnTo>
                    <a:pt x="88011" y="142239"/>
                  </a:lnTo>
                  <a:lnTo>
                    <a:pt x="54483" y="230124"/>
                  </a:lnTo>
                  <a:lnTo>
                    <a:pt x="142494" y="175767"/>
                  </a:lnTo>
                  <a:lnTo>
                    <a:pt x="230504" y="230124"/>
                  </a:lnTo>
                  <a:lnTo>
                    <a:pt x="196976" y="142239"/>
                  </a:lnTo>
                  <a:lnTo>
                    <a:pt x="284988" y="87883"/>
                  </a:lnTo>
                  <a:lnTo>
                    <a:pt x="176149" y="87883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246875" y="1149095"/>
              <a:ext cx="285115" cy="230504"/>
            </a:xfrm>
            <a:custGeom>
              <a:avLst/>
              <a:gdLst/>
              <a:ahLst/>
              <a:cxnLst/>
              <a:rect l="l" t="t" r="r" b="b"/>
              <a:pathLst>
                <a:path w="285115" h="230505">
                  <a:moveTo>
                    <a:pt x="0" y="87883"/>
                  </a:moveTo>
                  <a:lnTo>
                    <a:pt x="108838" y="87883"/>
                  </a:lnTo>
                  <a:lnTo>
                    <a:pt x="142494" y="0"/>
                  </a:lnTo>
                  <a:lnTo>
                    <a:pt x="176149" y="87883"/>
                  </a:lnTo>
                  <a:lnTo>
                    <a:pt x="284988" y="87883"/>
                  </a:lnTo>
                  <a:lnTo>
                    <a:pt x="196976" y="142239"/>
                  </a:lnTo>
                  <a:lnTo>
                    <a:pt x="230504" y="230124"/>
                  </a:lnTo>
                  <a:lnTo>
                    <a:pt x="142494" y="175767"/>
                  </a:lnTo>
                  <a:lnTo>
                    <a:pt x="54483" y="230124"/>
                  </a:lnTo>
                  <a:lnTo>
                    <a:pt x="88011" y="142239"/>
                  </a:lnTo>
                  <a:lnTo>
                    <a:pt x="0" y="8788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3" name="object 103" descr=""/>
          <p:cNvGrpSpPr/>
          <p:nvPr/>
        </p:nvGrpSpPr>
        <p:grpSpPr>
          <a:xfrm>
            <a:off x="10683240" y="2011679"/>
            <a:ext cx="1430020" cy="948055"/>
            <a:chOff x="10683240" y="2011679"/>
            <a:chExt cx="1430020" cy="948055"/>
          </a:xfrm>
        </p:grpSpPr>
        <p:sp>
          <p:nvSpPr>
            <p:cNvPr id="104" name="object 104" descr=""/>
            <p:cNvSpPr/>
            <p:nvPr/>
          </p:nvSpPr>
          <p:spPr>
            <a:xfrm>
              <a:off x="10689336" y="2017775"/>
              <a:ext cx="1417320" cy="935990"/>
            </a:xfrm>
            <a:custGeom>
              <a:avLst/>
              <a:gdLst/>
              <a:ahLst/>
              <a:cxnLst/>
              <a:rect l="l" t="t" r="r" b="b"/>
              <a:pathLst>
                <a:path w="1417320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261364" y="0"/>
                  </a:lnTo>
                  <a:lnTo>
                    <a:pt x="1310648" y="7953"/>
                  </a:lnTo>
                  <a:lnTo>
                    <a:pt x="1353458" y="30097"/>
                  </a:lnTo>
                  <a:lnTo>
                    <a:pt x="1387222" y="63861"/>
                  </a:lnTo>
                  <a:lnTo>
                    <a:pt x="1409366" y="106671"/>
                  </a:lnTo>
                  <a:lnTo>
                    <a:pt x="1417320" y="155956"/>
                  </a:lnTo>
                  <a:lnTo>
                    <a:pt x="1417320" y="779779"/>
                  </a:lnTo>
                  <a:lnTo>
                    <a:pt x="1409366" y="829064"/>
                  </a:lnTo>
                  <a:lnTo>
                    <a:pt x="1387222" y="871874"/>
                  </a:lnTo>
                  <a:lnTo>
                    <a:pt x="1353458" y="905638"/>
                  </a:lnTo>
                  <a:lnTo>
                    <a:pt x="1310648" y="927782"/>
                  </a:lnTo>
                  <a:lnTo>
                    <a:pt x="1261364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949940" y="2212847"/>
              <a:ext cx="974090" cy="19507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064240" y="2380487"/>
              <a:ext cx="777849" cy="195072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911840" y="2548127"/>
              <a:ext cx="1045032" cy="195072"/>
            </a:xfrm>
            <a:prstGeom prst="rect">
              <a:avLst/>
            </a:prstGeom>
          </p:spPr>
        </p:pic>
      </p:grpSp>
      <p:grpSp>
        <p:nvGrpSpPr>
          <p:cNvPr id="108" name="object 108" descr=""/>
          <p:cNvGrpSpPr/>
          <p:nvPr/>
        </p:nvGrpSpPr>
        <p:grpSpPr>
          <a:xfrm>
            <a:off x="245109" y="4702809"/>
            <a:ext cx="7338695" cy="1143635"/>
            <a:chOff x="245109" y="4702809"/>
            <a:chExt cx="7338695" cy="1143635"/>
          </a:xfrm>
        </p:grpSpPr>
        <p:sp>
          <p:nvSpPr>
            <p:cNvPr id="109" name="object 109" descr=""/>
            <p:cNvSpPr/>
            <p:nvPr/>
          </p:nvSpPr>
          <p:spPr>
            <a:xfrm>
              <a:off x="251459" y="4709159"/>
              <a:ext cx="7325995" cy="1130935"/>
            </a:xfrm>
            <a:custGeom>
              <a:avLst/>
              <a:gdLst/>
              <a:ahLst/>
              <a:cxnLst/>
              <a:rect l="l" t="t" r="r" b="b"/>
              <a:pathLst>
                <a:path w="7325995" h="1130935">
                  <a:moveTo>
                    <a:pt x="0" y="188467"/>
                  </a:moveTo>
                  <a:lnTo>
                    <a:pt x="6732" y="138347"/>
                  </a:lnTo>
                  <a:lnTo>
                    <a:pt x="25731" y="93321"/>
                  </a:lnTo>
                  <a:lnTo>
                    <a:pt x="55202" y="55181"/>
                  </a:lnTo>
                  <a:lnTo>
                    <a:pt x="93347" y="25719"/>
                  </a:lnTo>
                  <a:lnTo>
                    <a:pt x="138372" y="6728"/>
                  </a:lnTo>
                  <a:lnTo>
                    <a:pt x="188480" y="0"/>
                  </a:lnTo>
                  <a:lnTo>
                    <a:pt x="7137400" y="0"/>
                  </a:lnTo>
                  <a:lnTo>
                    <a:pt x="7187520" y="6728"/>
                  </a:lnTo>
                  <a:lnTo>
                    <a:pt x="7232546" y="25719"/>
                  </a:lnTo>
                  <a:lnTo>
                    <a:pt x="7270686" y="55181"/>
                  </a:lnTo>
                  <a:lnTo>
                    <a:pt x="7300148" y="93321"/>
                  </a:lnTo>
                  <a:lnTo>
                    <a:pt x="7319139" y="138347"/>
                  </a:lnTo>
                  <a:lnTo>
                    <a:pt x="7325868" y="188467"/>
                  </a:lnTo>
                  <a:lnTo>
                    <a:pt x="7325868" y="942327"/>
                  </a:lnTo>
                  <a:lnTo>
                    <a:pt x="7319139" y="992435"/>
                  </a:lnTo>
                  <a:lnTo>
                    <a:pt x="7300148" y="1037460"/>
                  </a:lnTo>
                  <a:lnTo>
                    <a:pt x="7270686" y="1075605"/>
                  </a:lnTo>
                  <a:lnTo>
                    <a:pt x="7232546" y="1105076"/>
                  </a:lnTo>
                  <a:lnTo>
                    <a:pt x="7187520" y="1124075"/>
                  </a:lnTo>
                  <a:lnTo>
                    <a:pt x="7137400" y="1130808"/>
                  </a:lnTo>
                  <a:lnTo>
                    <a:pt x="188480" y="1130808"/>
                  </a:lnTo>
                  <a:lnTo>
                    <a:pt x="138372" y="1124075"/>
                  </a:lnTo>
                  <a:lnTo>
                    <a:pt x="93347" y="1105076"/>
                  </a:lnTo>
                  <a:lnTo>
                    <a:pt x="55202" y="1075605"/>
                  </a:lnTo>
                  <a:lnTo>
                    <a:pt x="25731" y="1037460"/>
                  </a:lnTo>
                  <a:lnTo>
                    <a:pt x="6732" y="992435"/>
                  </a:lnTo>
                  <a:lnTo>
                    <a:pt x="0" y="942327"/>
                  </a:lnTo>
                  <a:lnTo>
                    <a:pt x="0" y="188467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8068" y="4769230"/>
              <a:ext cx="3113532" cy="170687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98068" y="4936870"/>
              <a:ext cx="6237986" cy="17068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98068" y="5106288"/>
              <a:ext cx="365760" cy="17068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90676" y="5083428"/>
              <a:ext cx="1733677" cy="195072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690689" y="5251195"/>
              <a:ext cx="1661160" cy="15240"/>
            </a:xfrm>
            <a:custGeom>
              <a:avLst/>
              <a:gdLst/>
              <a:ahLst/>
              <a:cxnLst/>
              <a:rect l="l" t="t" r="r" b="b"/>
              <a:pathLst>
                <a:path w="1661160" h="15239">
                  <a:moveTo>
                    <a:pt x="16611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661160" y="15239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52167" y="5106288"/>
              <a:ext cx="1962784" cy="17068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0280" y="5272404"/>
              <a:ext cx="6301994" cy="170687"/>
            </a:xfrm>
            <a:prstGeom prst="rect">
              <a:avLst/>
            </a:prstGeom>
          </p:spPr>
        </p:pic>
      </p:grpSp>
      <p:sp>
        <p:nvSpPr>
          <p:cNvPr id="117" name="object 117" descr=""/>
          <p:cNvSpPr txBox="1"/>
          <p:nvPr/>
        </p:nvSpPr>
        <p:spPr>
          <a:xfrm>
            <a:off x="385368" y="5255133"/>
            <a:ext cx="749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C55A11"/>
                </a:solidFill>
                <a:latin typeface="Arial MT"/>
                <a:cs typeface="Arial MT"/>
              </a:rPr>
              <a:t>•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spc="-50">
                <a:solidFill>
                  <a:srgbClr val="C55A11"/>
                </a:solidFill>
                <a:latin typeface="Arial MT"/>
                <a:cs typeface="Arial MT"/>
              </a:rPr>
              <a:t>•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18" name="object 118" descr=""/>
          <p:cNvGrpSpPr/>
          <p:nvPr/>
        </p:nvGrpSpPr>
        <p:grpSpPr>
          <a:xfrm>
            <a:off x="570280" y="5440070"/>
            <a:ext cx="6755130" cy="340360"/>
            <a:chOff x="570280" y="5440070"/>
            <a:chExt cx="6755130" cy="340360"/>
          </a:xfrm>
        </p:grpSpPr>
        <p:pic>
          <p:nvPicPr>
            <p:cNvPr id="119" name="object 11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70280" y="5440070"/>
              <a:ext cx="6754749" cy="170687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70280" y="5609234"/>
              <a:ext cx="1015695" cy="170687"/>
            </a:xfrm>
            <a:prstGeom prst="rect">
              <a:avLst/>
            </a:prstGeom>
          </p:spPr>
        </p:pic>
      </p:grpSp>
      <p:sp>
        <p:nvSpPr>
          <p:cNvPr id="121" name="object 121" descr=""/>
          <p:cNvSpPr txBox="1"/>
          <p:nvPr/>
        </p:nvSpPr>
        <p:spPr>
          <a:xfrm>
            <a:off x="1495171" y="5591962"/>
            <a:ext cx="1631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C55A11"/>
                </a:solidFill>
                <a:latin typeface="Wingdings"/>
                <a:cs typeface="Wingdings"/>
              </a:rPr>
              <a:t></a:t>
            </a:r>
            <a:endParaRPr sz="1100">
              <a:latin typeface="Wingdings"/>
              <a:cs typeface="Wingdings"/>
            </a:endParaRPr>
          </a:p>
        </p:txBody>
      </p:sp>
      <p:pic>
        <p:nvPicPr>
          <p:cNvPr id="122" name="object 122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681607" y="5609234"/>
            <a:ext cx="1689862" cy="170687"/>
          </a:xfrm>
          <a:prstGeom prst="rect">
            <a:avLst/>
          </a:prstGeom>
        </p:spPr>
      </p:pic>
      <p:grpSp>
        <p:nvGrpSpPr>
          <p:cNvPr id="123" name="object 123" descr=""/>
          <p:cNvGrpSpPr/>
          <p:nvPr/>
        </p:nvGrpSpPr>
        <p:grpSpPr>
          <a:xfrm>
            <a:off x="245363" y="5963411"/>
            <a:ext cx="7338059" cy="403860"/>
            <a:chOff x="245363" y="5963411"/>
            <a:chExt cx="7338059" cy="403860"/>
          </a:xfrm>
        </p:grpSpPr>
        <p:sp>
          <p:nvSpPr>
            <p:cNvPr id="124" name="object 124" descr=""/>
            <p:cNvSpPr/>
            <p:nvPr/>
          </p:nvSpPr>
          <p:spPr>
            <a:xfrm>
              <a:off x="251459" y="5969507"/>
              <a:ext cx="7325995" cy="391795"/>
            </a:xfrm>
            <a:custGeom>
              <a:avLst/>
              <a:gdLst/>
              <a:ahLst/>
              <a:cxnLst/>
              <a:rect l="l" t="t" r="r" b="b"/>
              <a:pathLst>
                <a:path w="7325995" h="391795">
                  <a:moveTo>
                    <a:pt x="0" y="65277"/>
                  </a:moveTo>
                  <a:lnTo>
                    <a:pt x="5129" y="39867"/>
                  </a:lnTo>
                  <a:lnTo>
                    <a:pt x="19118" y="19118"/>
                  </a:lnTo>
                  <a:lnTo>
                    <a:pt x="39867" y="5129"/>
                  </a:lnTo>
                  <a:lnTo>
                    <a:pt x="65278" y="0"/>
                  </a:lnTo>
                  <a:lnTo>
                    <a:pt x="7260590" y="0"/>
                  </a:lnTo>
                  <a:lnTo>
                    <a:pt x="7286005" y="5129"/>
                  </a:lnTo>
                  <a:lnTo>
                    <a:pt x="7306754" y="19118"/>
                  </a:lnTo>
                  <a:lnTo>
                    <a:pt x="7320740" y="39867"/>
                  </a:lnTo>
                  <a:lnTo>
                    <a:pt x="7325868" y="65277"/>
                  </a:lnTo>
                  <a:lnTo>
                    <a:pt x="7325868" y="326389"/>
                  </a:lnTo>
                  <a:lnTo>
                    <a:pt x="7320740" y="351800"/>
                  </a:lnTo>
                  <a:lnTo>
                    <a:pt x="7306754" y="372549"/>
                  </a:lnTo>
                  <a:lnTo>
                    <a:pt x="7286005" y="386538"/>
                  </a:lnTo>
                  <a:lnTo>
                    <a:pt x="7260590" y="391667"/>
                  </a:lnTo>
                  <a:lnTo>
                    <a:pt x="65278" y="391667"/>
                  </a:lnTo>
                  <a:lnTo>
                    <a:pt x="39867" y="386538"/>
                  </a:lnTo>
                  <a:lnTo>
                    <a:pt x="19118" y="372549"/>
                  </a:lnTo>
                  <a:lnTo>
                    <a:pt x="5129" y="351800"/>
                  </a:lnTo>
                  <a:lnTo>
                    <a:pt x="0" y="326389"/>
                  </a:lnTo>
                  <a:lnTo>
                    <a:pt x="0" y="6527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62102" y="5996330"/>
              <a:ext cx="632244" cy="170687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50366" y="5996330"/>
              <a:ext cx="1885670" cy="170687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797809" y="5996330"/>
              <a:ext cx="898144" cy="170687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591813" y="5996330"/>
              <a:ext cx="198120" cy="170687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62102" y="6163970"/>
              <a:ext cx="663511" cy="170687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86942" y="6163970"/>
              <a:ext cx="955903" cy="170687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897125" y="6163970"/>
              <a:ext cx="1044956" cy="170687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870962" y="6163970"/>
              <a:ext cx="728776" cy="170687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5003038" y="3104133"/>
            <a:ext cx="2580640" cy="1456055"/>
            <a:chOff x="5003038" y="3104133"/>
            <a:chExt cx="2580640" cy="1456055"/>
          </a:xfrm>
        </p:grpSpPr>
        <p:sp>
          <p:nvSpPr>
            <p:cNvPr id="134" name="object 134" descr=""/>
            <p:cNvSpPr/>
            <p:nvPr/>
          </p:nvSpPr>
          <p:spPr>
            <a:xfrm>
              <a:off x="5009388" y="3110483"/>
              <a:ext cx="2567940" cy="1443355"/>
            </a:xfrm>
            <a:custGeom>
              <a:avLst/>
              <a:gdLst/>
              <a:ahLst/>
              <a:cxnLst/>
              <a:rect l="l" t="t" r="r" b="b"/>
              <a:pathLst>
                <a:path w="2567940" h="1443354">
                  <a:moveTo>
                    <a:pt x="0" y="240537"/>
                  </a:moveTo>
                  <a:lnTo>
                    <a:pt x="4887" y="192062"/>
                  </a:lnTo>
                  <a:lnTo>
                    <a:pt x="18903" y="146911"/>
                  </a:lnTo>
                  <a:lnTo>
                    <a:pt x="41081" y="106052"/>
                  </a:lnTo>
                  <a:lnTo>
                    <a:pt x="70453" y="70453"/>
                  </a:lnTo>
                  <a:lnTo>
                    <a:pt x="106052" y="41081"/>
                  </a:lnTo>
                  <a:lnTo>
                    <a:pt x="146911" y="18903"/>
                  </a:lnTo>
                  <a:lnTo>
                    <a:pt x="192062" y="4887"/>
                  </a:lnTo>
                  <a:lnTo>
                    <a:pt x="240537" y="0"/>
                  </a:lnTo>
                  <a:lnTo>
                    <a:pt x="2327402" y="0"/>
                  </a:lnTo>
                  <a:lnTo>
                    <a:pt x="2375877" y="4887"/>
                  </a:lnTo>
                  <a:lnTo>
                    <a:pt x="2421028" y="18903"/>
                  </a:lnTo>
                  <a:lnTo>
                    <a:pt x="2461887" y="41081"/>
                  </a:lnTo>
                  <a:lnTo>
                    <a:pt x="2497486" y="70453"/>
                  </a:lnTo>
                  <a:lnTo>
                    <a:pt x="2526858" y="106052"/>
                  </a:lnTo>
                  <a:lnTo>
                    <a:pt x="2549036" y="146911"/>
                  </a:lnTo>
                  <a:lnTo>
                    <a:pt x="2563052" y="192062"/>
                  </a:lnTo>
                  <a:lnTo>
                    <a:pt x="2567940" y="240537"/>
                  </a:lnTo>
                  <a:lnTo>
                    <a:pt x="2567940" y="1202689"/>
                  </a:lnTo>
                  <a:lnTo>
                    <a:pt x="2563052" y="1251165"/>
                  </a:lnTo>
                  <a:lnTo>
                    <a:pt x="2549036" y="1296316"/>
                  </a:lnTo>
                  <a:lnTo>
                    <a:pt x="2526858" y="1337175"/>
                  </a:lnTo>
                  <a:lnTo>
                    <a:pt x="2497486" y="1372774"/>
                  </a:lnTo>
                  <a:lnTo>
                    <a:pt x="2461887" y="1402146"/>
                  </a:lnTo>
                  <a:lnTo>
                    <a:pt x="2421028" y="1424324"/>
                  </a:lnTo>
                  <a:lnTo>
                    <a:pt x="2375877" y="1438340"/>
                  </a:lnTo>
                  <a:lnTo>
                    <a:pt x="2327402" y="1443227"/>
                  </a:lnTo>
                  <a:lnTo>
                    <a:pt x="240537" y="1443227"/>
                  </a:lnTo>
                  <a:lnTo>
                    <a:pt x="192062" y="1438340"/>
                  </a:lnTo>
                  <a:lnTo>
                    <a:pt x="146911" y="1424324"/>
                  </a:lnTo>
                  <a:lnTo>
                    <a:pt x="106052" y="1402146"/>
                  </a:lnTo>
                  <a:lnTo>
                    <a:pt x="70453" y="1372774"/>
                  </a:lnTo>
                  <a:lnTo>
                    <a:pt x="41081" y="1337175"/>
                  </a:lnTo>
                  <a:lnTo>
                    <a:pt x="18903" y="1296316"/>
                  </a:lnTo>
                  <a:lnTo>
                    <a:pt x="4887" y="1251165"/>
                  </a:lnTo>
                  <a:lnTo>
                    <a:pt x="0" y="1202689"/>
                  </a:lnTo>
                  <a:lnTo>
                    <a:pt x="0" y="240537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291963" y="3225418"/>
              <a:ext cx="2070354" cy="195072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5291074" y="3393566"/>
              <a:ext cx="2001520" cy="15240"/>
            </a:xfrm>
            <a:custGeom>
              <a:avLst/>
              <a:gdLst/>
              <a:ahLst/>
              <a:cxnLst/>
              <a:rect l="l" t="t" r="r" b="b"/>
              <a:pathLst>
                <a:path w="2001520" h="15239">
                  <a:moveTo>
                    <a:pt x="200101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001011" y="15240"/>
                  </a:lnTo>
                  <a:lnTo>
                    <a:pt x="2001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343779" y="3578986"/>
              <a:ext cx="1845182" cy="170687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343779" y="3746626"/>
              <a:ext cx="1043393" cy="170687"/>
            </a:xfrm>
            <a:prstGeom prst="rect">
              <a:avLst/>
            </a:prstGeom>
          </p:spPr>
        </p:pic>
      </p:grpSp>
      <p:sp>
        <p:nvSpPr>
          <p:cNvPr id="139" name="object 139" descr=""/>
          <p:cNvSpPr txBox="1"/>
          <p:nvPr/>
        </p:nvSpPr>
        <p:spPr>
          <a:xfrm>
            <a:off x="5158866" y="3561715"/>
            <a:ext cx="163195" cy="528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latin typeface="Wingdings"/>
                <a:cs typeface="Wingdings"/>
              </a:rPr>
              <a:t></a:t>
            </a:r>
            <a:endParaRPr sz="1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1100" spc="-50">
                <a:latin typeface="Wingdings"/>
                <a:cs typeface="Wingdings"/>
              </a:rPr>
              <a:t></a:t>
            </a:r>
            <a:endParaRPr sz="1100">
              <a:latin typeface="Wingdings"/>
              <a:cs typeface="Wingdings"/>
            </a:endParaRPr>
          </a:p>
        </p:txBody>
      </p:sp>
      <p:grpSp>
        <p:nvGrpSpPr>
          <p:cNvPr id="140" name="object 140" descr=""/>
          <p:cNvGrpSpPr/>
          <p:nvPr/>
        </p:nvGrpSpPr>
        <p:grpSpPr>
          <a:xfrm>
            <a:off x="5343778" y="3914266"/>
            <a:ext cx="1975485" cy="506095"/>
            <a:chOff x="5343778" y="3914266"/>
            <a:chExt cx="1975485" cy="506095"/>
          </a:xfrm>
        </p:grpSpPr>
        <p:pic>
          <p:nvPicPr>
            <p:cNvPr id="141" name="object 14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343778" y="3914266"/>
              <a:ext cx="1975357" cy="170687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343778" y="4081906"/>
              <a:ext cx="1563624" cy="170687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343778" y="4249242"/>
              <a:ext cx="680656" cy="170992"/>
            </a:xfrm>
            <a:prstGeom prst="rect">
              <a:avLst/>
            </a:prstGeom>
          </p:spPr>
        </p:pic>
      </p:grpSp>
      <p:pic>
        <p:nvPicPr>
          <p:cNvPr id="144" name="object 144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99288" y="332231"/>
            <a:ext cx="1343187" cy="6039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125" y="236854"/>
            <a:ext cx="6978650" cy="492759"/>
            <a:chOff x="1889125" y="236854"/>
            <a:chExt cx="6978650" cy="4927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125" y="236854"/>
              <a:ext cx="1417065" cy="49225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9764" y="236854"/>
              <a:ext cx="670255" cy="4922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4214" y="236854"/>
              <a:ext cx="1919477" cy="4922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682" y="236854"/>
              <a:ext cx="658825" cy="4922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8859" y="236854"/>
              <a:ext cx="450341" cy="49225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3576" y="236854"/>
              <a:ext cx="2353818" cy="492252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437692" y="1047953"/>
            <a:ext cx="10890250" cy="1500505"/>
            <a:chOff x="437692" y="1047953"/>
            <a:chExt cx="10890250" cy="1500505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692" y="1047953"/>
              <a:ext cx="605790" cy="2807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712" y="1047953"/>
              <a:ext cx="109728" cy="2807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3492" y="1322831"/>
              <a:ext cx="941781" cy="2468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6798" y="1289303"/>
              <a:ext cx="560069" cy="28041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0099" y="1289303"/>
              <a:ext cx="228600" cy="2804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0786" y="1289303"/>
              <a:ext cx="1183728" cy="28041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3787" y="1289303"/>
              <a:ext cx="381762" cy="28041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6207" y="1289303"/>
              <a:ext cx="1028953" cy="28041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79440" y="1289303"/>
              <a:ext cx="1647824" cy="28041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3492" y="1566672"/>
              <a:ext cx="382016" cy="2468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4818" y="1566672"/>
              <a:ext cx="896988" cy="24688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01493" y="1566672"/>
              <a:ext cx="109728" cy="2468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12746" y="1533143"/>
              <a:ext cx="912456" cy="28041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83330" y="1533143"/>
              <a:ext cx="374903" cy="28041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89655" y="1533143"/>
              <a:ext cx="563879" cy="28041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97146" y="1533143"/>
              <a:ext cx="363474" cy="28041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4892" y="1322831"/>
              <a:ext cx="128015" cy="9784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95850" y="1533143"/>
              <a:ext cx="633133" cy="28041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81320" y="1533143"/>
              <a:ext cx="455168" cy="28041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77561" y="1533143"/>
              <a:ext cx="928331" cy="28041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49288" y="1533143"/>
              <a:ext cx="1068832" cy="28041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70750" y="1533143"/>
              <a:ext cx="374903" cy="28041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77074" y="1533143"/>
              <a:ext cx="921169" cy="28041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3492" y="1810511"/>
              <a:ext cx="921372" cy="2468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6026" y="1810511"/>
              <a:ext cx="1121625" cy="2468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83102" y="1810511"/>
              <a:ext cx="109727" cy="24688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95879" y="1776983"/>
              <a:ext cx="664971" cy="28041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22243" y="1776983"/>
              <a:ext cx="374903" cy="28041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28567" y="1776983"/>
              <a:ext cx="528827" cy="28041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06519" y="1776983"/>
              <a:ext cx="243839" cy="28041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4826" y="1776983"/>
              <a:ext cx="382219" cy="28041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95976" y="1776983"/>
              <a:ext cx="2347341" cy="28041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23492" y="2054352"/>
              <a:ext cx="1412506" cy="24688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8946" y="2020823"/>
              <a:ext cx="109728" cy="28041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21914" y="2020823"/>
              <a:ext cx="1140142" cy="28041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13099" y="2020823"/>
              <a:ext cx="3007868" cy="28041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63817" y="2020823"/>
              <a:ext cx="3504056" cy="28041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61448" y="2020823"/>
              <a:ext cx="112775" cy="28041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194036" y="2020823"/>
              <a:ext cx="400050" cy="28041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536936" y="2020823"/>
              <a:ext cx="790956" cy="28041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23492" y="2267407"/>
              <a:ext cx="426719" cy="28072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8345" y="2267407"/>
              <a:ext cx="982408" cy="28072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31033" y="2267407"/>
              <a:ext cx="583311" cy="28072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55671" y="2267407"/>
              <a:ext cx="1125728" cy="28072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23994" y="2267407"/>
              <a:ext cx="1195349" cy="28072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45913" y="2267407"/>
              <a:ext cx="963472" cy="28072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43549" y="2267407"/>
              <a:ext cx="374903" cy="28072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49873" y="2267407"/>
              <a:ext cx="315468" cy="28072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615049" y="2267407"/>
              <a:ext cx="930782" cy="28072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74966" y="2267407"/>
              <a:ext cx="570585" cy="280720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437692" y="2752598"/>
            <a:ext cx="10899140" cy="1986280"/>
            <a:chOff x="437692" y="2752598"/>
            <a:chExt cx="10899140" cy="1986280"/>
          </a:xfrm>
        </p:grpSpPr>
        <p:pic>
          <p:nvPicPr>
            <p:cNvPr id="61" name="object 6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7692" y="2752598"/>
              <a:ext cx="596265" cy="28041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092" y="2752598"/>
              <a:ext cx="109728" cy="28041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3492" y="2999486"/>
              <a:ext cx="546607" cy="28041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88262" y="2999486"/>
              <a:ext cx="1386458" cy="28041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03855" y="2999486"/>
              <a:ext cx="759383" cy="28041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23492" y="3243326"/>
              <a:ext cx="1365377" cy="28041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41702" y="3243326"/>
              <a:ext cx="435254" cy="280415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26130" y="3243326"/>
              <a:ext cx="842771" cy="28041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04895" y="3243326"/>
              <a:ext cx="896683" cy="28041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59858" y="3243326"/>
              <a:ext cx="1195705" cy="28041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15305" y="3243326"/>
              <a:ext cx="455168" cy="28041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011544" y="3243326"/>
              <a:ext cx="678484" cy="28041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633337" y="3243326"/>
              <a:ext cx="1487804" cy="28041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081517" y="3243326"/>
              <a:ext cx="354329" cy="28041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4892" y="3033014"/>
              <a:ext cx="128015" cy="97574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374126" y="3243326"/>
              <a:ext cx="840994" cy="28041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154414" y="3243326"/>
              <a:ext cx="885024" cy="28041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00488" y="3243326"/>
              <a:ext cx="374903" cy="28041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06812" y="3243326"/>
              <a:ext cx="921169" cy="280415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3492" y="3486861"/>
              <a:ext cx="869111" cy="28072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43354" y="3486861"/>
              <a:ext cx="506730" cy="28072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03602" y="3486861"/>
              <a:ext cx="396646" cy="28072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56027" y="3486861"/>
              <a:ext cx="1592452" cy="28072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01363" y="3486861"/>
              <a:ext cx="455167" cy="280720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99126" y="3486861"/>
              <a:ext cx="678853" cy="28072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19649" y="3486861"/>
              <a:ext cx="1490852" cy="28072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772020" y="3486861"/>
              <a:ext cx="434848" cy="28072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154926" y="3486861"/>
              <a:ext cx="1249895" cy="280720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46693" y="3486861"/>
              <a:ext cx="1068489" cy="28072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369552" y="3486861"/>
              <a:ext cx="374903" cy="280720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75876" y="3486861"/>
              <a:ext cx="921169" cy="28072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23492" y="3728339"/>
              <a:ext cx="1508036" cy="28041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640202" y="3728339"/>
              <a:ext cx="5381002" cy="28041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17509" y="3761867"/>
              <a:ext cx="3307334" cy="246887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23492" y="4004183"/>
              <a:ext cx="1210437" cy="246887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258821" y="4004183"/>
              <a:ext cx="1418463" cy="246887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621658" y="4004183"/>
              <a:ext cx="1362456" cy="246887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37125" y="4004183"/>
              <a:ext cx="390144" cy="246887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286120" y="4004183"/>
              <a:ext cx="1236599" cy="246887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82461" y="4004183"/>
              <a:ext cx="354330" cy="24688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75069" y="4004183"/>
              <a:ext cx="731113" cy="246887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55154" y="4004183"/>
              <a:ext cx="453135" cy="246887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851393" y="4004183"/>
              <a:ext cx="2339594" cy="246887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088879" y="4004183"/>
              <a:ext cx="109727" cy="246887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4892" y="4248023"/>
              <a:ext cx="128015" cy="246887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23492" y="4248023"/>
              <a:ext cx="1354785" cy="246887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417318" y="4248023"/>
              <a:ext cx="1616836" cy="246887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93514" y="4248023"/>
              <a:ext cx="368046" cy="246887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304411" y="4248023"/>
              <a:ext cx="465327" cy="24688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718938" y="4248023"/>
              <a:ext cx="377647" cy="246887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036184" y="4248023"/>
              <a:ext cx="1450085" cy="24688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427596" y="4248023"/>
              <a:ext cx="1430654" cy="246887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798054" y="4248023"/>
              <a:ext cx="1869694" cy="246887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616440" y="4248023"/>
              <a:ext cx="1719833" cy="246887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123492" y="4491863"/>
              <a:ext cx="1181811" cy="24688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58821" y="4491863"/>
              <a:ext cx="377189" cy="246887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65146" y="4491863"/>
              <a:ext cx="1196378" cy="246887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22243" y="4491863"/>
              <a:ext cx="1022769" cy="246887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697602" y="4491863"/>
              <a:ext cx="449478" cy="246887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092573" y="4491863"/>
              <a:ext cx="930071" cy="246887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906388" y="4491863"/>
              <a:ext cx="109727" cy="246887"/>
            </a:xfrm>
            <a:prstGeom prst="rect">
              <a:avLst/>
            </a:prstGeom>
          </p:spPr>
        </p:pic>
      </p:grpSp>
      <p:grpSp>
        <p:nvGrpSpPr>
          <p:cNvPr id="122" name="object 122" descr=""/>
          <p:cNvGrpSpPr/>
          <p:nvPr/>
        </p:nvGrpSpPr>
        <p:grpSpPr>
          <a:xfrm>
            <a:off x="437692" y="4947792"/>
            <a:ext cx="10887710" cy="1498600"/>
            <a:chOff x="437692" y="4947792"/>
            <a:chExt cx="10887710" cy="1498600"/>
          </a:xfrm>
        </p:grpSpPr>
        <p:pic>
          <p:nvPicPr>
            <p:cNvPr id="123" name="object 12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37692" y="4947792"/>
              <a:ext cx="607694" cy="280416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0236" y="4947792"/>
              <a:ext cx="109728" cy="280416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94892" y="5194680"/>
              <a:ext cx="109728" cy="280416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030528" y="5194680"/>
              <a:ext cx="7846517" cy="280416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832850" y="5194680"/>
              <a:ext cx="2491994" cy="280416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4892" y="5438546"/>
              <a:ext cx="928331" cy="280416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65045" y="5438546"/>
              <a:ext cx="1133182" cy="280416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845943" y="5438546"/>
              <a:ext cx="374904" cy="280416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152267" y="5438546"/>
              <a:ext cx="1008887" cy="28041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4892" y="5711342"/>
              <a:ext cx="128015" cy="246887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23492" y="5711342"/>
              <a:ext cx="550544" cy="246887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20265" y="5711342"/>
              <a:ext cx="365759" cy="246887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922018" y="5711342"/>
              <a:ext cx="1416684" cy="246887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293999" y="5711342"/>
              <a:ext cx="457200" cy="246887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693287" y="5711342"/>
              <a:ext cx="1109472" cy="246887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720463" y="5711342"/>
              <a:ext cx="566165" cy="246887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229732" y="5711342"/>
              <a:ext cx="1271689" cy="246887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462649" y="5711342"/>
              <a:ext cx="377190" cy="246887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770496" y="5711342"/>
              <a:ext cx="688746" cy="246887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400290" y="5711342"/>
              <a:ext cx="306324" cy="246887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660893" y="5711342"/>
              <a:ext cx="1270165" cy="246887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892286" y="5711342"/>
              <a:ext cx="1065441" cy="246887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9907524" y="5711342"/>
              <a:ext cx="582929" cy="246887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430255" y="5711342"/>
              <a:ext cx="372618" cy="246887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735055" y="5711342"/>
              <a:ext cx="570585" cy="246887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23492" y="5954877"/>
              <a:ext cx="377190" cy="247192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29765" y="5954877"/>
              <a:ext cx="243840" cy="247192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08073" y="5954877"/>
              <a:ext cx="579119" cy="247192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129281" y="5954877"/>
              <a:ext cx="109728" cy="247192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4892" y="6199327"/>
              <a:ext cx="128015" cy="246888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123492" y="6199327"/>
              <a:ext cx="903541" cy="246888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984501" y="6199327"/>
              <a:ext cx="453136" cy="246888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380742" y="6199327"/>
              <a:ext cx="673366" cy="246888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998343" y="6199327"/>
              <a:ext cx="1485900" cy="246888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446143" y="6199327"/>
              <a:ext cx="365760" cy="246888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744846" y="6199327"/>
              <a:ext cx="782675" cy="246888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473573" y="6199327"/>
              <a:ext cx="561975" cy="246888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981064" y="6199327"/>
              <a:ext cx="1155001" cy="246888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087869" y="6199327"/>
              <a:ext cx="463296" cy="246888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435341" y="6199327"/>
              <a:ext cx="109727" cy="246888"/>
            </a:xfrm>
            <a:prstGeom prst="rect">
              <a:avLst/>
            </a:prstGeom>
          </p:spPr>
        </p:pic>
      </p:grpSp>
      <p:pic>
        <p:nvPicPr>
          <p:cNvPr id="163" name="object 163" descr="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345947" y="332231"/>
            <a:ext cx="1343187" cy="603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PASQUIE Alexandre</dc:creator>
  <dc:title>Présentation PowerPoint</dc:title>
  <dcterms:created xsi:type="dcterms:W3CDTF">2024-04-26T07:57:54Z</dcterms:created>
  <dcterms:modified xsi:type="dcterms:W3CDTF">2024-04-26T07:57:54Z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2024-04-26T00:00:00Z</vt:filetime>
  </property>
  <property fmtid="{D5CDD505-2E9C-101B-9397-08002B2CF9AE}" pid="5" name="Producer">
    <vt:lpwstr>Microsoft® PowerPoint® 2016</vt:lpwstr>
  </property>
</Properties>
</file>