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031" y="1355852"/>
            <a:ext cx="8453937" cy="58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321040" y="6657847"/>
            <a:ext cx="742950" cy="16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795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5602" y="4134276"/>
            <a:ext cx="2370455" cy="127190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3200" spc="-300" b="1">
                <a:solidFill>
                  <a:srgbClr val="00936F"/>
                </a:solidFill>
                <a:latin typeface="Calibri"/>
                <a:cs typeface="Calibri"/>
              </a:rPr>
              <a:t>Webinaire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2750" spc="140">
                <a:solidFill>
                  <a:srgbClr val="1EB18C"/>
                </a:solidFill>
                <a:latin typeface="Trebuchet MS"/>
                <a:cs typeface="Trebuchet MS"/>
              </a:rPr>
              <a:t>22</a:t>
            </a:r>
            <a:r>
              <a:rPr dirty="0" sz="2750" spc="35">
                <a:solidFill>
                  <a:srgbClr val="1EB18C"/>
                </a:solidFill>
                <a:latin typeface="Trebuchet MS"/>
                <a:cs typeface="Trebuchet MS"/>
              </a:rPr>
              <a:t> </a:t>
            </a:r>
            <a:r>
              <a:rPr dirty="0" sz="2750" spc="-70">
                <a:solidFill>
                  <a:srgbClr val="1EB18C"/>
                </a:solidFill>
                <a:latin typeface="Trebuchet MS"/>
                <a:cs typeface="Trebuchet MS"/>
              </a:rPr>
              <a:t>juillet</a:t>
            </a:r>
            <a:r>
              <a:rPr dirty="0" sz="2750" spc="40">
                <a:solidFill>
                  <a:srgbClr val="1EB18C"/>
                </a:solidFill>
                <a:latin typeface="Trebuchet MS"/>
                <a:cs typeface="Trebuchet MS"/>
              </a:rPr>
              <a:t> </a:t>
            </a:r>
            <a:r>
              <a:rPr dirty="0" sz="2750" spc="165">
                <a:solidFill>
                  <a:srgbClr val="1EB18C"/>
                </a:solidFill>
                <a:latin typeface="Trebuchet MS"/>
                <a:cs typeface="Trebuchet MS"/>
              </a:rPr>
              <a:t>2021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118871"/>
            <a:ext cx="9028176" cy="6376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5211"/>
            <a:ext cx="9070340" cy="6382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949" y="476250"/>
            <a:ext cx="8744585" cy="6176645"/>
            <a:chOff x="297949" y="476250"/>
            <a:chExt cx="8744585" cy="6176645"/>
          </a:xfrm>
        </p:grpSpPr>
        <p:sp>
          <p:nvSpPr>
            <p:cNvPr id="3" name="object 3"/>
            <p:cNvSpPr/>
            <p:nvPr/>
          </p:nvSpPr>
          <p:spPr>
            <a:xfrm>
              <a:off x="297949" y="476250"/>
              <a:ext cx="8744585" cy="6176645"/>
            </a:xfrm>
            <a:custGeom>
              <a:avLst/>
              <a:gdLst/>
              <a:ahLst/>
              <a:cxnLst/>
              <a:rect l="l" t="t" r="r" b="b"/>
              <a:pathLst>
                <a:path w="8744585" h="6176645">
                  <a:moveTo>
                    <a:pt x="8744140" y="0"/>
                  </a:moveTo>
                  <a:lnTo>
                    <a:pt x="0" y="0"/>
                  </a:lnTo>
                  <a:lnTo>
                    <a:pt x="0" y="6176632"/>
                  </a:lnTo>
                  <a:lnTo>
                    <a:pt x="8744140" y="6176632"/>
                  </a:lnTo>
                  <a:lnTo>
                    <a:pt x="8744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43563" y="3113973"/>
              <a:ext cx="1297940" cy="1296670"/>
            </a:xfrm>
            <a:custGeom>
              <a:avLst/>
              <a:gdLst/>
              <a:ahLst/>
              <a:cxnLst/>
              <a:rect l="l" t="t" r="r" b="b"/>
              <a:pathLst>
                <a:path w="1297939" h="1296670">
                  <a:moveTo>
                    <a:pt x="648817" y="0"/>
                  </a:moveTo>
                  <a:lnTo>
                    <a:pt x="601091" y="1757"/>
                  </a:lnTo>
                  <a:lnTo>
                    <a:pt x="553612" y="7019"/>
                  </a:lnTo>
                  <a:lnTo>
                    <a:pt x="506653" y="15752"/>
                  </a:lnTo>
                  <a:lnTo>
                    <a:pt x="460476" y="27914"/>
                  </a:lnTo>
                  <a:lnTo>
                    <a:pt x="415312" y="43434"/>
                  </a:lnTo>
                  <a:lnTo>
                    <a:pt x="371408" y="62236"/>
                  </a:lnTo>
                  <a:lnTo>
                    <a:pt x="329006" y="84215"/>
                  </a:lnTo>
                  <a:lnTo>
                    <a:pt x="288353" y="109245"/>
                  </a:lnTo>
                  <a:lnTo>
                    <a:pt x="249645" y="137195"/>
                  </a:lnTo>
                  <a:lnTo>
                    <a:pt x="213091" y="167916"/>
                  </a:lnTo>
                  <a:lnTo>
                    <a:pt x="178907" y="201249"/>
                  </a:lnTo>
                  <a:lnTo>
                    <a:pt x="147269" y="236994"/>
                  </a:lnTo>
                  <a:lnTo>
                    <a:pt x="118354" y="274963"/>
                  </a:lnTo>
                  <a:lnTo>
                    <a:pt x="92305" y="314966"/>
                  </a:lnTo>
                  <a:lnTo>
                    <a:pt x="69269" y="356771"/>
                  </a:lnTo>
                  <a:lnTo>
                    <a:pt x="49377" y="400151"/>
                  </a:lnTo>
                  <a:lnTo>
                    <a:pt x="32739" y="444878"/>
                  </a:lnTo>
                  <a:lnTo>
                    <a:pt x="19440" y="490713"/>
                  </a:lnTo>
                  <a:lnTo>
                    <a:pt x="9546" y="537401"/>
                  </a:lnTo>
                  <a:lnTo>
                    <a:pt x="3124" y="584682"/>
                  </a:lnTo>
                  <a:lnTo>
                    <a:pt x="195" y="632304"/>
                  </a:lnTo>
                  <a:lnTo>
                    <a:pt x="0" y="648220"/>
                  </a:lnTo>
                  <a:lnTo>
                    <a:pt x="195" y="664129"/>
                  </a:lnTo>
                  <a:lnTo>
                    <a:pt x="3124" y="711758"/>
                  </a:lnTo>
                  <a:lnTo>
                    <a:pt x="9546" y="759032"/>
                  </a:lnTo>
                  <a:lnTo>
                    <a:pt x="19440" y="805719"/>
                  </a:lnTo>
                  <a:lnTo>
                    <a:pt x="32739" y="851557"/>
                  </a:lnTo>
                  <a:lnTo>
                    <a:pt x="49377" y="896277"/>
                  </a:lnTo>
                  <a:lnTo>
                    <a:pt x="69269" y="939657"/>
                  </a:lnTo>
                  <a:lnTo>
                    <a:pt x="92305" y="981462"/>
                  </a:lnTo>
                  <a:lnTo>
                    <a:pt x="118354" y="1021465"/>
                  </a:lnTo>
                  <a:lnTo>
                    <a:pt x="147269" y="1059446"/>
                  </a:lnTo>
                  <a:lnTo>
                    <a:pt x="178907" y="1095186"/>
                  </a:lnTo>
                  <a:lnTo>
                    <a:pt x="213091" y="1128514"/>
                  </a:lnTo>
                  <a:lnTo>
                    <a:pt x="249645" y="1159240"/>
                  </a:lnTo>
                  <a:lnTo>
                    <a:pt x="288353" y="1187183"/>
                  </a:lnTo>
                  <a:lnTo>
                    <a:pt x="329006" y="1212223"/>
                  </a:lnTo>
                  <a:lnTo>
                    <a:pt x="371408" y="1234193"/>
                  </a:lnTo>
                  <a:lnTo>
                    <a:pt x="415312" y="1252999"/>
                  </a:lnTo>
                  <a:lnTo>
                    <a:pt x="460476" y="1268514"/>
                  </a:lnTo>
                  <a:lnTo>
                    <a:pt x="506653" y="1280681"/>
                  </a:lnTo>
                  <a:lnTo>
                    <a:pt x="553612" y="1289421"/>
                  </a:lnTo>
                  <a:lnTo>
                    <a:pt x="601091" y="1294676"/>
                  </a:lnTo>
                  <a:lnTo>
                    <a:pt x="648817" y="1296428"/>
                  </a:lnTo>
                  <a:lnTo>
                    <a:pt x="664743" y="1296233"/>
                  </a:lnTo>
                  <a:lnTo>
                    <a:pt x="712419" y="1293317"/>
                  </a:lnTo>
                  <a:lnTo>
                    <a:pt x="759739" y="1286894"/>
                  </a:lnTo>
                  <a:lnTo>
                    <a:pt x="806469" y="1277005"/>
                  </a:lnTo>
                  <a:lnTo>
                    <a:pt x="852343" y="1263710"/>
                  </a:lnTo>
                  <a:lnTo>
                    <a:pt x="897115" y="1247089"/>
                  </a:lnTo>
                  <a:lnTo>
                    <a:pt x="940529" y="1227220"/>
                  </a:lnTo>
                  <a:lnTo>
                    <a:pt x="982381" y="1204212"/>
                  </a:lnTo>
                  <a:lnTo>
                    <a:pt x="1022416" y="1178184"/>
                  </a:lnTo>
                  <a:lnTo>
                    <a:pt x="1060424" y="1149299"/>
                  </a:lnTo>
                  <a:lnTo>
                    <a:pt x="1096205" y="1117689"/>
                  </a:lnTo>
                  <a:lnTo>
                    <a:pt x="1129561" y="1083535"/>
                  </a:lnTo>
                  <a:lnTo>
                    <a:pt x="1160316" y="1047016"/>
                  </a:lnTo>
                  <a:lnTo>
                    <a:pt x="1188288" y="1008341"/>
                  </a:lnTo>
                  <a:lnTo>
                    <a:pt x="1213346" y="967722"/>
                  </a:lnTo>
                  <a:lnTo>
                    <a:pt x="1235348" y="925363"/>
                  </a:lnTo>
                  <a:lnTo>
                    <a:pt x="1254170" y="881503"/>
                  </a:lnTo>
                  <a:lnTo>
                    <a:pt x="1269707" y="836383"/>
                  </a:lnTo>
                  <a:lnTo>
                    <a:pt x="1281873" y="790245"/>
                  </a:lnTo>
                  <a:lnTo>
                    <a:pt x="1290615" y="743331"/>
                  </a:lnTo>
                  <a:lnTo>
                    <a:pt x="1295877" y="695899"/>
                  </a:lnTo>
                  <a:lnTo>
                    <a:pt x="1297635" y="648220"/>
                  </a:lnTo>
                  <a:lnTo>
                    <a:pt x="1297439" y="632304"/>
                  </a:lnTo>
                  <a:lnTo>
                    <a:pt x="1294511" y="584682"/>
                  </a:lnTo>
                  <a:lnTo>
                    <a:pt x="1288088" y="537401"/>
                  </a:lnTo>
                  <a:lnTo>
                    <a:pt x="1278194" y="490713"/>
                  </a:lnTo>
                  <a:lnTo>
                    <a:pt x="1264895" y="444878"/>
                  </a:lnTo>
                  <a:lnTo>
                    <a:pt x="1248257" y="400151"/>
                  </a:lnTo>
                  <a:lnTo>
                    <a:pt x="1228365" y="356771"/>
                  </a:lnTo>
                  <a:lnTo>
                    <a:pt x="1205330" y="314966"/>
                  </a:lnTo>
                  <a:lnTo>
                    <a:pt x="1179280" y="274963"/>
                  </a:lnTo>
                  <a:lnTo>
                    <a:pt x="1150366" y="236994"/>
                  </a:lnTo>
                  <a:lnTo>
                    <a:pt x="1118728" y="201249"/>
                  </a:lnTo>
                  <a:lnTo>
                    <a:pt x="1084543" y="167916"/>
                  </a:lnTo>
                  <a:lnTo>
                    <a:pt x="1047990" y="137195"/>
                  </a:lnTo>
                  <a:lnTo>
                    <a:pt x="1009281" y="109245"/>
                  </a:lnTo>
                  <a:lnTo>
                    <a:pt x="968628" y="84215"/>
                  </a:lnTo>
                  <a:lnTo>
                    <a:pt x="926222" y="62236"/>
                  </a:lnTo>
                  <a:lnTo>
                    <a:pt x="882323" y="43434"/>
                  </a:lnTo>
                  <a:lnTo>
                    <a:pt x="837158" y="27914"/>
                  </a:lnTo>
                  <a:lnTo>
                    <a:pt x="790981" y="15752"/>
                  </a:lnTo>
                  <a:lnTo>
                    <a:pt x="744023" y="7019"/>
                  </a:lnTo>
                  <a:lnTo>
                    <a:pt x="696543" y="1757"/>
                  </a:lnTo>
                  <a:lnTo>
                    <a:pt x="648817" y="0"/>
                  </a:lnTo>
                  <a:close/>
                </a:path>
              </a:pathLst>
            </a:custGeom>
            <a:solidFill>
              <a:srgbClr val="0098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7367" y="3385883"/>
              <a:ext cx="599427" cy="5986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81912" y="3380331"/>
              <a:ext cx="610870" cy="610235"/>
            </a:xfrm>
            <a:custGeom>
              <a:avLst/>
              <a:gdLst/>
              <a:ahLst/>
              <a:cxnLst/>
              <a:rect l="l" t="t" r="r" b="b"/>
              <a:pathLst>
                <a:path w="610870" h="610235">
                  <a:moveTo>
                    <a:pt x="305168" y="0"/>
                  </a:moveTo>
                  <a:lnTo>
                    <a:pt x="255732" y="3997"/>
                  </a:lnTo>
                  <a:lnTo>
                    <a:pt x="208813" y="15568"/>
                  </a:lnTo>
                  <a:lnTo>
                    <a:pt x="165042" y="34080"/>
                  </a:lnTo>
                  <a:lnTo>
                    <a:pt x="125054" y="58901"/>
                  </a:lnTo>
                  <a:lnTo>
                    <a:pt x="89481" y="89398"/>
                  </a:lnTo>
                  <a:lnTo>
                    <a:pt x="58956" y="124939"/>
                  </a:lnTo>
                  <a:lnTo>
                    <a:pt x="34112" y="164890"/>
                  </a:lnTo>
                  <a:lnTo>
                    <a:pt x="15583" y="208621"/>
                  </a:lnTo>
                  <a:lnTo>
                    <a:pt x="4001" y="255498"/>
                  </a:lnTo>
                  <a:lnTo>
                    <a:pt x="0" y="304888"/>
                  </a:lnTo>
                  <a:lnTo>
                    <a:pt x="4001" y="354276"/>
                  </a:lnTo>
                  <a:lnTo>
                    <a:pt x="15583" y="401150"/>
                  </a:lnTo>
                  <a:lnTo>
                    <a:pt x="34112" y="444878"/>
                  </a:lnTo>
                  <a:lnTo>
                    <a:pt x="58956" y="484828"/>
                  </a:lnTo>
                  <a:lnTo>
                    <a:pt x="89481" y="520368"/>
                  </a:lnTo>
                  <a:lnTo>
                    <a:pt x="125054" y="550864"/>
                  </a:lnTo>
                  <a:lnTo>
                    <a:pt x="165042" y="575684"/>
                  </a:lnTo>
                  <a:lnTo>
                    <a:pt x="208813" y="594196"/>
                  </a:lnTo>
                  <a:lnTo>
                    <a:pt x="255732" y="605767"/>
                  </a:lnTo>
                  <a:lnTo>
                    <a:pt x="305168" y="609765"/>
                  </a:lnTo>
                  <a:lnTo>
                    <a:pt x="354603" y="605767"/>
                  </a:lnTo>
                  <a:lnTo>
                    <a:pt x="383454" y="598652"/>
                  </a:lnTo>
                  <a:lnTo>
                    <a:pt x="305168" y="598652"/>
                  </a:lnTo>
                  <a:lnTo>
                    <a:pt x="257536" y="594800"/>
                  </a:lnTo>
                  <a:lnTo>
                    <a:pt x="212327" y="583650"/>
                  </a:lnTo>
                  <a:lnTo>
                    <a:pt x="170152" y="565813"/>
                  </a:lnTo>
                  <a:lnTo>
                    <a:pt x="131621" y="541896"/>
                  </a:lnTo>
                  <a:lnTo>
                    <a:pt x="97344" y="512511"/>
                  </a:lnTo>
                  <a:lnTo>
                    <a:pt x="67932" y="478267"/>
                  </a:lnTo>
                  <a:lnTo>
                    <a:pt x="43993" y="439773"/>
                  </a:lnTo>
                  <a:lnTo>
                    <a:pt x="26140" y="397639"/>
                  </a:lnTo>
                  <a:lnTo>
                    <a:pt x="14980" y="352474"/>
                  </a:lnTo>
                  <a:lnTo>
                    <a:pt x="11125" y="304888"/>
                  </a:lnTo>
                  <a:lnTo>
                    <a:pt x="14980" y="257299"/>
                  </a:lnTo>
                  <a:lnTo>
                    <a:pt x="26141" y="212132"/>
                  </a:lnTo>
                  <a:lnTo>
                    <a:pt x="43996" y="169996"/>
                  </a:lnTo>
                  <a:lnTo>
                    <a:pt x="67935" y="131500"/>
                  </a:lnTo>
                  <a:lnTo>
                    <a:pt x="97348" y="97255"/>
                  </a:lnTo>
                  <a:lnTo>
                    <a:pt x="131625" y="67869"/>
                  </a:lnTo>
                  <a:lnTo>
                    <a:pt x="170156" y="43952"/>
                  </a:lnTo>
                  <a:lnTo>
                    <a:pt x="212330" y="26114"/>
                  </a:lnTo>
                  <a:lnTo>
                    <a:pt x="257537" y="14964"/>
                  </a:lnTo>
                  <a:lnTo>
                    <a:pt x="305168" y="11112"/>
                  </a:lnTo>
                  <a:lnTo>
                    <a:pt x="383454" y="11112"/>
                  </a:lnTo>
                  <a:lnTo>
                    <a:pt x="354603" y="3997"/>
                  </a:lnTo>
                  <a:lnTo>
                    <a:pt x="305168" y="0"/>
                  </a:lnTo>
                  <a:close/>
                </a:path>
                <a:path w="610870" h="610235">
                  <a:moveTo>
                    <a:pt x="383454" y="11112"/>
                  </a:moveTo>
                  <a:lnTo>
                    <a:pt x="305168" y="11112"/>
                  </a:lnTo>
                  <a:lnTo>
                    <a:pt x="352801" y="14964"/>
                  </a:lnTo>
                  <a:lnTo>
                    <a:pt x="398010" y="26114"/>
                  </a:lnTo>
                  <a:lnTo>
                    <a:pt x="440185" y="43952"/>
                  </a:lnTo>
                  <a:lnTo>
                    <a:pt x="478716" y="67869"/>
                  </a:lnTo>
                  <a:lnTo>
                    <a:pt x="512992" y="97255"/>
                  </a:lnTo>
                  <a:lnTo>
                    <a:pt x="542404" y="131500"/>
                  </a:lnTo>
                  <a:lnTo>
                    <a:pt x="566342" y="169996"/>
                  </a:lnTo>
                  <a:lnTo>
                    <a:pt x="584196" y="212132"/>
                  </a:lnTo>
                  <a:lnTo>
                    <a:pt x="595355" y="257299"/>
                  </a:lnTo>
                  <a:lnTo>
                    <a:pt x="599211" y="304888"/>
                  </a:lnTo>
                  <a:lnTo>
                    <a:pt x="595355" y="352477"/>
                  </a:lnTo>
                  <a:lnTo>
                    <a:pt x="584194" y="397643"/>
                  </a:lnTo>
                  <a:lnTo>
                    <a:pt x="566339" y="439778"/>
                  </a:lnTo>
                  <a:lnTo>
                    <a:pt x="542400" y="478272"/>
                  </a:lnTo>
                  <a:lnTo>
                    <a:pt x="512987" y="512516"/>
                  </a:lnTo>
                  <a:lnTo>
                    <a:pt x="478710" y="541900"/>
                  </a:lnTo>
                  <a:lnTo>
                    <a:pt x="440180" y="565815"/>
                  </a:lnTo>
                  <a:lnTo>
                    <a:pt x="398005" y="583652"/>
                  </a:lnTo>
                  <a:lnTo>
                    <a:pt x="352797" y="594800"/>
                  </a:lnTo>
                  <a:lnTo>
                    <a:pt x="305168" y="598652"/>
                  </a:lnTo>
                  <a:lnTo>
                    <a:pt x="383454" y="598652"/>
                  </a:lnTo>
                  <a:lnTo>
                    <a:pt x="445293" y="575684"/>
                  </a:lnTo>
                  <a:lnTo>
                    <a:pt x="485282" y="550864"/>
                  </a:lnTo>
                  <a:lnTo>
                    <a:pt x="520855" y="520368"/>
                  </a:lnTo>
                  <a:lnTo>
                    <a:pt x="551380" y="484828"/>
                  </a:lnTo>
                  <a:lnTo>
                    <a:pt x="576224" y="444878"/>
                  </a:lnTo>
                  <a:lnTo>
                    <a:pt x="594753" y="401150"/>
                  </a:lnTo>
                  <a:lnTo>
                    <a:pt x="606335" y="354276"/>
                  </a:lnTo>
                  <a:lnTo>
                    <a:pt x="610336" y="304888"/>
                  </a:lnTo>
                  <a:lnTo>
                    <a:pt x="606335" y="255498"/>
                  </a:lnTo>
                  <a:lnTo>
                    <a:pt x="594753" y="208621"/>
                  </a:lnTo>
                  <a:lnTo>
                    <a:pt x="576224" y="164890"/>
                  </a:lnTo>
                  <a:lnTo>
                    <a:pt x="551380" y="124939"/>
                  </a:lnTo>
                  <a:lnTo>
                    <a:pt x="520855" y="89398"/>
                  </a:lnTo>
                  <a:lnTo>
                    <a:pt x="485282" y="58901"/>
                  </a:lnTo>
                  <a:lnTo>
                    <a:pt x="445293" y="34080"/>
                  </a:lnTo>
                  <a:lnTo>
                    <a:pt x="401523" y="15568"/>
                  </a:lnTo>
                  <a:lnTo>
                    <a:pt x="383454" y="11112"/>
                  </a:lnTo>
                  <a:close/>
                </a:path>
              </a:pathLst>
            </a:custGeom>
            <a:solidFill>
              <a:srgbClr val="07A6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88975" y="3163347"/>
            <a:ext cx="59690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7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z="1250" spc="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250" spc="-2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1250" spc="-6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250" spc="-2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1250" spc="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250" spc="-7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1250" spc="-9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5021" y="3983101"/>
            <a:ext cx="748030" cy="3016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900" spc="-114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900" spc="-35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900" spc="1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900" spc="-35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900" spc="-3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900" spc="-4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900" spc="-30">
                <a:solidFill>
                  <a:srgbClr val="FFFFFF"/>
                </a:solidFill>
                <a:latin typeface="Tahoma"/>
                <a:cs typeface="Tahoma"/>
              </a:rPr>
              <a:t>SS</a:t>
            </a:r>
            <a:r>
              <a:rPr dirty="0" sz="900" spc="-25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endParaRPr sz="900">
              <a:latin typeface="Tahoma"/>
              <a:cs typeface="Tahoma"/>
            </a:endParaRPr>
          </a:p>
          <a:p>
            <a:pPr algn="ctr" marL="5080">
              <a:lnSpc>
                <a:spcPct val="100000"/>
              </a:lnSpc>
              <a:spcBef>
                <a:spcPts val="40"/>
              </a:spcBef>
            </a:pPr>
            <a:r>
              <a:rPr dirty="0" sz="850" spc="-114" b="1">
                <a:solidFill>
                  <a:srgbClr val="FFFFFF"/>
                </a:solidFill>
                <a:latin typeface="Tahoma"/>
                <a:cs typeface="Tahoma"/>
              </a:rPr>
              <a:t>Directrice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954" y="476249"/>
            <a:ext cx="7788909" cy="3455035"/>
            <a:chOff x="297954" y="476249"/>
            <a:chExt cx="7788909" cy="3455035"/>
          </a:xfrm>
        </p:grpSpPr>
        <p:sp>
          <p:nvSpPr>
            <p:cNvPr id="10" name="object 10"/>
            <p:cNvSpPr/>
            <p:nvPr/>
          </p:nvSpPr>
          <p:spPr>
            <a:xfrm>
              <a:off x="5627961" y="3682918"/>
              <a:ext cx="299720" cy="248285"/>
            </a:xfrm>
            <a:custGeom>
              <a:avLst/>
              <a:gdLst/>
              <a:ahLst/>
              <a:cxnLst/>
              <a:rect l="l" t="t" r="r" b="b"/>
              <a:pathLst>
                <a:path w="299720" h="248285">
                  <a:moveTo>
                    <a:pt x="111415" y="0"/>
                  </a:moveTo>
                  <a:lnTo>
                    <a:pt x="65661" y="13825"/>
                  </a:lnTo>
                  <a:lnTo>
                    <a:pt x="27400" y="45226"/>
                  </a:lnTo>
                  <a:lnTo>
                    <a:pt x="4329" y="88994"/>
                  </a:lnTo>
                  <a:lnTo>
                    <a:pt x="0" y="136550"/>
                  </a:lnTo>
                  <a:lnTo>
                    <a:pt x="13834" y="182255"/>
                  </a:lnTo>
                  <a:lnTo>
                    <a:pt x="45256" y="220473"/>
                  </a:lnTo>
                  <a:lnTo>
                    <a:pt x="89066" y="243524"/>
                  </a:lnTo>
                  <a:lnTo>
                    <a:pt x="136669" y="247851"/>
                  </a:lnTo>
                  <a:lnTo>
                    <a:pt x="182421" y="234028"/>
                  </a:lnTo>
                  <a:lnTo>
                    <a:pt x="220681" y="202630"/>
                  </a:lnTo>
                  <a:lnTo>
                    <a:pt x="299459" y="106084"/>
                  </a:lnTo>
                  <a:lnTo>
                    <a:pt x="202812" y="27382"/>
                  </a:lnTo>
                  <a:lnTo>
                    <a:pt x="159014" y="4326"/>
                  </a:lnTo>
                  <a:lnTo>
                    <a:pt x="111415" y="0"/>
                  </a:lnTo>
                  <a:close/>
                </a:path>
              </a:pathLst>
            </a:custGeom>
            <a:solidFill>
              <a:srgbClr val="C9E2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7954" y="476249"/>
              <a:ext cx="5139690" cy="636270"/>
            </a:xfrm>
            <a:custGeom>
              <a:avLst/>
              <a:gdLst/>
              <a:ahLst/>
              <a:cxnLst/>
              <a:rect l="l" t="t" r="r" b="b"/>
              <a:pathLst>
                <a:path w="5139690" h="636269">
                  <a:moveTo>
                    <a:pt x="5139074" y="0"/>
                  </a:moveTo>
                  <a:lnTo>
                    <a:pt x="0" y="0"/>
                  </a:lnTo>
                  <a:lnTo>
                    <a:pt x="0" y="413229"/>
                  </a:lnTo>
                  <a:lnTo>
                    <a:pt x="80692" y="432162"/>
                  </a:lnTo>
                  <a:lnTo>
                    <a:pt x="200680" y="458399"/>
                  </a:lnTo>
                  <a:lnTo>
                    <a:pt x="323138" y="482941"/>
                  </a:lnTo>
                  <a:lnTo>
                    <a:pt x="447879" y="505749"/>
                  </a:lnTo>
                  <a:lnTo>
                    <a:pt x="574747" y="526789"/>
                  </a:lnTo>
                  <a:lnTo>
                    <a:pt x="703552" y="546045"/>
                  </a:lnTo>
                  <a:lnTo>
                    <a:pt x="834143" y="563483"/>
                  </a:lnTo>
                  <a:lnTo>
                    <a:pt x="966331" y="579076"/>
                  </a:lnTo>
                  <a:lnTo>
                    <a:pt x="1099930" y="592804"/>
                  </a:lnTo>
                  <a:lnTo>
                    <a:pt x="1279965" y="608184"/>
                  </a:lnTo>
                  <a:lnTo>
                    <a:pt x="1461766" y="620185"/>
                  </a:lnTo>
                  <a:lnTo>
                    <a:pt x="1644900" y="628783"/>
                  </a:lnTo>
                  <a:lnTo>
                    <a:pt x="1828910" y="633952"/>
                  </a:lnTo>
                  <a:lnTo>
                    <a:pt x="2013378" y="635679"/>
                  </a:lnTo>
                  <a:lnTo>
                    <a:pt x="2197832" y="633952"/>
                  </a:lnTo>
                  <a:lnTo>
                    <a:pt x="2381855" y="628783"/>
                  </a:lnTo>
                  <a:lnTo>
                    <a:pt x="2564989" y="620185"/>
                  </a:lnTo>
                  <a:lnTo>
                    <a:pt x="2746790" y="608184"/>
                  </a:lnTo>
                  <a:lnTo>
                    <a:pt x="2926825" y="592804"/>
                  </a:lnTo>
                  <a:lnTo>
                    <a:pt x="3060419" y="579076"/>
                  </a:lnTo>
                  <a:lnTo>
                    <a:pt x="3192612" y="563483"/>
                  </a:lnTo>
                  <a:lnTo>
                    <a:pt x="3323203" y="546045"/>
                  </a:lnTo>
                  <a:lnTo>
                    <a:pt x="3452008" y="526789"/>
                  </a:lnTo>
                  <a:lnTo>
                    <a:pt x="3578876" y="505749"/>
                  </a:lnTo>
                  <a:lnTo>
                    <a:pt x="3703616" y="482941"/>
                  </a:lnTo>
                  <a:lnTo>
                    <a:pt x="3826070" y="458399"/>
                  </a:lnTo>
                  <a:lnTo>
                    <a:pt x="3946064" y="432162"/>
                  </a:lnTo>
                  <a:lnTo>
                    <a:pt x="4063437" y="404271"/>
                  </a:lnTo>
                  <a:lnTo>
                    <a:pt x="4140159" y="384766"/>
                  </a:lnTo>
                  <a:lnTo>
                    <a:pt x="4215583" y="364554"/>
                  </a:lnTo>
                  <a:lnTo>
                    <a:pt x="4289695" y="343634"/>
                  </a:lnTo>
                  <a:lnTo>
                    <a:pt x="4362427" y="322035"/>
                  </a:lnTo>
                  <a:lnTo>
                    <a:pt x="4433758" y="299761"/>
                  </a:lnTo>
                  <a:lnTo>
                    <a:pt x="4503620" y="276835"/>
                  </a:lnTo>
                  <a:lnTo>
                    <a:pt x="4571990" y="253261"/>
                  </a:lnTo>
                  <a:lnTo>
                    <a:pt x="4638807" y="229054"/>
                  </a:lnTo>
                  <a:lnTo>
                    <a:pt x="4704053" y="204227"/>
                  </a:lnTo>
                  <a:lnTo>
                    <a:pt x="4767666" y="178804"/>
                  </a:lnTo>
                  <a:lnTo>
                    <a:pt x="4829634" y="152788"/>
                  </a:lnTo>
                  <a:lnTo>
                    <a:pt x="4889894" y="126208"/>
                  </a:lnTo>
                  <a:lnTo>
                    <a:pt x="4948433" y="99066"/>
                  </a:lnTo>
                  <a:lnTo>
                    <a:pt x="5005193" y="71392"/>
                  </a:lnTo>
                  <a:lnTo>
                    <a:pt x="5060160" y="43191"/>
                  </a:lnTo>
                  <a:lnTo>
                    <a:pt x="5113282" y="14488"/>
                  </a:lnTo>
                  <a:lnTo>
                    <a:pt x="5139074" y="0"/>
                  </a:lnTo>
                  <a:close/>
                </a:path>
              </a:pathLst>
            </a:custGeom>
            <a:solidFill>
              <a:srgbClr val="009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53550" y="2288977"/>
              <a:ext cx="933450" cy="1108710"/>
            </a:xfrm>
            <a:custGeom>
              <a:avLst/>
              <a:gdLst/>
              <a:ahLst/>
              <a:cxnLst/>
              <a:rect l="l" t="t" r="r" b="b"/>
              <a:pathLst>
                <a:path w="933450" h="1108710">
                  <a:moveTo>
                    <a:pt x="485343" y="0"/>
                  </a:moveTo>
                  <a:lnTo>
                    <a:pt x="440296" y="324"/>
                  </a:lnTo>
                  <a:lnTo>
                    <a:pt x="395234" y="5034"/>
                  </a:lnTo>
                  <a:lnTo>
                    <a:pt x="350481" y="14203"/>
                  </a:lnTo>
                  <a:lnTo>
                    <a:pt x="306358" y="27910"/>
                  </a:lnTo>
                  <a:lnTo>
                    <a:pt x="263189" y="46230"/>
                  </a:lnTo>
                  <a:lnTo>
                    <a:pt x="221298" y="69239"/>
                  </a:lnTo>
                  <a:lnTo>
                    <a:pt x="181941" y="96347"/>
                  </a:lnTo>
                  <a:lnTo>
                    <a:pt x="146209" y="126696"/>
                  </a:lnTo>
                  <a:lnTo>
                    <a:pt x="114178" y="159965"/>
                  </a:lnTo>
                  <a:lnTo>
                    <a:pt x="85924" y="195830"/>
                  </a:lnTo>
                  <a:lnTo>
                    <a:pt x="61524" y="233968"/>
                  </a:lnTo>
                  <a:lnTo>
                    <a:pt x="41053" y="274058"/>
                  </a:lnTo>
                  <a:lnTo>
                    <a:pt x="24589" y="315776"/>
                  </a:lnTo>
                  <a:lnTo>
                    <a:pt x="12208" y="358799"/>
                  </a:lnTo>
                  <a:lnTo>
                    <a:pt x="3986" y="402805"/>
                  </a:lnTo>
                  <a:lnTo>
                    <a:pt x="0" y="447471"/>
                  </a:lnTo>
                  <a:lnTo>
                    <a:pt x="325" y="492475"/>
                  </a:lnTo>
                  <a:lnTo>
                    <a:pt x="5039" y="537494"/>
                  </a:lnTo>
                  <a:lnTo>
                    <a:pt x="14217" y="582205"/>
                  </a:lnTo>
                  <a:lnTo>
                    <a:pt x="27936" y="626285"/>
                  </a:lnTo>
                  <a:lnTo>
                    <a:pt x="46273" y="669411"/>
                  </a:lnTo>
                  <a:lnTo>
                    <a:pt x="69304" y="711262"/>
                  </a:lnTo>
                  <a:lnTo>
                    <a:pt x="314617" y="1108201"/>
                  </a:lnTo>
                  <a:lnTo>
                    <a:pt x="711937" y="863116"/>
                  </a:lnTo>
                  <a:lnTo>
                    <a:pt x="751300" y="836019"/>
                  </a:lnTo>
                  <a:lnTo>
                    <a:pt x="787036" y="805677"/>
                  </a:lnTo>
                  <a:lnTo>
                    <a:pt x="819071" y="772414"/>
                  </a:lnTo>
                  <a:lnTo>
                    <a:pt x="847327" y="736552"/>
                  </a:lnTo>
                  <a:lnTo>
                    <a:pt x="871728" y="698415"/>
                  </a:lnTo>
                  <a:lnTo>
                    <a:pt x="892198" y="658325"/>
                  </a:lnTo>
                  <a:lnTo>
                    <a:pt x="908661" y="616606"/>
                  </a:lnTo>
                  <a:lnTo>
                    <a:pt x="921041" y="573580"/>
                  </a:lnTo>
                  <a:lnTo>
                    <a:pt x="929261" y="529570"/>
                  </a:lnTo>
                  <a:lnTo>
                    <a:pt x="933245" y="484900"/>
                  </a:lnTo>
                  <a:lnTo>
                    <a:pt x="932917" y="439892"/>
                  </a:lnTo>
                  <a:lnTo>
                    <a:pt x="928201" y="394870"/>
                  </a:lnTo>
                  <a:lnTo>
                    <a:pt x="919021" y="350156"/>
                  </a:lnTo>
                  <a:lnTo>
                    <a:pt x="905300" y="306073"/>
                  </a:lnTo>
                  <a:lnTo>
                    <a:pt x="886962" y="262944"/>
                  </a:lnTo>
                  <a:lnTo>
                    <a:pt x="863930" y="221093"/>
                  </a:lnTo>
                  <a:lnTo>
                    <a:pt x="836797" y="181773"/>
                  </a:lnTo>
                  <a:lnTo>
                    <a:pt x="806419" y="146074"/>
                  </a:lnTo>
                  <a:lnTo>
                    <a:pt x="773120" y="114072"/>
                  </a:lnTo>
                  <a:lnTo>
                    <a:pt x="737221" y="85845"/>
                  </a:lnTo>
                  <a:lnTo>
                    <a:pt x="699047" y="61467"/>
                  </a:lnTo>
                  <a:lnTo>
                    <a:pt x="658920" y="41015"/>
                  </a:lnTo>
                  <a:lnTo>
                    <a:pt x="617163" y="24567"/>
                  </a:lnTo>
                  <a:lnTo>
                    <a:pt x="574099" y="12197"/>
                  </a:lnTo>
                  <a:lnTo>
                    <a:pt x="530051" y="3982"/>
                  </a:lnTo>
                  <a:lnTo>
                    <a:pt x="485343" y="0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221294" y="2820424"/>
            <a:ext cx="791845" cy="31432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-18415">
              <a:lnSpc>
                <a:spcPts val="710"/>
              </a:lnSpc>
              <a:spcBef>
                <a:spcPts val="240"/>
              </a:spcBef>
            </a:pP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0">
                <a:latin typeface="Tahoma"/>
                <a:cs typeface="Tahoma"/>
              </a:rPr>
              <a:t>p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45">
                <a:latin typeface="Tahoma"/>
                <a:cs typeface="Tahoma"/>
              </a:rPr>
              <a:t>j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  </a:t>
            </a:r>
            <a:r>
              <a:rPr dirty="0" sz="700" spc="-90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B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70">
                <a:latin typeface="Tahoma"/>
                <a:cs typeface="Tahoma"/>
              </a:rPr>
              <a:t>v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35">
                <a:latin typeface="Tahoma"/>
                <a:cs typeface="Tahoma"/>
              </a:rPr>
              <a:t>é  </a:t>
            </a:r>
            <a:r>
              <a:rPr dirty="0" sz="700" spc="-55">
                <a:latin typeface="Tahoma"/>
                <a:cs typeface="Tahoma"/>
              </a:rPr>
              <a:t>Communale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7368" y="2739783"/>
            <a:ext cx="762635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15">
                <a:latin typeface="Tahoma"/>
                <a:cs typeface="Tahoma"/>
              </a:rPr>
              <a:t>P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10">
                <a:latin typeface="Tahoma"/>
                <a:cs typeface="Tahoma"/>
              </a:rPr>
              <a:t>r</a:t>
            </a:r>
            <a:r>
              <a:rPr dirty="0" sz="750" spc="-10">
                <a:latin typeface="Tahoma"/>
                <a:cs typeface="Tahoma"/>
              </a:rPr>
              <a:t>l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50">
                <a:latin typeface="Tahoma"/>
                <a:cs typeface="Tahoma"/>
              </a:rPr>
              <a:t>T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65">
                <a:latin typeface="Tahoma"/>
                <a:cs typeface="Tahoma"/>
              </a:rPr>
              <a:t>U</a:t>
            </a:r>
            <a:r>
              <a:rPr dirty="0" sz="750" spc="-60">
                <a:latin typeface="Tahoma"/>
                <a:cs typeface="Tahoma"/>
              </a:rPr>
              <a:t>R</a:t>
            </a:r>
            <a:r>
              <a:rPr dirty="0" sz="750" spc="-50">
                <a:latin typeface="Tahoma"/>
                <a:cs typeface="Tahoma"/>
              </a:rPr>
              <a:t>N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50">
                <a:latin typeface="Tahoma"/>
                <a:cs typeface="Tahoma"/>
              </a:rPr>
              <a:t>N</a:t>
            </a:r>
            <a:r>
              <a:rPr dirty="0" sz="750" spc="-50">
                <a:latin typeface="Tahoma"/>
                <a:cs typeface="Tahoma"/>
              </a:rPr>
              <a:t>T</a:t>
            </a:r>
            <a:endParaRPr sz="75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10547" y="2300803"/>
            <a:ext cx="1906270" cy="1216660"/>
            <a:chOff x="6010547" y="2300803"/>
            <a:chExt cx="1906270" cy="121666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653" y="2305202"/>
              <a:ext cx="474560" cy="47396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433325" y="2300803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1" y="13534"/>
                  </a:lnTo>
                  <a:lnTo>
                    <a:pt x="332131" y="27106"/>
                  </a:lnTo>
                  <a:lnTo>
                    <a:pt x="371673" y="48574"/>
                  </a:lnTo>
                  <a:lnTo>
                    <a:pt x="406141" y="76996"/>
                  </a:lnTo>
                  <a:lnTo>
                    <a:pt x="434592" y="111430"/>
                  </a:lnTo>
                  <a:lnTo>
                    <a:pt x="456083" y="150933"/>
                  </a:lnTo>
                  <a:lnTo>
                    <a:pt x="469669" y="194562"/>
                  </a:lnTo>
                  <a:lnTo>
                    <a:pt x="474408" y="241376"/>
                  </a:lnTo>
                  <a:lnTo>
                    <a:pt x="469669" y="288189"/>
                  </a:lnTo>
                  <a:lnTo>
                    <a:pt x="456083" y="331819"/>
                  </a:lnTo>
                  <a:lnTo>
                    <a:pt x="434592" y="371321"/>
                  </a:lnTo>
                  <a:lnTo>
                    <a:pt x="406141" y="405755"/>
                  </a:lnTo>
                  <a:lnTo>
                    <a:pt x="371673" y="434177"/>
                  </a:lnTo>
                  <a:lnTo>
                    <a:pt x="332131" y="455645"/>
                  </a:lnTo>
                  <a:lnTo>
                    <a:pt x="288461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009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010547" y="2411508"/>
              <a:ext cx="933450" cy="1106170"/>
            </a:xfrm>
            <a:custGeom>
              <a:avLst/>
              <a:gdLst/>
              <a:ahLst/>
              <a:cxnLst/>
              <a:rect l="l" t="t" r="r" b="b"/>
              <a:pathLst>
                <a:path w="933450" h="1106170">
                  <a:moveTo>
                    <a:pt x="485610" y="0"/>
                  </a:moveTo>
                  <a:lnTo>
                    <a:pt x="440564" y="385"/>
                  </a:lnTo>
                  <a:lnTo>
                    <a:pt x="395925" y="5072"/>
                  </a:lnTo>
                  <a:lnTo>
                    <a:pt x="352013" y="13980"/>
                  </a:lnTo>
                  <a:lnTo>
                    <a:pt x="309151" y="27027"/>
                  </a:lnTo>
                  <a:lnTo>
                    <a:pt x="267660" y="44132"/>
                  </a:lnTo>
                  <a:lnTo>
                    <a:pt x="227862" y="65214"/>
                  </a:lnTo>
                  <a:lnTo>
                    <a:pt x="190078" y="90191"/>
                  </a:lnTo>
                  <a:lnTo>
                    <a:pt x="154630" y="118982"/>
                  </a:lnTo>
                  <a:lnTo>
                    <a:pt x="121841" y="151504"/>
                  </a:lnTo>
                  <a:lnTo>
                    <a:pt x="92031" y="187678"/>
                  </a:lnTo>
                  <a:lnTo>
                    <a:pt x="65522" y="227421"/>
                  </a:lnTo>
                  <a:lnTo>
                    <a:pt x="43153" y="269631"/>
                  </a:lnTo>
                  <a:lnTo>
                    <a:pt x="25498" y="313043"/>
                  </a:lnTo>
                  <a:lnTo>
                    <a:pt x="12475" y="357335"/>
                  </a:lnTo>
                  <a:lnTo>
                    <a:pt x="4002" y="402186"/>
                  </a:lnTo>
                  <a:lnTo>
                    <a:pt x="0" y="447274"/>
                  </a:lnTo>
                  <a:lnTo>
                    <a:pt x="384" y="492278"/>
                  </a:lnTo>
                  <a:lnTo>
                    <a:pt x="5076" y="536876"/>
                  </a:lnTo>
                  <a:lnTo>
                    <a:pt x="13992" y="580747"/>
                  </a:lnTo>
                  <a:lnTo>
                    <a:pt x="27051" y="623570"/>
                  </a:lnTo>
                  <a:lnTo>
                    <a:pt x="44173" y="665024"/>
                  </a:lnTo>
                  <a:lnTo>
                    <a:pt x="65274" y="704786"/>
                  </a:lnTo>
                  <a:lnTo>
                    <a:pt x="90275" y="742535"/>
                  </a:lnTo>
                  <a:lnTo>
                    <a:pt x="119093" y="777951"/>
                  </a:lnTo>
                  <a:lnTo>
                    <a:pt x="151647" y="810711"/>
                  </a:lnTo>
                  <a:lnTo>
                    <a:pt x="187856" y="840495"/>
                  </a:lnTo>
                  <a:lnTo>
                    <a:pt x="227638" y="866980"/>
                  </a:lnTo>
                  <a:lnTo>
                    <a:pt x="628767" y="1105765"/>
                  </a:lnTo>
                  <a:lnTo>
                    <a:pt x="867781" y="705004"/>
                  </a:lnTo>
                  <a:lnTo>
                    <a:pt x="890161" y="662802"/>
                  </a:lnTo>
                  <a:lnTo>
                    <a:pt x="907824" y="619397"/>
                  </a:lnTo>
                  <a:lnTo>
                    <a:pt x="920852" y="575109"/>
                  </a:lnTo>
                  <a:lnTo>
                    <a:pt x="929327" y="530262"/>
                  </a:lnTo>
                  <a:lnTo>
                    <a:pt x="933332" y="485176"/>
                  </a:lnTo>
                  <a:lnTo>
                    <a:pt x="932947" y="440173"/>
                  </a:lnTo>
                  <a:lnTo>
                    <a:pt x="928254" y="395575"/>
                  </a:lnTo>
                  <a:lnTo>
                    <a:pt x="919335" y="351703"/>
                  </a:lnTo>
                  <a:lnTo>
                    <a:pt x="906272" y="308879"/>
                  </a:lnTo>
                  <a:lnTo>
                    <a:pt x="889147" y="267423"/>
                  </a:lnTo>
                  <a:lnTo>
                    <a:pt x="868041" y="227659"/>
                  </a:lnTo>
                  <a:lnTo>
                    <a:pt x="843037" y="189908"/>
                  </a:lnTo>
                  <a:lnTo>
                    <a:pt x="814215" y="154490"/>
                  </a:lnTo>
                  <a:lnTo>
                    <a:pt x="781658" y="121728"/>
                  </a:lnTo>
                  <a:lnTo>
                    <a:pt x="745448" y="91943"/>
                  </a:lnTo>
                  <a:lnTo>
                    <a:pt x="705666" y="65458"/>
                  </a:lnTo>
                  <a:lnTo>
                    <a:pt x="663416" y="43110"/>
                  </a:lnTo>
                  <a:lnTo>
                    <a:pt x="619964" y="25472"/>
                  </a:lnTo>
                  <a:lnTo>
                    <a:pt x="575631" y="12462"/>
                  </a:lnTo>
                  <a:lnTo>
                    <a:pt x="530739" y="3998"/>
                  </a:lnTo>
                  <a:lnTo>
                    <a:pt x="485610" y="0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2631" y="2414155"/>
              <a:ext cx="474479" cy="4739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28227" y="2409755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145092" y="2881682"/>
            <a:ext cx="658495" cy="3289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 indent="72390">
              <a:lnSpc>
                <a:spcPct val="87300"/>
              </a:lnSpc>
              <a:spcBef>
                <a:spcPts val="229"/>
              </a:spcBef>
            </a:pPr>
            <a:r>
              <a:rPr dirty="0" sz="750" spc="-90">
                <a:latin typeface="Tahoma"/>
                <a:cs typeface="Tahoma"/>
              </a:rPr>
              <a:t>D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35">
                <a:latin typeface="Tahoma"/>
                <a:cs typeface="Tahoma"/>
              </a:rPr>
              <a:t>v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40">
                <a:latin typeface="Tahoma"/>
                <a:cs typeface="Tahoma"/>
              </a:rPr>
              <a:t>d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>
                <a:latin typeface="Tahoma"/>
                <a:cs typeface="Tahoma"/>
              </a:rPr>
              <a:t>L</a:t>
            </a:r>
            <a:r>
              <a:rPr dirty="0" sz="750" spc="-25">
                <a:latin typeface="Tahoma"/>
                <a:cs typeface="Tahoma"/>
              </a:rPr>
              <a:t>É</a:t>
            </a:r>
            <a:r>
              <a:rPr dirty="0" sz="750" spc="-90">
                <a:latin typeface="Tahoma"/>
                <a:cs typeface="Tahoma"/>
              </a:rPr>
              <a:t>D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35">
                <a:latin typeface="Tahoma"/>
                <a:cs typeface="Tahoma"/>
              </a:rPr>
              <a:t>N  </a:t>
            </a: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40">
                <a:latin typeface="Tahoma"/>
                <a:cs typeface="Tahoma"/>
              </a:rPr>
              <a:t>n  </a:t>
            </a:r>
            <a:r>
              <a:rPr dirty="0" sz="700" spc="-25">
                <a:latin typeface="Tahoma"/>
                <a:cs typeface="Tahoma"/>
              </a:rPr>
              <a:t>P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5">
                <a:latin typeface="Tahoma"/>
                <a:cs typeface="Tahoma"/>
              </a:rPr>
              <a:t>l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29486" y="2477562"/>
            <a:ext cx="4334510" cy="2741295"/>
            <a:chOff x="3429486" y="2477562"/>
            <a:chExt cx="4334510" cy="2741295"/>
          </a:xfrm>
        </p:grpSpPr>
        <p:sp>
          <p:nvSpPr>
            <p:cNvPr id="23" name="object 23"/>
            <p:cNvSpPr/>
            <p:nvPr/>
          </p:nvSpPr>
          <p:spPr>
            <a:xfrm>
              <a:off x="4543565" y="4745821"/>
              <a:ext cx="249554" cy="300990"/>
            </a:xfrm>
            <a:custGeom>
              <a:avLst/>
              <a:gdLst/>
              <a:ahLst/>
              <a:cxnLst/>
              <a:rect l="l" t="t" r="r" b="b"/>
              <a:pathLst>
                <a:path w="249554" h="300989">
                  <a:moveTo>
                    <a:pt x="130455" y="0"/>
                  </a:moveTo>
                  <a:lnTo>
                    <a:pt x="83159" y="6887"/>
                  </a:lnTo>
                  <a:lnTo>
                    <a:pt x="40665" y="32269"/>
                  </a:lnTo>
                  <a:lnTo>
                    <a:pt x="11347" y="72128"/>
                  </a:lnTo>
                  <a:lnTo>
                    <a:pt x="0" y="118514"/>
                  </a:lnTo>
                  <a:lnTo>
                    <a:pt x="6893" y="165767"/>
                  </a:lnTo>
                  <a:lnTo>
                    <a:pt x="32296" y="208227"/>
                  </a:lnTo>
                  <a:lnTo>
                    <a:pt x="116179" y="300391"/>
                  </a:lnTo>
                  <a:lnTo>
                    <a:pt x="208419" y="216584"/>
                  </a:lnTo>
                  <a:lnTo>
                    <a:pt x="237743" y="176730"/>
                  </a:lnTo>
                  <a:lnTo>
                    <a:pt x="249089" y="130343"/>
                  </a:lnTo>
                  <a:lnTo>
                    <a:pt x="242193" y="83087"/>
                  </a:lnTo>
                  <a:lnTo>
                    <a:pt x="216788" y="40625"/>
                  </a:lnTo>
                  <a:lnTo>
                    <a:pt x="176887" y="11336"/>
                  </a:lnTo>
                  <a:lnTo>
                    <a:pt x="130455" y="0"/>
                  </a:lnTo>
                  <a:close/>
                </a:path>
              </a:pathLst>
            </a:custGeom>
            <a:solidFill>
              <a:srgbClr val="EF8A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29486" y="4122537"/>
              <a:ext cx="299720" cy="248285"/>
            </a:xfrm>
            <a:custGeom>
              <a:avLst/>
              <a:gdLst/>
              <a:ahLst/>
              <a:cxnLst/>
              <a:rect l="l" t="t" r="r" b="b"/>
              <a:pathLst>
                <a:path w="299720" h="248285">
                  <a:moveTo>
                    <a:pt x="161982" y="0"/>
                  </a:moveTo>
                  <a:lnTo>
                    <a:pt x="116311" y="14079"/>
                  </a:lnTo>
                  <a:lnTo>
                    <a:pt x="78231" y="45691"/>
                  </a:lnTo>
                  <a:lnTo>
                    <a:pt x="0" y="142681"/>
                  </a:lnTo>
                  <a:lnTo>
                    <a:pt x="97078" y="220837"/>
                  </a:lnTo>
                  <a:lnTo>
                    <a:pt x="141010" y="243651"/>
                  </a:lnTo>
                  <a:lnTo>
                    <a:pt x="188634" y="247711"/>
                  </a:lnTo>
                  <a:lnTo>
                    <a:pt x="234308" y="233629"/>
                  </a:lnTo>
                  <a:lnTo>
                    <a:pt x="272389" y="202015"/>
                  </a:lnTo>
                  <a:lnTo>
                    <a:pt x="295212" y="158120"/>
                  </a:lnTo>
                  <a:lnTo>
                    <a:pt x="299275" y="110542"/>
                  </a:lnTo>
                  <a:lnTo>
                    <a:pt x="285184" y="64914"/>
                  </a:lnTo>
                  <a:lnTo>
                    <a:pt x="253542" y="26870"/>
                  </a:lnTo>
                  <a:lnTo>
                    <a:pt x="209605" y="4061"/>
                  </a:lnTo>
                  <a:lnTo>
                    <a:pt x="161982" y="0"/>
                  </a:lnTo>
                  <a:close/>
                </a:path>
              </a:pathLst>
            </a:custGeom>
            <a:solidFill>
              <a:srgbClr val="07D6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732145" y="2477562"/>
              <a:ext cx="249554" cy="287020"/>
            </a:xfrm>
            <a:custGeom>
              <a:avLst/>
              <a:gdLst/>
              <a:ahLst/>
              <a:cxnLst/>
              <a:rect l="l" t="t" r="r" b="b"/>
              <a:pathLst>
                <a:path w="249554" h="287019">
                  <a:moveTo>
                    <a:pt x="193969" y="0"/>
                  </a:moveTo>
                  <a:lnTo>
                    <a:pt x="78259" y="46393"/>
                  </a:lnTo>
                  <a:lnTo>
                    <a:pt x="36863" y="73521"/>
                  </a:lnTo>
                  <a:lnTo>
                    <a:pt x="10035" y="113042"/>
                  </a:lnTo>
                  <a:lnTo>
                    <a:pt x="0" y="159735"/>
                  </a:lnTo>
                  <a:lnTo>
                    <a:pt x="8981" y="208381"/>
                  </a:lnTo>
                  <a:lnTo>
                    <a:pt x="36146" y="249732"/>
                  </a:lnTo>
                  <a:lnTo>
                    <a:pt x="75702" y="276536"/>
                  </a:lnTo>
                  <a:lnTo>
                    <a:pt x="122432" y="286566"/>
                  </a:lnTo>
                  <a:lnTo>
                    <a:pt x="171122" y="277596"/>
                  </a:lnTo>
                  <a:lnTo>
                    <a:pt x="212515" y="250451"/>
                  </a:lnTo>
                  <a:lnTo>
                    <a:pt x="239346" y="210932"/>
                  </a:lnTo>
                  <a:lnTo>
                    <a:pt x="249385" y="164248"/>
                  </a:lnTo>
                  <a:lnTo>
                    <a:pt x="240400" y="115608"/>
                  </a:lnTo>
                  <a:lnTo>
                    <a:pt x="193969" y="0"/>
                  </a:lnTo>
                  <a:close/>
                </a:path>
              </a:pathLst>
            </a:custGeom>
            <a:solidFill>
              <a:srgbClr val="FAC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829077" y="4167385"/>
              <a:ext cx="934719" cy="1051560"/>
            </a:xfrm>
            <a:custGeom>
              <a:avLst/>
              <a:gdLst/>
              <a:ahLst/>
              <a:cxnLst/>
              <a:rect l="l" t="t" r="r" b="b"/>
              <a:pathLst>
                <a:path w="934720" h="1051560">
                  <a:moveTo>
                    <a:pt x="160894" y="0"/>
                  </a:moveTo>
                  <a:lnTo>
                    <a:pt x="21460" y="445312"/>
                  </a:lnTo>
                  <a:lnTo>
                    <a:pt x="9490" y="491559"/>
                  </a:lnTo>
                  <a:lnTo>
                    <a:pt x="2387" y="537884"/>
                  </a:lnTo>
                  <a:lnTo>
                    <a:pt x="0" y="583992"/>
                  </a:lnTo>
                  <a:lnTo>
                    <a:pt x="2172" y="629589"/>
                  </a:lnTo>
                  <a:lnTo>
                    <a:pt x="8749" y="674381"/>
                  </a:lnTo>
                  <a:lnTo>
                    <a:pt x="19579" y="718076"/>
                  </a:lnTo>
                  <a:lnTo>
                    <a:pt x="34505" y="760378"/>
                  </a:lnTo>
                  <a:lnTo>
                    <a:pt x="53374" y="800993"/>
                  </a:lnTo>
                  <a:lnTo>
                    <a:pt x="76031" y="839629"/>
                  </a:lnTo>
                  <a:lnTo>
                    <a:pt x="102323" y="875990"/>
                  </a:lnTo>
                  <a:lnTo>
                    <a:pt x="132094" y="909784"/>
                  </a:lnTo>
                  <a:lnTo>
                    <a:pt x="165191" y="940715"/>
                  </a:lnTo>
                  <a:lnTo>
                    <a:pt x="201459" y="968491"/>
                  </a:lnTo>
                  <a:lnTo>
                    <a:pt x="240743" y="992817"/>
                  </a:lnTo>
                  <a:lnTo>
                    <a:pt x="282891" y="1013399"/>
                  </a:lnTo>
                  <a:lnTo>
                    <a:pt x="327746" y="1029944"/>
                  </a:lnTo>
                  <a:lnTo>
                    <a:pt x="374041" y="1041888"/>
                  </a:lnTo>
                  <a:lnTo>
                    <a:pt x="420412" y="1048972"/>
                  </a:lnTo>
                  <a:lnTo>
                    <a:pt x="466565" y="1051350"/>
                  </a:lnTo>
                  <a:lnTo>
                    <a:pt x="512206" y="1049175"/>
                  </a:lnTo>
                  <a:lnTo>
                    <a:pt x="557042" y="1042601"/>
                  </a:lnTo>
                  <a:lnTo>
                    <a:pt x="600777" y="1031781"/>
                  </a:lnTo>
                  <a:lnTo>
                    <a:pt x="643119" y="1016871"/>
                  </a:lnTo>
                  <a:lnTo>
                    <a:pt x="683772" y="998023"/>
                  </a:lnTo>
                  <a:lnTo>
                    <a:pt x="722442" y="975391"/>
                  </a:lnTo>
                  <a:lnTo>
                    <a:pt x="758837" y="949129"/>
                  </a:lnTo>
                  <a:lnTo>
                    <a:pt x="792660" y="919390"/>
                  </a:lnTo>
                  <a:lnTo>
                    <a:pt x="823619" y="886330"/>
                  </a:lnTo>
                  <a:lnTo>
                    <a:pt x="851419" y="850100"/>
                  </a:lnTo>
                  <a:lnTo>
                    <a:pt x="875766" y="810856"/>
                  </a:lnTo>
                  <a:lnTo>
                    <a:pt x="896366" y="768750"/>
                  </a:lnTo>
                  <a:lnTo>
                    <a:pt x="912924" y="723938"/>
                  </a:lnTo>
                  <a:lnTo>
                    <a:pt x="924880" y="677686"/>
                  </a:lnTo>
                  <a:lnTo>
                    <a:pt x="931972" y="631359"/>
                  </a:lnTo>
                  <a:lnTo>
                    <a:pt x="934352" y="585249"/>
                  </a:lnTo>
                  <a:lnTo>
                    <a:pt x="932175" y="539650"/>
                  </a:lnTo>
                  <a:lnTo>
                    <a:pt x="925595" y="494857"/>
                  </a:lnTo>
                  <a:lnTo>
                    <a:pt x="914766" y="451163"/>
                  </a:lnTo>
                  <a:lnTo>
                    <a:pt x="899842" y="408862"/>
                  </a:lnTo>
                  <a:lnTo>
                    <a:pt x="880976" y="368247"/>
                  </a:lnTo>
                  <a:lnTo>
                    <a:pt x="858322" y="329613"/>
                  </a:lnTo>
                  <a:lnTo>
                    <a:pt x="832035" y="293253"/>
                  </a:lnTo>
                  <a:lnTo>
                    <a:pt x="802268" y="259461"/>
                  </a:lnTo>
                  <a:lnTo>
                    <a:pt x="769176" y="228531"/>
                  </a:lnTo>
                  <a:lnTo>
                    <a:pt x="732911" y="200757"/>
                  </a:lnTo>
                  <a:lnTo>
                    <a:pt x="693629" y="176432"/>
                  </a:lnTo>
                  <a:lnTo>
                    <a:pt x="651482" y="155850"/>
                  </a:lnTo>
                  <a:lnTo>
                    <a:pt x="606626" y="139306"/>
                  </a:lnTo>
                  <a:lnTo>
                    <a:pt x="160894" y="0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7047" y="4712982"/>
              <a:ext cx="474280" cy="4739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52719" y="4708582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1" y="13534"/>
                  </a:lnTo>
                  <a:lnTo>
                    <a:pt x="332131" y="27106"/>
                  </a:lnTo>
                  <a:lnTo>
                    <a:pt x="371673" y="48574"/>
                  </a:lnTo>
                  <a:lnTo>
                    <a:pt x="406141" y="76996"/>
                  </a:lnTo>
                  <a:lnTo>
                    <a:pt x="434592" y="111430"/>
                  </a:lnTo>
                  <a:lnTo>
                    <a:pt x="456083" y="150933"/>
                  </a:lnTo>
                  <a:lnTo>
                    <a:pt x="469669" y="194562"/>
                  </a:lnTo>
                  <a:lnTo>
                    <a:pt x="474408" y="241376"/>
                  </a:lnTo>
                  <a:lnTo>
                    <a:pt x="469669" y="288189"/>
                  </a:lnTo>
                  <a:lnTo>
                    <a:pt x="456083" y="331819"/>
                  </a:lnTo>
                  <a:lnTo>
                    <a:pt x="434592" y="371321"/>
                  </a:lnTo>
                  <a:lnTo>
                    <a:pt x="406141" y="405755"/>
                  </a:lnTo>
                  <a:lnTo>
                    <a:pt x="371673" y="434177"/>
                  </a:lnTo>
                  <a:lnTo>
                    <a:pt x="332131" y="455645"/>
                  </a:lnTo>
                  <a:lnTo>
                    <a:pt x="288461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896658" y="4350279"/>
            <a:ext cx="814069" cy="34163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19050">
              <a:lnSpc>
                <a:spcPct val="93400"/>
              </a:lnSpc>
              <a:spcBef>
                <a:spcPts val="175"/>
              </a:spcBef>
            </a:pP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45">
                <a:latin typeface="Tahoma"/>
                <a:cs typeface="Tahoma"/>
              </a:rPr>
              <a:t>nn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30">
                <a:latin typeface="Tahoma"/>
                <a:cs typeface="Tahoma"/>
              </a:rPr>
              <a:t>B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65">
                <a:latin typeface="Tahoma"/>
                <a:cs typeface="Tahoma"/>
              </a:rPr>
              <a:t>U</a:t>
            </a:r>
            <a:r>
              <a:rPr dirty="0" sz="750">
                <a:latin typeface="Tahoma"/>
                <a:cs typeface="Tahoma"/>
              </a:rPr>
              <a:t>L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 spc="-35">
                <a:latin typeface="Tahoma"/>
                <a:cs typeface="Tahoma"/>
              </a:rPr>
              <a:t>T  </a:t>
            </a: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6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40">
                <a:latin typeface="Tahoma"/>
                <a:cs typeface="Tahoma"/>
              </a:rPr>
              <a:t>n  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65">
                <a:latin typeface="Tahoma"/>
                <a:cs typeface="Tahoma"/>
              </a:rPr>
              <a:t>2</a:t>
            </a:r>
            <a:r>
              <a:rPr dirty="0" sz="700" spc="-30">
                <a:latin typeface="Tahoma"/>
                <a:cs typeface="Tahoma"/>
              </a:rPr>
              <a:t>000</a:t>
            </a:r>
            <a:r>
              <a:rPr dirty="0" sz="700" spc="6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35429" y="5269086"/>
            <a:ext cx="1534960" cy="88407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663361" y="5589590"/>
            <a:ext cx="1021080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145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dirty="0" sz="6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600" spc="-2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600" spc="-35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600" spc="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600" spc="-2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600" spc="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600" spc="-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600" spc="-2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6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6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600" spc="-2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600" spc="-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600" spc="-25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600" spc="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600" spc="15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600" spc="-2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6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600" spc="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600" spc="-25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600" spc="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600" spc="-25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dirty="0" sz="600" spc="-35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600" spc="-2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838864" y="3006364"/>
            <a:ext cx="1124585" cy="933450"/>
            <a:chOff x="7838864" y="3006364"/>
            <a:chExt cx="1124585" cy="933450"/>
          </a:xfrm>
        </p:grpSpPr>
        <p:sp>
          <p:nvSpPr>
            <p:cNvPr id="33" name="object 33"/>
            <p:cNvSpPr/>
            <p:nvPr/>
          </p:nvSpPr>
          <p:spPr>
            <a:xfrm>
              <a:off x="7838864" y="3006364"/>
              <a:ext cx="1124585" cy="933450"/>
            </a:xfrm>
            <a:custGeom>
              <a:avLst/>
              <a:gdLst/>
              <a:ahLst/>
              <a:cxnLst/>
              <a:rect l="l" t="t" r="r" b="b"/>
              <a:pathLst>
                <a:path w="1124584" h="933450">
                  <a:moveTo>
                    <a:pt x="655001" y="0"/>
                  </a:moveTo>
                  <a:lnTo>
                    <a:pt x="610255" y="2355"/>
                  </a:lnTo>
                  <a:lnTo>
                    <a:pt x="565937" y="8959"/>
                  </a:lnTo>
                  <a:lnTo>
                    <a:pt x="522378" y="19778"/>
                  </a:lnTo>
                  <a:lnTo>
                    <a:pt x="479907" y="34779"/>
                  </a:lnTo>
                  <a:lnTo>
                    <a:pt x="438855" y="53928"/>
                  </a:lnTo>
                  <a:lnTo>
                    <a:pt x="399552" y="77194"/>
                  </a:lnTo>
                  <a:lnTo>
                    <a:pt x="362328" y="104541"/>
                  </a:lnTo>
                  <a:lnTo>
                    <a:pt x="327514" y="135938"/>
                  </a:lnTo>
                  <a:lnTo>
                    <a:pt x="295440" y="171351"/>
                  </a:lnTo>
                  <a:lnTo>
                    <a:pt x="0" y="532615"/>
                  </a:lnTo>
                  <a:lnTo>
                    <a:pt x="361594" y="827775"/>
                  </a:lnTo>
                  <a:lnTo>
                    <a:pt x="400082" y="856100"/>
                  </a:lnTo>
                  <a:lnTo>
                    <a:pt x="440457" y="879941"/>
                  </a:lnTo>
                  <a:lnTo>
                    <a:pt x="482386" y="899332"/>
                  </a:lnTo>
                  <a:lnTo>
                    <a:pt x="525540" y="914306"/>
                  </a:lnTo>
                  <a:lnTo>
                    <a:pt x="569588" y="924896"/>
                  </a:lnTo>
                  <a:lnTo>
                    <a:pt x="614200" y="931137"/>
                  </a:lnTo>
                  <a:lnTo>
                    <a:pt x="659046" y="933062"/>
                  </a:lnTo>
                  <a:lnTo>
                    <a:pt x="703794" y="930704"/>
                  </a:lnTo>
                  <a:lnTo>
                    <a:pt x="748114" y="924097"/>
                  </a:lnTo>
                  <a:lnTo>
                    <a:pt x="791677" y="913274"/>
                  </a:lnTo>
                  <a:lnTo>
                    <a:pt x="834151" y="898269"/>
                  </a:lnTo>
                  <a:lnTo>
                    <a:pt x="875206" y="879116"/>
                  </a:lnTo>
                  <a:lnTo>
                    <a:pt x="914512" y="855847"/>
                  </a:lnTo>
                  <a:lnTo>
                    <a:pt x="951738" y="828497"/>
                  </a:lnTo>
                  <a:lnTo>
                    <a:pt x="986554" y="797098"/>
                  </a:lnTo>
                  <a:lnTo>
                    <a:pt x="1018628" y="761685"/>
                  </a:lnTo>
                  <a:lnTo>
                    <a:pt x="1046969" y="723224"/>
                  </a:lnTo>
                  <a:lnTo>
                    <a:pt x="1070824" y="682882"/>
                  </a:lnTo>
                  <a:lnTo>
                    <a:pt x="1090228" y="640989"/>
                  </a:lnTo>
                  <a:lnTo>
                    <a:pt x="1105213" y="597873"/>
                  </a:lnTo>
                  <a:lnTo>
                    <a:pt x="1115812" y="553865"/>
                  </a:lnTo>
                  <a:lnTo>
                    <a:pt x="1122059" y="509296"/>
                  </a:lnTo>
                  <a:lnTo>
                    <a:pt x="1123988" y="464494"/>
                  </a:lnTo>
                  <a:lnTo>
                    <a:pt x="1121630" y="419790"/>
                  </a:lnTo>
                  <a:lnTo>
                    <a:pt x="1115020" y="375513"/>
                  </a:lnTo>
                  <a:lnTo>
                    <a:pt x="1104191" y="331994"/>
                  </a:lnTo>
                  <a:lnTo>
                    <a:pt x="1089176" y="289562"/>
                  </a:lnTo>
                  <a:lnTo>
                    <a:pt x="1070008" y="248547"/>
                  </a:lnTo>
                  <a:lnTo>
                    <a:pt x="1046721" y="209280"/>
                  </a:lnTo>
                  <a:lnTo>
                    <a:pt x="1019347" y="172090"/>
                  </a:lnTo>
                  <a:lnTo>
                    <a:pt x="987920" y="137306"/>
                  </a:lnTo>
                  <a:lnTo>
                    <a:pt x="952474" y="105260"/>
                  </a:lnTo>
                  <a:lnTo>
                    <a:pt x="913977" y="76946"/>
                  </a:lnTo>
                  <a:lnTo>
                    <a:pt x="873597" y="53113"/>
                  </a:lnTo>
                  <a:lnTo>
                    <a:pt x="831663" y="33727"/>
                  </a:lnTo>
                  <a:lnTo>
                    <a:pt x="788507" y="18756"/>
                  </a:lnTo>
                  <a:lnTo>
                    <a:pt x="744457" y="8167"/>
                  </a:lnTo>
                  <a:lnTo>
                    <a:pt x="699845" y="1926"/>
                  </a:lnTo>
                  <a:lnTo>
                    <a:pt x="655001" y="0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4663" y="3458908"/>
              <a:ext cx="470698" cy="47019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340299" y="345455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239674" y="0"/>
                  </a:moveTo>
                  <a:lnTo>
                    <a:pt x="191432" y="4873"/>
                  </a:lnTo>
                  <a:lnTo>
                    <a:pt x="146471" y="18846"/>
                  </a:lnTo>
                  <a:lnTo>
                    <a:pt x="105763" y="40950"/>
                  </a:lnTo>
                  <a:lnTo>
                    <a:pt x="70278" y="70213"/>
                  </a:lnTo>
                  <a:lnTo>
                    <a:pt x="40988" y="105666"/>
                  </a:lnTo>
                  <a:lnTo>
                    <a:pt x="18864" y="146337"/>
                  </a:lnTo>
                  <a:lnTo>
                    <a:pt x="4878" y="191258"/>
                  </a:lnTo>
                  <a:lnTo>
                    <a:pt x="0" y="239458"/>
                  </a:lnTo>
                  <a:lnTo>
                    <a:pt x="4878" y="287654"/>
                  </a:lnTo>
                  <a:lnTo>
                    <a:pt x="18864" y="332571"/>
                  </a:lnTo>
                  <a:lnTo>
                    <a:pt x="40988" y="373241"/>
                  </a:lnTo>
                  <a:lnTo>
                    <a:pt x="70278" y="408692"/>
                  </a:lnTo>
                  <a:lnTo>
                    <a:pt x="105763" y="437954"/>
                  </a:lnTo>
                  <a:lnTo>
                    <a:pt x="146471" y="460057"/>
                  </a:lnTo>
                  <a:lnTo>
                    <a:pt x="191432" y="474030"/>
                  </a:lnTo>
                  <a:lnTo>
                    <a:pt x="239674" y="478904"/>
                  </a:lnTo>
                  <a:lnTo>
                    <a:pt x="287916" y="474030"/>
                  </a:lnTo>
                  <a:lnTo>
                    <a:pt x="300308" y="470179"/>
                  </a:lnTo>
                  <a:lnTo>
                    <a:pt x="239674" y="470179"/>
                  </a:lnTo>
                  <a:lnTo>
                    <a:pt x="193189" y="465483"/>
                  </a:lnTo>
                  <a:lnTo>
                    <a:pt x="149867" y="452018"/>
                  </a:lnTo>
                  <a:lnTo>
                    <a:pt x="110643" y="430721"/>
                  </a:lnTo>
                  <a:lnTo>
                    <a:pt x="76452" y="402524"/>
                  </a:lnTo>
                  <a:lnTo>
                    <a:pt x="48230" y="368365"/>
                  </a:lnTo>
                  <a:lnTo>
                    <a:pt x="26913" y="329177"/>
                  </a:lnTo>
                  <a:lnTo>
                    <a:pt x="13437" y="285897"/>
                  </a:lnTo>
                  <a:lnTo>
                    <a:pt x="8737" y="239458"/>
                  </a:lnTo>
                  <a:lnTo>
                    <a:pt x="13437" y="193015"/>
                  </a:lnTo>
                  <a:lnTo>
                    <a:pt x="26913" y="149731"/>
                  </a:lnTo>
                  <a:lnTo>
                    <a:pt x="48230" y="110541"/>
                  </a:lnTo>
                  <a:lnTo>
                    <a:pt x="76452" y="76380"/>
                  </a:lnTo>
                  <a:lnTo>
                    <a:pt x="110643" y="48183"/>
                  </a:lnTo>
                  <a:lnTo>
                    <a:pt x="149867" y="26885"/>
                  </a:lnTo>
                  <a:lnTo>
                    <a:pt x="193189" y="13420"/>
                  </a:lnTo>
                  <a:lnTo>
                    <a:pt x="239674" y="8724"/>
                  </a:lnTo>
                  <a:lnTo>
                    <a:pt x="300308" y="8724"/>
                  </a:lnTo>
                  <a:lnTo>
                    <a:pt x="287916" y="4873"/>
                  </a:lnTo>
                  <a:lnTo>
                    <a:pt x="239674" y="0"/>
                  </a:lnTo>
                  <a:close/>
                </a:path>
                <a:path w="479425" h="479425">
                  <a:moveTo>
                    <a:pt x="300308" y="8724"/>
                  </a:moveTo>
                  <a:lnTo>
                    <a:pt x="239674" y="8724"/>
                  </a:lnTo>
                  <a:lnTo>
                    <a:pt x="286159" y="13420"/>
                  </a:lnTo>
                  <a:lnTo>
                    <a:pt x="329483" y="26885"/>
                  </a:lnTo>
                  <a:lnTo>
                    <a:pt x="368709" y="48183"/>
                  </a:lnTo>
                  <a:lnTo>
                    <a:pt x="402902" y="76380"/>
                  </a:lnTo>
                  <a:lnTo>
                    <a:pt x="431126" y="110541"/>
                  </a:lnTo>
                  <a:lnTo>
                    <a:pt x="452445" y="149731"/>
                  </a:lnTo>
                  <a:lnTo>
                    <a:pt x="465923" y="193015"/>
                  </a:lnTo>
                  <a:lnTo>
                    <a:pt x="470623" y="239458"/>
                  </a:lnTo>
                  <a:lnTo>
                    <a:pt x="465923" y="285897"/>
                  </a:lnTo>
                  <a:lnTo>
                    <a:pt x="452445" y="329177"/>
                  </a:lnTo>
                  <a:lnTo>
                    <a:pt x="431126" y="368365"/>
                  </a:lnTo>
                  <a:lnTo>
                    <a:pt x="402902" y="402524"/>
                  </a:lnTo>
                  <a:lnTo>
                    <a:pt x="368709" y="430721"/>
                  </a:lnTo>
                  <a:lnTo>
                    <a:pt x="329483" y="452018"/>
                  </a:lnTo>
                  <a:lnTo>
                    <a:pt x="286159" y="465483"/>
                  </a:lnTo>
                  <a:lnTo>
                    <a:pt x="239674" y="470179"/>
                  </a:lnTo>
                  <a:lnTo>
                    <a:pt x="300308" y="470179"/>
                  </a:lnTo>
                  <a:lnTo>
                    <a:pt x="373585" y="437954"/>
                  </a:lnTo>
                  <a:lnTo>
                    <a:pt x="409070" y="408692"/>
                  </a:lnTo>
                  <a:lnTo>
                    <a:pt x="438360" y="373241"/>
                  </a:lnTo>
                  <a:lnTo>
                    <a:pt x="460484" y="332571"/>
                  </a:lnTo>
                  <a:lnTo>
                    <a:pt x="474470" y="287654"/>
                  </a:lnTo>
                  <a:lnTo>
                    <a:pt x="479348" y="239458"/>
                  </a:lnTo>
                  <a:lnTo>
                    <a:pt x="474470" y="191258"/>
                  </a:lnTo>
                  <a:lnTo>
                    <a:pt x="460484" y="146337"/>
                  </a:lnTo>
                  <a:lnTo>
                    <a:pt x="438360" y="105666"/>
                  </a:lnTo>
                  <a:lnTo>
                    <a:pt x="409070" y="70213"/>
                  </a:lnTo>
                  <a:lnTo>
                    <a:pt x="373585" y="40950"/>
                  </a:lnTo>
                  <a:lnTo>
                    <a:pt x="332876" y="18846"/>
                  </a:lnTo>
                  <a:lnTo>
                    <a:pt x="300308" y="8724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8050966" y="3144086"/>
            <a:ext cx="890269" cy="3352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ctr" marL="12700" marR="5080" indent="-5715">
              <a:lnSpc>
                <a:spcPct val="90400"/>
              </a:lnSpc>
              <a:spcBef>
                <a:spcPts val="204"/>
              </a:spcBef>
            </a:pP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10">
                <a:latin typeface="Tahoma"/>
                <a:cs typeface="Tahoma"/>
              </a:rPr>
              <a:t>l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30">
                <a:latin typeface="Tahoma"/>
                <a:cs typeface="Tahoma"/>
              </a:rPr>
              <a:t>x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40">
                <a:latin typeface="Tahoma"/>
                <a:cs typeface="Tahoma"/>
              </a:rPr>
              <a:t>d</a:t>
            </a:r>
            <a:r>
              <a:rPr dirty="0" sz="750" spc="-10">
                <a:latin typeface="Tahoma"/>
                <a:cs typeface="Tahoma"/>
              </a:rPr>
              <a:t>r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45">
                <a:latin typeface="Tahoma"/>
                <a:cs typeface="Tahoma"/>
              </a:rPr>
              <a:t>C</a:t>
            </a:r>
            <a:r>
              <a:rPr dirty="0" sz="750" spc="-60">
                <a:latin typeface="Tahoma"/>
                <a:cs typeface="Tahoma"/>
              </a:rPr>
              <a:t>R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45">
                <a:latin typeface="Tahoma"/>
                <a:cs typeface="Tahoma"/>
              </a:rPr>
              <a:t>C</a:t>
            </a:r>
            <a:r>
              <a:rPr dirty="0" sz="750" spc="-80">
                <a:latin typeface="Tahoma"/>
                <a:cs typeface="Tahoma"/>
              </a:rPr>
              <a:t>H</a:t>
            </a:r>
            <a:r>
              <a:rPr dirty="0" sz="750" spc="-40">
                <a:latin typeface="Tahoma"/>
                <a:cs typeface="Tahoma"/>
              </a:rPr>
              <a:t>U  </a:t>
            </a: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T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 spc="-35">
                <a:latin typeface="Tahoma"/>
                <a:cs typeface="Tahoma"/>
              </a:rPr>
              <a:t>e  </a:t>
            </a:r>
            <a:r>
              <a:rPr dirty="0" sz="700" spc="-70">
                <a:latin typeface="Tahoma"/>
                <a:cs typeface="Tahoma"/>
              </a:rPr>
              <a:t>V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B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45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53493" y="4605320"/>
            <a:ext cx="934085" cy="1127125"/>
            <a:chOff x="753493" y="4605320"/>
            <a:chExt cx="934085" cy="1127125"/>
          </a:xfrm>
        </p:grpSpPr>
        <p:sp>
          <p:nvSpPr>
            <p:cNvPr id="38" name="object 38"/>
            <p:cNvSpPr/>
            <p:nvPr/>
          </p:nvSpPr>
          <p:spPr>
            <a:xfrm>
              <a:off x="753493" y="4605320"/>
              <a:ext cx="934085" cy="1114425"/>
            </a:xfrm>
            <a:custGeom>
              <a:avLst/>
              <a:gdLst/>
              <a:ahLst/>
              <a:cxnLst/>
              <a:rect l="l" t="t" r="r" b="b"/>
              <a:pathLst>
                <a:path w="934085" h="1114425">
                  <a:moveTo>
                    <a:pt x="594602" y="0"/>
                  </a:moveTo>
                  <a:lnTo>
                    <a:pt x="206846" y="259918"/>
                  </a:lnTo>
                  <a:lnTo>
                    <a:pt x="168536" y="288482"/>
                  </a:lnTo>
                  <a:lnTo>
                    <a:pt x="133972" y="320152"/>
                  </a:lnTo>
                  <a:lnTo>
                    <a:pt x="103218" y="354601"/>
                  </a:lnTo>
                  <a:lnTo>
                    <a:pt x="76338" y="391504"/>
                  </a:lnTo>
                  <a:lnTo>
                    <a:pt x="53397" y="430536"/>
                  </a:lnTo>
                  <a:lnTo>
                    <a:pt x="34457" y="471370"/>
                  </a:lnTo>
                  <a:lnTo>
                    <a:pt x="19584" y="513681"/>
                  </a:lnTo>
                  <a:lnTo>
                    <a:pt x="8840" y="557144"/>
                  </a:lnTo>
                  <a:lnTo>
                    <a:pt x="2291" y="601432"/>
                  </a:lnTo>
                  <a:lnTo>
                    <a:pt x="0" y="646221"/>
                  </a:lnTo>
                  <a:lnTo>
                    <a:pt x="2030" y="691184"/>
                  </a:lnTo>
                  <a:lnTo>
                    <a:pt x="8446" y="735997"/>
                  </a:lnTo>
                  <a:lnTo>
                    <a:pt x="19312" y="780333"/>
                  </a:lnTo>
                  <a:lnTo>
                    <a:pt x="34692" y="823866"/>
                  </a:lnTo>
                  <a:lnTo>
                    <a:pt x="54650" y="866272"/>
                  </a:lnTo>
                  <a:lnTo>
                    <a:pt x="79249" y="907224"/>
                  </a:lnTo>
                  <a:lnTo>
                    <a:pt x="107852" y="945492"/>
                  </a:lnTo>
                  <a:lnTo>
                    <a:pt x="139559" y="980019"/>
                  </a:lnTo>
                  <a:lnTo>
                    <a:pt x="174047" y="1010740"/>
                  </a:lnTo>
                  <a:lnTo>
                    <a:pt x="210988" y="1037593"/>
                  </a:lnTo>
                  <a:lnTo>
                    <a:pt x="250058" y="1060512"/>
                  </a:lnTo>
                  <a:lnTo>
                    <a:pt x="290930" y="1079434"/>
                  </a:lnTo>
                  <a:lnTo>
                    <a:pt x="333279" y="1094295"/>
                  </a:lnTo>
                  <a:lnTo>
                    <a:pt x="376780" y="1105030"/>
                  </a:lnTo>
                  <a:lnTo>
                    <a:pt x="421107" y="1111575"/>
                  </a:lnTo>
                  <a:lnTo>
                    <a:pt x="465934" y="1113867"/>
                  </a:lnTo>
                  <a:lnTo>
                    <a:pt x="510935" y="1111842"/>
                  </a:lnTo>
                  <a:lnTo>
                    <a:pt x="555785" y="1105434"/>
                  </a:lnTo>
                  <a:lnTo>
                    <a:pt x="600159" y="1094581"/>
                  </a:lnTo>
                  <a:lnTo>
                    <a:pt x="643731" y="1079218"/>
                  </a:lnTo>
                  <a:lnTo>
                    <a:pt x="686175" y="1059282"/>
                  </a:lnTo>
                  <a:lnTo>
                    <a:pt x="727165" y="1034707"/>
                  </a:lnTo>
                  <a:lnTo>
                    <a:pt x="765469" y="1006130"/>
                  </a:lnTo>
                  <a:lnTo>
                    <a:pt x="800029" y="974451"/>
                  </a:lnTo>
                  <a:lnTo>
                    <a:pt x="830779" y="939995"/>
                  </a:lnTo>
                  <a:lnTo>
                    <a:pt x="857657" y="903088"/>
                  </a:lnTo>
                  <a:lnTo>
                    <a:pt x="880598" y="864055"/>
                  </a:lnTo>
                  <a:lnTo>
                    <a:pt x="899537" y="823221"/>
                  </a:lnTo>
                  <a:lnTo>
                    <a:pt x="914412" y="780912"/>
                  </a:lnTo>
                  <a:lnTo>
                    <a:pt x="925156" y="737452"/>
                  </a:lnTo>
                  <a:lnTo>
                    <a:pt x="931708" y="693167"/>
                  </a:lnTo>
                  <a:lnTo>
                    <a:pt x="934002" y="648383"/>
                  </a:lnTo>
                  <a:lnTo>
                    <a:pt x="931973" y="603424"/>
                  </a:lnTo>
                  <a:lnTo>
                    <a:pt x="925559" y="558617"/>
                  </a:lnTo>
                  <a:lnTo>
                    <a:pt x="914695" y="514285"/>
                  </a:lnTo>
                  <a:lnTo>
                    <a:pt x="899317" y="470755"/>
                  </a:lnTo>
                  <a:lnTo>
                    <a:pt x="879361" y="428352"/>
                  </a:lnTo>
                  <a:lnTo>
                    <a:pt x="854762" y="387400"/>
                  </a:lnTo>
                  <a:lnTo>
                    <a:pt x="594602" y="0"/>
                  </a:lnTo>
                  <a:close/>
                </a:path>
              </a:pathLst>
            </a:custGeom>
            <a:solidFill>
              <a:srgbClr val="8DE9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3059" y="5253723"/>
              <a:ext cx="474481" cy="47395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78654" y="5249321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8DE9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896192" y="4872829"/>
            <a:ext cx="647700" cy="40068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31750" indent="-19685">
              <a:lnSpc>
                <a:spcPct val="100000"/>
              </a:lnSpc>
              <a:spcBef>
                <a:spcPts val="360"/>
              </a:spcBef>
            </a:pPr>
            <a:r>
              <a:rPr dirty="0" sz="750" spc="-30">
                <a:latin typeface="Tahoma"/>
                <a:cs typeface="Tahoma"/>
              </a:rPr>
              <a:t>B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40">
                <a:latin typeface="Tahoma"/>
                <a:cs typeface="Tahoma"/>
              </a:rPr>
              <a:t>j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60">
                <a:latin typeface="Tahoma"/>
                <a:cs typeface="Tahoma"/>
              </a:rPr>
              <a:t>m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30">
                <a:latin typeface="Tahoma"/>
                <a:cs typeface="Tahoma"/>
              </a:rPr>
              <a:t>S</a:t>
            </a:r>
            <a:r>
              <a:rPr dirty="0" sz="750" spc="-95">
                <a:latin typeface="Tahoma"/>
                <a:cs typeface="Tahoma"/>
              </a:rPr>
              <a:t>I</a:t>
            </a:r>
            <a:r>
              <a:rPr dirty="0" sz="750" spc="-100">
                <a:latin typeface="Tahoma"/>
                <a:cs typeface="Tahoma"/>
              </a:rPr>
              <a:t>M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50">
                <a:latin typeface="Tahoma"/>
                <a:cs typeface="Tahoma"/>
              </a:rPr>
              <a:t>N</a:t>
            </a:r>
            <a:endParaRPr sz="750">
              <a:latin typeface="Tahoma"/>
              <a:cs typeface="Tahoma"/>
            </a:endParaRPr>
          </a:p>
          <a:p>
            <a:pPr marL="26034" marR="22225" indent="5715">
              <a:lnSpc>
                <a:spcPts val="710"/>
              </a:lnSpc>
              <a:spcBef>
                <a:spcPts val="370"/>
              </a:spcBef>
            </a:pP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80">
                <a:latin typeface="Tahoma"/>
                <a:cs typeface="Tahoma"/>
              </a:rPr>
              <a:t>'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  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55">
                <a:latin typeface="Tahoma"/>
                <a:cs typeface="Tahoma"/>
              </a:rPr>
              <a:t>b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45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097753" y="4682305"/>
            <a:ext cx="934085" cy="1131570"/>
            <a:chOff x="2097753" y="4682305"/>
            <a:chExt cx="934085" cy="1131570"/>
          </a:xfrm>
        </p:grpSpPr>
        <p:sp>
          <p:nvSpPr>
            <p:cNvPr id="43" name="object 43"/>
            <p:cNvSpPr/>
            <p:nvPr/>
          </p:nvSpPr>
          <p:spPr>
            <a:xfrm>
              <a:off x="2097753" y="4682305"/>
              <a:ext cx="934085" cy="1111250"/>
            </a:xfrm>
            <a:custGeom>
              <a:avLst/>
              <a:gdLst/>
              <a:ahLst/>
              <a:cxnLst/>
              <a:rect l="l" t="t" r="r" b="b"/>
              <a:pathLst>
                <a:path w="934085" h="1111250">
                  <a:moveTo>
                    <a:pt x="327126" y="0"/>
                  </a:moveTo>
                  <a:lnTo>
                    <a:pt x="74332" y="392226"/>
                  </a:lnTo>
                  <a:lnTo>
                    <a:pt x="50498" y="433627"/>
                  </a:lnTo>
                  <a:lnTo>
                    <a:pt x="31336" y="476395"/>
                  </a:lnTo>
                  <a:lnTo>
                    <a:pt x="16776" y="520205"/>
                  </a:lnTo>
                  <a:lnTo>
                    <a:pt x="6747" y="564732"/>
                  </a:lnTo>
                  <a:lnTo>
                    <a:pt x="1178" y="609653"/>
                  </a:lnTo>
                  <a:lnTo>
                    <a:pt x="0" y="654644"/>
                  </a:lnTo>
                  <a:lnTo>
                    <a:pt x="3140" y="699379"/>
                  </a:lnTo>
                  <a:lnTo>
                    <a:pt x="10529" y="743535"/>
                  </a:lnTo>
                  <a:lnTo>
                    <a:pt x="22096" y="786788"/>
                  </a:lnTo>
                  <a:lnTo>
                    <a:pt x="37771" y="828813"/>
                  </a:lnTo>
                  <a:lnTo>
                    <a:pt x="57482" y="869285"/>
                  </a:lnTo>
                  <a:lnTo>
                    <a:pt x="81160" y="907882"/>
                  </a:lnTo>
                  <a:lnTo>
                    <a:pt x="108733" y="944278"/>
                  </a:lnTo>
                  <a:lnTo>
                    <a:pt x="140132" y="978148"/>
                  </a:lnTo>
                  <a:lnTo>
                    <a:pt x="175284" y="1009170"/>
                  </a:lnTo>
                  <a:lnTo>
                    <a:pt x="214121" y="1037018"/>
                  </a:lnTo>
                  <a:lnTo>
                    <a:pt x="255567" y="1060816"/>
                  </a:lnTo>
                  <a:lnTo>
                    <a:pt x="298379" y="1079949"/>
                  </a:lnTo>
                  <a:lnTo>
                    <a:pt x="342232" y="1094488"/>
                  </a:lnTo>
                  <a:lnTo>
                    <a:pt x="386802" y="1104503"/>
                  </a:lnTo>
                  <a:lnTo>
                    <a:pt x="431765" y="1110065"/>
                  </a:lnTo>
                  <a:lnTo>
                    <a:pt x="476797" y="1111242"/>
                  </a:lnTo>
                  <a:lnTo>
                    <a:pt x="521572" y="1108107"/>
                  </a:lnTo>
                  <a:lnTo>
                    <a:pt x="565767" y="1100728"/>
                  </a:lnTo>
                  <a:lnTo>
                    <a:pt x="609057" y="1089175"/>
                  </a:lnTo>
                  <a:lnTo>
                    <a:pt x="651118" y="1073520"/>
                  </a:lnTo>
                  <a:lnTo>
                    <a:pt x="691625" y="1053832"/>
                  </a:lnTo>
                  <a:lnTo>
                    <a:pt x="730255" y="1030181"/>
                  </a:lnTo>
                  <a:lnTo>
                    <a:pt x="766683" y="1002638"/>
                  </a:lnTo>
                  <a:lnTo>
                    <a:pt x="800584" y="971273"/>
                  </a:lnTo>
                  <a:lnTo>
                    <a:pt x="831635" y="936156"/>
                  </a:lnTo>
                  <a:lnTo>
                    <a:pt x="859510" y="897356"/>
                  </a:lnTo>
                  <a:lnTo>
                    <a:pt x="883331" y="855947"/>
                  </a:lnTo>
                  <a:lnTo>
                    <a:pt x="902484" y="813173"/>
                  </a:lnTo>
                  <a:lnTo>
                    <a:pt x="917038" y="769359"/>
                  </a:lnTo>
                  <a:lnTo>
                    <a:pt x="927063" y="724829"/>
                  </a:lnTo>
                  <a:lnTo>
                    <a:pt x="932630" y="679907"/>
                  </a:lnTo>
                  <a:lnTo>
                    <a:pt x="933809" y="634916"/>
                  </a:lnTo>
                  <a:lnTo>
                    <a:pt x="930670" y="590182"/>
                  </a:lnTo>
                  <a:lnTo>
                    <a:pt x="923284" y="546028"/>
                  </a:lnTo>
                  <a:lnTo>
                    <a:pt x="911721" y="502778"/>
                  </a:lnTo>
                  <a:lnTo>
                    <a:pt x="896051" y="460756"/>
                  </a:lnTo>
                  <a:lnTo>
                    <a:pt x="876344" y="420287"/>
                  </a:lnTo>
                  <a:lnTo>
                    <a:pt x="852671" y="381693"/>
                  </a:lnTo>
                  <a:lnTo>
                    <a:pt x="825102" y="345301"/>
                  </a:lnTo>
                  <a:lnTo>
                    <a:pt x="793707" y="311432"/>
                  </a:lnTo>
                  <a:lnTo>
                    <a:pt x="758557" y="280412"/>
                  </a:lnTo>
                  <a:lnTo>
                    <a:pt x="719721" y="252564"/>
                  </a:lnTo>
                  <a:lnTo>
                    <a:pt x="327126" y="0"/>
                  </a:lnTo>
                  <a:close/>
                </a:path>
              </a:pathLst>
            </a:custGeom>
            <a:solidFill>
              <a:srgbClr val="8DE9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7147" y="5335422"/>
              <a:ext cx="474573" cy="47396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322831" y="5331026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8DE9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2112458" y="4898350"/>
            <a:ext cx="90424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5095">
              <a:lnSpc>
                <a:spcPts val="894"/>
              </a:lnSpc>
              <a:spcBef>
                <a:spcPts val="120"/>
              </a:spcBef>
            </a:pPr>
            <a:r>
              <a:rPr dirty="0" sz="750" spc="75">
                <a:latin typeface="Tahoma"/>
                <a:cs typeface="Tahoma"/>
              </a:rPr>
              <a:t>J</a:t>
            </a:r>
            <a:r>
              <a:rPr dirty="0" sz="750" spc="-45">
                <a:latin typeface="Tahoma"/>
                <a:cs typeface="Tahoma"/>
              </a:rPr>
              <a:t>u</a:t>
            </a:r>
            <a:r>
              <a:rPr dirty="0" sz="750" spc="-10">
                <a:latin typeface="Tahoma"/>
                <a:cs typeface="Tahoma"/>
              </a:rPr>
              <a:t>l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5">
                <a:latin typeface="Tahoma"/>
                <a:cs typeface="Tahoma"/>
              </a:rPr>
              <a:t>tt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80">
                <a:latin typeface="Tahoma"/>
                <a:cs typeface="Tahoma"/>
              </a:rPr>
              <a:t>H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 spc="-60">
                <a:latin typeface="Tahoma"/>
                <a:cs typeface="Tahoma"/>
              </a:rPr>
              <a:t>RR</a:t>
            </a:r>
            <a:r>
              <a:rPr dirty="0" sz="750" spc="-40">
                <a:latin typeface="Tahoma"/>
                <a:cs typeface="Tahoma"/>
              </a:rPr>
              <a:t>Y</a:t>
            </a:r>
            <a:endParaRPr sz="750">
              <a:latin typeface="Tahoma"/>
              <a:cs typeface="Tahoma"/>
            </a:endParaRPr>
          </a:p>
          <a:p>
            <a:pPr algn="ctr" marL="12700" marR="5080" indent="-17780">
              <a:lnSpc>
                <a:spcPts val="710"/>
              </a:lnSpc>
              <a:spcBef>
                <a:spcPts val="125"/>
              </a:spcBef>
            </a:pP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40">
                <a:latin typeface="Tahoma"/>
                <a:cs typeface="Tahoma"/>
              </a:rPr>
              <a:t>n  </a:t>
            </a: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35">
                <a:latin typeface="Tahoma"/>
                <a:cs typeface="Tahoma"/>
              </a:rPr>
              <a:t>e 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tt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5">
                <a:latin typeface="Tahoma"/>
                <a:cs typeface="Tahoma"/>
              </a:rPr>
              <a:t>l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015868" y="5587964"/>
            <a:ext cx="1026160" cy="953135"/>
            <a:chOff x="3015868" y="5587964"/>
            <a:chExt cx="1026160" cy="953135"/>
          </a:xfrm>
        </p:grpSpPr>
        <p:sp>
          <p:nvSpPr>
            <p:cNvPr id="48" name="object 48"/>
            <p:cNvSpPr/>
            <p:nvPr/>
          </p:nvSpPr>
          <p:spPr>
            <a:xfrm>
              <a:off x="3015868" y="5587964"/>
              <a:ext cx="1026160" cy="933450"/>
            </a:xfrm>
            <a:custGeom>
              <a:avLst/>
              <a:gdLst/>
              <a:ahLst/>
              <a:cxnLst/>
              <a:rect l="l" t="t" r="r" b="b"/>
              <a:pathLst>
                <a:path w="1026160" h="933450">
                  <a:moveTo>
                    <a:pt x="476995" y="0"/>
                  </a:moveTo>
                  <a:lnTo>
                    <a:pt x="430808" y="1248"/>
                  </a:lnTo>
                  <a:lnTo>
                    <a:pt x="385489" y="6998"/>
                  </a:lnTo>
                  <a:lnTo>
                    <a:pt x="341319" y="17071"/>
                  </a:lnTo>
                  <a:lnTo>
                    <a:pt x="298579" y="31291"/>
                  </a:lnTo>
                  <a:lnTo>
                    <a:pt x="257551" y="49481"/>
                  </a:lnTo>
                  <a:lnTo>
                    <a:pt x="218515" y="71465"/>
                  </a:lnTo>
                  <a:lnTo>
                    <a:pt x="181753" y="97065"/>
                  </a:lnTo>
                  <a:lnTo>
                    <a:pt x="147546" y="126105"/>
                  </a:lnTo>
                  <a:lnTo>
                    <a:pt x="116174" y="158409"/>
                  </a:lnTo>
                  <a:lnTo>
                    <a:pt x="87920" y="193799"/>
                  </a:lnTo>
                  <a:lnTo>
                    <a:pt x="63063" y="232098"/>
                  </a:lnTo>
                  <a:lnTo>
                    <a:pt x="41886" y="273131"/>
                  </a:lnTo>
                  <a:lnTo>
                    <a:pt x="24669" y="316719"/>
                  </a:lnTo>
                  <a:lnTo>
                    <a:pt x="11694" y="362687"/>
                  </a:lnTo>
                  <a:lnTo>
                    <a:pt x="3419" y="409726"/>
                  </a:lnTo>
                  <a:lnTo>
                    <a:pt x="0" y="456459"/>
                  </a:lnTo>
                  <a:lnTo>
                    <a:pt x="1258" y="502605"/>
                  </a:lnTo>
                  <a:lnTo>
                    <a:pt x="7018" y="547882"/>
                  </a:lnTo>
                  <a:lnTo>
                    <a:pt x="17103" y="592012"/>
                  </a:lnTo>
                  <a:lnTo>
                    <a:pt x="31336" y="634711"/>
                  </a:lnTo>
                  <a:lnTo>
                    <a:pt x="49542" y="675701"/>
                  </a:lnTo>
                  <a:lnTo>
                    <a:pt x="71543" y="714699"/>
                  </a:lnTo>
                  <a:lnTo>
                    <a:pt x="97163" y="751426"/>
                  </a:lnTo>
                  <a:lnTo>
                    <a:pt x="126225" y="785600"/>
                  </a:lnTo>
                  <a:lnTo>
                    <a:pt x="158553" y="816942"/>
                  </a:lnTo>
                  <a:lnTo>
                    <a:pt x="193970" y="845169"/>
                  </a:lnTo>
                  <a:lnTo>
                    <a:pt x="232300" y="870001"/>
                  </a:lnTo>
                  <a:lnTo>
                    <a:pt x="273367" y="891158"/>
                  </a:lnTo>
                  <a:lnTo>
                    <a:pt x="316993" y="908358"/>
                  </a:lnTo>
                  <a:lnTo>
                    <a:pt x="363001" y="921322"/>
                  </a:lnTo>
                  <a:lnTo>
                    <a:pt x="410086" y="929589"/>
                  </a:lnTo>
                  <a:lnTo>
                    <a:pt x="456863" y="933006"/>
                  </a:lnTo>
                  <a:lnTo>
                    <a:pt x="503052" y="931749"/>
                  </a:lnTo>
                  <a:lnTo>
                    <a:pt x="548373" y="925994"/>
                  </a:lnTo>
                  <a:lnTo>
                    <a:pt x="592543" y="915918"/>
                  </a:lnTo>
                  <a:lnTo>
                    <a:pt x="635283" y="901698"/>
                  </a:lnTo>
                  <a:lnTo>
                    <a:pt x="676311" y="883508"/>
                  </a:lnTo>
                  <a:lnTo>
                    <a:pt x="715346" y="861527"/>
                  </a:lnTo>
                  <a:lnTo>
                    <a:pt x="752106" y="835930"/>
                  </a:lnTo>
                  <a:lnTo>
                    <a:pt x="786312" y="806894"/>
                  </a:lnTo>
                  <a:lnTo>
                    <a:pt x="817682" y="774595"/>
                  </a:lnTo>
                  <a:lnTo>
                    <a:pt x="845935" y="739210"/>
                  </a:lnTo>
                  <a:lnTo>
                    <a:pt x="870790" y="700914"/>
                  </a:lnTo>
                  <a:lnTo>
                    <a:pt x="891966" y="659885"/>
                  </a:lnTo>
                  <a:lnTo>
                    <a:pt x="909182" y="616299"/>
                  </a:lnTo>
                  <a:lnTo>
                    <a:pt x="922157" y="570332"/>
                  </a:lnTo>
                  <a:lnTo>
                    <a:pt x="1026081" y="115532"/>
                  </a:lnTo>
                  <a:lnTo>
                    <a:pt x="570850" y="11710"/>
                  </a:lnTo>
                  <a:lnTo>
                    <a:pt x="523770" y="3428"/>
                  </a:lnTo>
                  <a:lnTo>
                    <a:pt x="476995" y="0"/>
                  </a:lnTo>
                  <a:close/>
                </a:path>
              </a:pathLst>
            </a:custGeom>
            <a:solidFill>
              <a:srgbClr val="FFBA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4253" y="6062167"/>
              <a:ext cx="474560" cy="4739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239926" y="6057765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4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4">
                  <a:moveTo>
                    <a:pt x="302747" y="8801"/>
                  </a:moveTo>
                  <a:lnTo>
                    <a:pt x="241604" y="8801"/>
                  </a:lnTo>
                  <a:lnTo>
                    <a:pt x="288461" y="13534"/>
                  </a:lnTo>
                  <a:lnTo>
                    <a:pt x="332131" y="27106"/>
                  </a:lnTo>
                  <a:lnTo>
                    <a:pt x="371673" y="48574"/>
                  </a:lnTo>
                  <a:lnTo>
                    <a:pt x="406141" y="76996"/>
                  </a:lnTo>
                  <a:lnTo>
                    <a:pt x="434592" y="111430"/>
                  </a:lnTo>
                  <a:lnTo>
                    <a:pt x="456083" y="150933"/>
                  </a:lnTo>
                  <a:lnTo>
                    <a:pt x="469669" y="194562"/>
                  </a:lnTo>
                  <a:lnTo>
                    <a:pt x="474408" y="241376"/>
                  </a:lnTo>
                  <a:lnTo>
                    <a:pt x="469669" y="288189"/>
                  </a:lnTo>
                  <a:lnTo>
                    <a:pt x="456083" y="331819"/>
                  </a:lnTo>
                  <a:lnTo>
                    <a:pt x="434592" y="371321"/>
                  </a:lnTo>
                  <a:lnTo>
                    <a:pt x="406141" y="405755"/>
                  </a:lnTo>
                  <a:lnTo>
                    <a:pt x="371673" y="434177"/>
                  </a:lnTo>
                  <a:lnTo>
                    <a:pt x="332131" y="455645"/>
                  </a:lnTo>
                  <a:lnTo>
                    <a:pt x="288461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FFBA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3156432" y="5715720"/>
            <a:ext cx="651510" cy="1428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35">
                <a:latin typeface="Tahoma"/>
                <a:cs typeface="Tahoma"/>
              </a:rPr>
              <a:t>X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35">
                <a:latin typeface="Tahoma"/>
                <a:cs typeface="Tahoma"/>
              </a:rPr>
              <a:t>v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10">
                <a:latin typeface="Tahoma"/>
                <a:cs typeface="Tahoma"/>
              </a:rPr>
              <a:t>r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30">
                <a:latin typeface="Tahoma"/>
                <a:cs typeface="Tahoma"/>
              </a:rPr>
              <a:t>B</a:t>
            </a:r>
            <a:r>
              <a:rPr dirty="0" sz="750">
                <a:latin typeface="Tahoma"/>
                <a:cs typeface="Tahoma"/>
              </a:rPr>
              <a:t>L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50">
                <a:latin typeface="Tahoma"/>
                <a:cs typeface="Tahoma"/>
              </a:rPr>
              <a:t>N</a:t>
            </a:r>
            <a:r>
              <a:rPr dirty="0" sz="750" spc="-90">
                <a:latin typeface="Tahoma"/>
                <a:cs typeface="Tahoma"/>
              </a:rPr>
              <a:t>D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>
                <a:latin typeface="Tahoma"/>
                <a:cs typeface="Tahoma"/>
              </a:rPr>
              <a:t>L</a:t>
            </a:r>
            <a:endParaRPr sz="75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390713" y="5446422"/>
            <a:ext cx="1003935" cy="937894"/>
            <a:chOff x="5390713" y="5446422"/>
            <a:chExt cx="1003935" cy="937894"/>
          </a:xfrm>
        </p:grpSpPr>
        <p:sp>
          <p:nvSpPr>
            <p:cNvPr id="53" name="object 53"/>
            <p:cNvSpPr/>
            <p:nvPr/>
          </p:nvSpPr>
          <p:spPr>
            <a:xfrm>
              <a:off x="5390713" y="5446422"/>
              <a:ext cx="1003935" cy="932815"/>
            </a:xfrm>
            <a:custGeom>
              <a:avLst/>
              <a:gdLst/>
              <a:ahLst/>
              <a:cxnLst/>
              <a:rect l="l" t="t" r="r" b="b"/>
              <a:pathLst>
                <a:path w="1003935" h="932814">
                  <a:moveTo>
                    <a:pt x="555127" y="0"/>
                  </a:moveTo>
                  <a:lnTo>
                    <a:pt x="508230" y="559"/>
                  </a:lnTo>
                  <a:lnTo>
                    <a:pt x="460730" y="5942"/>
                  </a:lnTo>
                  <a:lnTo>
                    <a:pt x="0" y="81837"/>
                  </a:lnTo>
                  <a:lnTo>
                    <a:pt x="75958" y="542123"/>
                  </a:lnTo>
                  <a:lnTo>
                    <a:pt x="86090" y="588798"/>
                  </a:lnTo>
                  <a:lnTo>
                    <a:pt x="100604" y="633354"/>
                  </a:lnTo>
                  <a:lnTo>
                    <a:pt x="119230" y="675599"/>
                  </a:lnTo>
                  <a:lnTo>
                    <a:pt x="141698" y="715338"/>
                  </a:lnTo>
                  <a:lnTo>
                    <a:pt x="167737" y="752379"/>
                  </a:lnTo>
                  <a:lnTo>
                    <a:pt x="197078" y="786528"/>
                  </a:lnTo>
                  <a:lnTo>
                    <a:pt x="229450" y="817594"/>
                  </a:lnTo>
                  <a:lnTo>
                    <a:pt x="264583" y="845382"/>
                  </a:lnTo>
                  <a:lnTo>
                    <a:pt x="302208" y="869699"/>
                  </a:lnTo>
                  <a:lnTo>
                    <a:pt x="342054" y="890353"/>
                  </a:lnTo>
                  <a:lnTo>
                    <a:pt x="383851" y="907150"/>
                  </a:lnTo>
                  <a:lnTo>
                    <a:pt x="427329" y="919897"/>
                  </a:lnTo>
                  <a:lnTo>
                    <a:pt x="472218" y="928401"/>
                  </a:lnTo>
                  <a:lnTo>
                    <a:pt x="518247" y="932470"/>
                  </a:lnTo>
                  <a:lnTo>
                    <a:pt x="565147" y="931909"/>
                  </a:lnTo>
                  <a:lnTo>
                    <a:pt x="612648" y="926527"/>
                  </a:lnTo>
                  <a:lnTo>
                    <a:pt x="659363" y="916391"/>
                  </a:lnTo>
                  <a:lnTo>
                    <a:pt x="703958" y="901882"/>
                  </a:lnTo>
                  <a:lnTo>
                    <a:pt x="746240" y="883267"/>
                  </a:lnTo>
                  <a:lnTo>
                    <a:pt x="786016" y="860817"/>
                  </a:lnTo>
                  <a:lnTo>
                    <a:pt x="823092" y="834800"/>
                  </a:lnTo>
                  <a:lnTo>
                    <a:pt x="857274" y="805488"/>
                  </a:lnTo>
                  <a:lnTo>
                    <a:pt x="888369" y="773148"/>
                  </a:lnTo>
                  <a:lnTo>
                    <a:pt x="916184" y="738051"/>
                  </a:lnTo>
                  <a:lnTo>
                    <a:pt x="940525" y="700466"/>
                  </a:lnTo>
                  <a:lnTo>
                    <a:pt x="961199" y="660662"/>
                  </a:lnTo>
                  <a:lnTo>
                    <a:pt x="978013" y="618909"/>
                  </a:lnTo>
                  <a:lnTo>
                    <a:pt x="990773" y="575477"/>
                  </a:lnTo>
                  <a:lnTo>
                    <a:pt x="999286" y="530635"/>
                  </a:lnTo>
                  <a:lnTo>
                    <a:pt x="1003358" y="484653"/>
                  </a:lnTo>
                  <a:lnTo>
                    <a:pt x="1002796" y="437800"/>
                  </a:lnTo>
                  <a:lnTo>
                    <a:pt x="997407" y="390345"/>
                  </a:lnTo>
                  <a:lnTo>
                    <a:pt x="987262" y="343674"/>
                  </a:lnTo>
                  <a:lnTo>
                    <a:pt x="972739" y="299121"/>
                  </a:lnTo>
                  <a:lnTo>
                    <a:pt x="954108" y="256879"/>
                  </a:lnTo>
                  <a:lnTo>
                    <a:pt x="931637" y="217141"/>
                  </a:lnTo>
                  <a:lnTo>
                    <a:pt x="905597" y="180101"/>
                  </a:lnTo>
                  <a:lnTo>
                    <a:pt x="876258" y="145951"/>
                  </a:lnTo>
                  <a:lnTo>
                    <a:pt x="843889" y="114885"/>
                  </a:lnTo>
                  <a:lnTo>
                    <a:pt x="808759" y="87096"/>
                  </a:lnTo>
                  <a:lnTo>
                    <a:pt x="771140" y="62778"/>
                  </a:lnTo>
                  <a:lnTo>
                    <a:pt x="731299" y="42122"/>
                  </a:lnTo>
                  <a:lnTo>
                    <a:pt x="689508" y="25324"/>
                  </a:lnTo>
                  <a:lnTo>
                    <a:pt x="646036" y="12575"/>
                  </a:lnTo>
                  <a:lnTo>
                    <a:pt x="601152" y="4069"/>
                  </a:lnTo>
                  <a:lnTo>
                    <a:pt x="555127" y="0"/>
                  </a:lnTo>
                  <a:close/>
                </a:path>
              </a:pathLst>
            </a:custGeom>
            <a:solidFill>
              <a:srgbClr val="FFBA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04039" y="5905461"/>
              <a:ext cx="474560" cy="47396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699719" y="5901066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FFBA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5562775" y="5517891"/>
            <a:ext cx="675640" cy="40640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08585" marR="5080" indent="-96520">
              <a:lnSpc>
                <a:spcPct val="82500"/>
              </a:lnSpc>
              <a:spcBef>
                <a:spcPts val="275"/>
              </a:spcBef>
            </a:pPr>
            <a:r>
              <a:rPr dirty="0" sz="750" spc="-100">
                <a:latin typeface="Tahoma"/>
                <a:cs typeface="Tahoma"/>
              </a:rPr>
              <a:t>M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10">
                <a:latin typeface="Tahoma"/>
                <a:cs typeface="Tahoma"/>
              </a:rPr>
              <a:t>r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50">
                <a:latin typeface="Tahoma"/>
                <a:cs typeface="Tahoma"/>
              </a:rPr>
              <a:t>T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45">
                <a:latin typeface="Tahoma"/>
                <a:cs typeface="Tahoma"/>
              </a:rPr>
              <a:t>V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 spc="-50">
                <a:latin typeface="Tahoma"/>
                <a:cs typeface="Tahoma"/>
              </a:rPr>
              <a:t>NN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 spc="-30">
                <a:latin typeface="Tahoma"/>
                <a:cs typeface="Tahoma"/>
              </a:rPr>
              <a:t>C  </a:t>
            </a:r>
            <a:r>
              <a:rPr dirty="0" sz="700" spc="-45">
                <a:latin typeface="Tahoma"/>
                <a:cs typeface="Tahoma"/>
              </a:rPr>
              <a:t>Responsable 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administrative 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f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10">
                <a:latin typeface="Tahoma"/>
                <a:cs typeface="Tahoma"/>
              </a:rPr>
              <a:t>c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45">
                <a:latin typeface="Tahoma"/>
                <a:cs typeface="Tahoma"/>
              </a:rPr>
              <a:t>è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45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269490" y="5686047"/>
            <a:ext cx="1062990" cy="932815"/>
          </a:xfrm>
          <a:custGeom>
            <a:avLst/>
            <a:gdLst/>
            <a:ahLst/>
            <a:cxnLst/>
            <a:rect l="l" t="t" r="r" b="b"/>
            <a:pathLst>
              <a:path w="1062990" h="932815">
                <a:moveTo>
                  <a:pt x="578308" y="0"/>
                </a:moveTo>
                <a:lnTo>
                  <a:pt x="532278" y="4025"/>
                </a:lnTo>
                <a:lnTo>
                  <a:pt x="486200" y="12761"/>
                </a:lnTo>
                <a:lnTo>
                  <a:pt x="440372" y="26350"/>
                </a:lnTo>
                <a:lnTo>
                  <a:pt x="0" y="181468"/>
                </a:lnTo>
                <a:lnTo>
                  <a:pt x="155270" y="621434"/>
                </a:lnTo>
                <a:lnTo>
                  <a:pt x="173406" y="665622"/>
                </a:lnTo>
                <a:lnTo>
                  <a:pt x="195486" y="706959"/>
                </a:lnTo>
                <a:lnTo>
                  <a:pt x="221211" y="745302"/>
                </a:lnTo>
                <a:lnTo>
                  <a:pt x="250280" y="780509"/>
                </a:lnTo>
                <a:lnTo>
                  <a:pt x="282395" y="812436"/>
                </a:lnTo>
                <a:lnTo>
                  <a:pt x="317255" y="840941"/>
                </a:lnTo>
                <a:lnTo>
                  <a:pt x="354561" y="865880"/>
                </a:lnTo>
                <a:lnTo>
                  <a:pt x="394012" y="887110"/>
                </a:lnTo>
                <a:lnTo>
                  <a:pt x="435310" y="904488"/>
                </a:lnTo>
                <a:lnTo>
                  <a:pt x="478154" y="917872"/>
                </a:lnTo>
                <a:lnTo>
                  <a:pt x="522246" y="927117"/>
                </a:lnTo>
                <a:lnTo>
                  <a:pt x="567284" y="932082"/>
                </a:lnTo>
                <a:lnTo>
                  <a:pt x="612969" y="932622"/>
                </a:lnTo>
                <a:lnTo>
                  <a:pt x="659002" y="928596"/>
                </a:lnTo>
                <a:lnTo>
                  <a:pt x="705083" y="919859"/>
                </a:lnTo>
                <a:lnTo>
                  <a:pt x="750912" y="906270"/>
                </a:lnTo>
                <a:lnTo>
                  <a:pt x="795137" y="888137"/>
                </a:lnTo>
                <a:lnTo>
                  <a:pt x="836510" y="866068"/>
                </a:lnTo>
                <a:lnTo>
                  <a:pt x="874887" y="840361"/>
                </a:lnTo>
                <a:lnTo>
                  <a:pt x="910126" y="811314"/>
                </a:lnTo>
                <a:lnTo>
                  <a:pt x="942082" y="779228"/>
                </a:lnTo>
                <a:lnTo>
                  <a:pt x="970613" y="744401"/>
                </a:lnTo>
                <a:lnTo>
                  <a:pt x="995576" y="707132"/>
                </a:lnTo>
                <a:lnTo>
                  <a:pt x="1016827" y="667721"/>
                </a:lnTo>
                <a:lnTo>
                  <a:pt x="1034222" y="626466"/>
                </a:lnTo>
                <a:lnTo>
                  <a:pt x="1047619" y="583666"/>
                </a:lnTo>
                <a:lnTo>
                  <a:pt x="1056875" y="539622"/>
                </a:lnTo>
                <a:lnTo>
                  <a:pt x="1061846" y="494631"/>
                </a:lnTo>
                <a:lnTo>
                  <a:pt x="1062389" y="448992"/>
                </a:lnTo>
                <a:lnTo>
                  <a:pt x="1058360" y="403006"/>
                </a:lnTo>
                <a:lnTo>
                  <a:pt x="1049616" y="356971"/>
                </a:lnTo>
                <a:lnTo>
                  <a:pt x="1036015" y="311186"/>
                </a:lnTo>
                <a:lnTo>
                  <a:pt x="1017864" y="267002"/>
                </a:lnTo>
                <a:lnTo>
                  <a:pt x="995773" y="225668"/>
                </a:lnTo>
                <a:lnTo>
                  <a:pt x="970041" y="187327"/>
                </a:lnTo>
                <a:lnTo>
                  <a:pt x="940967" y="152121"/>
                </a:lnTo>
                <a:lnTo>
                  <a:pt x="908850" y="120194"/>
                </a:lnTo>
                <a:lnTo>
                  <a:pt x="873990" y="91690"/>
                </a:lnTo>
                <a:lnTo>
                  <a:pt x="836687" y="66750"/>
                </a:lnTo>
                <a:lnTo>
                  <a:pt x="797239" y="45519"/>
                </a:lnTo>
                <a:lnTo>
                  <a:pt x="755946" y="28140"/>
                </a:lnTo>
                <a:lnTo>
                  <a:pt x="713107" y="14755"/>
                </a:lnTo>
                <a:lnTo>
                  <a:pt x="669021" y="5508"/>
                </a:lnTo>
                <a:lnTo>
                  <a:pt x="623988" y="541"/>
                </a:lnTo>
                <a:lnTo>
                  <a:pt x="578308" y="0"/>
                </a:lnTo>
                <a:close/>
              </a:path>
            </a:pathLst>
          </a:custGeom>
          <a:solidFill>
            <a:srgbClr val="FF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324144" y="5911110"/>
            <a:ext cx="974725" cy="224154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06705" marR="5080" indent="-294640">
              <a:lnSpc>
                <a:spcPts val="710"/>
              </a:lnSpc>
              <a:spcBef>
                <a:spcPts val="240"/>
              </a:spcBef>
            </a:pPr>
            <a:r>
              <a:rPr dirty="0" sz="700" spc="-90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70">
                <a:latin typeface="Tahoma"/>
                <a:cs typeface="Tahoma"/>
              </a:rPr>
              <a:t>v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  </a:t>
            </a:r>
            <a:r>
              <a:rPr dirty="0" sz="700" spc="-40">
                <a:latin typeface="Tahoma"/>
                <a:cs typeface="Tahoma"/>
              </a:rPr>
              <a:t>comptable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510105" y="637757"/>
            <a:ext cx="5531485" cy="6015355"/>
            <a:chOff x="3510105" y="637757"/>
            <a:chExt cx="5531485" cy="6015355"/>
          </a:xfrm>
        </p:grpSpPr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27609" y="6130141"/>
              <a:ext cx="474573" cy="47396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623292" y="6125741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4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4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009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577174" y="2946070"/>
              <a:ext cx="254635" cy="248920"/>
            </a:xfrm>
            <a:custGeom>
              <a:avLst/>
              <a:gdLst/>
              <a:ahLst/>
              <a:cxnLst/>
              <a:rect l="l" t="t" r="r" b="b"/>
              <a:pathLst>
                <a:path w="254635" h="248919">
                  <a:moveTo>
                    <a:pt x="124561" y="0"/>
                  </a:moveTo>
                  <a:lnTo>
                    <a:pt x="0" y="5219"/>
                  </a:lnTo>
                  <a:lnTo>
                    <a:pt x="5232" y="129679"/>
                  </a:lnTo>
                  <a:lnTo>
                    <a:pt x="17043" y="177710"/>
                  </a:lnTo>
                  <a:lnTo>
                    <a:pt x="45402" y="216149"/>
                  </a:lnTo>
                  <a:lnTo>
                    <a:pt x="86124" y="241159"/>
                  </a:lnTo>
                  <a:lnTo>
                    <a:pt x="135026" y="248907"/>
                  </a:lnTo>
                  <a:lnTo>
                    <a:pt x="183102" y="237094"/>
                  </a:lnTo>
                  <a:lnTo>
                    <a:pt x="221576" y="208761"/>
                  </a:lnTo>
                  <a:lnTo>
                    <a:pt x="246611" y="168081"/>
                  </a:lnTo>
                  <a:lnTo>
                    <a:pt x="254368" y="119227"/>
                  </a:lnTo>
                  <a:lnTo>
                    <a:pt x="242540" y="71196"/>
                  </a:lnTo>
                  <a:lnTo>
                    <a:pt x="214182" y="32758"/>
                  </a:lnTo>
                  <a:lnTo>
                    <a:pt x="173465" y="7747"/>
                  </a:lnTo>
                  <a:lnTo>
                    <a:pt x="124561" y="0"/>
                  </a:lnTo>
                  <a:close/>
                </a:path>
              </a:pathLst>
            </a:custGeom>
            <a:solidFill>
              <a:srgbClr val="E8A9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47280" y="2608442"/>
              <a:ext cx="89484" cy="8940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60142" y="3352481"/>
              <a:ext cx="89484" cy="8940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6569" y="4271030"/>
              <a:ext cx="89484" cy="894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77786" y="4689055"/>
              <a:ext cx="89484" cy="8940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8358" y="4707390"/>
              <a:ext cx="89484" cy="8940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98815" y="2788480"/>
              <a:ext cx="89484" cy="8939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17890" y="3235382"/>
              <a:ext cx="89484" cy="8940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86947" y="2821865"/>
              <a:ext cx="89484" cy="8940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77038" y="4418413"/>
              <a:ext cx="89484" cy="8940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10105" y="3762189"/>
              <a:ext cx="89484" cy="8940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24330" y="637757"/>
              <a:ext cx="692986" cy="109685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467939" y="6274277"/>
              <a:ext cx="1573530" cy="379095"/>
            </a:xfrm>
            <a:custGeom>
              <a:avLst/>
              <a:gdLst/>
              <a:ahLst/>
              <a:cxnLst/>
              <a:rect l="l" t="t" r="r" b="b"/>
              <a:pathLst>
                <a:path w="1573529" h="379095">
                  <a:moveTo>
                    <a:pt x="1182283" y="0"/>
                  </a:moveTo>
                  <a:lnTo>
                    <a:pt x="1137260" y="485"/>
                  </a:lnTo>
                  <a:lnTo>
                    <a:pt x="1092266" y="1943"/>
                  </a:lnTo>
                  <a:lnTo>
                    <a:pt x="1047328" y="4359"/>
                  </a:lnTo>
                  <a:lnTo>
                    <a:pt x="1002477" y="7747"/>
                  </a:lnTo>
                  <a:lnTo>
                    <a:pt x="957725" y="12098"/>
                  </a:lnTo>
                  <a:lnTo>
                    <a:pt x="913107" y="17411"/>
                  </a:lnTo>
                  <a:lnTo>
                    <a:pt x="868657" y="23680"/>
                  </a:lnTo>
                  <a:lnTo>
                    <a:pt x="824397" y="30911"/>
                  </a:lnTo>
                  <a:lnTo>
                    <a:pt x="780344" y="39084"/>
                  </a:lnTo>
                  <a:lnTo>
                    <a:pt x="736539" y="48209"/>
                  </a:lnTo>
                  <a:lnTo>
                    <a:pt x="693002" y="58266"/>
                  </a:lnTo>
                  <a:lnTo>
                    <a:pt x="649760" y="69265"/>
                  </a:lnTo>
                  <a:lnTo>
                    <a:pt x="606840" y="81179"/>
                  </a:lnTo>
                  <a:lnTo>
                    <a:pt x="564263" y="94018"/>
                  </a:lnTo>
                  <a:lnTo>
                    <a:pt x="522069" y="107781"/>
                  </a:lnTo>
                  <a:lnTo>
                    <a:pt x="480265" y="122440"/>
                  </a:lnTo>
                  <a:lnTo>
                    <a:pt x="438881" y="137993"/>
                  </a:lnTo>
                  <a:lnTo>
                    <a:pt x="397944" y="154432"/>
                  </a:lnTo>
                  <a:lnTo>
                    <a:pt x="357482" y="171746"/>
                  </a:lnTo>
                  <a:lnTo>
                    <a:pt x="317515" y="189928"/>
                  </a:lnTo>
                  <a:lnTo>
                    <a:pt x="278070" y="208961"/>
                  </a:lnTo>
                  <a:lnTo>
                    <a:pt x="239169" y="228841"/>
                  </a:lnTo>
                  <a:lnTo>
                    <a:pt x="200843" y="249547"/>
                  </a:lnTo>
                  <a:lnTo>
                    <a:pt x="163108" y="271081"/>
                  </a:lnTo>
                  <a:lnTo>
                    <a:pt x="125978" y="293408"/>
                  </a:lnTo>
                  <a:lnTo>
                    <a:pt x="89486" y="316534"/>
                  </a:lnTo>
                  <a:lnTo>
                    <a:pt x="53653" y="340440"/>
                  </a:lnTo>
                  <a:lnTo>
                    <a:pt x="18506" y="365099"/>
                  </a:lnTo>
                  <a:lnTo>
                    <a:pt x="0" y="378604"/>
                  </a:lnTo>
                  <a:lnTo>
                    <a:pt x="1573316" y="378604"/>
                  </a:lnTo>
                  <a:lnTo>
                    <a:pt x="1573316" y="36999"/>
                  </a:lnTo>
                  <a:lnTo>
                    <a:pt x="1562227" y="34878"/>
                  </a:lnTo>
                  <a:lnTo>
                    <a:pt x="1518065" y="27175"/>
                  </a:lnTo>
                  <a:lnTo>
                    <a:pt x="1473707" y="20426"/>
                  </a:lnTo>
                  <a:lnTo>
                    <a:pt x="1429166" y="14635"/>
                  </a:lnTo>
                  <a:lnTo>
                    <a:pt x="1384484" y="9801"/>
                  </a:lnTo>
                  <a:lnTo>
                    <a:pt x="1339675" y="5932"/>
                  </a:lnTo>
                  <a:lnTo>
                    <a:pt x="1294780" y="3028"/>
                  </a:lnTo>
                  <a:lnTo>
                    <a:pt x="1249808" y="1092"/>
                  </a:lnTo>
                  <a:lnTo>
                    <a:pt x="1204798" y="121"/>
                  </a:lnTo>
                  <a:lnTo>
                    <a:pt x="1182283" y="0"/>
                  </a:lnTo>
                  <a:close/>
                </a:path>
              </a:pathLst>
            </a:custGeom>
            <a:solidFill>
              <a:srgbClr val="009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802680" y="3941312"/>
              <a:ext cx="934085" cy="1104900"/>
            </a:xfrm>
            <a:custGeom>
              <a:avLst/>
              <a:gdLst/>
              <a:ahLst/>
              <a:cxnLst/>
              <a:rect l="l" t="t" r="r" b="b"/>
              <a:pathLst>
                <a:path w="934084" h="1104900">
                  <a:moveTo>
                    <a:pt x="634764" y="0"/>
                  </a:moveTo>
                  <a:lnTo>
                    <a:pt x="231463" y="235127"/>
                  </a:lnTo>
                  <a:lnTo>
                    <a:pt x="191435" y="261237"/>
                  </a:lnTo>
                  <a:lnTo>
                    <a:pt x="154952" y="290681"/>
                  </a:lnTo>
                  <a:lnTo>
                    <a:pt x="122097" y="323138"/>
                  </a:lnTo>
                  <a:lnTo>
                    <a:pt x="92955" y="358286"/>
                  </a:lnTo>
                  <a:lnTo>
                    <a:pt x="67611" y="395805"/>
                  </a:lnTo>
                  <a:lnTo>
                    <a:pt x="46148" y="435373"/>
                  </a:lnTo>
                  <a:lnTo>
                    <a:pt x="28650" y="476671"/>
                  </a:lnTo>
                  <a:lnTo>
                    <a:pt x="15202" y="519376"/>
                  </a:lnTo>
                  <a:lnTo>
                    <a:pt x="5888" y="563167"/>
                  </a:lnTo>
                  <a:lnTo>
                    <a:pt x="793" y="607725"/>
                  </a:lnTo>
                  <a:lnTo>
                    <a:pt x="0" y="652727"/>
                  </a:lnTo>
                  <a:lnTo>
                    <a:pt x="3593" y="697853"/>
                  </a:lnTo>
                  <a:lnTo>
                    <a:pt x="11657" y="742782"/>
                  </a:lnTo>
                  <a:lnTo>
                    <a:pt x="24277" y="787192"/>
                  </a:lnTo>
                  <a:lnTo>
                    <a:pt x="41535" y="830764"/>
                  </a:lnTo>
                  <a:lnTo>
                    <a:pt x="63518" y="873175"/>
                  </a:lnTo>
                  <a:lnTo>
                    <a:pt x="89664" y="913158"/>
                  </a:lnTo>
                  <a:lnTo>
                    <a:pt x="119143" y="949602"/>
                  </a:lnTo>
                  <a:lnTo>
                    <a:pt x="151636" y="982422"/>
                  </a:lnTo>
                  <a:lnTo>
                    <a:pt x="186820" y="1011534"/>
                  </a:lnTo>
                  <a:lnTo>
                    <a:pt x="224375" y="1036854"/>
                  </a:lnTo>
                  <a:lnTo>
                    <a:pt x="263979" y="1058297"/>
                  </a:lnTo>
                  <a:lnTo>
                    <a:pt x="305313" y="1075779"/>
                  </a:lnTo>
                  <a:lnTo>
                    <a:pt x="348055" y="1089217"/>
                  </a:lnTo>
                  <a:lnTo>
                    <a:pt x="391884" y="1098524"/>
                  </a:lnTo>
                  <a:lnTo>
                    <a:pt x="436479" y="1103618"/>
                  </a:lnTo>
                  <a:lnTo>
                    <a:pt x="481519" y="1104414"/>
                  </a:lnTo>
                  <a:lnTo>
                    <a:pt x="526683" y="1100827"/>
                  </a:lnTo>
                  <a:lnTo>
                    <a:pt x="571650" y="1092773"/>
                  </a:lnTo>
                  <a:lnTo>
                    <a:pt x="616100" y="1080168"/>
                  </a:lnTo>
                  <a:lnTo>
                    <a:pt x="659711" y="1062928"/>
                  </a:lnTo>
                  <a:lnTo>
                    <a:pt x="702163" y="1040968"/>
                  </a:lnTo>
                  <a:lnTo>
                    <a:pt x="742184" y="1014845"/>
                  </a:lnTo>
                  <a:lnTo>
                    <a:pt x="778663" y="985392"/>
                  </a:lnTo>
                  <a:lnTo>
                    <a:pt x="811514" y="952929"/>
                  </a:lnTo>
                  <a:lnTo>
                    <a:pt x="840654" y="917777"/>
                  </a:lnTo>
                  <a:lnTo>
                    <a:pt x="865997" y="880256"/>
                  </a:lnTo>
                  <a:lnTo>
                    <a:pt x="887461" y="840688"/>
                  </a:lnTo>
                  <a:lnTo>
                    <a:pt x="904959" y="799393"/>
                  </a:lnTo>
                  <a:lnTo>
                    <a:pt x="918409" y="756691"/>
                  </a:lnTo>
                  <a:lnTo>
                    <a:pt x="927725" y="712903"/>
                  </a:lnTo>
                  <a:lnTo>
                    <a:pt x="932822" y="668350"/>
                  </a:lnTo>
                  <a:lnTo>
                    <a:pt x="933618" y="623353"/>
                  </a:lnTo>
                  <a:lnTo>
                    <a:pt x="930027" y="578231"/>
                  </a:lnTo>
                  <a:lnTo>
                    <a:pt x="921965" y="533307"/>
                  </a:lnTo>
                  <a:lnTo>
                    <a:pt x="909347" y="488899"/>
                  </a:lnTo>
                  <a:lnTo>
                    <a:pt x="892089" y="445330"/>
                  </a:lnTo>
                  <a:lnTo>
                    <a:pt x="870107" y="402920"/>
                  </a:lnTo>
                  <a:lnTo>
                    <a:pt x="634764" y="0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24173" y="4582769"/>
              <a:ext cx="474479" cy="4739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019769" y="4578363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C9E26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5938511" y="4276774"/>
            <a:ext cx="653415" cy="31432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065" marR="5080">
              <a:lnSpc>
                <a:spcPts val="710"/>
              </a:lnSpc>
              <a:spcBef>
                <a:spcPts val="240"/>
              </a:spcBef>
            </a:pP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40">
                <a:latin typeface="Tahoma"/>
                <a:cs typeface="Tahoma"/>
              </a:rPr>
              <a:t>n  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65">
                <a:latin typeface="Tahoma"/>
                <a:cs typeface="Tahoma"/>
              </a:rPr>
              <a:t>2</a:t>
            </a:r>
            <a:r>
              <a:rPr dirty="0" sz="700" spc="-30">
                <a:latin typeface="Tahoma"/>
                <a:cs typeface="Tahoma"/>
              </a:rPr>
              <a:t>000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  </a:t>
            </a:r>
            <a:r>
              <a:rPr dirty="0" sz="700" spc="-35">
                <a:latin typeface="Tahoma"/>
                <a:cs typeface="Tahoma"/>
              </a:rPr>
              <a:t>biodiversité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7779176" y="3925454"/>
            <a:ext cx="890269" cy="941069"/>
            <a:chOff x="7779176" y="3925454"/>
            <a:chExt cx="890269" cy="941069"/>
          </a:xfrm>
        </p:grpSpPr>
        <p:sp>
          <p:nvSpPr>
            <p:cNvPr id="80" name="object 80"/>
            <p:cNvSpPr/>
            <p:nvPr/>
          </p:nvSpPr>
          <p:spPr>
            <a:xfrm>
              <a:off x="7779176" y="3925454"/>
              <a:ext cx="890269" cy="941069"/>
            </a:xfrm>
            <a:custGeom>
              <a:avLst/>
              <a:gdLst/>
              <a:ahLst/>
              <a:cxnLst/>
              <a:rect l="l" t="t" r="r" b="b"/>
              <a:pathLst>
                <a:path w="890270" h="941070">
                  <a:moveTo>
                    <a:pt x="58206" y="0"/>
                  </a:moveTo>
                  <a:lnTo>
                    <a:pt x="3392" y="441236"/>
                  </a:lnTo>
                  <a:lnTo>
                    <a:pt x="0" y="489634"/>
                  </a:lnTo>
                  <a:lnTo>
                    <a:pt x="1800" y="537154"/>
                  </a:lnTo>
                  <a:lnTo>
                    <a:pt x="8556" y="583491"/>
                  </a:lnTo>
                  <a:lnTo>
                    <a:pt x="20033" y="628345"/>
                  </a:lnTo>
                  <a:lnTo>
                    <a:pt x="35994" y="671411"/>
                  </a:lnTo>
                  <a:lnTo>
                    <a:pt x="56202" y="712388"/>
                  </a:lnTo>
                  <a:lnTo>
                    <a:pt x="80422" y="750973"/>
                  </a:lnTo>
                  <a:lnTo>
                    <a:pt x="108417" y="786863"/>
                  </a:lnTo>
                  <a:lnTo>
                    <a:pt x="139951" y="819756"/>
                  </a:lnTo>
                  <a:lnTo>
                    <a:pt x="174787" y="849350"/>
                  </a:lnTo>
                  <a:lnTo>
                    <a:pt x="212689" y="875341"/>
                  </a:lnTo>
                  <a:lnTo>
                    <a:pt x="253421" y="897428"/>
                  </a:lnTo>
                  <a:lnTo>
                    <a:pt x="296747" y="915307"/>
                  </a:lnTo>
                  <a:lnTo>
                    <a:pt x="342430" y="928677"/>
                  </a:lnTo>
                  <a:lnTo>
                    <a:pt x="390234" y="937234"/>
                  </a:lnTo>
                  <a:lnTo>
                    <a:pt x="438681" y="940613"/>
                  </a:lnTo>
                  <a:lnTo>
                    <a:pt x="486247" y="938808"/>
                  </a:lnTo>
                  <a:lnTo>
                    <a:pt x="532629" y="932053"/>
                  </a:lnTo>
                  <a:lnTo>
                    <a:pt x="577526" y="920584"/>
                  </a:lnTo>
                  <a:lnTo>
                    <a:pt x="620633" y="904638"/>
                  </a:lnTo>
                  <a:lnTo>
                    <a:pt x="661649" y="884450"/>
                  </a:lnTo>
                  <a:lnTo>
                    <a:pt x="700270" y="860255"/>
                  </a:lnTo>
                  <a:lnTo>
                    <a:pt x="736194" y="832290"/>
                  </a:lnTo>
                  <a:lnTo>
                    <a:pt x="769118" y="800790"/>
                  </a:lnTo>
                  <a:lnTo>
                    <a:pt x="798739" y="765991"/>
                  </a:lnTo>
                  <a:lnTo>
                    <a:pt x="824754" y="728129"/>
                  </a:lnTo>
                  <a:lnTo>
                    <a:pt x="846861" y="687439"/>
                  </a:lnTo>
                  <a:lnTo>
                    <a:pt x="864757" y="644157"/>
                  </a:lnTo>
                  <a:lnTo>
                    <a:pt x="878138" y="598519"/>
                  </a:lnTo>
                  <a:lnTo>
                    <a:pt x="886703" y="550760"/>
                  </a:lnTo>
                  <a:lnTo>
                    <a:pt x="890082" y="502359"/>
                  </a:lnTo>
                  <a:lnTo>
                    <a:pt x="888273" y="454838"/>
                  </a:lnTo>
                  <a:lnTo>
                    <a:pt x="881510" y="408499"/>
                  </a:lnTo>
                  <a:lnTo>
                    <a:pt x="870029" y="363644"/>
                  </a:lnTo>
                  <a:lnTo>
                    <a:pt x="854068" y="320577"/>
                  </a:lnTo>
                  <a:lnTo>
                    <a:pt x="833860" y="279599"/>
                  </a:lnTo>
                  <a:lnTo>
                    <a:pt x="809643" y="241014"/>
                  </a:lnTo>
                  <a:lnTo>
                    <a:pt x="781652" y="205124"/>
                  </a:lnTo>
                  <a:lnTo>
                    <a:pt x="750122" y="172231"/>
                  </a:lnTo>
                  <a:lnTo>
                    <a:pt x="715291" y="142638"/>
                  </a:lnTo>
                  <a:lnTo>
                    <a:pt x="677394" y="116648"/>
                  </a:lnTo>
                  <a:lnTo>
                    <a:pt x="636666" y="94562"/>
                  </a:lnTo>
                  <a:lnTo>
                    <a:pt x="593344" y="76684"/>
                  </a:lnTo>
                  <a:lnTo>
                    <a:pt x="547664" y="63317"/>
                  </a:lnTo>
                  <a:lnTo>
                    <a:pt x="499861" y="54762"/>
                  </a:lnTo>
                  <a:lnTo>
                    <a:pt x="58206" y="0"/>
                  </a:lnTo>
                  <a:close/>
                </a:path>
              </a:pathLst>
            </a:custGeom>
            <a:solidFill>
              <a:srgbClr val="DFF4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24520" y="3983278"/>
              <a:ext cx="452310" cy="45171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020402" y="3979079"/>
              <a:ext cx="461009" cy="460375"/>
            </a:xfrm>
            <a:custGeom>
              <a:avLst/>
              <a:gdLst/>
              <a:ahLst/>
              <a:cxnLst/>
              <a:rect l="l" t="t" r="r" b="b"/>
              <a:pathLst>
                <a:path w="461009" h="460375">
                  <a:moveTo>
                    <a:pt x="230276" y="0"/>
                  </a:moveTo>
                  <a:lnTo>
                    <a:pt x="183926" y="4682"/>
                  </a:lnTo>
                  <a:lnTo>
                    <a:pt x="140728" y="18107"/>
                  </a:lnTo>
                  <a:lnTo>
                    <a:pt x="101616" y="39343"/>
                  </a:lnTo>
                  <a:lnTo>
                    <a:pt x="67522" y="67457"/>
                  </a:lnTo>
                  <a:lnTo>
                    <a:pt x="39381" y="101518"/>
                  </a:lnTo>
                  <a:lnTo>
                    <a:pt x="18124" y="140594"/>
                  </a:lnTo>
                  <a:lnTo>
                    <a:pt x="4686" y="183752"/>
                  </a:lnTo>
                  <a:lnTo>
                    <a:pt x="0" y="230060"/>
                  </a:lnTo>
                  <a:lnTo>
                    <a:pt x="4686" y="276364"/>
                  </a:lnTo>
                  <a:lnTo>
                    <a:pt x="18124" y="319519"/>
                  </a:lnTo>
                  <a:lnTo>
                    <a:pt x="39381" y="358592"/>
                  </a:lnTo>
                  <a:lnTo>
                    <a:pt x="67522" y="392652"/>
                  </a:lnTo>
                  <a:lnTo>
                    <a:pt x="101616" y="420765"/>
                  </a:lnTo>
                  <a:lnTo>
                    <a:pt x="140728" y="442001"/>
                  </a:lnTo>
                  <a:lnTo>
                    <a:pt x="183926" y="455426"/>
                  </a:lnTo>
                  <a:lnTo>
                    <a:pt x="230276" y="460108"/>
                  </a:lnTo>
                  <a:lnTo>
                    <a:pt x="276626" y="455426"/>
                  </a:lnTo>
                  <a:lnTo>
                    <a:pt x="288530" y="451726"/>
                  </a:lnTo>
                  <a:lnTo>
                    <a:pt x="230276" y="451726"/>
                  </a:lnTo>
                  <a:lnTo>
                    <a:pt x="185618" y="447214"/>
                  </a:lnTo>
                  <a:lnTo>
                    <a:pt x="143997" y="434278"/>
                  </a:lnTo>
                  <a:lnTo>
                    <a:pt x="106313" y="413817"/>
                  </a:lnTo>
                  <a:lnTo>
                    <a:pt x="73464" y="386727"/>
                  </a:lnTo>
                  <a:lnTo>
                    <a:pt x="46350" y="353909"/>
                  </a:lnTo>
                  <a:lnTo>
                    <a:pt x="25870" y="316259"/>
                  </a:lnTo>
                  <a:lnTo>
                    <a:pt x="12923" y="274677"/>
                  </a:lnTo>
                  <a:lnTo>
                    <a:pt x="8407" y="230060"/>
                  </a:lnTo>
                  <a:lnTo>
                    <a:pt x="12923" y="185440"/>
                  </a:lnTo>
                  <a:lnTo>
                    <a:pt x="25870" y="143856"/>
                  </a:lnTo>
                  <a:lnTo>
                    <a:pt x="46350" y="106206"/>
                  </a:lnTo>
                  <a:lnTo>
                    <a:pt x="73464" y="73388"/>
                  </a:lnTo>
                  <a:lnTo>
                    <a:pt x="106313" y="46300"/>
                  </a:lnTo>
                  <a:lnTo>
                    <a:pt x="143997" y="25840"/>
                  </a:lnTo>
                  <a:lnTo>
                    <a:pt x="185618" y="12905"/>
                  </a:lnTo>
                  <a:lnTo>
                    <a:pt x="230276" y="8394"/>
                  </a:lnTo>
                  <a:lnTo>
                    <a:pt x="288571" y="8394"/>
                  </a:lnTo>
                  <a:lnTo>
                    <a:pt x="276626" y="4682"/>
                  </a:lnTo>
                  <a:lnTo>
                    <a:pt x="230276" y="0"/>
                  </a:lnTo>
                  <a:close/>
                </a:path>
                <a:path w="461009" h="460375">
                  <a:moveTo>
                    <a:pt x="288571" y="8394"/>
                  </a:moveTo>
                  <a:lnTo>
                    <a:pt x="230276" y="8394"/>
                  </a:lnTo>
                  <a:lnTo>
                    <a:pt x="274934" y="12905"/>
                  </a:lnTo>
                  <a:lnTo>
                    <a:pt x="316555" y="25840"/>
                  </a:lnTo>
                  <a:lnTo>
                    <a:pt x="354239" y="46300"/>
                  </a:lnTo>
                  <a:lnTo>
                    <a:pt x="387088" y="73388"/>
                  </a:lnTo>
                  <a:lnTo>
                    <a:pt x="414202" y="106206"/>
                  </a:lnTo>
                  <a:lnTo>
                    <a:pt x="434682" y="143856"/>
                  </a:lnTo>
                  <a:lnTo>
                    <a:pt x="447629" y="185440"/>
                  </a:lnTo>
                  <a:lnTo>
                    <a:pt x="452145" y="230060"/>
                  </a:lnTo>
                  <a:lnTo>
                    <a:pt x="447629" y="274677"/>
                  </a:lnTo>
                  <a:lnTo>
                    <a:pt x="434682" y="316259"/>
                  </a:lnTo>
                  <a:lnTo>
                    <a:pt x="414202" y="353909"/>
                  </a:lnTo>
                  <a:lnTo>
                    <a:pt x="387088" y="386727"/>
                  </a:lnTo>
                  <a:lnTo>
                    <a:pt x="354239" y="413817"/>
                  </a:lnTo>
                  <a:lnTo>
                    <a:pt x="316555" y="434278"/>
                  </a:lnTo>
                  <a:lnTo>
                    <a:pt x="274934" y="447214"/>
                  </a:lnTo>
                  <a:lnTo>
                    <a:pt x="230276" y="451726"/>
                  </a:lnTo>
                  <a:lnTo>
                    <a:pt x="288530" y="451726"/>
                  </a:lnTo>
                  <a:lnTo>
                    <a:pt x="358932" y="420765"/>
                  </a:lnTo>
                  <a:lnTo>
                    <a:pt x="393023" y="392652"/>
                  </a:lnTo>
                  <a:lnTo>
                    <a:pt x="421162" y="358592"/>
                  </a:lnTo>
                  <a:lnTo>
                    <a:pt x="442417" y="319519"/>
                  </a:lnTo>
                  <a:lnTo>
                    <a:pt x="455853" y="276364"/>
                  </a:lnTo>
                  <a:lnTo>
                    <a:pt x="460540" y="230060"/>
                  </a:lnTo>
                  <a:lnTo>
                    <a:pt x="455853" y="183752"/>
                  </a:lnTo>
                  <a:lnTo>
                    <a:pt x="442417" y="140594"/>
                  </a:lnTo>
                  <a:lnTo>
                    <a:pt x="421162" y="101518"/>
                  </a:lnTo>
                  <a:lnTo>
                    <a:pt x="393023" y="67457"/>
                  </a:lnTo>
                  <a:lnTo>
                    <a:pt x="358932" y="39343"/>
                  </a:lnTo>
                  <a:lnTo>
                    <a:pt x="319822" y="18107"/>
                  </a:lnTo>
                  <a:lnTo>
                    <a:pt x="288571" y="8394"/>
                  </a:lnTo>
                  <a:close/>
                </a:path>
              </a:pathLst>
            </a:custGeom>
            <a:solidFill>
              <a:srgbClr val="F2D4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 txBox="1"/>
          <p:nvPr/>
        </p:nvSpPr>
        <p:spPr>
          <a:xfrm>
            <a:off x="7781301" y="4394879"/>
            <a:ext cx="893444" cy="3181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795"/>
              </a:lnSpc>
              <a:spcBef>
                <a:spcPts val="90"/>
              </a:spcBef>
            </a:pPr>
            <a:r>
              <a:rPr dirty="0" sz="700" spc="55">
                <a:latin typeface="Tahoma"/>
                <a:cs typeface="Tahoma"/>
              </a:rPr>
              <a:t>J</a:t>
            </a:r>
            <a:r>
              <a:rPr dirty="0" sz="700" spc="-40">
                <a:latin typeface="Tahoma"/>
                <a:cs typeface="Tahoma"/>
              </a:rPr>
              <a:t>e</a:t>
            </a:r>
            <a:r>
              <a:rPr dirty="0" sz="700" spc="-45">
                <a:latin typeface="Tahoma"/>
                <a:cs typeface="Tahoma"/>
              </a:rPr>
              <a:t>a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10">
                <a:latin typeface="Tahoma"/>
                <a:cs typeface="Tahoma"/>
              </a:rPr>
              <a:t>-</a:t>
            </a:r>
            <a:r>
              <a:rPr dirty="0" sz="700" spc="-25">
                <a:latin typeface="Tahoma"/>
                <a:cs typeface="Tahoma"/>
              </a:rPr>
              <a:t>P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15">
                <a:latin typeface="Tahoma"/>
                <a:cs typeface="Tahoma"/>
              </a:rPr>
              <a:t>l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45">
                <a:latin typeface="Tahoma"/>
                <a:cs typeface="Tahoma"/>
              </a:rPr>
              <a:t>pp</a:t>
            </a:r>
            <a:r>
              <a:rPr dirty="0" sz="700" spc="-40">
                <a:latin typeface="Tahoma"/>
                <a:cs typeface="Tahoma"/>
              </a:rPr>
              <a:t>e</a:t>
            </a:r>
            <a:r>
              <a:rPr dirty="0" sz="700" spc="-85">
                <a:latin typeface="Tahoma"/>
                <a:cs typeface="Tahoma"/>
              </a:rPr>
              <a:t> </a:t>
            </a:r>
            <a:r>
              <a:rPr dirty="0" sz="700" spc="-105">
                <a:latin typeface="Tahoma"/>
                <a:cs typeface="Tahoma"/>
              </a:rPr>
              <a:t>W</a:t>
            </a:r>
            <a:r>
              <a:rPr dirty="0" sz="700" spc="-95">
                <a:latin typeface="Tahoma"/>
                <a:cs typeface="Tahoma"/>
              </a:rPr>
              <a:t>I</a:t>
            </a:r>
            <a:r>
              <a:rPr dirty="0" sz="700" spc="-15">
                <a:latin typeface="Tahoma"/>
                <a:cs typeface="Tahoma"/>
              </a:rPr>
              <a:t>LL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75">
                <a:latin typeface="Tahoma"/>
                <a:cs typeface="Tahoma"/>
              </a:rPr>
              <a:t>U</a:t>
            </a:r>
            <a:r>
              <a:rPr dirty="0" sz="700" spc="-110">
                <a:latin typeface="Tahoma"/>
                <a:cs typeface="Tahoma"/>
              </a:rPr>
              <a:t>M</a:t>
            </a:r>
            <a:r>
              <a:rPr dirty="0" sz="700" spc="-40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  <a:p>
            <a:pPr marL="119380" marR="52069" indent="177800">
              <a:lnSpc>
                <a:spcPts val="720"/>
              </a:lnSpc>
              <a:spcBef>
                <a:spcPts val="80"/>
              </a:spcBef>
            </a:pPr>
            <a:r>
              <a:rPr dirty="0" sz="700" spc="-45">
                <a:latin typeface="Tahoma"/>
                <a:cs typeface="Tahoma"/>
              </a:rPr>
              <a:t>Médiateur 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T</a:t>
            </a:r>
            <a:r>
              <a:rPr dirty="0" sz="700" spc="-35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75">
                <a:latin typeface="Tahoma"/>
                <a:cs typeface="Tahoma"/>
              </a:rPr>
              <a:t>m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5">
                <a:latin typeface="Tahoma"/>
                <a:cs typeface="Tahoma"/>
              </a:rPr>
              <a:t>V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35">
                <a:latin typeface="Tahoma"/>
                <a:cs typeface="Tahoma"/>
              </a:rPr>
              <a:t>r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B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60">
                <a:latin typeface="Tahoma"/>
                <a:cs typeface="Tahoma"/>
              </a:rPr>
              <a:t>u</a:t>
            </a:r>
            <a:r>
              <a:rPr dirty="0" sz="700" spc="-45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198032" y="3328482"/>
            <a:ext cx="1838960" cy="907415"/>
            <a:chOff x="6198032" y="3328482"/>
            <a:chExt cx="1838960" cy="907415"/>
          </a:xfrm>
        </p:grpSpPr>
        <p:sp>
          <p:nvSpPr>
            <p:cNvPr id="85" name="object 85"/>
            <p:cNvSpPr/>
            <p:nvPr/>
          </p:nvSpPr>
          <p:spPr>
            <a:xfrm>
              <a:off x="6198032" y="3328482"/>
              <a:ext cx="1838960" cy="907415"/>
            </a:xfrm>
            <a:custGeom>
              <a:avLst/>
              <a:gdLst/>
              <a:ahLst/>
              <a:cxnLst/>
              <a:rect l="l" t="t" r="r" b="b"/>
              <a:pathLst>
                <a:path w="1838959" h="907414">
                  <a:moveTo>
                    <a:pt x="919314" y="0"/>
                  </a:moveTo>
                  <a:lnTo>
                    <a:pt x="874204" y="544"/>
                  </a:lnTo>
                  <a:lnTo>
                    <a:pt x="829208" y="2184"/>
                  </a:lnTo>
                  <a:lnTo>
                    <a:pt x="784425" y="4910"/>
                  </a:lnTo>
                  <a:lnTo>
                    <a:pt x="739965" y="8712"/>
                  </a:lnTo>
                  <a:lnTo>
                    <a:pt x="695940" y="13593"/>
                  </a:lnTo>
                  <a:lnTo>
                    <a:pt x="652449" y="19532"/>
                  </a:lnTo>
                  <a:lnTo>
                    <a:pt x="609609" y="26517"/>
                  </a:lnTo>
                  <a:lnTo>
                    <a:pt x="567512" y="34531"/>
                  </a:lnTo>
                  <a:lnTo>
                    <a:pt x="526256" y="43559"/>
                  </a:lnTo>
                  <a:lnTo>
                    <a:pt x="485952" y="53568"/>
                  </a:lnTo>
                  <a:lnTo>
                    <a:pt x="446690" y="64544"/>
                  </a:lnTo>
                  <a:lnTo>
                    <a:pt x="408571" y="76454"/>
                  </a:lnTo>
                  <a:lnTo>
                    <a:pt x="371681" y="89276"/>
                  </a:lnTo>
                  <a:lnTo>
                    <a:pt x="336105" y="102984"/>
                  </a:lnTo>
                  <a:lnTo>
                    <a:pt x="285417" y="125103"/>
                  </a:lnTo>
                  <a:lnTo>
                    <a:pt x="238145" y="149004"/>
                  </a:lnTo>
                  <a:lnTo>
                    <a:pt x="194569" y="174561"/>
                  </a:lnTo>
                  <a:lnTo>
                    <a:pt x="154927" y="201625"/>
                  </a:lnTo>
                  <a:lnTo>
                    <a:pt x="119431" y="230055"/>
                  </a:lnTo>
                  <a:lnTo>
                    <a:pt x="88261" y="259703"/>
                  </a:lnTo>
                  <a:lnTo>
                    <a:pt x="61597" y="290402"/>
                  </a:lnTo>
                  <a:lnTo>
                    <a:pt x="39585" y="321983"/>
                  </a:lnTo>
                  <a:lnTo>
                    <a:pt x="17665" y="365163"/>
                  </a:lnTo>
                  <a:lnTo>
                    <a:pt x="4419" y="409206"/>
                  </a:lnTo>
                  <a:lnTo>
                    <a:pt x="0" y="453682"/>
                  </a:lnTo>
                  <a:lnTo>
                    <a:pt x="276" y="464819"/>
                  </a:lnTo>
                  <a:lnTo>
                    <a:pt x="6910" y="509212"/>
                  </a:lnTo>
                  <a:lnTo>
                    <a:pt x="22337" y="553082"/>
                  </a:lnTo>
                  <a:lnTo>
                    <a:pt x="46400" y="595988"/>
                  </a:lnTo>
                  <a:lnTo>
                    <a:pt x="69977" y="627291"/>
                  </a:lnTo>
                  <a:lnTo>
                    <a:pt x="98155" y="657650"/>
                  </a:lnTo>
                  <a:lnTo>
                    <a:pt x="130789" y="686912"/>
                  </a:lnTo>
                  <a:lnTo>
                    <a:pt x="167695" y="714911"/>
                  </a:lnTo>
                  <a:lnTo>
                    <a:pt x="208673" y="741489"/>
                  </a:lnTo>
                  <a:lnTo>
                    <a:pt x="253498" y="766501"/>
                  </a:lnTo>
                  <a:lnTo>
                    <a:pt x="301942" y="789830"/>
                  </a:lnTo>
                  <a:lnTo>
                    <a:pt x="353729" y="811337"/>
                  </a:lnTo>
                  <a:lnTo>
                    <a:pt x="389962" y="824596"/>
                  </a:lnTo>
                  <a:lnTo>
                    <a:pt x="427488" y="836971"/>
                  </a:lnTo>
                  <a:lnTo>
                    <a:pt x="466178" y="848415"/>
                  </a:lnTo>
                  <a:lnTo>
                    <a:pt x="505986" y="858914"/>
                  </a:lnTo>
                  <a:lnTo>
                    <a:pt x="546763" y="868431"/>
                  </a:lnTo>
                  <a:lnTo>
                    <a:pt x="588466" y="876956"/>
                  </a:lnTo>
                  <a:lnTo>
                    <a:pt x="630937" y="884453"/>
                  </a:lnTo>
                  <a:lnTo>
                    <a:pt x="674128" y="890924"/>
                  </a:lnTo>
                  <a:lnTo>
                    <a:pt x="717886" y="896334"/>
                  </a:lnTo>
                  <a:lnTo>
                    <a:pt x="762153" y="900677"/>
                  </a:lnTo>
                  <a:lnTo>
                    <a:pt x="806777" y="903943"/>
                  </a:lnTo>
                  <a:lnTo>
                    <a:pt x="851692" y="906124"/>
                  </a:lnTo>
                  <a:lnTo>
                    <a:pt x="896745" y="907215"/>
                  </a:lnTo>
                  <a:lnTo>
                    <a:pt x="919314" y="907351"/>
                  </a:lnTo>
                  <a:lnTo>
                    <a:pt x="941884" y="907215"/>
                  </a:lnTo>
                  <a:lnTo>
                    <a:pt x="986937" y="906124"/>
                  </a:lnTo>
                  <a:lnTo>
                    <a:pt x="1031857" y="903943"/>
                  </a:lnTo>
                  <a:lnTo>
                    <a:pt x="1076477" y="900677"/>
                  </a:lnTo>
                  <a:lnTo>
                    <a:pt x="1120743" y="896334"/>
                  </a:lnTo>
                  <a:lnTo>
                    <a:pt x="1164501" y="890924"/>
                  </a:lnTo>
                  <a:lnTo>
                    <a:pt x="1207697" y="884453"/>
                  </a:lnTo>
                  <a:lnTo>
                    <a:pt x="1250164" y="876956"/>
                  </a:lnTo>
                  <a:lnTo>
                    <a:pt x="1291865" y="868431"/>
                  </a:lnTo>
                  <a:lnTo>
                    <a:pt x="1332643" y="858914"/>
                  </a:lnTo>
                  <a:lnTo>
                    <a:pt x="1372450" y="848415"/>
                  </a:lnTo>
                  <a:lnTo>
                    <a:pt x="1411141" y="836971"/>
                  </a:lnTo>
                  <a:lnTo>
                    <a:pt x="1448667" y="824596"/>
                  </a:lnTo>
                  <a:lnTo>
                    <a:pt x="1484900" y="811337"/>
                  </a:lnTo>
                  <a:lnTo>
                    <a:pt x="1536693" y="789830"/>
                  </a:lnTo>
                  <a:lnTo>
                    <a:pt x="1585136" y="766501"/>
                  </a:lnTo>
                  <a:lnTo>
                    <a:pt x="1629956" y="741489"/>
                  </a:lnTo>
                  <a:lnTo>
                    <a:pt x="1670934" y="714911"/>
                  </a:lnTo>
                  <a:lnTo>
                    <a:pt x="1707840" y="686912"/>
                  </a:lnTo>
                  <a:lnTo>
                    <a:pt x="1740474" y="657650"/>
                  </a:lnTo>
                  <a:lnTo>
                    <a:pt x="1768652" y="627291"/>
                  </a:lnTo>
                  <a:lnTo>
                    <a:pt x="1792228" y="595988"/>
                  </a:lnTo>
                  <a:lnTo>
                    <a:pt x="1816292" y="553082"/>
                  </a:lnTo>
                  <a:lnTo>
                    <a:pt x="1831719" y="509212"/>
                  </a:lnTo>
                  <a:lnTo>
                    <a:pt x="1838353" y="464819"/>
                  </a:lnTo>
                  <a:lnTo>
                    <a:pt x="1838629" y="453682"/>
                  </a:lnTo>
                  <a:lnTo>
                    <a:pt x="1838353" y="442544"/>
                  </a:lnTo>
                  <a:lnTo>
                    <a:pt x="1831719" y="398138"/>
                  </a:lnTo>
                  <a:lnTo>
                    <a:pt x="1816292" y="354269"/>
                  </a:lnTo>
                  <a:lnTo>
                    <a:pt x="1792228" y="311362"/>
                  </a:lnTo>
                  <a:lnTo>
                    <a:pt x="1768652" y="280060"/>
                  </a:lnTo>
                  <a:lnTo>
                    <a:pt x="1740474" y="249701"/>
                  </a:lnTo>
                  <a:lnTo>
                    <a:pt x="1707840" y="220438"/>
                  </a:lnTo>
                  <a:lnTo>
                    <a:pt x="1670934" y="192440"/>
                  </a:lnTo>
                  <a:lnTo>
                    <a:pt x="1629956" y="165862"/>
                  </a:lnTo>
                  <a:lnTo>
                    <a:pt x="1585136" y="140849"/>
                  </a:lnTo>
                  <a:lnTo>
                    <a:pt x="1536693" y="117527"/>
                  </a:lnTo>
                  <a:lnTo>
                    <a:pt x="1484900" y="96018"/>
                  </a:lnTo>
                  <a:lnTo>
                    <a:pt x="1448667" y="82754"/>
                  </a:lnTo>
                  <a:lnTo>
                    <a:pt x="1411141" y="70381"/>
                  </a:lnTo>
                  <a:lnTo>
                    <a:pt x="1372450" y="58941"/>
                  </a:lnTo>
                  <a:lnTo>
                    <a:pt x="1332643" y="48441"/>
                  </a:lnTo>
                  <a:lnTo>
                    <a:pt x="1291865" y="38922"/>
                  </a:lnTo>
                  <a:lnTo>
                    <a:pt x="1250164" y="30394"/>
                  </a:lnTo>
                  <a:lnTo>
                    <a:pt x="1207697" y="22897"/>
                  </a:lnTo>
                  <a:lnTo>
                    <a:pt x="1164501" y="16429"/>
                  </a:lnTo>
                  <a:lnTo>
                    <a:pt x="1120743" y="11022"/>
                  </a:lnTo>
                  <a:lnTo>
                    <a:pt x="1076477" y="6676"/>
                  </a:lnTo>
                  <a:lnTo>
                    <a:pt x="1031857" y="3413"/>
                  </a:lnTo>
                  <a:lnTo>
                    <a:pt x="986937" y="1226"/>
                  </a:lnTo>
                  <a:lnTo>
                    <a:pt x="941884" y="135"/>
                  </a:lnTo>
                  <a:lnTo>
                    <a:pt x="919314" y="0"/>
                  </a:lnTo>
                  <a:close/>
                </a:path>
              </a:pathLst>
            </a:custGeom>
            <a:solidFill>
              <a:srgbClr val="C9E2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94335" y="3654234"/>
              <a:ext cx="474560" cy="47395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390012" y="3649834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C9E26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/>
          <p:cNvSpPr txBox="1"/>
          <p:nvPr/>
        </p:nvSpPr>
        <p:spPr>
          <a:xfrm>
            <a:off x="5944401" y="3343324"/>
            <a:ext cx="1927860" cy="97853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447675" marR="5080" indent="621665">
              <a:lnSpc>
                <a:spcPts val="1030"/>
              </a:lnSpc>
              <a:spcBef>
                <a:spcPts val="300"/>
              </a:spcBef>
            </a:pPr>
            <a:r>
              <a:rPr dirty="0" sz="1000" spc="-30">
                <a:latin typeface="Tahoma"/>
                <a:cs typeface="Tahoma"/>
              </a:rPr>
              <a:t>Pôle 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B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r</a:t>
            </a:r>
            <a:r>
              <a:rPr dirty="0" sz="1000">
                <a:latin typeface="Tahoma"/>
                <a:cs typeface="Tahoma"/>
              </a:rPr>
              <a:t>s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é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-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80">
                <a:latin typeface="Tahoma"/>
                <a:cs typeface="Tahoma"/>
              </a:rPr>
              <a:t>m</a:t>
            </a:r>
            <a:r>
              <a:rPr dirty="0" sz="1000" spc="-40">
                <a:latin typeface="Tahoma"/>
                <a:cs typeface="Tahoma"/>
              </a:rPr>
              <a:t>é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60">
                <a:latin typeface="Tahoma"/>
                <a:cs typeface="Tahoma"/>
              </a:rPr>
              <a:t>g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80">
                <a:latin typeface="Tahoma"/>
                <a:cs typeface="Tahoma"/>
              </a:rPr>
              <a:t>m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5">
                <a:latin typeface="Tahoma"/>
                <a:cs typeface="Tahoma"/>
              </a:rPr>
              <a:t>t</a:t>
            </a:r>
            <a:endParaRPr sz="1000">
              <a:latin typeface="Tahoma"/>
              <a:cs typeface="Tahoma"/>
            </a:endParaRPr>
          </a:p>
          <a:p>
            <a:pPr marL="1042669">
              <a:lnSpc>
                <a:spcPct val="100000"/>
              </a:lnSpc>
              <a:spcBef>
                <a:spcPts val="430"/>
              </a:spcBef>
            </a:pP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45">
                <a:latin typeface="Tahoma"/>
                <a:cs typeface="Tahoma"/>
              </a:rPr>
              <a:t>nn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30">
                <a:latin typeface="Tahoma"/>
                <a:cs typeface="Tahoma"/>
              </a:rPr>
              <a:t>ë</a:t>
            </a:r>
            <a:r>
              <a:rPr dirty="0" sz="750" spc="-10">
                <a:latin typeface="Tahoma"/>
                <a:cs typeface="Tahoma"/>
              </a:rPr>
              <a:t>ll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100">
                <a:latin typeface="Tahoma"/>
                <a:cs typeface="Tahoma"/>
              </a:rPr>
              <a:t>M</a:t>
            </a:r>
            <a:r>
              <a:rPr dirty="0" sz="750" spc="-25">
                <a:latin typeface="Tahoma"/>
                <a:cs typeface="Tahoma"/>
              </a:rPr>
              <a:t>É</a:t>
            </a:r>
            <a:r>
              <a:rPr dirty="0" sz="750" spc="-55">
                <a:latin typeface="Tahoma"/>
                <a:cs typeface="Tahoma"/>
              </a:rPr>
              <a:t>Z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45">
                <a:latin typeface="Tahoma"/>
                <a:cs typeface="Tahoma"/>
              </a:rPr>
              <a:t>C</a:t>
            </a:r>
            <a:endParaRPr sz="750">
              <a:latin typeface="Tahoma"/>
              <a:cs typeface="Tahoma"/>
            </a:endParaRPr>
          </a:p>
          <a:p>
            <a:pPr algn="ctr" marL="984885" marR="136525" indent="-19050">
              <a:lnSpc>
                <a:spcPct val="92400"/>
              </a:lnSpc>
              <a:spcBef>
                <a:spcPts val="240"/>
              </a:spcBef>
            </a:pPr>
            <a:r>
              <a:rPr dirty="0" sz="700" spc="-185" b="1">
                <a:latin typeface="Tahoma"/>
                <a:cs typeface="Tahoma"/>
              </a:rPr>
              <a:t>R</a:t>
            </a:r>
            <a:r>
              <a:rPr dirty="0" sz="700" spc="-114" b="1">
                <a:latin typeface="Tahoma"/>
                <a:cs typeface="Tahoma"/>
              </a:rPr>
              <a:t>e</a:t>
            </a:r>
            <a:r>
              <a:rPr dirty="0" sz="700" spc="-80" b="1">
                <a:latin typeface="Tahoma"/>
                <a:cs typeface="Tahoma"/>
              </a:rPr>
              <a:t>s</a:t>
            </a:r>
            <a:r>
              <a:rPr dirty="0" sz="700" spc="-130" b="1">
                <a:latin typeface="Tahoma"/>
                <a:cs typeface="Tahoma"/>
              </a:rPr>
              <a:t>p</a:t>
            </a:r>
            <a:r>
              <a:rPr dirty="0" sz="700" spc="-125" b="1">
                <a:latin typeface="Tahoma"/>
                <a:cs typeface="Tahoma"/>
              </a:rPr>
              <a:t>o</a:t>
            </a:r>
            <a:r>
              <a:rPr dirty="0" sz="700" spc="-140" b="1">
                <a:latin typeface="Tahoma"/>
                <a:cs typeface="Tahoma"/>
              </a:rPr>
              <a:t>n</a:t>
            </a:r>
            <a:r>
              <a:rPr dirty="0" sz="700" spc="-80" b="1">
                <a:latin typeface="Tahoma"/>
                <a:cs typeface="Tahoma"/>
              </a:rPr>
              <a:t>s</a:t>
            </a:r>
            <a:r>
              <a:rPr dirty="0" sz="700" spc="-114" b="1">
                <a:latin typeface="Tahoma"/>
                <a:cs typeface="Tahoma"/>
              </a:rPr>
              <a:t>a</a:t>
            </a:r>
            <a:r>
              <a:rPr dirty="0" sz="700" spc="-135" b="1">
                <a:latin typeface="Tahoma"/>
                <a:cs typeface="Tahoma"/>
              </a:rPr>
              <a:t>b</a:t>
            </a:r>
            <a:r>
              <a:rPr dirty="0" sz="700" spc="-70" b="1">
                <a:latin typeface="Tahoma"/>
                <a:cs typeface="Tahoma"/>
              </a:rPr>
              <a:t>l</a:t>
            </a:r>
            <a:r>
              <a:rPr dirty="0" sz="700" spc="-114" b="1">
                <a:latin typeface="Tahoma"/>
                <a:cs typeface="Tahoma"/>
              </a:rPr>
              <a:t>e</a:t>
            </a:r>
            <a:r>
              <a:rPr dirty="0" sz="700" spc="-65" b="1">
                <a:latin typeface="Tahoma"/>
                <a:cs typeface="Tahoma"/>
              </a:rPr>
              <a:t> </a:t>
            </a:r>
            <a:r>
              <a:rPr dirty="0" sz="700" spc="-130" b="1">
                <a:latin typeface="Tahoma"/>
                <a:cs typeface="Tahoma"/>
              </a:rPr>
              <a:t>d</a:t>
            </a:r>
            <a:r>
              <a:rPr dirty="0" sz="700" spc="-140" b="1">
                <a:latin typeface="Tahoma"/>
                <a:cs typeface="Tahoma"/>
              </a:rPr>
              <a:t>u</a:t>
            </a:r>
            <a:r>
              <a:rPr dirty="0" sz="700" spc="-65" b="1">
                <a:latin typeface="Tahoma"/>
                <a:cs typeface="Tahoma"/>
              </a:rPr>
              <a:t> </a:t>
            </a:r>
            <a:r>
              <a:rPr dirty="0" sz="700" spc="-140" b="1">
                <a:latin typeface="Tahoma"/>
                <a:cs typeface="Tahoma"/>
              </a:rPr>
              <a:t>P</a:t>
            </a:r>
            <a:r>
              <a:rPr dirty="0" sz="700" spc="-125" b="1">
                <a:latin typeface="Tahoma"/>
                <a:cs typeface="Tahoma"/>
              </a:rPr>
              <a:t>ô</a:t>
            </a:r>
            <a:r>
              <a:rPr dirty="0" sz="700" spc="-70" b="1">
                <a:latin typeface="Tahoma"/>
                <a:cs typeface="Tahoma"/>
              </a:rPr>
              <a:t>l</a:t>
            </a:r>
            <a:r>
              <a:rPr dirty="0" sz="700" spc="-75" b="1">
                <a:latin typeface="Tahoma"/>
                <a:cs typeface="Tahoma"/>
              </a:rPr>
              <a:t>e  </a:t>
            </a:r>
            <a:r>
              <a:rPr dirty="0" sz="700" spc="-11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b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70">
                <a:latin typeface="Tahoma"/>
                <a:cs typeface="Tahoma"/>
              </a:rPr>
              <a:t>v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  </a:t>
            </a:r>
            <a:r>
              <a:rPr dirty="0" sz="700" spc="-45">
                <a:latin typeface="Tahoma"/>
                <a:cs typeface="Tahoma"/>
              </a:rPr>
              <a:t>urbanisme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750" spc="-50">
                <a:latin typeface="Tahoma"/>
                <a:cs typeface="Tahoma"/>
              </a:rPr>
              <a:t>T</a:t>
            </a:r>
            <a:r>
              <a:rPr dirty="0" sz="750" spc="-45">
                <a:latin typeface="Tahoma"/>
                <a:cs typeface="Tahoma"/>
              </a:rPr>
              <a:t>h</a:t>
            </a:r>
            <a:r>
              <a:rPr dirty="0" sz="750" spc="-30">
                <a:latin typeface="Tahoma"/>
                <a:cs typeface="Tahoma"/>
              </a:rPr>
              <a:t>o</a:t>
            </a:r>
            <a:r>
              <a:rPr dirty="0" sz="750" spc="-60">
                <a:latin typeface="Tahoma"/>
                <a:cs typeface="Tahoma"/>
              </a:rPr>
              <a:t>m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>
                <a:latin typeface="Tahoma"/>
                <a:cs typeface="Tahoma"/>
              </a:rPr>
              <a:t>s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45">
                <a:latin typeface="Tahoma"/>
                <a:cs typeface="Tahoma"/>
              </a:rPr>
              <a:t>C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30">
                <a:latin typeface="Tahoma"/>
                <a:cs typeface="Tahoma"/>
              </a:rPr>
              <a:t>SS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50">
                <a:latin typeface="Tahoma"/>
                <a:cs typeface="Tahoma"/>
              </a:rPr>
              <a:t>N</a:t>
            </a:r>
            <a:endParaRPr sz="750">
              <a:latin typeface="Tahoma"/>
              <a:cs typeface="Tahoma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978742" y="1896349"/>
            <a:ext cx="1125855" cy="933450"/>
            <a:chOff x="978742" y="1896349"/>
            <a:chExt cx="1125855" cy="933450"/>
          </a:xfrm>
        </p:grpSpPr>
        <p:sp>
          <p:nvSpPr>
            <p:cNvPr id="90" name="object 90"/>
            <p:cNvSpPr/>
            <p:nvPr/>
          </p:nvSpPr>
          <p:spPr>
            <a:xfrm>
              <a:off x="978742" y="1896349"/>
              <a:ext cx="1125855" cy="933450"/>
            </a:xfrm>
            <a:custGeom>
              <a:avLst/>
              <a:gdLst/>
              <a:ahLst/>
              <a:cxnLst/>
              <a:rect l="l" t="t" r="r" b="b"/>
              <a:pathLst>
                <a:path w="1125855" h="933450">
                  <a:moveTo>
                    <a:pt x="475659" y="0"/>
                  </a:moveTo>
                  <a:lnTo>
                    <a:pt x="430868" y="1323"/>
                  </a:lnTo>
                  <a:lnTo>
                    <a:pt x="386406" y="6905"/>
                  </a:lnTo>
                  <a:lnTo>
                    <a:pt x="342604" y="16719"/>
                  </a:lnTo>
                  <a:lnTo>
                    <a:pt x="299794" y="30739"/>
                  </a:lnTo>
                  <a:lnTo>
                    <a:pt x="258307" y="48940"/>
                  </a:lnTo>
                  <a:lnTo>
                    <a:pt x="218473" y="71296"/>
                  </a:lnTo>
                  <a:lnTo>
                    <a:pt x="180624" y="97781"/>
                  </a:lnTo>
                  <a:lnTo>
                    <a:pt x="145091" y="128369"/>
                  </a:lnTo>
                  <a:lnTo>
                    <a:pt x="112206" y="163034"/>
                  </a:lnTo>
                  <a:lnTo>
                    <a:pt x="82983" y="200831"/>
                  </a:lnTo>
                  <a:lnTo>
                    <a:pt x="58201" y="240613"/>
                  </a:lnTo>
                  <a:lnTo>
                    <a:pt x="37833" y="282048"/>
                  </a:lnTo>
                  <a:lnTo>
                    <a:pt x="21855" y="324807"/>
                  </a:lnTo>
                  <a:lnTo>
                    <a:pt x="10240" y="368559"/>
                  </a:lnTo>
                  <a:lnTo>
                    <a:pt x="2964" y="412972"/>
                  </a:lnTo>
                  <a:lnTo>
                    <a:pt x="0" y="457717"/>
                  </a:lnTo>
                  <a:lnTo>
                    <a:pt x="1322" y="502464"/>
                  </a:lnTo>
                  <a:lnTo>
                    <a:pt x="6906" y="546880"/>
                  </a:lnTo>
                  <a:lnTo>
                    <a:pt x="16726" y="590637"/>
                  </a:lnTo>
                  <a:lnTo>
                    <a:pt x="30755" y="633403"/>
                  </a:lnTo>
                  <a:lnTo>
                    <a:pt x="48969" y="674848"/>
                  </a:lnTo>
                  <a:lnTo>
                    <a:pt x="71342" y="714641"/>
                  </a:lnTo>
                  <a:lnTo>
                    <a:pt x="97849" y="752452"/>
                  </a:lnTo>
                  <a:lnTo>
                    <a:pt x="128462" y="787950"/>
                  </a:lnTo>
                  <a:lnTo>
                    <a:pt x="163158" y="820805"/>
                  </a:lnTo>
                  <a:lnTo>
                    <a:pt x="200990" y="850001"/>
                  </a:lnTo>
                  <a:lnTo>
                    <a:pt x="240808" y="874761"/>
                  </a:lnTo>
                  <a:lnTo>
                    <a:pt x="282282" y="895110"/>
                  </a:lnTo>
                  <a:lnTo>
                    <a:pt x="325081" y="911075"/>
                  </a:lnTo>
                  <a:lnTo>
                    <a:pt x="368873" y="922679"/>
                  </a:lnTo>
                  <a:lnTo>
                    <a:pt x="413328" y="929949"/>
                  </a:lnTo>
                  <a:lnTo>
                    <a:pt x="458115" y="932911"/>
                  </a:lnTo>
                  <a:lnTo>
                    <a:pt x="502904" y="931590"/>
                  </a:lnTo>
                  <a:lnTo>
                    <a:pt x="547363" y="926012"/>
                  </a:lnTo>
                  <a:lnTo>
                    <a:pt x="591161" y="916201"/>
                  </a:lnTo>
                  <a:lnTo>
                    <a:pt x="633968" y="902185"/>
                  </a:lnTo>
                  <a:lnTo>
                    <a:pt x="675453" y="883988"/>
                  </a:lnTo>
                  <a:lnTo>
                    <a:pt x="715284" y="861635"/>
                  </a:lnTo>
                  <a:lnTo>
                    <a:pt x="753132" y="835154"/>
                  </a:lnTo>
                  <a:lnTo>
                    <a:pt x="788665" y="804568"/>
                  </a:lnTo>
                  <a:lnTo>
                    <a:pt x="821552" y="769903"/>
                  </a:lnTo>
                  <a:lnTo>
                    <a:pt x="1125259" y="415561"/>
                  </a:lnTo>
                  <a:lnTo>
                    <a:pt x="770599" y="112132"/>
                  </a:lnTo>
                  <a:lnTo>
                    <a:pt x="732776" y="82925"/>
                  </a:lnTo>
                  <a:lnTo>
                    <a:pt x="692963" y="58158"/>
                  </a:lnTo>
                  <a:lnTo>
                    <a:pt x="651493" y="37803"/>
                  </a:lnTo>
                  <a:lnTo>
                    <a:pt x="608697" y="21836"/>
                  </a:lnTo>
                  <a:lnTo>
                    <a:pt x="564905" y="10230"/>
                  </a:lnTo>
                  <a:lnTo>
                    <a:pt x="520448" y="2960"/>
                  </a:lnTo>
                  <a:lnTo>
                    <a:pt x="475659" y="0"/>
                  </a:lnTo>
                  <a:close/>
                </a:path>
              </a:pathLst>
            </a:custGeom>
            <a:solidFill>
              <a:srgbClr val="F2D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83487" y="1967598"/>
              <a:ext cx="474560" cy="47395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379165" y="1963195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0098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981456" y="2077685"/>
            <a:ext cx="898525" cy="635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5459" indent="58419">
              <a:lnSpc>
                <a:spcPct val="118400"/>
              </a:lnSpc>
              <a:spcBef>
                <a:spcPts val="95"/>
              </a:spcBef>
            </a:pPr>
            <a:r>
              <a:rPr dirty="0" sz="750" spc="-10">
                <a:latin typeface="Tahoma"/>
                <a:cs typeface="Tahoma"/>
              </a:rPr>
              <a:t>Julien </a:t>
            </a:r>
            <a:r>
              <a:rPr dirty="0" sz="750" spc="-5">
                <a:latin typeface="Tahoma"/>
                <a:cs typeface="Tahoma"/>
              </a:rPr>
              <a:t> </a:t>
            </a:r>
            <a:r>
              <a:rPr dirty="0" sz="750" spc="-50">
                <a:latin typeface="Tahoma"/>
                <a:cs typeface="Tahoma"/>
              </a:rPr>
              <a:t>N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30">
                <a:latin typeface="Tahoma"/>
                <a:cs typeface="Tahoma"/>
              </a:rPr>
              <a:t>B</a:t>
            </a:r>
            <a:r>
              <a:rPr dirty="0" sz="750">
                <a:latin typeface="Tahoma"/>
                <a:cs typeface="Tahoma"/>
              </a:rPr>
              <a:t>L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50">
                <a:latin typeface="Tahoma"/>
                <a:cs typeface="Tahoma"/>
              </a:rPr>
              <a:t>N</a:t>
            </a:r>
            <a:r>
              <a:rPr dirty="0" sz="750" spc="-45">
                <a:latin typeface="Tahoma"/>
                <a:cs typeface="Tahoma"/>
              </a:rPr>
              <a:t>C</a:t>
            </a:r>
            <a:endParaRPr sz="750">
              <a:latin typeface="Tahoma"/>
              <a:cs typeface="Tahoma"/>
            </a:endParaRPr>
          </a:p>
          <a:p>
            <a:pPr algn="ctr" marL="42545" marR="5080" indent="-635">
              <a:lnSpc>
                <a:spcPts val="710"/>
              </a:lnSpc>
              <a:spcBef>
                <a:spcPts val="545"/>
              </a:spcBef>
            </a:pP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40">
                <a:latin typeface="Tahoma"/>
                <a:cs typeface="Tahoma"/>
              </a:rPr>
              <a:t>n  </a:t>
            </a:r>
            <a:r>
              <a:rPr dirty="0" sz="700" spc="-70">
                <a:latin typeface="Tahoma"/>
                <a:cs typeface="Tahoma"/>
              </a:rPr>
              <a:t>V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10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0">
                <a:latin typeface="Tahoma"/>
                <a:cs typeface="Tahoma"/>
              </a:rPr>
              <a:t>q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35">
                <a:latin typeface="Tahoma"/>
                <a:cs typeface="Tahoma"/>
              </a:rPr>
              <a:t>e  e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55">
                <a:latin typeface="Tahoma"/>
                <a:cs typeface="Tahoma"/>
              </a:rPr>
              <a:t>b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45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936802" y="3023897"/>
            <a:ext cx="933450" cy="1105535"/>
            <a:chOff x="1936802" y="3023897"/>
            <a:chExt cx="933450" cy="1105535"/>
          </a:xfrm>
        </p:grpSpPr>
        <p:sp>
          <p:nvSpPr>
            <p:cNvPr id="95" name="object 95"/>
            <p:cNvSpPr/>
            <p:nvPr/>
          </p:nvSpPr>
          <p:spPr>
            <a:xfrm>
              <a:off x="1936802" y="3023897"/>
              <a:ext cx="933450" cy="1105535"/>
            </a:xfrm>
            <a:custGeom>
              <a:avLst/>
              <a:gdLst/>
              <a:ahLst/>
              <a:cxnLst/>
              <a:rect l="l" t="t" r="r" b="b"/>
              <a:pathLst>
                <a:path w="933450" h="1105535">
                  <a:moveTo>
                    <a:pt x="448879" y="0"/>
                  </a:moveTo>
                  <a:lnTo>
                    <a:pt x="403739" y="3887"/>
                  </a:lnTo>
                  <a:lnTo>
                    <a:pt x="358826" y="12241"/>
                  </a:lnTo>
                  <a:lnTo>
                    <a:pt x="314461" y="25142"/>
                  </a:lnTo>
                  <a:lnTo>
                    <a:pt x="270967" y="42673"/>
                  </a:lnTo>
                  <a:lnTo>
                    <a:pt x="228663" y="64917"/>
                  </a:lnTo>
                  <a:lnTo>
                    <a:pt x="188818" y="91304"/>
                  </a:lnTo>
                  <a:lnTo>
                    <a:pt x="152537" y="120999"/>
                  </a:lnTo>
                  <a:lnTo>
                    <a:pt x="119904" y="153679"/>
                  </a:lnTo>
                  <a:lnTo>
                    <a:pt x="91000" y="189023"/>
                  </a:lnTo>
                  <a:lnTo>
                    <a:pt x="65907" y="226711"/>
                  </a:lnTo>
                  <a:lnTo>
                    <a:pt x="44708" y="266421"/>
                  </a:lnTo>
                  <a:lnTo>
                    <a:pt x="27485" y="307832"/>
                  </a:lnTo>
                  <a:lnTo>
                    <a:pt x="14321" y="350622"/>
                  </a:lnTo>
                  <a:lnTo>
                    <a:pt x="5297" y="394471"/>
                  </a:lnTo>
                  <a:lnTo>
                    <a:pt x="496" y="439058"/>
                  </a:lnTo>
                  <a:lnTo>
                    <a:pt x="0" y="484060"/>
                  </a:lnTo>
                  <a:lnTo>
                    <a:pt x="3891" y="529157"/>
                  </a:lnTo>
                  <a:lnTo>
                    <a:pt x="12251" y="574028"/>
                  </a:lnTo>
                  <a:lnTo>
                    <a:pt x="25164" y="618351"/>
                  </a:lnTo>
                  <a:lnTo>
                    <a:pt x="42710" y="661805"/>
                  </a:lnTo>
                  <a:lnTo>
                    <a:pt x="64973" y="704070"/>
                  </a:lnTo>
                  <a:lnTo>
                    <a:pt x="302996" y="1105415"/>
                  </a:lnTo>
                  <a:lnTo>
                    <a:pt x="704723" y="867608"/>
                  </a:lnTo>
                  <a:lnTo>
                    <a:pt x="744575" y="841233"/>
                  </a:lnTo>
                  <a:lnTo>
                    <a:pt x="780860" y="811548"/>
                  </a:lnTo>
                  <a:lnTo>
                    <a:pt x="813497" y="778874"/>
                  </a:lnTo>
                  <a:lnTo>
                    <a:pt x="842403" y="743533"/>
                  </a:lnTo>
                  <a:lnTo>
                    <a:pt x="867496" y="705847"/>
                  </a:lnTo>
                  <a:lnTo>
                    <a:pt x="888695" y="666137"/>
                  </a:lnTo>
                  <a:lnTo>
                    <a:pt x="905917" y="624724"/>
                  </a:lnTo>
                  <a:lnTo>
                    <a:pt x="919080" y="581931"/>
                  </a:lnTo>
                  <a:lnTo>
                    <a:pt x="928102" y="538078"/>
                  </a:lnTo>
                  <a:lnTo>
                    <a:pt x="932901" y="493487"/>
                  </a:lnTo>
                  <a:lnTo>
                    <a:pt x="933394" y="448480"/>
                  </a:lnTo>
                  <a:lnTo>
                    <a:pt x="929501" y="403378"/>
                  </a:lnTo>
                  <a:lnTo>
                    <a:pt x="921138" y="358503"/>
                  </a:lnTo>
                  <a:lnTo>
                    <a:pt x="908224" y="314177"/>
                  </a:lnTo>
                  <a:lnTo>
                    <a:pt x="890676" y="270720"/>
                  </a:lnTo>
                  <a:lnTo>
                    <a:pt x="868413" y="228455"/>
                  </a:lnTo>
                  <a:lnTo>
                    <a:pt x="842002" y="188646"/>
                  </a:lnTo>
                  <a:lnTo>
                    <a:pt x="812281" y="152398"/>
                  </a:lnTo>
                  <a:lnTo>
                    <a:pt x="779571" y="119794"/>
                  </a:lnTo>
                  <a:lnTo>
                    <a:pt x="744194" y="90917"/>
                  </a:lnTo>
                  <a:lnTo>
                    <a:pt x="706471" y="65847"/>
                  </a:lnTo>
                  <a:lnTo>
                    <a:pt x="666723" y="44667"/>
                  </a:lnTo>
                  <a:lnTo>
                    <a:pt x="625274" y="27460"/>
                  </a:lnTo>
                  <a:lnTo>
                    <a:pt x="582443" y="14307"/>
                  </a:lnTo>
                  <a:lnTo>
                    <a:pt x="538552" y="5292"/>
                  </a:lnTo>
                  <a:lnTo>
                    <a:pt x="493924" y="495"/>
                  </a:lnTo>
                  <a:lnTo>
                    <a:pt x="448879" y="0"/>
                  </a:lnTo>
                  <a:close/>
                </a:path>
              </a:pathLst>
            </a:custGeom>
            <a:solidFill>
              <a:srgbClr val="8DE9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91169" y="3028861"/>
              <a:ext cx="474560" cy="47395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186842" y="3024458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1" y="13534"/>
                  </a:lnTo>
                  <a:lnTo>
                    <a:pt x="332131" y="27106"/>
                  </a:lnTo>
                  <a:lnTo>
                    <a:pt x="371673" y="48574"/>
                  </a:lnTo>
                  <a:lnTo>
                    <a:pt x="406141" y="76996"/>
                  </a:lnTo>
                  <a:lnTo>
                    <a:pt x="434592" y="111430"/>
                  </a:lnTo>
                  <a:lnTo>
                    <a:pt x="456083" y="150933"/>
                  </a:lnTo>
                  <a:lnTo>
                    <a:pt x="469669" y="194562"/>
                  </a:lnTo>
                  <a:lnTo>
                    <a:pt x="474408" y="241376"/>
                  </a:lnTo>
                  <a:lnTo>
                    <a:pt x="469669" y="288189"/>
                  </a:lnTo>
                  <a:lnTo>
                    <a:pt x="456083" y="331819"/>
                  </a:lnTo>
                  <a:lnTo>
                    <a:pt x="434592" y="371321"/>
                  </a:lnTo>
                  <a:lnTo>
                    <a:pt x="406141" y="405755"/>
                  </a:lnTo>
                  <a:lnTo>
                    <a:pt x="371673" y="434177"/>
                  </a:lnTo>
                  <a:lnTo>
                    <a:pt x="332131" y="455645"/>
                  </a:lnTo>
                  <a:lnTo>
                    <a:pt x="288461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8DE9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/>
          <p:cNvSpPr txBox="1"/>
          <p:nvPr/>
        </p:nvSpPr>
        <p:spPr>
          <a:xfrm>
            <a:off x="1998806" y="3479172"/>
            <a:ext cx="737870" cy="404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40970">
              <a:lnSpc>
                <a:spcPts val="890"/>
              </a:lnSpc>
              <a:spcBef>
                <a:spcPts val="120"/>
              </a:spcBef>
            </a:pPr>
            <a:r>
              <a:rPr dirty="0" sz="750" spc="-80">
                <a:latin typeface="Tahoma"/>
                <a:cs typeface="Tahoma"/>
              </a:rPr>
              <a:t>H</a:t>
            </a:r>
            <a:r>
              <a:rPr dirty="0" sz="750" spc="-45">
                <a:latin typeface="Tahoma"/>
                <a:cs typeface="Tahoma"/>
              </a:rPr>
              <a:t>u</a:t>
            </a:r>
            <a:r>
              <a:rPr dirty="0" sz="750" spc="-45">
                <a:latin typeface="Tahoma"/>
                <a:cs typeface="Tahoma"/>
              </a:rPr>
              <a:t>g</a:t>
            </a:r>
            <a:r>
              <a:rPr dirty="0" sz="750" spc="-30">
                <a:latin typeface="Tahoma"/>
                <a:cs typeface="Tahoma"/>
              </a:rPr>
              <a:t>o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60">
                <a:latin typeface="Tahoma"/>
                <a:cs typeface="Tahoma"/>
              </a:rPr>
              <a:t>R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30">
                <a:latin typeface="Tahoma"/>
                <a:cs typeface="Tahoma"/>
              </a:rPr>
              <a:t>B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 spc="-60">
                <a:latin typeface="Tahoma"/>
                <a:cs typeface="Tahoma"/>
              </a:rPr>
              <a:t>R</a:t>
            </a:r>
            <a:r>
              <a:rPr dirty="0" sz="750" spc="-50">
                <a:latin typeface="Tahoma"/>
                <a:cs typeface="Tahoma"/>
              </a:rPr>
              <a:t>T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ts val="720"/>
              </a:lnSpc>
            </a:pPr>
            <a:r>
              <a:rPr dirty="0" sz="700" spc="-95">
                <a:latin typeface="Tahoma"/>
                <a:cs typeface="Tahoma"/>
              </a:rPr>
              <a:t>A</a:t>
            </a:r>
            <a:r>
              <a:rPr dirty="0" sz="700" spc="-60">
                <a:latin typeface="Tahoma"/>
                <a:cs typeface="Tahoma"/>
              </a:rPr>
              <a:t>n</a:t>
            </a:r>
            <a:r>
              <a:rPr dirty="0" sz="700" spc="-5">
                <a:latin typeface="Tahoma"/>
                <a:cs typeface="Tahoma"/>
              </a:rPr>
              <a:t>i</a:t>
            </a:r>
            <a:r>
              <a:rPr dirty="0" sz="700" spc="-75">
                <a:latin typeface="Tahoma"/>
                <a:cs typeface="Tahoma"/>
              </a:rPr>
              <a:t>m</a:t>
            </a:r>
            <a:r>
              <a:rPr dirty="0" sz="700" spc="-60">
                <a:latin typeface="Tahoma"/>
                <a:cs typeface="Tahoma"/>
              </a:rPr>
              <a:t>a</a:t>
            </a:r>
            <a:r>
              <a:rPr dirty="0" sz="700" spc="-25">
                <a:latin typeface="Tahoma"/>
                <a:cs typeface="Tahoma"/>
              </a:rPr>
              <a:t>t</a:t>
            </a:r>
            <a:r>
              <a:rPr dirty="0" sz="700" spc="-50">
                <a:latin typeface="Tahoma"/>
                <a:cs typeface="Tahoma"/>
              </a:rPr>
              <a:t>e</a:t>
            </a:r>
            <a:r>
              <a:rPr dirty="0" sz="700" spc="-60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90">
                <a:latin typeface="Tahoma"/>
                <a:cs typeface="Tahoma"/>
              </a:rPr>
              <a:t> </a:t>
            </a:r>
            <a:r>
              <a:rPr dirty="0" sz="700" spc="-25">
                <a:latin typeface="Tahoma"/>
                <a:cs typeface="Tahoma"/>
              </a:rPr>
              <a:t>s</a:t>
            </a:r>
            <a:r>
              <a:rPr dirty="0" sz="700" spc="-60">
                <a:latin typeface="Tahoma"/>
                <a:cs typeface="Tahoma"/>
              </a:rPr>
              <a:t>a</a:t>
            </a:r>
            <a:r>
              <a:rPr dirty="0" sz="700" spc="-5">
                <a:latin typeface="Tahoma"/>
                <a:cs typeface="Tahoma"/>
              </a:rPr>
              <a:t>i</a:t>
            </a:r>
            <a:r>
              <a:rPr dirty="0" sz="700" spc="-25">
                <a:latin typeface="Tahoma"/>
                <a:cs typeface="Tahoma"/>
              </a:rPr>
              <a:t>s</a:t>
            </a:r>
            <a:r>
              <a:rPr dirty="0" sz="700" spc="-60">
                <a:latin typeface="Tahoma"/>
                <a:cs typeface="Tahoma"/>
              </a:rPr>
              <a:t>o</a:t>
            </a:r>
            <a:r>
              <a:rPr dirty="0" sz="700" spc="-60">
                <a:latin typeface="Tahoma"/>
                <a:cs typeface="Tahoma"/>
              </a:rPr>
              <a:t>nn</a:t>
            </a:r>
            <a:r>
              <a:rPr dirty="0" sz="700" spc="-5">
                <a:latin typeface="Tahoma"/>
                <a:cs typeface="Tahoma"/>
              </a:rPr>
              <a:t>i</a:t>
            </a:r>
            <a:r>
              <a:rPr dirty="0" sz="700" spc="-50">
                <a:latin typeface="Tahoma"/>
                <a:cs typeface="Tahoma"/>
              </a:rPr>
              <a:t>e</a:t>
            </a:r>
            <a:r>
              <a:rPr dirty="0" sz="700" spc="-30">
                <a:latin typeface="Tahoma"/>
                <a:cs typeface="Tahoma"/>
              </a:rPr>
              <a:t>r</a:t>
            </a:r>
            <a:endParaRPr sz="700">
              <a:latin typeface="Tahoma"/>
              <a:cs typeface="Tahoma"/>
            </a:endParaRPr>
          </a:p>
          <a:p>
            <a:pPr marL="95250" marR="69850" indent="157480">
              <a:lnSpc>
                <a:spcPct val="74000"/>
              </a:lnSpc>
              <a:spcBef>
                <a:spcPts val="105"/>
              </a:spcBef>
            </a:pPr>
            <a:r>
              <a:rPr dirty="0" sz="700" spc="-25">
                <a:latin typeface="Tahoma"/>
                <a:cs typeface="Tahoma"/>
              </a:rPr>
              <a:t>s</a:t>
            </a:r>
            <a:r>
              <a:rPr dirty="0" sz="700" spc="-60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90">
                <a:latin typeface="Tahoma"/>
                <a:cs typeface="Tahoma"/>
              </a:rPr>
              <a:t> </a:t>
            </a:r>
            <a:r>
              <a:rPr dirty="0" sz="700" spc="-105">
                <a:latin typeface="Tahoma"/>
                <a:cs typeface="Tahoma"/>
              </a:rPr>
              <a:t>I</a:t>
            </a:r>
            <a:r>
              <a:rPr dirty="0" sz="700" spc="-30">
                <a:latin typeface="Tahoma"/>
                <a:cs typeface="Tahoma"/>
              </a:rPr>
              <a:t>l</a:t>
            </a:r>
            <a:r>
              <a:rPr dirty="0" sz="700" spc="-60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  </a:t>
            </a:r>
            <a:r>
              <a:rPr dirty="0" sz="700" spc="-140">
                <a:latin typeface="Tahoma"/>
                <a:cs typeface="Tahoma"/>
              </a:rPr>
              <a:t>(</a:t>
            </a:r>
            <a:r>
              <a:rPr dirty="0" sz="700" spc="-55">
                <a:latin typeface="Tahoma"/>
                <a:cs typeface="Tahoma"/>
              </a:rPr>
              <a:t>p</a:t>
            </a:r>
            <a:r>
              <a:rPr dirty="0" sz="700" spc="-50">
                <a:latin typeface="Tahoma"/>
                <a:cs typeface="Tahoma"/>
              </a:rPr>
              <a:t>é</a:t>
            </a:r>
            <a:r>
              <a:rPr dirty="0" sz="700" spc="-35">
                <a:latin typeface="Tahoma"/>
                <a:cs typeface="Tahoma"/>
              </a:rPr>
              <a:t>r</a:t>
            </a:r>
            <a:r>
              <a:rPr dirty="0" sz="700" spc="-5">
                <a:latin typeface="Tahoma"/>
                <a:cs typeface="Tahoma"/>
              </a:rPr>
              <a:t>i</a:t>
            </a:r>
            <a:r>
              <a:rPr dirty="0" sz="700" spc="-60">
                <a:latin typeface="Tahoma"/>
                <a:cs typeface="Tahoma"/>
              </a:rPr>
              <a:t>o</a:t>
            </a:r>
            <a:r>
              <a:rPr dirty="0" sz="700" spc="-60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90">
                <a:latin typeface="Tahoma"/>
                <a:cs typeface="Tahoma"/>
              </a:rPr>
              <a:t> </a:t>
            </a:r>
            <a:r>
              <a:rPr dirty="0" sz="700" spc="-50">
                <a:latin typeface="Tahoma"/>
                <a:cs typeface="Tahoma"/>
              </a:rPr>
              <a:t>e</a:t>
            </a:r>
            <a:r>
              <a:rPr dirty="0" sz="700" spc="-25">
                <a:latin typeface="Tahoma"/>
                <a:cs typeface="Tahoma"/>
              </a:rPr>
              <a:t>s</a:t>
            </a:r>
            <a:r>
              <a:rPr dirty="0" sz="700" spc="-25">
                <a:latin typeface="Tahoma"/>
                <a:cs typeface="Tahoma"/>
              </a:rPr>
              <a:t>t</a:t>
            </a:r>
            <a:r>
              <a:rPr dirty="0" sz="700" spc="-5">
                <a:latin typeface="Tahoma"/>
                <a:cs typeface="Tahoma"/>
              </a:rPr>
              <a:t>i</a:t>
            </a:r>
            <a:r>
              <a:rPr dirty="0" sz="700" spc="-75">
                <a:latin typeface="Tahoma"/>
                <a:cs typeface="Tahoma"/>
              </a:rPr>
              <a:t>v</a:t>
            </a:r>
            <a:r>
              <a:rPr dirty="0" sz="700" spc="-60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l</a:t>
            </a:r>
            <a:r>
              <a:rPr dirty="0" sz="700" spc="-50">
                <a:latin typeface="Tahoma"/>
                <a:cs typeface="Tahoma"/>
              </a:rPr>
              <a:t>e</a:t>
            </a:r>
            <a:r>
              <a:rPr dirty="0" sz="700" spc="-135">
                <a:latin typeface="Tahoma"/>
                <a:cs typeface="Tahoma"/>
              </a:rPr>
              <a:t>)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818165" y="3151085"/>
            <a:ext cx="933450" cy="996315"/>
            <a:chOff x="818165" y="3151085"/>
            <a:chExt cx="933450" cy="996315"/>
          </a:xfrm>
        </p:grpSpPr>
        <p:sp>
          <p:nvSpPr>
            <p:cNvPr id="100" name="object 100"/>
            <p:cNvSpPr/>
            <p:nvPr/>
          </p:nvSpPr>
          <p:spPr>
            <a:xfrm>
              <a:off x="818165" y="3154243"/>
              <a:ext cx="933450" cy="993140"/>
            </a:xfrm>
            <a:custGeom>
              <a:avLst/>
              <a:gdLst/>
              <a:ahLst/>
              <a:cxnLst/>
              <a:rect l="l" t="t" r="r" b="b"/>
              <a:pathLst>
                <a:path w="933450" h="993139">
                  <a:moveTo>
                    <a:pt x="483935" y="0"/>
                  </a:moveTo>
                  <a:lnTo>
                    <a:pt x="437037" y="563"/>
                  </a:lnTo>
                  <a:lnTo>
                    <a:pt x="391121" y="5734"/>
                  </a:lnTo>
                  <a:lnTo>
                    <a:pt x="346454" y="15313"/>
                  </a:lnTo>
                  <a:lnTo>
                    <a:pt x="303300" y="29099"/>
                  </a:lnTo>
                  <a:lnTo>
                    <a:pt x="261924" y="46894"/>
                  </a:lnTo>
                  <a:lnTo>
                    <a:pt x="222590" y="68498"/>
                  </a:lnTo>
                  <a:lnTo>
                    <a:pt x="185565" y="93711"/>
                  </a:lnTo>
                  <a:lnTo>
                    <a:pt x="151113" y="122333"/>
                  </a:lnTo>
                  <a:lnTo>
                    <a:pt x="119498" y="154166"/>
                  </a:lnTo>
                  <a:lnTo>
                    <a:pt x="90986" y="189009"/>
                  </a:lnTo>
                  <a:lnTo>
                    <a:pt x="65843" y="226663"/>
                  </a:lnTo>
                  <a:lnTo>
                    <a:pt x="44332" y="266928"/>
                  </a:lnTo>
                  <a:lnTo>
                    <a:pt x="26719" y="309606"/>
                  </a:lnTo>
                  <a:lnTo>
                    <a:pt x="13269" y="354495"/>
                  </a:lnTo>
                  <a:lnTo>
                    <a:pt x="4247" y="401397"/>
                  </a:lnTo>
                  <a:lnTo>
                    <a:pt x="0" y="448968"/>
                  </a:lnTo>
                  <a:lnTo>
                    <a:pt x="564" y="495822"/>
                  </a:lnTo>
                  <a:lnTo>
                    <a:pt x="5739" y="541694"/>
                  </a:lnTo>
                  <a:lnTo>
                    <a:pt x="15327" y="586320"/>
                  </a:lnTo>
                  <a:lnTo>
                    <a:pt x="29127" y="629434"/>
                  </a:lnTo>
                  <a:lnTo>
                    <a:pt x="46939" y="670772"/>
                  </a:lnTo>
                  <a:lnTo>
                    <a:pt x="68564" y="710068"/>
                  </a:lnTo>
                  <a:lnTo>
                    <a:pt x="93801" y="747059"/>
                  </a:lnTo>
                  <a:lnTo>
                    <a:pt x="122451" y="781479"/>
                  </a:lnTo>
                  <a:lnTo>
                    <a:pt x="154315" y="813064"/>
                  </a:lnTo>
                  <a:lnTo>
                    <a:pt x="189192" y="841549"/>
                  </a:lnTo>
                  <a:lnTo>
                    <a:pt x="226882" y="866669"/>
                  </a:lnTo>
                  <a:lnTo>
                    <a:pt x="267186" y="888160"/>
                  </a:lnTo>
                  <a:lnTo>
                    <a:pt x="309904" y="905756"/>
                  </a:lnTo>
                  <a:lnTo>
                    <a:pt x="354836" y="919193"/>
                  </a:lnTo>
                  <a:lnTo>
                    <a:pt x="401782" y="928205"/>
                  </a:lnTo>
                  <a:lnTo>
                    <a:pt x="864189" y="993026"/>
                  </a:lnTo>
                  <a:lnTo>
                    <a:pt x="929074" y="531051"/>
                  </a:lnTo>
                  <a:lnTo>
                    <a:pt x="933336" y="483482"/>
                  </a:lnTo>
                  <a:lnTo>
                    <a:pt x="932783" y="436629"/>
                  </a:lnTo>
                  <a:lnTo>
                    <a:pt x="927616" y="390758"/>
                  </a:lnTo>
                  <a:lnTo>
                    <a:pt x="918033" y="346133"/>
                  </a:lnTo>
                  <a:lnTo>
                    <a:pt x="904236" y="303020"/>
                  </a:lnTo>
                  <a:lnTo>
                    <a:pt x="886425" y="261682"/>
                  </a:lnTo>
                  <a:lnTo>
                    <a:pt x="864799" y="222385"/>
                  </a:lnTo>
                  <a:lnTo>
                    <a:pt x="839559" y="185394"/>
                  </a:lnTo>
                  <a:lnTo>
                    <a:pt x="810906" y="150973"/>
                  </a:lnTo>
                  <a:lnTo>
                    <a:pt x="779038" y="119387"/>
                  </a:lnTo>
                  <a:lnTo>
                    <a:pt x="744157" y="90901"/>
                  </a:lnTo>
                  <a:lnTo>
                    <a:pt x="706462" y="65780"/>
                  </a:lnTo>
                  <a:lnTo>
                    <a:pt x="666154" y="44289"/>
                  </a:lnTo>
                  <a:lnTo>
                    <a:pt x="623433" y="26693"/>
                  </a:lnTo>
                  <a:lnTo>
                    <a:pt x="578498" y="13255"/>
                  </a:lnTo>
                  <a:lnTo>
                    <a:pt x="531551" y="4242"/>
                  </a:lnTo>
                  <a:lnTo>
                    <a:pt x="483935" y="0"/>
                  </a:lnTo>
                  <a:close/>
                </a:path>
              </a:pathLst>
            </a:custGeom>
            <a:solidFill>
              <a:srgbClr val="8DE9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47305" y="3155480"/>
              <a:ext cx="474560" cy="47396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042983" y="3151085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1" y="13534"/>
                  </a:lnTo>
                  <a:lnTo>
                    <a:pt x="332131" y="27106"/>
                  </a:lnTo>
                  <a:lnTo>
                    <a:pt x="371673" y="48574"/>
                  </a:lnTo>
                  <a:lnTo>
                    <a:pt x="406141" y="76996"/>
                  </a:lnTo>
                  <a:lnTo>
                    <a:pt x="434592" y="111430"/>
                  </a:lnTo>
                  <a:lnTo>
                    <a:pt x="456083" y="150933"/>
                  </a:lnTo>
                  <a:lnTo>
                    <a:pt x="469669" y="194562"/>
                  </a:lnTo>
                  <a:lnTo>
                    <a:pt x="474408" y="241376"/>
                  </a:lnTo>
                  <a:lnTo>
                    <a:pt x="469669" y="288189"/>
                  </a:lnTo>
                  <a:lnTo>
                    <a:pt x="456083" y="331819"/>
                  </a:lnTo>
                  <a:lnTo>
                    <a:pt x="434592" y="371321"/>
                  </a:lnTo>
                  <a:lnTo>
                    <a:pt x="406141" y="405755"/>
                  </a:lnTo>
                  <a:lnTo>
                    <a:pt x="371673" y="434177"/>
                  </a:lnTo>
                  <a:lnTo>
                    <a:pt x="332131" y="455645"/>
                  </a:lnTo>
                  <a:lnTo>
                    <a:pt x="288461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8DE9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/>
          <p:cNvSpPr txBox="1"/>
          <p:nvPr/>
        </p:nvSpPr>
        <p:spPr>
          <a:xfrm>
            <a:off x="852962" y="3581653"/>
            <a:ext cx="869950" cy="4749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750" spc="-35">
                <a:latin typeface="Tahoma"/>
                <a:cs typeface="Tahoma"/>
              </a:rPr>
              <a:t>X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35">
                <a:latin typeface="Tahoma"/>
                <a:cs typeface="Tahoma"/>
              </a:rPr>
              <a:t>v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10">
                <a:latin typeface="Tahoma"/>
                <a:cs typeface="Tahoma"/>
              </a:rPr>
              <a:t>r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>
                <a:latin typeface="Tahoma"/>
                <a:cs typeface="Tahoma"/>
              </a:rPr>
              <a:t>L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90">
                <a:latin typeface="Tahoma"/>
                <a:cs typeface="Tahoma"/>
              </a:rPr>
              <a:t>G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>
                <a:latin typeface="Tahoma"/>
                <a:cs typeface="Tahoma"/>
              </a:rPr>
              <a:t>LL</a:t>
            </a:r>
            <a:r>
              <a:rPr dirty="0" sz="750" spc="-114">
                <a:latin typeface="Tahoma"/>
                <a:cs typeface="Tahoma"/>
              </a:rPr>
              <a:t>O</a:t>
            </a:r>
            <a:endParaRPr sz="750">
              <a:latin typeface="Tahoma"/>
              <a:cs typeface="Tahoma"/>
            </a:endParaRPr>
          </a:p>
          <a:p>
            <a:pPr algn="ctr" marL="12700" marR="5080">
              <a:lnSpc>
                <a:spcPts val="710"/>
              </a:lnSpc>
              <a:spcBef>
                <a:spcPts val="310"/>
              </a:spcBef>
            </a:pP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ï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  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50">
                <a:latin typeface="Tahoma"/>
                <a:cs typeface="Tahoma"/>
              </a:rPr>
              <a:t>p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10">
                <a:latin typeface="Tahoma"/>
                <a:cs typeface="Tahoma"/>
              </a:rPr>
              <a:t>c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  </a:t>
            </a:r>
            <a:r>
              <a:rPr dirty="0" sz="700" spc="-40">
                <a:latin typeface="Tahoma"/>
                <a:cs typeface="Tahoma"/>
              </a:rPr>
              <a:t>naturels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113262" y="3960313"/>
            <a:ext cx="1838960" cy="899794"/>
          </a:xfrm>
          <a:custGeom>
            <a:avLst/>
            <a:gdLst/>
            <a:ahLst/>
            <a:cxnLst/>
            <a:rect l="l" t="t" r="r" b="b"/>
            <a:pathLst>
              <a:path w="1838960" h="899795">
                <a:moveTo>
                  <a:pt x="919314" y="0"/>
                </a:moveTo>
                <a:lnTo>
                  <a:pt x="874204" y="542"/>
                </a:lnTo>
                <a:lnTo>
                  <a:pt x="829208" y="2171"/>
                </a:lnTo>
                <a:lnTo>
                  <a:pt x="784420" y="4867"/>
                </a:lnTo>
                <a:lnTo>
                  <a:pt x="739965" y="8648"/>
                </a:lnTo>
                <a:lnTo>
                  <a:pt x="695940" y="13479"/>
                </a:lnTo>
                <a:lnTo>
                  <a:pt x="652449" y="19367"/>
                </a:lnTo>
                <a:lnTo>
                  <a:pt x="609604" y="26293"/>
                </a:lnTo>
                <a:lnTo>
                  <a:pt x="567512" y="34239"/>
                </a:lnTo>
                <a:lnTo>
                  <a:pt x="526256" y="43184"/>
                </a:lnTo>
                <a:lnTo>
                  <a:pt x="485952" y="53111"/>
                </a:lnTo>
                <a:lnTo>
                  <a:pt x="446690" y="63992"/>
                </a:lnTo>
                <a:lnTo>
                  <a:pt x="408571" y="75806"/>
                </a:lnTo>
                <a:lnTo>
                  <a:pt x="371681" y="88512"/>
                </a:lnTo>
                <a:lnTo>
                  <a:pt x="318833" y="109205"/>
                </a:lnTo>
                <a:lnTo>
                  <a:pt x="269252" y="131737"/>
                </a:lnTo>
                <a:lnTo>
                  <a:pt x="223204" y="156000"/>
                </a:lnTo>
                <a:lnTo>
                  <a:pt x="180909" y="181851"/>
                </a:lnTo>
                <a:lnTo>
                  <a:pt x="142620" y="209156"/>
                </a:lnTo>
                <a:lnTo>
                  <a:pt x="108546" y="237756"/>
                </a:lnTo>
                <a:lnTo>
                  <a:pt x="78868" y="267513"/>
                </a:lnTo>
                <a:lnTo>
                  <a:pt x="53738" y="298262"/>
                </a:lnTo>
                <a:lnTo>
                  <a:pt x="27549" y="340499"/>
                </a:lnTo>
                <a:lnTo>
                  <a:pt x="9947" y="383794"/>
                </a:lnTo>
                <a:lnTo>
                  <a:pt x="1104" y="427720"/>
                </a:lnTo>
                <a:lnTo>
                  <a:pt x="0" y="449795"/>
                </a:lnTo>
                <a:lnTo>
                  <a:pt x="276" y="460832"/>
                </a:lnTo>
                <a:lnTo>
                  <a:pt x="6910" y="504850"/>
                </a:lnTo>
                <a:lnTo>
                  <a:pt x="22337" y="548344"/>
                </a:lnTo>
                <a:lnTo>
                  <a:pt x="46400" y="590879"/>
                </a:lnTo>
                <a:lnTo>
                  <a:pt x="69977" y="621919"/>
                </a:lnTo>
                <a:lnTo>
                  <a:pt x="98155" y="652019"/>
                </a:lnTo>
                <a:lnTo>
                  <a:pt x="130789" y="681027"/>
                </a:lnTo>
                <a:lnTo>
                  <a:pt x="167695" y="708784"/>
                </a:lnTo>
                <a:lnTo>
                  <a:pt x="208673" y="735126"/>
                </a:lnTo>
                <a:lnTo>
                  <a:pt x="253493" y="759938"/>
                </a:lnTo>
                <a:lnTo>
                  <a:pt x="301936" y="783062"/>
                </a:lnTo>
                <a:lnTo>
                  <a:pt x="353729" y="804384"/>
                </a:lnTo>
                <a:lnTo>
                  <a:pt x="389962" y="817529"/>
                </a:lnTo>
                <a:lnTo>
                  <a:pt x="427488" y="829797"/>
                </a:lnTo>
                <a:lnTo>
                  <a:pt x="466178" y="841142"/>
                </a:lnTo>
                <a:lnTo>
                  <a:pt x="505986" y="851554"/>
                </a:lnTo>
                <a:lnTo>
                  <a:pt x="546763" y="860989"/>
                </a:lnTo>
                <a:lnTo>
                  <a:pt x="588465" y="869440"/>
                </a:lnTo>
                <a:lnTo>
                  <a:pt x="630932" y="876875"/>
                </a:lnTo>
                <a:lnTo>
                  <a:pt x="674128" y="883288"/>
                </a:lnTo>
                <a:lnTo>
                  <a:pt x="717886" y="888646"/>
                </a:lnTo>
                <a:lnTo>
                  <a:pt x="762151" y="892956"/>
                </a:lnTo>
                <a:lnTo>
                  <a:pt x="806772" y="896195"/>
                </a:lnTo>
                <a:lnTo>
                  <a:pt x="851692" y="898357"/>
                </a:lnTo>
                <a:lnTo>
                  <a:pt x="896745" y="899443"/>
                </a:lnTo>
                <a:lnTo>
                  <a:pt x="919314" y="899579"/>
                </a:lnTo>
                <a:lnTo>
                  <a:pt x="941884" y="899443"/>
                </a:lnTo>
                <a:lnTo>
                  <a:pt x="986937" y="898357"/>
                </a:lnTo>
                <a:lnTo>
                  <a:pt x="1031852" y="896195"/>
                </a:lnTo>
                <a:lnTo>
                  <a:pt x="1076476" y="892956"/>
                </a:lnTo>
                <a:lnTo>
                  <a:pt x="1120743" y="888646"/>
                </a:lnTo>
                <a:lnTo>
                  <a:pt x="1164501" y="883288"/>
                </a:lnTo>
                <a:lnTo>
                  <a:pt x="1207691" y="876875"/>
                </a:lnTo>
                <a:lnTo>
                  <a:pt x="1250162" y="869440"/>
                </a:lnTo>
                <a:lnTo>
                  <a:pt x="1291865" y="860989"/>
                </a:lnTo>
                <a:lnTo>
                  <a:pt x="1332643" y="851554"/>
                </a:lnTo>
                <a:lnTo>
                  <a:pt x="1372450" y="841142"/>
                </a:lnTo>
                <a:lnTo>
                  <a:pt x="1411141" y="829797"/>
                </a:lnTo>
                <a:lnTo>
                  <a:pt x="1448667" y="817529"/>
                </a:lnTo>
                <a:lnTo>
                  <a:pt x="1484900" y="804384"/>
                </a:lnTo>
                <a:lnTo>
                  <a:pt x="1536692" y="783062"/>
                </a:lnTo>
                <a:lnTo>
                  <a:pt x="1585130" y="759938"/>
                </a:lnTo>
                <a:lnTo>
                  <a:pt x="1629956" y="735126"/>
                </a:lnTo>
                <a:lnTo>
                  <a:pt x="1670929" y="708784"/>
                </a:lnTo>
                <a:lnTo>
                  <a:pt x="1707840" y="681027"/>
                </a:lnTo>
                <a:lnTo>
                  <a:pt x="1740474" y="652019"/>
                </a:lnTo>
                <a:lnTo>
                  <a:pt x="1768652" y="621919"/>
                </a:lnTo>
                <a:lnTo>
                  <a:pt x="1792228" y="590879"/>
                </a:lnTo>
                <a:lnTo>
                  <a:pt x="1816292" y="548344"/>
                </a:lnTo>
                <a:lnTo>
                  <a:pt x="1831719" y="504850"/>
                </a:lnTo>
                <a:lnTo>
                  <a:pt x="1838353" y="460832"/>
                </a:lnTo>
                <a:lnTo>
                  <a:pt x="1838629" y="449795"/>
                </a:lnTo>
                <a:lnTo>
                  <a:pt x="1838353" y="438752"/>
                </a:lnTo>
                <a:lnTo>
                  <a:pt x="1831719" y="394728"/>
                </a:lnTo>
                <a:lnTo>
                  <a:pt x="1816292" y="351234"/>
                </a:lnTo>
                <a:lnTo>
                  <a:pt x="1792228" y="308699"/>
                </a:lnTo>
                <a:lnTo>
                  <a:pt x="1768652" y="277660"/>
                </a:lnTo>
                <a:lnTo>
                  <a:pt x="1740474" y="247559"/>
                </a:lnTo>
                <a:lnTo>
                  <a:pt x="1707840" y="218551"/>
                </a:lnTo>
                <a:lnTo>
                  <a:pt x="1670929" y="190794"/>
                </a:lnTo>
                <a:lnTo>
                  <a:pt x="1629956" y="164452"/>
                </a:lnTo>
                <a:lnTo>
                  <a:pt x="1585130" y="139645"/>
                </a:lnTo>
                <a:lnTo>
                  <a:pt x="1536692" y="116516"/>
                </a:lnTo>
                <a:lnTo>
                  <a:pt x="1484900" y="95194"/>
                </a:lnTo>
                <a:lnTo>
                  <a:pt x="1448667" y="82049"/>
                </a:lnTo>
                <a:lnTo>
                  <a:pt x="1411141" y="69781"/>
                </a:lnTo>
                <a:lnTo>
                  <a:pt x="1372450" y="58436"/>
                </a:lnTo>
                <a:lnTo>
                  <a:pt x="1332643" y="48024"/>
                </a:lnTo>
                <a:lnTo>
                  <a:pt x="1291865" y="38589"/>
                </a:lnTo>
                <a:lnTo>
                  <a:pt x="1250162" y="30138"/>
                </a:lnTo>
                <a:lnTo>
                  <a:pt x="1207691" y="22703"/>
                </a:lnTo>
                <a:lnTo>
                  <a:pt x="1164501" y="16290"/>
                </a:lnTo>
                <a:lnTo>
                  <a:pt x="1120743" y="10932"/>
                </a:lnTo>
                <a:lnTo>
                  <a:pt x="1076476" y="6622"/>
                </a:lnTo>
                <a:lnTo>
                  <a:pt x="1031852" y="3383"/>
                </a:lnTo>
                <a:lnTo>
                  <a:pt x="986937" y="1221"/>
                </a:lnTo>
                <a:lnTo>
                  <a:pt x="941884" y="135"/>
                </a:lnTo>
                <a:lnTo>
                  <a:pt x="919314" y="0"/>
                </a:lnTo>
                <a:close/>
              </a:path>
            </a:pathLst>
          </a:custGeom>
          <a:solidFill>
            <a:srgbClr val="07D6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1917043" y="3975155"/>
            <a:ext cx="24828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ô</a:t>
            </a:r>
            <a:r>
              <a:rPr dirty="0" sz="1000" spc="-10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305241" y="4281666"/>
            <a:ext cx="483234" cy="483234"/>
            <a:chOff x="1305241" y="4281666"/>
            <a:chExt cx="483234" cy="483234"/>
          </a:xfrm>
        </p:grpSpPr>
        <p:pic>
          <p:nvPicPr>
            <p:cNvPr id="107" name="object 10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09560" y="4286072"/>
              <a:ext cx="474560" cy="473951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305241" y="4281666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07D6D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/>
          <p:cNvSpPr txBox="1"/>
          <p:nvPr/>
        </p:nvSpPr>
        <p:spPr>
          <a:xfrm>
            <a:off x="1665795" y="4036234"/>
            <a:ext cx="909955" cy="54991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000" spc="-130">
                <a:latin typeface="Tahoma"/>
                <a:cs typeface="Tahoma"/>
              </a:rPr>
              <a:t>M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r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5">
                <a:latin typeface="Tahoma"/>
                <a:cs typeface="Tahoma"/>
              </a:rPr>
              <a:t>tt</a:t>
            </a:r>
            <a:r>
              <a:rPr dirty="0" sz="1000" spc="-4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l</a:t>
            </a:r>
            <a:endParaRPr sz="1000">
              <a:latin typeface="Tahoma"/>
              <a:cs typeface="Tahoma"/>
            </a:endParaRPr>
          </a:p>
          <a:p>
            <a:pPr marL="281940">
              <a:lnSpc>
                <a:spcPct val="100000"/>
              </a:lnSpc>
              <a:spcBef>
                <a:spcPts val="434"/>
              </a:spcBef>
            </a:pPr>
            <a:r>
              <a:rPr dirty="0" sz="750" spc="-60">
                <a:latin typeface="Tahoma"/>
                <a:cs typeface="Tahoma"/>
              </a:rPr>
              <a:t>R</a:t>
            </a:r>
            <a:r>
              <a:rPr dirty="0" sz="750" spc="-30">
                <a:latin typeface="Tahoma"/>
                <a:cs typeface="Tahoma"/>
              </a:rPr>
              <a:t>o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15">
                <a:latin typeface="Tahoma"/>
                <a:cs typeface="Tahoma"/>
              </a:rPr>
              <a:t>P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30">
                <a:latin typeface="Tahoma"/>
                <a:cs typeface="Tahoma"/>
              </a:rPr>
              <a:t>S</a:t>
            </a:r>
            <a:r>
              <a:rPr dirty="0" sz="750" spc="-45">
                <a:latin typeface="Tahoma"/>
                <a:cs typeface="Tahoma"/>
              </a:rPr>
              <a:t>C</a:t>
            </a:r>
            <a:r>
              <a:rPr dirty="0" sz="750" spc="-114">
                <a:latin typeface="Tahoma"/>
                <a:cs typeface="Tahoma"/>
              </a:rPr>
              <a:t>O</a:t>
            </a:r>
            <a:endParaRPr sz="750">
              <a:latin typeface="Tahoma"/>
              <a:cs typeface="Tahoma"/>
            </a:endParaRPr>
          </a:p>
          <a:p>
            <a:pPr marL="239395">
              <a:lnSpc>
                <a:spcPct val="100000"/>
              </a:lnSpc>
              <a:spcBef>
                <a:spcPts val="175"/>
              </a:spcBef>
            </a:pPr>
            <a:r>
              <a:rPr dirty="0" sz="700" spc="-185" b="1">
                <a:latin typeface="Tahoma"/>
                <a:cs typeface="Tahoma"/>
              </a:rPr>
              <a:t>R</a:t>
            </a:r>
            <a:r>
              <a:rPr dirty="0" sz="700" spc="-114" b="1">
                <a:latin typeface="Tahoma"/>
                <a:cs typeface="Tahoma"/>
              </a:rPr>
              <a:t>e</a:t>
            </a:r>
            <a:r>
              <a:rPr dirty="0" sz="700" spc="-80" b="1">
                <a:latin typeface="Tahoma"/>
                <a:cs typeface="Tahoma"/>
              </a:rPr>
              <a:t>s</a:t>
            </a:r>
            <a:r>
              <a:rPr dirty="0" sz="700" spc="-130" b="1">
                <a:latin typeface="Tahoma"/>
                <a:cs typeface="Tahoma"/>
              </a:rPr>
              <a:t>p</a:t>
            </a:r>
            <a:r>
              <a:rPr dirty="0" sz="700" spc="-125" b="1">
                <a:latin typeface="Tahoma"/>
                <a:cs typeface="Tahoma"/>
              </a:rPr>
              <a:t>o</a:t>
            </a:r>
            <a:r>
              <a:rPr dirty="0" sz="700" spc="-140" b="1">
                <a:latin typeface="Tahoma"/>
                <a:cs typeface="Tahoma"/>
              </a:rPr>
              <a:t>n</a:t>
            </a:r>
            <a:r>
              <a:rPr dirty="0" sz="700" spc="-80" b="1">
                <a:latin typeface="Tahoma"/>
                <a:cs typeface="Tahoma"/>
              </a:rPr>
              <a:t>s</a:t>
            </a:r>
            <a:r>
              <a:rPr dirty="0" sz="700" spc="-114" b="1">
                <a:latin typeface="Tahoma"/>
                <a:cs typeface="Tahoma"/>
              </a:rPr>
              <a:t>a</a:t>
            </a:r>
            <a:r>
              <a:rPr dirty="0" sz="700" spc="-135" b="1">
                <a:latin typeface="Tahoma"/>
                <a:cs typeface="Tahoma"/>
              </a:rPr>
              <a:t>b</a:t>
            </a:r>
            <a:r>
              <a:rPr dirty="0" sz="700" spc="-70" b="1">
                <a:latin typeface="Tahoma"/>
                <a:cs typeface="Tahoma"/>
              </a:rPr>
              <a:t>l</a:t>
            </a:r>
            <a:r>
              <a:rPr dirty="0" sz="700" spc="-114" b="1">
                <a:latin typeface="Tahoma"/>
                <a:cs typeface="Tahoma"/>
              </a:rPr>
              <a:t>e</a:t>
            </a:r>
            <a:r>
              <a:rPr dirty="0" sz="700" spc="-65" b="1">
                <a:latin typeface="Tahoma"/>
                <a:cs typeface="Tahoma"/>
              </a:rPr>
              <a:t> </a:t>
            </a:r>
            <a:r>
              <a:rPr dirty="0" sz="700" spc="-130" b="1">
                <a:latin typeface="Tahoma"/>
                <a:cs typeface="Tahoma"/>
              </a:rPr>
              <a:t>d</a:t>
            </a:r>
            <a:r>
              <a:rPr dirty="0" sz="700" spc="-140" b="1">
                <a:latin typeface="Tahoma"/>
                <a:cs typeface="Tahoma"/>
              </a:rPr>
              <a:t>u</a:t>
            </a:r>
            <a:r>
              <a:rPr dirty="0" sz="700" spc="-65" b="1">
                <a:latin typeface="Tahoma"/>
                <a:cs typeface="Tahoma"/>
              </a:rPr>
              <a:t> </a:t>
            </a:r>
            <a:r>
              <a:rPr dirty="0" sz="700" spc="-140" b="1">
                <a:latin typeface="Tahoma"/>
                <a:cs typeface="Tahoma"/>
              </a:rPr>
              <a:t>P</a:t>
            </a:r>
            <a:r>
              <a:rPr dirty="0" sz="700" spc="-125" b="1">
                <a:latin typeface="Tahoma"/>
                <a:cs typeface="Tahoma"/>
              </a:rPr>
              <a:t>ô</a:t>
            </a:r>
            <a:r>
              <a:rPr dirty="0" sz="700" spc="-70" b="1">
                <a:latin typeface="Tahoma"/>
                <a:cs typeface="Tahoma"/>
              </a:rPr>
              <a:t>l</a:t>
            </a:r>
            <a:r>
              <a:rPr dirty="0" sz="700" spc="-114" b="1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542242" y="724293"/>
            <a:ext cx="934085" cy="1029969"/>
            <a:chOff x="4542242" y="724293"/>
            <a:chExt cx="934085" cy="1029969"/>
          </a:xfrm>
        </p:grpSpPr>
        <p:sp>
          <p:nvSpPr>
            <p:cNvPr id="111" name="object 111"/>
            <p:cNvSpPr/>
            <p:nvPr/>
          </p:nvSpPr>
          <p:spPr>
            <a:xfrm>
              <a:off x="4542242" y="724293"/>
              <a:ext cx="934085" cy="1029969"/>
            </a:xfrm>
            <a:custGeom>
              <a:avLst/>
              <a:gdLst/>
              <a:ahLst/>
              <a:cxnLst/>
              <a:rect l="l" t="t" r="r" b="b"/>
              <a:pathLst>
                <a:path w="934085" h="1029969">
                  <a:moveTo>
                    <a:pt x="482976" y="0"/>
                  </a:moveTo>
                  <a:lnTo>
                    <a:pt x="436775" y="647"/>
                  </a:lnTo>
                  <a:lnTo>
                    <a:pt x="391383" y="5803"/>
                  </a:lnTo>
                  <a:lnTo>
                    <a:pt x="347084" y="15295"/>
                  </a:lnTo>
                  <a:lnTo>
                    <a:pt x="304160" y="28951"/>
                  </a:lnTo>
                  <a:lnTo>
                    <a:pt x="262896" y="46597"/>
                  </a:lnTo>
                  <a:lnTo>
                    <a:pt x="223574" y="68062"/>
                  </a:lnTo>
                  <a:lnTo>
                    <a:pt x="186479" y="93172"/>
                  </a:lnTo>
                  <a:lnTo>
                    <a:pt x="151892" y="121755"/>
                  </a:lnTo>
                  <a:lnTo>
                    <a:pt x="120098" y="153637"/>
                  </a:lnTo>
                  <a:lnTo>
                    <a:pt x="91380" y="188647"/>
                  </a:lnTo>
                  <a:lnTo>
                    <a:pt x="66021" y="226612"/>
                  </a:lnTo>
                  <a:lnTo>
                    <a:pt x="44304" y="267359"/>
                  </a:lnTo>
                  <a:lnTo>
                    <a:pt x="26514" y="310715"/>
                  </a:lnTo>
                  <a:lnTo>
                    <a:pt x="12932" y="356508"/>
                  </a:lnTo>
                  <a:lnTo>
                    <a:pt x="4037" y="403432"/>
                  </a:lnTo>
                  <a:lnTo>
                    <a:pt x="0" y="450114"/>
                  </a:lnTo>
                  <a:lnTo>
                    <a:pt x="648" y="496272"/>
                  </a:lnTo>
                  <a:lnTo>
                    <a:pt x="5809" y="541621"/>
                  </a:lnTo>
                  <a:lnTo>
                    <a:pt x="15311" y="585878"/>
                  </a:lnTo>
                  <a:lnTo>
                    <a:pt x="28979" y="628762"/>
                  </a:lnTo>
                  <a:lnTo>
                    <a:pt x="46642" y="669987"/>
                  </a:lnTo>
                  <a:lnTo>
                    <a:pt x="68126" y="709272"/>
                  </a:lnTo>
                  <a:lnTo>
                    <a:pt x="93259" y="746333"/>
                  </a:lnTo>
                  <a:lnTo>
                    <a:pt x="121868" y="780888"/>
                  </a:lnTo>
                  <a:lnTo>
                    <a:pt x="153780" y="812652"/>
                  </a:lnTo>
                  <a:lnTo>
                    <a:pt x="188822" y="841343"/>
                  </a:lnTo>
                  <a:lnTo>
                    <a:pt x="226821" y="866678"/>
                  </a:lnTo>
                  <a:lnTo>
                    <a:pt x="267605" y="888374"/>
                  </a:lnTo>
                  <a:lnTo>
                    <a:pt x="311001" y="906147"/>
                  </a:lnTo>
                  <a:lnTo>
                    <a:pt x="356835" y="919714"/>
                  </a:lnTo>
                  <a:lnTo>
                    <a:pt x="810657" y="1029531"/>
                  </a:lnTo>
                  <a:lnTo>
                    <a:pt x="920576" y="576129"/>
                  </a:lnTo>
                  <a:lnTo>
                    <a:pt x="929484" y="529209"/>
                  </a:lnTo>
                  <a:lnTo>
                    <a:pt x="933530" y="482530"/>
                  </a:lnTo>
                  <a:lnTo>
                    <a:pt x="932888" y="436375"/>
                  </a:lnTo>
                  <a:lnTo>
                    <a:pt x="927731" y="391028"/>
                  </a:lnTo>
                  <a:lnTo>
                    <a:pt x="918231" y="346772"/>
                  </a:lnTo>
                  <a:lnTo>
                    <a:pt x="904562" y="303889"/>
                  </a:lnTo>
                  <a:lnTo>
                    <a:pt x="886897" y="262664"/>
                  </a:lnTo>
                  <a:lnTo>
                    <a:pt x="865410" y="223378"/>
                  </a:lnTo>
                  <a:lnTo>
                    <a:pt x="840273" y="186316"/>
                  </a:lnTo>
                  <a:lnTo>
                    <a:pt x="811660" y="151761"/>
                  </a:lnTo>
                  <a:lnTo>
                    <a:pt x="779743" y="119995"/>
                  </a:lnTo>
                  <a:lnTo>
                    <a:pt x="744697" y="91302"/>
                  </a:lnTo>
                  <a:lnTo>
                    <a:pt x="706693" y="65965"/>
                  </a:lnTo>
                  <a:lnTo>
                    <a:pt x="665906" y="44267"/>
                  </a:lnTo>
                  <a:lnTo>
                    <a:pt x="622508" y="26492"/>
                  </a:lnTo>
                  <a:lnTo>
                    <a:pt x="576672" y="12922"/>
                  </a:lnTo>
                  <a:lnTo>
                    <a:pt x="529703" y="4034"/>
                  </a:lnTo>
                  <a:lnTo>
                    <a:pt x="482976" y="0"/>
                  </a:lnTo>
                  <a:close/>
                </a:path>
              </a:pathLst>
            </a:custGeom>
            <a:solidFill>
              <a:srgbClr val="FAE4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40414" y="734847"/>
              <a:ext cx="474560" cy="47396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836087" y="730453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4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4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FAE4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/>
          <p:cNvSpPr txBox="1"/>
          <p:nvPr/>
        </p:nvSpPr>
        <p:spPr>
          <a:xfrm>
            <a:off x="4551240" y="913967"/>
            <a:ext cx="916305" cy="624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735" marR="577215" indent="26034">
              <a:lnSpc>
                <a:spcPct val="118400"/>
              </a:lnSpc>
              <a:spcBef>
                <a:spcPts val="95"/>
              </a:spcBef>
            </a:pPr>
            <a:r>
              <a:rPr dirty="0" sz="750" spc="-35">
                <a:latin typeface="Tahoma"/>
                <a:cs typeface="Tahoma"/>
              </a:rPr>
              <a:t>Zarah </a:t>
            </a:r>
            <a:r>
              <a:rPr dirty="0" sz="750" spc="-30">
                <a:latin typeface="Tahoma"/>
                <a:cs typeface="Tahoma"/>
              </a:rPr>
              <a:t> </a:t>
            </a:r>
            <a:r>
              <a:rPr dirty="0" sz="750" spc="-30">
                <a:latin typeface="Tahoma"/>
                <a:cs typeface="Tahoma"/>
              </a:rPr>
              <a:t>S</a:t>
            </a:r>
            <a:r>
              <a:rPr dirty="0" sz="750" spc="-95">
                <a:latin typeface="Tahoma"/>
                <a:cs typeface="Tahoma"/>
              </a:rPr>
              <a:t>I</a:t>
            </a:r>
            <a:r>
              <a:rPr dirty="0" sz="750" spc="-100">
                <a:latin typeface="Tahoma"/>
                <a:cs typeface="Tahoma"/>
              </a:rPr>
              <a:t>M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60">
                <a:latin typeface="Tahoma"/>
                <a:cs typeface="Tahoma"/>
              </a:rPr>
              <a:t>R</a:t>
            </a:r>
            <a:r>
              <a:rPr dirty="0" sz="750" spc="-90">
                <a:latin typeface="Tahoma"/>
                <a:cs typeface="Tahoma"/>
              </a:rPr>
              <a:t>D</a:t>
            </a:r>
            <a:endParaRPr sz="750">
              <a:latin typeface="Tahoma"/>
              <a:cs typeface="Tahoma"/>
            </a:endParaRPr>
          </a:p>
          <a:p>
            <a:pPr algn="ctr" marL="12065" marR="5080">
              <a:lnSpc>
                <a:spcPts val="620"/>
              </a:lnSpc>
              <a:spcBef>
                <a:spcPts val="105"/>
              </a:spcBef>
            </a:pPr>
            <a:r>
              <a:rPr dirty="0" sz="600" spc="-45">
                <a:latin typeface="Tahoma"/>
                <a:cs typeface="Tahoma"/>
              </a:rPr>
              <a:t>C</a:t>
            </a:r>
            <a:r>
              <a:rPr dirty="0" sz="600" spc="-45">
                <a:latin typeface="Tahoma"/>
                <a:cs typeface="Tahoma"/>
              </a:rPr>
              <a:t>h</a:t>
            </a:r>
            <a:r>
              <a:rPr dirty="0" sz="600" spc="-45">
                <a:latin typeface="Tahoma"/>
                <a:cs typeface="Tahoma"/>
              </a:rPr>
              <a:t>a</a:t>
            </a:r>
            <a:r>
              <a:rPr dirty="0" sz="600" spc="-25">
                <a:latin typeface="Tahoma"/>
                <a:cs typeface="Tahoma"/>
              </a:rPr>
              <a:t>r</a:t>
            </a:r>
            <a:r>
              <a:rPr dirty="0" sz="600" spc="-50">
                <a:latin typeface="Tahoma"/>
                <a:cs typeface="Tahoma"/>
              </a:rPr>
              <a:t>g</a:t>
            </a:r>
            <a:r>
              <a:rPr dirty="0" sz="600" spc="-35">
                <a:latin typeface="Tahoma"/>
                <a:cs typeface="Tahoma"/>
              </a:rPr>
              <a:t>é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45">
                <a:latin typeface="Tahoma"/>
                <a:cs typeface="Tahoma"/>
              </a:rPr>
              <a:t>d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60">
                <a:latin typeface="Tahoma"/>
                <a:cs typeface="Tahoma"/>
              </a:rPr>
              <a:t>m</a:t>
            </a:r>
            <a:r>
              <a:rPr dirty="0" sz="600">
                <a:latin typeface="Tahoma"/>
                <a:cs typeface="Tahoma"/>
              </a:rPr>
              <a:t>i</a:t>
            </a:r>
            <a:r>
              <a:rPr dirty="0" sz="600" spc="-20">
                <a:latin typeface="Tahoma"/>
                <a:cs typeface="Tahoma"/>
              </a:rPr>
              <a:t>ss</a:t>
            </a:r>
            <a:r>
              <a:rPr dirty="0" sz="600">
                <a:latin typeface="Tahoma"/>
                <a:cs typeface="Tahoma"/>
              </a:rPr>
              <a:t>i</a:t>
            </a:r>
            <a:r>
              <a:rPr dirty="0" sz="600" spc="-45">
                <a:latin typeface="Tahoma"/>
                <a:cs typeface="Tahoma"/>
              </a:rPr>
              <a:t>o</a:t>
            </a:r>
            <a:r>
              <a:rPr dirty="0" sz="600" spc="-45">
                <a:latin typeface="Tahoma"/>
                <a:cs typeface="Tahoma"/>
              </a:rPr>
              <a:t>n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É</a:t>
            </a:r>
            <a:r>
              <a:rPr dirty="0" sz="600" spc="-45">
                <a:latin typeface="Tahoma"/>
                <a:cs typeface="Tahoma"/>
              </a:rPr>
              <a:t>d</a:t>
            </a:r>
            <a:r>
              <a:rPr dirty="0" sz="600" spc="-50">
                <a:latin typeface="Tahoma"/>
                <a:cs typeface="Tahoma"/>
              </a:rPr>
              <a:t>u</a:t>
            </a:r>
            <a:r>
              <a:rPr dirty="0" sz="600" spc="-5">
                <a:latin typeface="Tahoma"/>
                <a:cs typeface="Tahoma"/>
              </a:rPr>
              <a:t>c</a:t>
            </a:r>
            <a:r>
              <a:rPr dirty="0" sz="600" spc="-45">
                <a:latin typeface="Tahoma"/>
                <a:cs typeface="Tahoma"/>
              </a:rPr>
              <a:t>a</a:t>
            </a:r>
            <a:r>
              <a:rPr dirty="0" sz="600" spc="-15">
                <a:latin typeface="Tahoma"/>
                <a:cs typeface="Tahoma"/>
              </a:rPr>
              <a:t>t</a:t>
            </a:r>
            <a:r>
              <a:rPr dirty="0" sz="600">
                <a:latin typeface="Tahoma"/>
                <a:cs typeface="Tahoma"/>
              </a:rPr>
              <a:t>i</a:t>
            </a:r>
            <a:r>
              <a:rPr dirty="0" sz="600" spc="-45">
                <a:latin typeface="Tahoma"/>
                <a:cs typeface="Tahoma"/>
              </a:rPr>
              <a:t>o</a:t>
            </a:r>
            <a:r>
              <a:rPr dirty="0" sz="600" spc="-35">
                <a:latin typeface="Tahoma"/>
                <a:cs typeface="Tahoma"/>
              </a:rPr>
              <a:t>n  </a:t>
            </a:r>
            <a:r>
              <a:rPr dirty="0" sz="600" spc="-45">
                <a:latin typeface="Tahoma"/>
                <a:cs typeface="Tahoma"/>
              </a:rPr>
              <a:t>à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20">
                <a:latin typeface="Tahoma"/>
                <a:cs typeface="Tahoma"/>
              </a:rPr>
              <a:t>l</a:t>
            </a:r>
            <a:r>
              <a:rPr dirty="0" sz="600" spc="-70">
                <a:latin typeface="Tahoma"/>
                <a:cs typeface="Tahoma"/>
              </a:rPr>
              <a:t>'</a:t>
            </a:r>
            <a:r>
              <a:rPr dirty="0" sz="600" spc="-20">
                <a:latin typeface="Tahoma"/>
                <a:cs typeface="Tahoma"/>
              </a:rPr>
              <a:t>E</a:t>
            </a:r>
            <a:r>
              <a:rPr dirty="0" sz="600" spc="-45">
                <a:latin typeface="Tahoma"/>
                <a:cs typeface="Tahoma"/>
              </a:rPr>
              <a:t>n</a:t>
            </a:r>
            <a:r>
              <a:rPr dirty="0" sz="600" spc="-60">
                <a:latin typeface="Tahoma"/>
                <a:cs typeface="Tahoma"/>
              </a:rPr>
              <a:t>v</a:t>
            </a:r>
            <a:r>
              <a:rPr dirty="0" sz="600">
                <a:latin typeface="Tahoma"/>
                <a:cs typeface="Tahoma"/>
              </a:rPr>
              <a:t>i</a:t>
            </a:r>
            <a:r>
              <a:rPr dirty="0" sz="600" spc="-25">
                <a:latin typeface="Tahoma"/>
                <a:cs typeface="Tahoma"/>
              </a:rPr>
              <a:t>r</a:t>
            </a:r>
            <a:r>
              <a:rPr dirty="0" sz="600" spc="-45">
                <a:latin typeface="Tahoma"/>
                <a:cs typeface="Tahoma"/>
              </a:rPr>
              <a:t>o</a:t>
            </a:r>
            <a:r>
              <a:rPr dirty="0" sz="600" spc="-45">
                <a:latin typeface="Tahoma"/>
                <a:cs typeface="Tahoma"/>
              </a:rPr>
              <a:t>nn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60">
                <a:latin typeface="Tahoma"/>
                <a:cs typeface="Tahoma"/>
              </a:rPr>
              <a:t>m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45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t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t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45">
                <a:latin typeface="Tahoma"/>
                <a:cs typeface="Tahoma"/>
              </a:rPr>
              <a:t>a</a:t>
            </a:r>
            <a:r>
              <a:rPr dirty="0" sz="600" spc="-35">
                <a:latin typeface="Tahoma"/>
                <a:cs typeface="Tahoma"/>
              </a:rPr>
              <a:t>u  </a:t>
            </a:r>
            <a:r>
              <a:rPr dirty="0" sz="600" spc="-80">
                <a:latin typeface="Tahoma"/>
                <a:cs typeface="Tahoma"/>
              </a:rPr>
              <a:t>D</a:t>
            </a:r>
            <a:r>
              <a:rPr dirty="0" sz="600" spc="-35">
                <a:latin typeface="Tahoma"/>
                <a:cs typeface="Tahoma"/>
              </a:rPr>
              <a:t>é</a:t>
            </a:r>
            <a:r>
              <a:rPr dirty="0" sz="600" spc="-60">
                <a:latin typeface="Tahoma"/>
                <a:cs typeface="Tahoma"/>
              </a:rPr>
              <a:t>v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20">
                <a:latin typeface="Tahoma"/>
                <a:cs typeface="Tahoma"/>
              </a:rPr>
              <a:t>l</a:t>
            </a:r>
            <a:r>
              <a:rPr dirty="0" sz="600" spc="-45">
                <a:latin typeface="Tahoma"/>
                <a:cs typeface="Tahoma"/>
              </a:rPr>
              <a:t>o</a:t>
            </a:r>
            <a:r>
              <a:rPr dirty="0" sz="600" spc="-40">
                <a:latin typeface="Tahoma"/>
                <a:cs typeface="Tahoma"/>
              </a:rPr>
              <a:t>pp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60">
                <a:latin typeface="Tahoma"/>
                <a:cs typeface="Tahoma"/>
              </a:rPr>
              <a:t>m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45">
                <a:latin typeface="Tahoma"/>
                <a:cs typeface="Tahoma"/>
              </a:rPr>
              <a:t>n</a:t>
            </a:r>
            <a:r>
              <a:rPr dirty="0" sz="600" spc="-15">
                <a:latin typeface="Tahoma"/>
                <a:cs typeface="Tahoma"/>
              </a:rPr>
              <a:t>t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80">
                <a:latin typeface="Tahoma"/>
                <a:cs typeface="Tahoma"/>
              </a:rPr>
              <a:t>D</a:t>
            </a:r>
            <a:r>
              <a:rPr dirty="0" sz="600" spc="-50">
                <a:latin typeface="Tahoma"/>
                <a:cs typeface="Tahoma"/>
              </a:rPr>
              <a:t>u</a:t>
            </a:r>
            <a:r>
              <a:rPr dirty="0" sz="600" spc="-25">
                <a:latin typeface="Tahoma"/>
                <a:cs typeface="Tahoma"/>
              </a:rPr>
              <a:t>r</a:t>
            </a:r>
            <a:r>
              <a:rPr dirty="0" sz="600" spc="-45">
                <a:latin typeface="Tahoma"/>
                <a:cs typeface="Tahoma"/>
              </a:rPr>
              <a:t>a</a:t>
            </a:r>
            <a:r>
              <a:rPr dirty="0" sz="600" spc="-45">
                <a:latin typeface="Tahoma"/>
                <a:cs typeface="Tahoma"/>
              </a:rPr>
              <a:t>b</a:t>
            </a:r>
            <a:r>
              <a:rPr dirty="0" sz="600" spc="-20">
                <a:latin typeface="Tahoma"/>
                <a:cs typeface="Tahoma"/>
              </a:rPr>
              <a:t>l</a:t>
            </a:r>
            <a:r>
              <a:rPr dirty="0" sz="600" spc="-30">
                <a:latin typeface="Tahoma"/>
                <a:cs typeface="Tahoma"/>
              </a:rPr>
              <a:t>e  </a:t>
            </a:r>
            <a:r>
              <a:rPr dirty="0" sz="600" spc="-20">
                <a:latin typeface="Tahoma"/>
                <a:cs typeface="Tahoma"/>
              </a:rPr>
              <a:t>P</a:t>
            </a:r>
            <a:r>
              <a:rPr dirty="0" sz="600" spc="-25">
                <a:latin typeface="Tahoma"/>
                <a:cs typeface="Tahoma"/>
              </a:rPr>
              <a:t>r</a:t>
            </a:r>
            <a:r>
              <a:rPr dirty="0" sz="600" spc="-45">
                <a:latin typeface="Tahoma"/>
                <a:cs typeface="Tahoma"/>
              </a:rPr>
              <a:t>o</a:t>
            </a:r>
            <a:r>
              <a:rPr dirty="0" sz="600" spc="-40">
                <a:latin typeface="Tahoma"/>
                <a:cs typeface="Tahoma"/>
              </a:rPr>
              <a:t>j</a:t>
            </a:r>
            <a:r>
              <a:rPr dirty="0" sz="600" spc="-40">
                <a:latin typeface="Tahoma"/>
                <a:cs typeface="Tahoma"/>
              </a:rPr>
              <a:t>e</a:t>
            </a:r>
            <a:r>
              <a:rPr dirty="0" sz="600" spc="-15">
                <a:latin typeface="Tahoma"/>
                <a:cs typeface="Tahoma"/>
              </a:rPr>
              <a:t>t</a:t>
            </a:r>
            <a:r>
              <a:rPr dirty="0" sz="600" spc="-65">
                <a:latin typeface="Tahoma"/>
                <a:cs typeface="Tahoma"/>
              </a:rPr>
              <a:t> </a:t>
            </a:r>
            <a:r>
              <a:rPr dirty="0" sz="600" spc="-75">
                <a:latin typeface="Tahoma"/>
                <a:cs typeface="Tahoma"/>
              </a:rPr>
              <a:t>A</a:t>
            </a:r>
            <a:r>
              <a:rPr dirty="0" sz="600" spc="-90">
                <a:latin typeface="Tahoma"/>
                <a:cs typeface="Tahoma"/>
              </a:rPr>
              <a:t>M</a:t>
            </a:r>
            <a:r>
              <a:rPr dirty="0" sz="600" spc="-20">
                <a:latin typeface="Tahoma"/>
                <a:cs typeface="Tahoma"/>
              </a:rPr>
              <a:t>E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5469357" y="506317"/>
            <a:ext cx="934085" cy="1121410"/>
            <a:chOff x="5469357" y="506317"/>
            <a:chExt cx="934085" cy="1121410"/>
          </a:xfrm>
        </p:grpSpPr>
        <p:sp>
          <p:nvSpPr>
            <p:cNvPr id="116" name="object 116"/>
            <p:cNvSpPr/>
            <p:nvPr/>
          </p:nvSpPr>
          <p:spPr>
            <a:xfrm>
              <a:off x="5469357" y="506317"/>
              <a:ext cx="934085" cy="1121410"/>
            </a:xfrm>
            <a:custGeom>
              <a:avLst/>
              <a:gdLst/>
              <a:ahLst/>
              <a:cxnLst/>
              <a:rect l="l" t="t" r="r" b="b"/>
              <a:pathLst>
                <a:path w="934085" h="1121410">
                  <a:moveTo>
                    <a:pt x="455141" y="0"/>
                  </a:moveTo>
                  <a:lnTo>
                    <a:pt x="410453" y="3277"/>
                  </a:lnTo>
                  <a:lnTo>
                    <a:pt x="366281" y="10793"/>
                  </a:lnTo>
                  <a:lnTo>
                    <a:pt x="322953" y="22509"/>
                  </a:lnTo>
                  <a:lnTo>
                    <a:pt x="280801" y="38382"/>
                  </a:lnTo>
                  <a:lnTo>
                    <a:pt x="240153" y="58375"/>
                  </a:lnTo>
                  <a:lnTo>
                    <a:pt x="201338" y="82446"/>
                  </a:lnTo>
                  <a:lnTo>
                    <a:pt x="164687" y="110556"/>
                  </a:lnTo>
                  <a:lnTo>
                    <a:pt x="130528" y="142665"/>
                  </a:lnTo>
                  <a:lnTo>
                    <a:pt x="99192" y="178732"/>
                  </a:lnTo>
                  <a:lnTo>
                    <a:pt x="71653" y="217770"/>
                  </a:lnTo>
                  <a:lnTo>
                    <a:pt x="48638" y="258596"/>
                  </a:lnTo>
                  <a:lnTo>
                    <a:pt x="30105" y="300881"/>
                  </a:lnTo>
                  <a:lnTo>
                    <a:pt x="16014" y="344297"/>
                  </a:lnTo>
                  <a:lnTo>
                    <a:pt x="6327" y="388514"/>
                  </a:lnTo>
                  <a:lnTo>
                    <a:pt x="1002" y="433204"/>
                  </a:lnTo>
                  <a:lnTo>
                    <a:pt x="0" y="478036"/>
                  </a:lnTo>
                  <a:lnTo>
                    <a:pt x="3280" y="522682"/>
                  </a:lnTo>
                  <a:lnTo>
                    <a:pt x="10803" y="566812"/>
                  </a:lnTo>
                  <a:lnTo>
                    <a:pt x="22529" y="610098"/>
                  </a:lnTo>
                  <a:lnTo>
                    <a:pt x="38417" y="652210"/>
                  </a:lnTo>
                  <a:lnTo>
                    <a:pt x="58428" y="692820"/>
                  </a:lnTo>
                  <a:lnTo>
                    <a:pt x="82521" y="731597"/>
                  </a:lnTo>
                  <a:lnTo>
                    <a:pt x="110657" y="768213"/>
                  </a:lnTo>
                  <a:lnTo>
                    <a:pt x="142796" y="802339"/>
                  </a:lnTo>
                  <a:lnTo>
                    <a:pt x="178897" y="833646"/>
                  </a:lnTo>
                  <a:lnTo>
                    <a:pt x="546524" y="1121301"/>
                  </a:lnTo>
                  <a:lnTo>
                    <a:pt x="834433" y="754017"/>
                  </a:lnTo>
                  <a:lnTo>
                    <a:pt x="861984" y="714988"/>
                  </a:lnTo>
                  <a:lnTo>
                    <a:pt x="885009" y="674168"/>
                  </a:lnTo>
                  <a:lnTo>
                    <a:pt x="903549" y="631887"/>
                  </a:lnTo>
                  <a:lnTo>
                    <a:pt x="917643" y="588473"/>
                  </a:lnTo>
                  <a:lnTo>
                    <a:pt x="927332" y="544257"/>
                  </a:lnTo>
                  <a:lnTo>
                    <a:pt x="932657" y="499568"/>
                  </a:lnTo>
                  <a:lnTo>
                    <a:pt x="933657" y="454735"/>
                  </a:lnTo>
                  <a:lnTo>
                    <a:pt x="930374" y="410087"/>
                  </a:lnTo>
                  <a:lnTo>
                    <a:pt x="922847" y="365954"/>
                  </a:lnTo>
                  <a:lnTo>
                    <a:pt x="911116" y="322665"/>
                  </a:lnTo>
                  <a:lnTo>
                    <a:pt x="895223" y="280549"/>
                  </a:lnTo>
                  <a:lnTo>
                    <a:pt x="875208" y="239937"/>
                  </a:lnTo>
                  <a:lnTo>
                    <a:pt x="851110" y="201156"/>
                  </a:lnTo>
                  <a:lnTo>
                    <a:pt x="822971" y="164538"/>
                  </a:lnTo>
                  <a:lnTo>
                    <a:pt x="790830" y="130410"/>
                  </a:lnTo>
                  <a:lnTo>
                    <a:pt x="754728" y="99103"/>
                  </a:lnTo>
                  <a:lnTo>
                    <a:pt x="715654" y="71589"/>
                  </a:lnTo>
                  <a:lnTo>
                    <a:pt x="674789" y="48594"/>
                  </a:lnTo>
                  <a:lnTo>
                    <a:pt x="632464" y="30077"/>
                  </a:lnTo>
                  <a:lnTo>
                    <a:pt x="589007" y="16000"/>
                  </a:lnTo>
                  <a:lnTo>
                    <a:pt x="544748" y="6321"/>
                  </a:lnTo>
                  <a:lnTo>
                    <a:pt x="500016" y="1001"/>
                  </a:lnTo>
                  <a:lnTo>
                    <a:pt x="455141" y="0"/>
                  </a:lnTo>
                  <a:close/>
                </a:path>
              </a:pathLst>
            </a:custGeom>
            <a:solidFill>
              <a:srgbClr val="FAE4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99442" y="519391"/>
              <a:ext cx="474560" cy="47396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5695115" y="514996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4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4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FAE4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/>
          <p:cNvSpPr txBox="1"/>
          <p:nvPr/>
        </p:nvSpPr>
        <p:spPr>
          <a:xfrm>
            <a:off x="5631827" y="959638"/>
            <a:ext cx="610235" cy="4254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12700" marR="5080" indent="-1905">
              <a:lnSpc>
                <a:spcPct val="88500"/>
              </a:lnSpc>
              <a:spcBef>
                <a:spcPts val="220"/>
              </a:spcBef>
            </a:pPr>
            <a:r>
              <a:rPr dirty="0" sz="750" spc="-95">
                <a:latin typeface="Tahoma"/>
                <a:cs typeface="Tahoma"/>
              </a:rPr>
              <a:t>I</a:t>
            </a:r>
            <a:r>
              <a:rPr dirty="0" sz="750" spc="-10">
                <a:latin typeface="Tahoma"/>
                <a:cs typeface="Tahoma"/>
              </a:rPr>
              <a:t>r</a:t>
            </a:r>
            <a:r>
              <a:rPr dirty="0" sz="750" spc="-30">
                <a:latin typeface="Tahoma"/>
                <a:cs typeface="Tahoma"/>
              </a:rPr>
              <a:t>è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30">
                <a:latin typeface="Tahoma"/>
                <a:cs typeface="Tahoma"/>
              </a:rPr>
              <a:t>B</a:t>
            </a:r>
            <a:r>
              <a:rPr dirty="0" sz="750" spc="-25">
                <a:latin typeface="Tahoma"/>
                <a:cs typeface="Tahoma"/>
              </a:rPr>
              <a:t>É</a:t>
            </a:r>
            <a:r>
              <a:rPr dirty="0" sz="750" spc="-90">
                <a:latin typeface="Tahoma"/>
                <a:cs typeface="Tahoma"/>
              </a:rPr>
              <a:t>G</a:t>
            </a:r>
            <a:r>
              <a:rPr dirty="0" sz="750" spc="-65">
                <a:latin typeface="Tahoma"/>
                <a:cs typeface="Tahoma"/>
              </a:rPr>
              <a:t>U</a:t>
            </a:r>
            <a:r>
              <a:rPr dirty="0" sz="750" spc="-95">
                <a:latin typeface="Tahoma"/>
                <a:cs typeface="Tahoma"/>
              </a:rPr>
              <a:t>I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 spc="-40">
                <a:latin typeface="Tahoma"/>
                <a:cs typeface="Tahoma"/>
              </a:rPr>
              <a:t>R  </a:t>
            </a: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80">
                <a:latin typeface="Tahoma"/>
                <a:cs typeface="Tahoma"/>
              </a:rPr>
              <a:t>'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s  </a:t>
            </a:r>
            <a:r>
              <a:rPr dirty="0" sz="700" spc="-35">
                <a:latin typeface="Tahoma"/>
                <a:cs typeface="Tahoma"/>
              </a:rPr>
              <a:t>Patrimoine 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maritime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6510740" y="621256"/>
            <a:ext cx="934085" cy="1006475"/>
            <a:chOff x="6510740" y="621256"/>
            <a:chExt cx="934085" cy="1006475"/>
          </a:xfrm>
        </p:grpSpPr>
        <p:sp>
          <p:nvSpPr>
            <p:cNvPr id="121" name="object 121"/>
            <p:cNvSpPr/>
            <p:nvPr/>
          </p:nvSpPr>
          <p:spPr>
            <a:xfrm>
              <a:off x="6510740" y="622135"/>
              <a:ext cx="934085" cy="1005840"/>
            </a:xfrm>
            <a:custGeom>
              <a:avLst/>
              <a:gdLst/>
              <a:ahLst/>
              <a:cxnLst/>
              <a:rect l="l" t="t" r="r" b="b"/>
              <a:pathLst>
                <a:path w="934084" h="1005839">
                  <a:moveTo>
                    <a:pt x="481665" y="0"/>
                  </a:moveTo>
                  <a:lnTo>
                    <a:pt x="434774" y="918"/>
                  </a:lnTo>
                  <a:lnTo>
                    <a:pt x="387317" y="6663"/>
                  </a:lnTo>
                  <a:lnTo>
                    <a:pt x="340679" y="17157"/>
                  </a:lnTo>
                  <a:lnTo>
                    <a:pt x="296195" y="32009"/>
                  </a:lnTo>
                  <a:lnTo>
                    <a:pt x="254055" y="50947"/>
                  </a:lnTo>
                  <a:lnTo>
                    <a:pt x="214452" y="73702"/>
                  </a:lnTo>
                  <a:lnTo>
                    <a:pt x="177577" y="100001"/>
                  </a:lnTo>
                  <a:lnTo>
                    <a:pt x="143620" y="129574"/>
                  </a:lnTo>
                  <a:lnTo>
                    <a:pt x="112774" y="162150"/>
                  </a:lnTo>
                  <a:lnTo>
                    <a:pt x="85228" y="197459"/>
                  </a:lnTo>
                  <a:lnTo>
                    <a:pt x="61176" y="235229"/>
                  </a:lnTo>
                  <a:lnTo>
                    <a:pt x="40808" y="275189"/>
                  </a:lnTo>
                  <a:lnTo>
                    <a:pt x="24315" y="317069"/>
                  </a:lnTo>
                  <a:lnTo>
                    <a:pt x="11888" y="360597"/>
                  </a:lnTo>
                  <a:lnTo>
                    <a:pt x="3719" y="405503"/>
                  </a:lnTo>
                  <a:lnTo>
                    <a:pt x="0" y="451516"/>
                  </a:lnTo>
                  <a:lnTo>
                    <a:pt x="920" y="498365"/>
                  </a:lnTo>
                  <a:lnTo>
                    <a:pt x="6673" y="545778"/>
                  </a:lnTo>
                  <a:lnTo>
                    <a:pt x="86162" y="1005480"/>
                  </a:lnTo>
                  <a:lnTo>
                    <a:pt x="546283" y="926067"/>
                  </a:lnTo>
                  <a:lnTo>
                    <a:pt x="592923" y="915588"/>
                  </a:lnTo>
                  <a:lnTo>
                    <a:pt x="637409" y="900747"/>
                  </a:lnTo>
                  <a:lnTo>
                    <a:pt x="679549" y="881815"/>
                  </a:lnTo>
                  <a:lnTo>
                    <a:pt x="719153" y="859065"/>
                  </a:lnTo>
                  <a:lnTo>
                    <a:pt x="756029" y="832767"/>
                  </a:lnTo>
                  <a:lnTo>
                    <a:pt x="789985" y="803192"/>
                  </a:lnTo>
                  <a:lnTo>
                    <a:pt x="820832" y="770613"/>
                  </a:lnTo>
                  <a:lnTo>
                    <a:pt x="848376" y="735301"/>
                  </a:lnTo>
                  <a:lnTo>
                    <a:pt x="872428" y="697526"/>
                  </a:lnTo>
                  <a:lnTo>
                    <a:pt x="892796" y="657560"/>
                  </a:lnTo>
                  <a:lnTo>
                    <a:pt x="909288" y="615674"/>
                  </a:lnTo>
                  <a:lnTo>
                    <a:pt x="921714" y="572141"/>
                  </a:lnTo>
                  <a:lnTo>
                    <a:pt x="929882" y="527231"/>
                  </a:lnTo>
                  <a:lnTo>
                    <a:pt x="933601" y="481215"/>
                  </a:lnTo>
                  <a:lnTo>
                    <a:pt x="932680" y="434365"/>
                  </a:lnTo>
                  <a:lnTo>
                    <a:pt x="926927" y="386952"/>
                  </a:lnTo>
                  <a:lnTo>
                    <a:pt x="916424" y="340358"/>
                  </a:lnTo>
                  <a:lnTo>
                    <a:pt x="901559" y="295916"/>
                  </a:lnTo>
                  <a:lnTo>
                    <a:pt x="882603" y="253817"/>
                  </a:lnTo>
                  <a:lnTo>
                    <a:pt x="859828" y="214252"/>
                  </a:lnTo>
                  <a:lnTo>
                    <a:pt x="833504" y="177411"/>
                  </a:lnTo>
                  <a:lnTo>
                    <a:pt x="803904" y="143487"/>
                  </a:lnTo>
                  <a:lnTo>
                    <a:pt x="771297" y="112670"/>
                  </a:lnTo>
                  <a:lnTo>
                    <a:pt x="735956" y="85151"/>
                  </a:lnTo>
                  <a:lnTo>
                    <a:pt x="698151" y="61121"/>
                  </a:lnTo>
                  <a:lnTo>
                    <a:pt x="658154" y="40772"/>
                  </a:lnTo>
                  <a:lnTo>
                    <a:pt x="616235" y="24294"/>
                  </a:lnTo>
                  <a:lnTo>
                    <a:pt x="572667" y="11879"/>
                  </a:lnTo>
                  <a:lnTo>
                    <a:pt x="527720" y="3717"/>
                  </a:lnTo>
                  <a:lnTo>
                    <a:pt x="481665" y="0"/>
                  </a:lnTo>
                  <a:close/>
                </a:path>
              </a:pathLst>
            </a:custGeom>
            <a:solidFill>
              <a:srgbClr val="FAE4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40016" y="625652"/>
              <a:ext cx="474573" cy="473963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735698" y="621256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4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4" h="483234">
                  <a:moveTo>
                    <a:pt x="302747" y="8801"/>
                  </a:moveTo>
                  <a:lnTo>
                    <a:pt x="241604" y="8801"/>
                  </a:lnTo>
                  <a:lnTo>
                    <a:pt x="288461" y="13534"/>
                  </a:lnTo>
                  <a:lnTo>
                    <a:pt x="332131" y="27106"/>
                  </a:lnTo>
                  <a:lnTo>
                    <a:pt x="371673" y="48574"/>
                  </a:lnTo>
                  <a:lnTo>
                    <a:pt x="406141" y="76996"/>
                  </a:lnTo>
                  <a:lnTo>
                    <a:pt x="434592" y="111430"/>
                  </a:lnTo>
                  <a:lnTo>
                    <a:pt x="456083" y="150933"/>
                  </a:lnTo>
                  <a:lnTo>
                    <a:pt x="469669" y="194562"/>
                  </a:lnTo>
                  <a:lnTo>
                    <a:pt x="474408" y="241376"/>
                  </a:lnTo>
                  <a:lnTo>
                    <a:pt x="469669" y="288189"/>
                  </a:lnTo>
                  <a:lnTo>
                    <a:pt x="456083" y="331819"/>
                  </a:lnTo>
                  <a:lnTo>
                    <a:pt x="434592" y="371321"/>
                  </a:lnTo>
                  <a:lnTo>
                    <a:pt x="406141" y="405755"/>
                  </a:lnTo>
                  <a:lnTo>
                    <a:pt x="371673" y="434177"/>
                  </a:lnTo>
                  <a:lnTo>
                    <a:pt x="332131" y="455645"/>
                  </a:lnTo>
                  <a:lnTo>
                    <a:pt x="288461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FAE4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4" name="object 124"/>
          <p:cNvSpPr txBox="1"/>
          <p:nvPr/>
        </p:nvSpPr>
        <p:spPr>
          <a:xfrm>
            <a:off x="6544864" y="1068508"/>
            <a:ext cx="71882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10489">
              <a:lnSpc>
                <a:spcPts val="894"/>
              </a:lnSpc>
              <a:spcBef>
                <a:spcPts val="120"/>
              </a:spcBef>
            </a:pPr>
            <a:r>
              <a:rPr dirty="0" sz="750" spc="-20">
                <a:latin typeface="Tahoma"/>
                <a:cs typeface="Tahoma"/>
              </a:rPr>
              <a:t>F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40">
                <a:latin typeface="Tahoma"/>
                <a:cs typeface="Tahoma"/>
              </a:rPr>
              <a:t>b</a:t>
            </a:r>
            <a:r>
              <a:rPr dirty="0" sz="750" spc="-10">
                <a:latin typeface="Tahoma"/>
                <a:cs typeface="Tahoma"/>
              </a:rPr>
              <a:t>r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15">
                <a:latin typeface="Tahoma"/>
                <a:cs typeface="Tahoma"/>
              </a:rPr>
              <a:t>c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75">
                <a:latin typeface="Tahoma"/>
                <a:cs typeface="Tahoma"/>
              </a:rPr>
              <a:t>J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65">
                <a:latin typeface="Tahoma"/>
                <a:cs typeface="Tahoma"/>
              </a:rPr>
              <a:t>U</a:t>
            </a:r>
            <a:r>
              <a:rPr dirty="0" sz="750">
                <a:latin typeface="Tahoma"/>
                <a:cs typeface="Tahoma"/>
              </a:rPr>
              <a:t>L</a:t>
            </a:r>
            <a:r>
              <a:rPr dirty="0" sz="750" spc="-95">
                <a:latin typeface="Tahoma"/>
                <a:cs typeface="Tahoma"/>
              </a:rPr>
              <a:t>I</a:t>
            </a:r>
            <a:r>
              <a:rPr dirty="0" sz="750" spc="-50">
                <a:latin typeface="Tahoma"/>
                <a:cs typeface="Tahoma"/>
              </a:rPr>
              <a:t>N</a:t>
            </a:r>
            <a:endParaRPr sz="750">
              <a:latin typeface="Tahoma"/>
              <a:cs typeface="Tahoma"/>
            </a:endParaRPr>
          </a:p>
          <a:p>
            <a:pPr algn="ctr" marL="12700" marR="70485">
              <a:lnSpc>
                <a:spcPts val="710"/>
              </a:lnSpc>
              <a:spcBef>
                <a:spcPts val="125"/>
              </a:spcBef>
            </a:pP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40">
                <a:latin typeface="Tahoma"/>
                <a:cs typeface="Tahoma"/>
              </a:rPr>
              <a:t>n  </a:t>
            </a:r>
            <a:r>
              <a:rPr dirty="0" sz="700" spc="-25">
                <a:latin typeface="Tahoma"/>
                <a:cs typeface="Tahoma"/>
              </a:rPr>
              <a:t>É</a:t>
            </a:r>
            <a:r>
              <a:rPr dirty="0" sz="700" spc="-10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25">
                <a:latin typeface="Tahoma"/>
                <a:cs typeface="Tahoma"/>
              </a:rPr>
              <a:t>P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10">
                <a:latin typeface="Tahoma"/>
                <a:cs typeface="Tahoma"/>
              </a:rPr>
              <a:t>c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-  </a:t>
            </a:r>
            <a:r>
              <a:rPr dirty="0" sz="700" spc="-45">
                <a:latin typeface="Tahoma"/>
                <a:cs typeface="Tahoma"/>
              </a:rPr>
              <a:t>Communication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868415" y="1195792"/>
            <a:ext cx="5109210" cy="1766570"/>
            <a:chOff x="1868415" y="1195792"/>
            <a:chExt cx="5109210" cy="1766570"/>
          </a:xfrm>
        </p:grpSpPr>
        <p:sp>
          <p:nvSpPr>
            <p:cNvPr id="126" name="object 126"/>
            <p:cNvSpPr/>
            <p:nvPr/>
          </p:nvSpPr>
          <p:spPr>
            <a:xfrm>
              <a:off x="5138912" y="1429449"/>
              <a:ext cx="1838960" cy="907415"/>
            </a:xfrm>
            <a:custGeom>
              <a:avLst/>
              <a:gdLst/>
              <a:ahLst/>
              <a:cxnLst/>
              <a:rect l="l" t="t" r="r" b="b"/>
              <a:pathLst>
                <a:path w="1838959" h="907414">
                  <a:moveTo>
                    <a:pt x="919314" y="0"/>
                  </a:moveTo>
                  <a:lnTo>
                    <a:pt x="874204" y="544"/>
                  </a:lnTo>
                  <a:lnTo>
                    <a:pt x="829208" y="2184"/>
                  </a:lnTo>
                  <a:lnTo>
                    <a:pt x="784425" y="4910"/>
                  </a:lnTo>
                  <a:lnTo>
                    <a:pt x="739965" y="8712"/>
                  </a:lnTo>
                  <a:lnTo>
                    <a:pt x="695940" y="13598"/>
                  </a:lnTo>
                  <a:lnTo>
                    <a:pt x="652449" y="19532"/>
                  </a:lnTo>
                  <a:lnTo>
                    <a:pt x="609609" y="26522"/>
                  </a:lnTo>
                  <a:lnTo>
                    <a:pt x="567512" y="34531"/>
                  </a:lnTo>
                  <a:lnTo>
                    <a:pt x="526256" y="43559"/>
                  </a:lnTo>
                  <a:lnTo>
                    <a:pt x="485952" y="53568"/>
                  </a:lnTo>
                  <a:lnTo>
                    <a:pt x="446690" y="64544"/>
                  </a:lnTo>
                  <a:lnTo>
                    <a:pt x="408571" y="76454"/>
                  </a:lnTo>
                  <a:lnTo>
                    <a:pt x="371681" y="89276"/>
                  </a:lnTo>
                  <a:lnTo>
                    <a:pt x="336105" y="102984"/>
                  </a:lnTo>
                  <a:lnTo>
                    <a:pt x="285417" y="125103"/>
                  </a:lnTo>
                  <a:lnTo>
                    <a:pt x="238145" y="149004"/>
                  </a:lnTo>
                  <a:lnTo>
                    <a:pt x="194569" y="174561"/>
                  </a:lnTo>
                  <a:lnTo>
                    <a:pt x="154927" y="201625"/>
                  </a:lnTo>
                  <a:lnTo>
                    <a:pt x="119431" y="230055"/>
                  </a:lnTo>
                  <a:lnTo>
                    <a:pt x="88261" y="259703"/>
                  </a:lnTo>
                  <a:lnTo>
                    <a:pt x="61597" y="290402"/>
                  </a:lnTo>
                  <a:lnTo>
                    <a:pt x="39585" y="321983"/>
                  </a:lnTo>
                  <a:lnTo>
                    <a:pt x="17665" y="365175"/>
                  </a:lnTo>
                  <a:lnTo>
                    <a:pt x="4419" y="409206"/>
                  </a:lnTo>
                  <a:lnTo>
                    <a:pt x="0" y="453682"/>
                  </a:lnTo>
                  <a:lnTo>
                    <a:pt x="276" y="464819"/>
                  </a:lnTo>
                  <a:lnTo>
                    <a:pt x="6910" y="509212"/>
                  </a:lnTo>
                  <a:lnTo>
                    <a:pt x="22337" y="553082"/>
                  </a:lnTo>
                  <a:lnTo>
                    <a:pt x="46400" y="595988"/>
                  </a:lnTo>
                  <a:lnTo>
                    <a:pt x="69977" y="627291"/>
                  </a:lnTo>
                  <a:lnTo>
                    <a:pt x="98155" y="657650"/>
                  </a:lnTo>
                  <a:lnTo>
                    <a:pt x="130789" y="686912"/>
                  </a:lnTo>
                  <a:lnTo>
                    <a:pt x="167695" y="714912"/>
                  </a:lnTo>
                  <a:lnTo>
                    <a:pt x="208673" y="741489"/>
                  </a:lnTo>
                  <a:lnTo>
                    <a:pt x="253498" y="766501"/>
                  </a:lnTo>
                  <a:lnTo>
                    <a:pt x="301942" y="789835"/>
                  </a:lnTo>
                  <a:lnTo>
                    <a:pt x="353729" y="811337"/>
                  </a:lnTo>
                  <a:lnTo>
                    <a:pt x="389962" y="824596"/>
                  </a:lnTo>
                  <a:lnTo>
                    <a:pt x="427488" y="836971"/>
                  </a:lnTo>
                  <a:lnTo>
                    <a:pt x="466178" y="848415"/>
                  </a:lnTo>
                  <a:lnTo>
                    <a:pt x="505986" y="858914"/>
                  </a:lnTo>
                  <a:lnTo>
                    <a:pt x="546763" y="868431"/>
                  </a:lnTo>
                  <a:lnTo>
                    <a:pt x="588466" y="876958"/>
                  </a:lnTo>
                  <a:lnTo>
                    <a:pt x="630937" y="884459"/>
                  </a:lnTo>
                  <a:lnTo>
                    <a:pt x="674128" y="890924"/>
                  </a:lnTo>
                  <a:lnTo>
                    <a:pt x="717886" y="896334"/>
                  </a:lnTo>
                  <a:lnTo>
                    <a:pt x="762153" y="900677"/>
                  </a:lnTo>
                  <a:lnTo>
                    <a:pt x="806777" y="903943"/>
                  </a:lnTo>
                  <a:lnTo>
                    <a:pt x="851692" y="906124"/>
                  </a:lnTo>
                  <a:lnTo>
                    <a:pt x="896745" y="907215"/>
                  </a:lnTo>
                  <a:lnTo>
                    <a:pt x="919314" y="907351"/>
                  </a:lnTo>
                  <a:lnTo>
                    <a:pt x="941884" y="907215"/>
                  </a:lnTo>
                  <a:lnTo>
                    <a:pt x="986937" y="906124"/>
                  </a:lnTo>
                  <a:lnTo>
                    <a:pt x="1031857" y="903943"/>
                  </a:lnTo>
                  <a:lnTo>
                    <a:pt x="1076477" y="900677"/>
                  </a:lnTo>
                  <a:lnTo>
                    <a:pt x="1120743" y="896334"/>
                  </a:lnTo>
                  <a:lnTo>
                    <a:pt x="1164501" y="890924"/>
                  </a:lnTo>
                  <a:lnTo>
                    <a:pt x="1207697" y="884459"/>
                  </a:lnTo>
                  <a:lnTo>
                    <a:pt x="1250164" y="876958"/>
                  </a:lnTo>
                  <a:lnTo>
                    <a:pt x="1291865" y="868431"/>
                  </a:lnTo>
                  <a:lnTo>
                    <a:pt x="1332643" y="858914"/>
                  </a:lnTo>
                  <a:lnTo>
                    <a:pt x="1372450" y="848415"/>
                  </a:lnTo>
                  <a:lnTo>
                    <a:pt x="1411141" y="836971"/>
                  </a:lnTo>
                  <a:lnTo>
                    <a:pt x="1448667" y="824596"/>
                  </a:lnTo>
                  <a:lnTo>
                    <a:pt x="1484900" y="811337"/>
                  </a:lnTo>
                  <a:lnTo>
                    <a:pt x="1536693" y="789835"/>
                  </a:lnTo>
                  <a:lnTo>
                    <a:pt x="1585136" y="766501"/>
                  </a:lnTo>
                  <a:lnTo>
                    <a:pt x="1629956" y="741489"/>
                  </a:lnTo>
                  <a:lnTo>
                    <a:pt x="1670934" y="714912"/>
                  </a:lnTo>
                  <a:lnTo>
                    <a:pt x="1707840" y="686912"/>
                  </a:lnTo>
                  <a:lnTo>
                    <a:pt x="1740474" y="657650"/>
                  </a:lnTo>
                  <a:lnTo>
                    <a:pt x="1768652" y="627291"/>
                  </a:lnTo>
                  <a:lnTo>
                    <a:pt x="1792228" y="595988"/>
                  </a:lnTo>
                  <a:lnTo>
                    <a:pt x="1816292" y="553082"/>
                  </a:lnTo>
                  <a:lnTo>
                    <a:pt x="1831719" y="509212"/>
                  </a:lnTo>
                  <a:lnTo>
                    <a:pt x="1838353" y="464819"/>
                  </a:lnTo>
                  <a:lnTo>
                    <a:pt x="1838629" y="453682"/>
                  </a:lnTo>
                  <a:lnTo>
                    <a:pt x="1838353" y="442544"/>
                  </a:lnTo>
                  <a:lnTo>
                    <a:pt x="1831719" y="398138"/>
                  </a:lnTo>
                  <a:lnTo>
                    <a:pt x="1816292" y="354276"/>
                  </a:lnTo>
                  <a:lnTo>
                    <a:pt x="1792228" y="311362"/>
                  </a:lnTo>
                  <a:lnTo>
                    <a:pt x="1768652" y="280060"/>
                  </a:lnTo>
                  <a:lnTo>
                    <a:pt x="1740474" y="249701"/>
                  </a:lnTo>
                  <a:lnTo>
                    <a:pt x="1707840" y="220438"/>
                  </a:lnTo>
                  <a:lnTo>
                    <a:pt x="1670934" y="192440"/>
                  </a:lnTo>
                  <a:lnTo>
                    <a:pt x="1629956" y="165862"/>
                  </a:lnTo>
                  <a:lnTo>
                    <a:pt x="1585136" y="140849"/>
                  </a:lnTo>
                  <a:lnTo>
                    <a:pt x="1536693" y="117527"/>
                  </a:lnTo>
                  <a:lnTo>
                    <a:pt x="1484900" y="96018"/>
                  </a:lnTo>
                  <a:lnTo>
                    <a:pt x="1448667" y="82754"/>
                  </a:lnTo>
                  <a:lnTo>
                    <a:pt x="1411141" y="70381"/>
                  </a:lnTo>
                  <a:lnTo>
                    <a:pt x="1372450" y="58941"/>
                  </a:lnTo>
                  <a:lnTo>
                    <a:pt x="1332643" y="48441"/>
                  </a:lnTo>
                  <a:lnTo>
                    <a:pt x="1291865" y="38922"/>
                  </a:lnTo>
                  <a:lnTo>
                    <a:pt x="1250164" y="30400"/>
                  </a:lnTo>
                  <a:lnTo>
                    <a:pt x="1207697" y="22899"/>
                  </a:lnTo>
                  <a:lnTo>
                    <a:pt x="1164501" y="16434"/>
                  </a:lnTo>
                  <a:lnTo>
                    <a:pt x="1120743" y="11024"/>
                  </a:lnTo>
                  <a:lnTo>
                    <a:pt x="1076477" y="6676"/>
                  </a:lnTo>
                  <a:lnTo>
                    <a:pt x="1031857" y="3413"/>
                  </a:lnTo>
                  <a:lnTo>
                    <a:pt x="986937" y="1226"/>
                  </a:lnTo>
                  <a:lnTo>
                    <a:pt x="941884" y="135"/>
                  </a:lnTo>
                  <a:lnTo>
                    <a:pt x="919314" y="0"/>
                  </a:lnTo>
                  <a:close/>
                </a:path>
              </a:pathLst>
            </a:custGeom>
            <a:solidFill>
              <a:srgbClr val="FACB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35219" y="1755203"/>
              <a:ext cx="474560" cy="473951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5330892" y="1750802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FAC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930457" y="1195792"/>
              <a:ext cx="944880" cy="932815"/>
            </a:xfrm>
            <a:custGeom>
              <a:avLst/>
              <a:gdLst/>
              <a:ahLst/>
              <a:cxnLst/>
              <a:rect l="l" t="t" r="r" b="b"/>
              <a:pathLst>
                <a:path w="944880" h="932814">
                  <a:moveTo>
                    <a:pt x="455637" y="0"/>
                  </a:moveTo>
                  <a:lnTo>
                    <a:pt x="407965" y="3548"/>
                  </a:lnTo>
                  <a:lnTo>
                    <a:pt x="361783" y="11722"/>
                  </a:lnTo>
                  <a:lnTo>
                    <a:pt x="317321" y="24283"/>
                  </a:lnTo>
                  <a:lnTo>
                    <a:pt x="274807" y="40990"/>
                  </a:lnTo>
                  <a:lnTo>
                    <a:pt x="234471" y="61604"/>
                  </a:lnTo>
                  <a:lnTo>
                    <a:pt x="196542" y="85884"/>
                  </a:lnTo>
                  <a:lnTo>
                    <a:pt x="161249" y="113590"/>
                  </a:lnTo>
                  <a:lnTo>
                    <a:pt x="128820" y="144483"/>
                  </a:lnTo>
                  <a:lnTo>
                    <a:pt x="99485" y="178322"/>
                  </a:lnTo>
                  <a:lnTo>
                    <a:pt x="73473" y="214867"/>
                  </a:lnTo>
                  <a:lnTo>
                    <a:pt x="51013" y="253879"/>
                  </a:lnTo>
                  <a:lnTo>
                    <a:pt x="32333" y="295117"/>
                  </a:lnTo>
                  <a:lnTo>
                    <a:pt x="17662" y="338341"/>
                  </a:lnTo>
                  <a:lnTo>
                    <a:pt x="7231" y="383312"/>
                  </a:lnTo>
                  <a:lnTo>
                    <a:pt x="1267" y="429789"/>
                  </a:lnTo>
                  <a:lnTo>
                    <a:pt x="0" y="477532"/>
                  </a:lnTo>
                  <a:lnTo>
                    <a:pt x="3550" y="525160"/>
                  </a:lnTo>
                  <a:lnTo>
                    <a:pt x="11731" y="571299"/>
                  </a:lnTo>
                  <a:lnTo>
                    <a:pt x="24303" y="615720"/>
                  </a:lnTo>
                  <a:lnTo>
                    <a:pt x="41026" y="658193"/>
                  </a:lnTo>
                  <a:lnTo>
                    <a:pt x="61658" y="698492"/>
                  </a:lnTo>
                  <a:lnTo>
                    <a:pt x="85961" y="736385"/>
                  </a:lnTo>
                  <a:lnTo>
                    <a:pt x="113693" y="771646"/>
                  </a:lnTo>
                  <a:lnTo>
                    <a:pt x="144614" y="804044"/>
                  </a:lnTo>
                  <a:lnTo>
                    <a:pt x="178485" y="833352"/>
                  </a:lnTo>
                  <a:lnTo>
                    <a:pt x="215065" y="859341"/>
                  </a:lnTo>
                  <a:lnTo>
                    <a:pt x="254113" y="881781"/>
                  </a:lnTo>
                  <a:lnTo>
                    <a:pt x="295390" y="900444"/>
                  </a:lnTo>
                  <a:lnTo>
                    <a:pt x="338655" y="915101"/>
                  </a:lnTo>
                  <a:lnTo>
                    <a:pt x="383668" y="925524"/>
                  </a:lnTo>
                  <a:lnTo>
                    <a:pt x="430189" y="931484"/>
                  </a:lnTo>
                  <a:lnTo>
                    <a:pt x="477977" y="932751"/>
                  </a:lnTo>
                  <a:lnTo>
                    <a:pt x="944778" y="921588"/>
                  </a:lnTo>
                  <a:lnTo>
                    <a:pt x="933615" y="455218"/>
                  </a:lnTo>
                  <a:lnTo>
                    <a:pt x="930077" y="407590"/>
                  </a:lnTo>
                  <a:lnTo>
                    <a:pt x="921905" y="361451"/>
                  </a:lnTo>
                  <a:lnTo>
                    <a:pt x="909339" y="317031"/>
                  </a:lnTo>
                  <a:lnTo>
                    <a:pt x="892621" y="274557"/>
                  </a:lnTo>
                  <a:lnTo>
                    <a:pt x="871990" y="234259"/>
                  </a:lnTo>
                  <a:lnTo>
                    <a:pt x="847687" y="196365"/>
                  </a:lnTo>
                  <a:lnTo>
                    <a:pt x="819953" y="161105"/>
                  </a:lnTo>
                  <a:lnTo>
                    <a:pt x="789028" y="128706"/>
                  </a:lnTo>
                  <a:lnTo>
                    <a:pt x="755154" y="99398"/>
                  </a:lnTo>
                  <a:lnTo>
                    <a:pt x="718569" y="73410"/>
                  </a:lnTo>
                  <a:lnTo>
                    <a:pt x="679516" y="50970"/>
                  </a:lnTo>
                  <a:lnTo>
                    <a:pt x="638235" y="32307"/>
                  </a:lnTo>
                  <a:lnTo>
                    <a:pt x="594966" y="17649"/>
                  </a:lnTo>
                  <a:lnTo>
                    <a:pt x="549949" y="7226"/>
                  </a:lnTo>
                  <a:lnTo>
                    <a:pt x="503426" y="1267"/>
                  </a:lnTo>
                  <a:lnTo>
                    <a:pt x="455637" y="0"/>
                  </a:lnTo>
                  <a:close/>
                </a:path>
              </a:pathLst>
            </a:custGeom>
            <a:solidFill>
              <a:srgbClr val="F2D4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04097" y="1203858"/>
              <a:ext cx="474573" cy="473964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2099779" y="1199460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1" y="13534"/>
                  </a:lnTo>
                  <a:lnTo>
                    <a:pt x="332131" y="27106"/>
                  </a:lnTo>
                  <a:lnTo>
                    <a:pt x="371673" y="48574"/>
                  </a:lnTo>
                  <a:lnTo>
                    <a:pt x="406141" y="76996"/>
                  </a:lnTo>
                  <a:lnTo>
                    <a:pt x="434592" y="111430"/>
                  </a:lnTo>
                  <a:lnTo>
                    <a:pt x="456083" y="150933"/>
                  </a:lnTo>
                  <a:lnTo>
                    <a:pt x="469669" y="194562"/>
                  </a:lnTo>
                  <a:lnTo>
                    <a:pt x="474408" y="241376"/>
                  </a:lnTo>
                  <a:lnTo>
                    <a:pt x="469669" y="288189"/>
                  </a:lnTo>
                  <a:lnTo>
                    <a:pt x="456083" y="331819"/>
                  </a:lnTo>
                  <a:lnTo>
                    <a:pt x="434592" y="371321"/>
                  </a:lnTo>
                  <a:lnTo>
                    <a:pt x="406141" y="405755"/>
                  </a:lnTo>
                  <a:lnTo>
                    <a:pt x="371673" y="434177"/>
                  </a:lnTo>
                  <a:lnTo>
                    <a:pt x="332131" y="455645"/>
                  </a:lnTo>
                  <a:lnTo>
                    <a:pt x="288461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F2D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868415" y="2054872"/>
              <a:ext cx="1838960" cy="907415"/>
            </a:xfrm>
            <a:custGeom>
              <a:avLst/>
              <a:gdLst/>
              <a:ahLst/>
              <a:cxnLst/>
              <a:rect l="l" t="t" r="r" b="b"/>
              <a:pathLst>
                <a:path w="1838960" h="907414">
                  <a:moveTo>
                    <a:pt x="919314" y="0"/>
                  </a:moveTo>
                  <a:lnTo>
                    <a:pt x="874204" y="544"/>
                  </a:lnTo>
                  <a:lnTo>
                    <a:pt x="829208" y="2184"/>
                  </a:lnTo>
                  <a:lnTo>
                    <a:pt x="784420" y="4910"/>
                  </a:lnTo>
                  <a:lnTo>
                    <a:pt x="739965" y="8712"/>
                  </a:lnTo>
                  <a:lnTo>
                    <a:pt x="695940" y="13598"/>
                  </a:lnTo>
                  <a:lnTo>
                    <a:pt x="652449" y="19532"/>
                  </a:lnTo>
                  <a:lnTo>
                    <a:pt x="609604" y="26522"/>
                  </a:lnTo>
                  <a:lnTo>
                    <a:pt x="567512" y="34531"/>
                  </a:lnTo>
                  <a:lnTo>
                    <a:pt x="526256" y="43559"/>
                  </a:lnTo>
                  <a:lnTo>
                    <a:pt x="485952" y="53568"/>
                  </a:lnTo>
                  <a:lnTo>
                    <a:pt x="446690" y="64544"/>
                  </a:lnTo>
                  <a:lnTo>
                    <a:pt x="408571" y="76454"/>
                  </a:lnTo>
                  <a:lnTo>
                    <a:pt x="371681" y="89276"/>
                  </a:lnTo>
                  <a:lnTo>
                    <a:pt x="336105" y="102984"/>
                  </a:lnTo>
                  <a:lnTo>
                    <a:pt x="285409" y="125103"/>
                  </a:lnTo>
                  <a:lnTo>
                    <a:pt x="238144" y="149004"/>
                  </a:lnTo>
                  <a:lnTo>
                    <a:pt x="194569" y="174561"/>
                  </a:lnTo>
                  <a:lnTo>
                    <a:pt x="154927" y="201625"/>
                  </a:lnTo>
                  <a:lnTo>
                    <a:pt x="119431" y="230055"/>
                  </a:lnTo>
                  <a:lnTo>
                    <a:pt x="88261" y="259703"/>
                  </a:lnTo>
                  <a:lnTo>
                    <a:pt x="61597" y="290402"/>
                  </a:lnTo>
                  <a:lnTo>
                    <a:pt x="39585" y="321983"/>
                  </a:lnTo>
                  <a:lnTo>
                    <a:pt x="17665" y="365175"/>
                  </a:lnTo>
                  <a:lnTo>
                    <a:pt x="4419" y="409206"/>
                  </a:lnTo>
                  <a:lnTo>
                    <a:pt x="0" y="453682"/>
                  </a:lnTo>
                  <a:lnTo>
                    <a:pt x="276" y="464819"/>
                  </a:lnTo>
                  <a:lnTo>
                    <a:pt x="6910" y="509212"/>
                  </a:lnTo>
                  <a:lnTo>
                    <a:pt x="22337" y="553082"/>
                  </a:lnTo>
                  <a:lnTo>
                    <a:pt x="46400" y="595988"/>
                  </a:lnTo>
                  <a:lnTo>
                    <a:pt x="69977" y="627291"/>
                  </a:lnTo>
                  <a:lnTo>
                    <a:pt x="98155" y="657650"/>
                  </a:lnTo>
                  <a:lnTo>
                    <a:pt x="130789" y="686912"/>
                  </a:lnTo>
                  <a:lnTo>
                    <a:pt x="167695" y="714911"/>
                  </a:lnTo>
                  <a:lnTo>
                    <a:pt x="208673" y="741489"/>
                  </a:lnTo>
                  <a:lnTo>
                    <a:pt x="253493" y="766501"/>
                  </a:lnTo>
                  <a:lnTo>
                    <a:pt x="301936" y="789835"/>
                  </a:lnTo>
                  <a:lnTo>
                    <a:pt x="353729" y="811337"/>
                  </a:lnTo>
                  <a:lnTo>
                    <a:pt x="389962" y="824596"/>
                  </a:lnTo>
                  <a:lnTo>
                    <a:pt x="427488" y="836971"/>
                  </a:lnTo>
                  <a:lnTo>
                    <a:pt x="466178" y="848415"/>
                  </a:lnTo>
                  <a:lnTo>
                    <a:pt x="505986" y="858914"/>
                  </a:lnTo>
                  <a:lnTo>
                    <a:pt x="546763" y="868431"/>
                  </a:lnTo>
                  <a:lnTo>
                    <a:pt x="588465" y="876958"/>
                  </a:lnTo>
                  <a:lnTo>
                    <a:pt x="630932" y="884459"/>
                  </a:lnTo>
                  <a:lnTo>
                    <a:pt x="674128" y="890924"/>
                  </a:lnTo>
                  <a:lnTo>
                    <a:pt x="717886" y="896334"/>
                  </a:lnTo>
                  <a:lnTo>
                    <a:pt x="762151" y="900677"/>
                  </a:lnTo>
                  <a:lnTo>
                    <a:pt x="806772" y="903943"/>
                  </a:lnTo>
                  <a:lnTo>
                    <a:pt x="851692" y="906124"/>
                  </a:lnTo>
                  <a:lnTo>
                    <a:pt x="896745" y="907215"/>
                  </a:lnTo>
                  <a:lnTo>
                    <a:pt x="919314" y="907351"/>
                  </a:lnTo>
                  <a:lnTo>
                    <a:pt x="941884" y="907215"/>
                  </a:lnTo>
                  <a:lnTo>
                    <a:pt x="986937" y="906124"/>
                  </a:lnTo>
                  <a:lnTo>
                    <a:pt x="1031852" y="903943"/>
                  </a:lnTo>
                  <a:lnTo>
                    <a:pt x="1076476" y="900677"/>
                  </a:lnTo>
                  <a:lnTo>
                    <a:pt x="1120743" y="896334"/>
                  </a:lnTo>
                  <a:lnTo>
                    <a:pt x="1164501" y="890924"/>
                  </a:lnTo>
                  <a:lnTo>
                    <a:pt x="1207691" y="884459"/>
                  </a:lnTo>
                  <a:lnTo>
                    <a:pt x="1250162" y="876958"/>
                  </a:lnTo>
                  <a:lnTo>
                    <a:pt x="1291865" y="868431"/>
                  </a:lnTo>
                  <a:lnTo>
                    <a:pt x="1332643" y="858914"/>
                  </a:lnTo>
                  <a:lnTo>
                    <a:pt x="1372450" y="848415"/>
                  </a:lnTo>
                  <a:lnTo>
                    <a:pt x="1411141" y="836971"/>
                  </a:lnTo>
                  <a:lnTo>
                    <a:pt x="1448667" y="824596"/>
                  </a:lnTo>
                  <a:lnTo>
                    <a:pt x="1484900" y="811337"/>
                  </a:lnTo>
                  <a:lnTo>
                    <a:pt x="1536692" y="789835"/>
                  </a:lnTo>
                  <a:lnTo>
                    <a:pt x="1585130" y="766501"/>
                  </a:lnTo>
                  <a:lnTo>
                    <a:pt x="1629956" y="741489"/>
                  </a:lnTo>
                  <a:lnTo>
                    <a:pt x="1670929" y="714911"/>
                  </a:lnTo>
                  <a:lnTo>
                    <a:pt x="1707840" y="686912"/>
                  </a:lnTo>
                  <a:lnTo>
                    <a:pt x="1740474" y="657650"/>
                  </a:lnTo>
                  <a:lnTo>
                    <a:pt x="1768652" y="627291"/>
                  </a:lnTo>
                  <a:lnTo>
                    <a:pt x="1792228" y="595988"/>
                  </a:lnTo>
                  <a:lnTo>
                    <a:pt x="1816292" y="553082"/>
                  </a:lnTo>
                  <a:lnTo>
                    <a:pt x="1831713" y="509212"/>
                  </a:lnTo>
                  <a:lnTo>
                    <a:pt x="1838353" y="464819"/>
                  </a:lnTo>
                  <a:lnTo>
                    <a:pt x="1838629" y="453682"/>
                  </a:lnTo>
                  <a:lnTo>
                    <a:pt x="1838353" y="442544"/>
                  </a:lnTo>
                  <a:lnTo>
                    <a:pt x="1831713" y="398138"/>
                  </a:lnTo>
                  <a:lnTo>
                    <a:pt x="1816292" y="354276"/>
                  </a:lnTo>
                  <a:lnTo>
                    <a:pt x="1792228" y="311362"/>
                  </a:lnTo>
                  <a:lnTo>
                    <a:pt x="1768652" y="280060"/>
                  </a:lnTo>
                  <a:lnTo>
                    <a:pt x="1740474" y="249701"/>
                  </a:lnTo>
                  <a:lnTo>
                    <a:pt x="1707840" y="220438"/>
                  </a:lnTo>
                  <a:lnTo>
                    <a:pt x="1670929" y="192440"/>
                  </a:lnTo>
                  <a:lnTo>
                    <a:pt x="1629956" y="165862"/>
                  </a:lnTo>
                  <a:lnTo>
                    <a:pt x="1585130" y="140849"/>
                  </a:lnTo>
                  <a:lnTo>
                    <a:pt x="1536692" y="117527"/>
                  </a:lnTo>
                  <a:lnTo>
                    <a:pt x="1484900" y="96018"/>
                  </a:lnTo>
                  <a:lnTo>
                    <a:pt x="1448667" y="82754"/>
                  </a:lnTo>
                  <a:lnTo>
                    <a:pt x="1411141" y="70381"/>
                  </a:lnTo>
                  <a:lnTo>
                    <a:pt x="1372450" y="58941"/>
                  </a:lnTo>
                  <a:lnTo>
                    <a:pt x="1332643" y="48441"/>
                  </a:lnTo>
                  <a:lnTo>
                    <a:pt x="1291865" y="38922"/>
                  </a:lnTo>
                  <a:lnTo>
                    <a:pt x="1250162" y="30400"/>
                  </a:lnTo>
                  <a:lnTo>
                    <a:pt x="1207691" y="22899"/>
                  </a:lnTo>
                  <a:lnTo>
                    <a:pt x="1164501" y="16434"/>
                  </a:lnTo>
                  <a:lnTo>
                    <a:pt x="1120743" y="11024"/>
                  </a:lnTo>
                  <a:lnTo>
                    <a:pt x="1076476" y="6676"/>
                  </a:lnTo>
                  <a:lnTo>
                    <a:pt x="1031852" y="3413"/>
                  </a:lnTo>
                  <a:lnTo>
                    <a:pt x="986937" y="1226"/>
                  </a:lnTo>
                  <a:lnTo>
                    <a:pt x="941884" y="135"/>
                  </a:lnTo>
                  <a:lnTo>
                    <a:pt x="919314" y="0"/>
                  </a:lnTo>
                  <a:close/>
                </a:path>
              </a:pathLst>
            </a:custGeom>
            <a:solidFill>
              <a:srgbClr val="E8A9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64715" y="2380627"/>
              <a:ext cx="474560" cy="47395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060393" y="2376224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1604" y="0"/>
                  </a:moveTo>
                  <a:lnTo>
                    <a:pt x="192973" y="4912"/>
                  </a:lnTo>
                  <a:lnTo>
                    <a:pt x="147650" y="18998"/>
                  </a:lnTo>
                  <a:lnTo>
                    <a:pt x="106614" y="41279"/>
                  </a:lnTo>
                  <a:lnTo>
                    <a:pt x="70843" y="70777"/>
                  </a:lnTo>
                  <a:lnTo>
                    <a:pt x="41318" y="106513"/>
                  </a:lnTo>
                  <a:lnTo>
                    <a:pt x="19016" y="147511"/>
                  </a:lnTo>
                  <a:lnTo>
                    <a:pt x="4917" y="192791"/>
                  </a:lnTo>
                  <a:lnTo>
                    <a:pt x="0" y="241376"/>
                  </a:lnTo>
                  <a:lnTo>
                    <a:pt x="4917" y="289960"/>
                  </a:lnTo>
                  <a:lnTo>
                    <a:pt x="19016" y="335241"/>
                  </a:lnTo>
                  <a:lnTo>
                    <a:pt x="41318" y="376238"/>
                  </a:lnTo>
                  <a:lnTo>
                    <a:pt x="70843" y="411975"/>
                  </a:lnTo>
                  <a:lnTo>
                    <a:pt x="106614" y="441473"/>
                  </a:lnTo>
                  <a:lnTo>
                    <a:pt x="147650" y="463753"/>
                  </a:lnTo>
                  <a:lnTo>
                    <a:pt x="192973" y="477839"/>
                  </a:lnTo>
                  <a:lnTo>
                    <a:pt x="241604" y="482752"/>
                  </a:lnTo>
                  <a:lnTo>
                    <a:pt x="290235" y="477839"/>
                  </a:lnTo>
                  <a:lnTo>
                    <a:pt x="302747" y="473951"/>
                  </a:lnTo>
                  <a:lnTo>
                    <a:pt x="241604" y="473951"/>
                  </a:lnTo>
                  <a:lnTo>
                    <a:pt x="194749" y="469217"/>
                  </a:lnTo>
                  <a:lnTo>
                    <a:pt x="151079" y="455645"/>
                  </a:lnTo>
                  <a:lnTo>
                    <a:pt x="111540" y="434177"/>
                  </a:lnTo>
                  <a:lnTo>
                    <a:pt x="77074" y="405755"/>
                  </a:lnTo>
                  <a:lnTo>
                    <a:pt x="48625" y="371321"/>
                  </a:lnTo>
                  <a:lnTo>
                    <a:pt x="27136" y="331819"/>
                  </a:lnTo>
                  <a:lnTo>
                    <a:pt x="13551" y="288189"/>
                  </a:lnTo>
                  <a:lnTo>
                    <a:pt x="8813" y="241376"/>
                  </a:lnTo>
                  <a:lnTo>
                    <a:pt x="13551" y="194562"/>
                  </a:lnTo>
                  <a:lnTo>
                    <a:pt x="27136" y="150933"/>
                  </a:lnTo>
                  <a:lnTo>
                    <a:pt x="48625" y="111430"/>
                  </a:lnTo>
                  <a:lnTo>
                    <a:pt x="77074" y="76996"/>
                  </a:lnTo>
                  <a:lnTo>
                    <a:pt x="111540" y="48574"/>
                  </a:lnTo>
                  <a:lnTo>
                    <a:pt x="151079" y="27106"/>
                  </a:lnTo>
                  <a:lnTo>
                    <a:pt x="194749" y="13534"/>
                  </a:lnTo>
                  <a:lnTo>
                    <a:pt x="241604" y="8801"/>
                  </a:lnTo>
                  <a:lnTo>
                    <a:pt x="302747" y="8801"/>
                  </a:lnTo>
                  <a:lnTo>
                    <a:pt x="290235" y="4912"/>
                  </a:lnTo>
                  <a:lnTo>
                    <a:pt x="241604" y="0"/>
                  </a:lnTo>
                  <a:close/>
                </a:path>
                <a:path w="483235" h="483235">
                  <a:moveTo>
                    <a:pt x="302747" y="8801"/>
                  </a:moveTo>
                  <a:lnTo>
                    <a:pt x="241604" y="8801"/>
                  </a:lnTo>
                  <a:lnTo>
                    <a:pt x="288460" y="13534"/>
                  </a:lnTo>
                  <a:lnTo>
                    <a:pt x="332129" y="27106"/>
                  </a:lnTo>
                  <a:lnTo>
                    <a:pt x="371669" y="48574"/>
                  </a:lnTo>
                  <a:lnTo>
                    <a:pt x="406134" y="76996"/>
                  </a:lnTo>
                  <a:lnTo>
                    <a:pt x="434583" y="111430"/>
                  </a:lnTo>
                  <a:lnTo>
                    <a:pt x="456072" y="150933"/>
                  </a:lnTo>
                  <a:lnTo>
                    <a:pt x="469657" y="194562"/>
                  </a:lnTo>
                  <a:lnTo>
                    <a:pt x="474395" y="241376"/>
                  </a:lnTo>
                  <a:lnTo>
                    <a:pt x="469657" y="288189"/>
                  </a:lnTo>
                  <a:lnTo>
                    <a:pt x="456072" y="331819"/>
                  </a:lnTo>
                  <a:lnTo>
                    <a:pt x="434583" y="371321"/>
                  </a:lnTo>
                  <a:lnTo>
                    <a:pt x="406134" y="405755"/>
                  </a:lnTo>
                  <a:lnTo>
                    <a:pt x="371669" y="434177"/>
                  </a:lnTo>
                  <a:lnTo>
                    <a:pt x="332129" y="455645"/>
                  </a:lnTo>
                  <a:lnTo>
                    <a:pt x="288460" y="469217"/>
                  </a:lnTo>
                  <a:lnTo>
                    <a:pt x="241604" y="473951"/>
                  </a:lnTo>
                  <a:lnTo>
                    <a:pt x="302747" y="473951"/>
                  </a:lnTo>
                  <a:lnTo>
                    <a:pt x="376595" y="441473"/>
                  </a:lnTo>
                  <a:lnTo>
                    <a:pt x="412365" y="411975"/>
                  </a:lnTo>
                  <a:lnTo>
                    <a:pt x="441891" y="376238"/>
                  </a:lnTo>
                  <a:lnTo>
                    <a:pt x="464193" y="335241"/>
                  </a:lnTo>
                  <a:lnTo>
                    <a:pt x="478292" y="289960"/>
                  </a:lnTo>
                  <a:lnTo>
                    <a:pt x="483209" y="241376"/>
                  </a:lnTo>
                  <a:lnTo>
                    <a:pt x="478292" y="192791"/>
                  </a:lnTo>
                  <a:lnTo>
                    <a:pt x="464193" y="147511"/>
                  </a:lnTo>
                  <a:lnTo>
                    <a:pt x="441891" y="106513"/>
                  </a:lnTo>
                  <a:lnTo>
                    <a:pt x="412365" y="70777"/>
                  </a:lnTo>
                  <a:lnTo>
                    <a:pt x="376595" y="41279"/>
                  </a:lnTo>
                  <a:lnTo>
                    <a:pt x="335559" y="18998"/>
                  </a:lnTo>
                  <a:lnTo>
                    <a:pt x="302747" y="8801"/>
                  </a:lnTo>
                  <a:close/>
                </a:path>
              </a:pathLst>
            </a:custGeom>
            <a:solidFill>
              <a:srgbClr val="E8A9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/>
          <p:cNvSpPr txBox="1"/>
          <p:nvPr/>
        </p:nvSpPr>
        <p:spPr>
          <a:xfrm>
            <a:off x="2035256" y="1641330"/>
            <a:ext cx="1450340" cy="1039494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065" marR="706120" indent="-13335">
              <a:lnSpc>
                <a:spcPct val="89300"/>
              </a:lnSpc>
              <a:spcBef>
                <a:spcPts val="215"/>
              </a:spcBef>
            </a:pPr>
            <a:r>
              <a:rPr dirty="0" sz="750" spc="-100">
                <a:latin typeface="Tahoma"/>
                <a:cs typeface="Tahoma"/>
              </a:rPr>
              <a:t>M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40">
                <a:latin typeface="Tahoma"/>
                <a:cs typeface="Tahoma"/>
              </a:rPr>
              <a:t>d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>
                <a:latin typeface="Tahoma"/>
                <a:cs typeface="Tahoma"/>
              </a:rPr>
              <a:t>L</a:t>
            </a:r>
            <a:r>
              <a:rPr dirty="0" sz="750" spc="-25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45">
                <a:latin typeface="Tahoma"/>
                <a:cs typeface="Tahoma"/>
              </a:rPr>
              <a:t>C</a:t>
            </a:r>
            <a:r>
              <a:rPr dirty="0" sz="750" spc="-60">
                <a:latin typeface="Tahoma"/>
                <a:cs typeface="Tahoma"/>
              </a:rPr>
              <a:t>R</a:t>
            </a:r>
            <a:r>
              <a:rPr dirty="0" sz="750" spc="-114">
                <a:latin typeface="Tahoma"/>
                <a:cs typeface="Tahoma"/>
              </a:rPr>
              <a:t>O</a:t>
            </a:r>
            <a:r>
              <a:rPr dirty="0" sz="750" spc="-60">
                <a:latin typeface="Tahoma"/>
                <a:cs typeface="Tahoma"/>
              </a:rPr>
              <a:t>M  </a:t>
            </a: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40">
                <a:latin typeface="Tahoma"/>
                <a:cs typeface="Tahoma"/>
              </a:rPr>
              <a:t>n  </a:t>
            </a:r>
            <a:r>
              <a:rPr dirty="0" sz="700" spc="-70">
                <a:latin typeface="Tahoma"/>
                <a:cs typeface="Tahoma"/>
              </a:rPr>
              <a:t>T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90">
                <a:latin typeface="Tahoma"/>
                <a:cs typeface="Tahoma"/>
              </a:rPr>
              <a:t>A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10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  </a:t>
            </a:r>
            <a:r>
              <a:rPr dirty="0" sz="700" spc="-40">
                <a:latin typeface="Tahoma"/>
                <a:cs typeface="Tahoma"/>
              </a:rPr>
              <a:t>Alimentaire</a:t>
            </a:r>
            <a:endParaRPr sz="700">
              <a:latin typeface="Tahoma"/>
              <a:cs typeface="Tahoma"/>
            </a:endParaRPr>
          </a:p>
          <a:p>
            <a:pPr marL="83820" marR="5080" indent="565150">
              <a:lnSpc>
                <a:spcPts val="1030"/>
              </a:lnSpc>
              <a:spcBef>
                <a:spcPts val="409"/>
              </a:spcBef>
            </a:pPr>
            <a:r>
              <a:rPr dirty="0" sz="1000" spc="-30">
                <a:latin typeface="Tahoma"/>
                <a:cs typeface="Tahoma"/>
              </a:rPr>
              <a:t>Pôle 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20">
                <a:latin typeface="Tahoma"/>
                <a:cs typeface="Tahoma"/>
              </a:rPr>
              <a:t>D</a:t>
            </a:r>
            <a:r>
              <a:rPr dirty="0" sz="1000" spc="-40">
                <a:latin typeface="Tahoma"/>
                <a:cs typeface="Tahoma"/>
              </a:rPr>
              <a:t>é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l</a:t>
            </a:r>
            <a:r>
              <a:rPr dirty="0" sz="1000" spc="-4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pp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80">
                <a:latin typeface="Tahoma"/>
                <a:cs typeface="Tahoma"/>
              </a:rPr>
              <a:t>m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rr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l</a:t>
            </a:r>
            <a:endParaRPr sz="1000">
              <a:latin typeface="Tahoma"/>
              <a:cs typeface="Tahoma"/>
            </a:endParaRPr>
          </a:p>
          <a:p>
            <a:pPr marL="641350">
              <a:lnSpc>
                <a:spcPct val="100000"/>
              </a:lnSpc>
              <a:spcBef>
                <a:spcPts val="430"/>
              </a:spcBef>
            </a:pPr>
            <a:r>
              <a:rPr dirty="0" sz="750" spc="-30">
                <a:latin typeface="Tahoma"/>
                <a:cs typeface="Tahoma"/>
              </a:rPr>
              <a:t>S</a:t>
            </a:r>
            <a:r>
              <a:rPr dirty="0" sz="750" spc="-30">
                <a:latin typeface="Tahoma"/>
                <a:cs typeface="Tahoma"/>
              </a:rPr>
              <a:t>o</a:t>
            </a:r>
            <a:r>
              <a:rPr dirty="0" sz="750" spc="-35">
                <a:latin typeface="Tahoma"/>
                <a:cs typeface="Tahoma"/>
              </a:rPr>
              <a:t>p</a:t>
            </a:r>
            <a:r>
              <a:rPr dirty="0" sz="750" spc="-45">
                <a:latin typeface="Tahoma"/>
                <a:cs typeface="Tahoma"/>
              </a:rPr>
              <a:t>h</a:t>
            </a:r>
            <a:r>
              <a:rPr dirty="0" sz="750" spc="5">
                <a:latin typeface="Tahoma"/>
                <a:cs typeface="Tahoma"/>
              </a:rPr>
              <a:t>i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90">
                <a:latin typeface="Tahoma"/>
                <a:cs typeface="Tahoma"/>
              </a:rPr>
              <a:t>G</a:t>
            </a:r>
            <a:r>
              <a:rPr dirty="0" sz="750" spc="-95">
                <a:latin typeface="Tahoma"/>
                <a:cs typeface="Tahoma"/>
              </a:rPr>
              <a:t>I</a:t>
            </a:r>
            <a:r>
              <a:rPr dirty="0" sz="750" spc="-60">
                <a:latin typeface="Tahoma"/>
                <a:cs typeface="Tahoma"/>
              </a:rPr>
              <a:t>R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 spc="-65">
                <a:latin typeface="Tahoma"/>
                <a:cs typeface="Tahoma"/>
              </a:rPr>
              <a:t>U</a:t>
            </a:r>
            <a:r>
              <a:rPr dirty="0" sz="750" spc="-90">
                <a:latin typeface="Tahoma"/>
                <a:cs typeface="Tahoma"/>
              </a:rPr>
              <a:t>D</a:t>
            </a:r>
            <a:endParaRPr sz="750">
              <a:latin typeface="Tahoma"/>
              <a:cs typeface="Tahoma"/>
            </a:endParaRPr>
          </a:p>
          <a:p>
            <a:pPr marL="625475">
              <a:lnSpc>
                <a:spcPct val="100000"/>
              </a:lnSpc>
              <a:spcBef>
                <a:spcPts val="170"/>
              </a:spcBef>
            </a:pPr>
            <a:r>
              <a:rPr dirty="0" sz="700" spc="-185" b="1">
                <a:latin typeface="Tahoma"/>
                <a:cs typeface="Tahoma"/>
              </a:rPr>
              <a:t>R</a:t>
            </a:r>
            <a:r>
              <a:rPr dirty="0" sz="700" spc="-114" b="1">
                <a:latin typeface="Tahoma"/>
                <a:cs typeface="Tahoma"/>
              </a:rPr>
              <a:t>e</a:t>
            </a:r>
            <a:r>
              <a:rPr dirty="0" sz="700" spc="-80" b="1">
                <a:latin typeface="Tahoma"/>
                <a:cs typeface="Tahoma"/>
              </a:rPr>
              <a:t>s</a:t>
            </a:r>
            <a:r>
              <a:rPr dirty="0" sz="700" spc="-130" b="1">
                <a:latin typeface="Tahoma"/>
                <a:cs typeface="Tahoma"/>
              </a:rPr>
              <a:t>p</a:t>
            </a:r>
            <a:r>
              <a:rPr dirty="0" sz="700" spc="-125" b="1">
                <a:latin typeface="Tahoma"/>
                <a:cs typeface="Tahoma"/>
              </a:rPr>
              <a:t>o</a:t>
            </a:r>
            <a:r>
              <a:rPr dirty="0" sz="700" spc="-140" b="1">
                <a:latin typeface="Tahoma"/>
                <a:cs typeface="Tahoma"/>
              </a:rPr>
              <a:t>n</a:t>
            </a:r>
            <a:r>
              <a:rPr dirty="0" sz="700" spc="-80" b="1">
                <a:latin typeface="Tahoma"/>
                <a:cs typeface="Tahoma"/>
              </a:rPr>
              <a:t>s</a:t>
            </a:r>
            <a:r>
              <a:rPr dirty="0" sz="700" spc="-114" b="1">
                <a:latin typeface="Tahoma"/>
                <a:cs typeface="Tahoma"/>
              </a:rPr>
              <a:t>a</a:t>
            </a:r>
            <a:r>
              <a:rPr dirty="0" sz="700" spc="-135" b="1">
                <a:latin typeface="Tahoma"/>
                <a:cs typeface="Tahoma"/>
              </a:rPr>
              <a:t>b</a:t>
            </a:r>
            <a:r>
              <a:rPr dirty="0" sz="700" spc="-70" b="1">
                <a:latin typeface="Tahoma"/>
                <a:cs typeface="Tahoma"/>
              </a:rPr>
              <a:t>l</a:t>
            </a:r>
            <a:r>
              <a:rPr dirty="0" sz="700" spc="-114" b="1">
                <a:latin typeface="Tahoma"/>
                <a:cs typeface="Tahoma"/>
              </a:rPr>
              <a:t>e</a:t>
            </a:r>
            <a:r>
              <a:rPr dirty="0" sz="700" spc="-65" b="1">
                <a:latin typeface="Tahoma"/>
                <a:cs typeface="Tahoma"/>
              </a:rPr>
              <a:t> </a:t>
            </a:r>
            <a:r>
              <a:rPr dirty="0" sz="700" spc="-130" b="1">
                <a:latin typeface="Tahoma"/>
                <a:cs typeface="Tahoma"/>
              </a:rPr>
              <a:t>d</a:t>
            </a:r>
            <a:r>
              <a:rPr dirty="0" sz="700" spc="-140" b="1">
                <a:latin typeface="Tahoma"/>
                <a:cs typeface="Tahoma"/>
              </a:rPr>
              <a:t>u</a:t>
            </a:r>
            <a:r>
              <a:rPr dirty="0" sz="700" spc="-65" b="1">
                <a:latin typeface="Tahoma"/>
                <a:cs typeface="Tahoma"/>
              </a:rPr>
              <a:t> </a:t>
            </a:r>
            <a:r>
              <a:rPr dirty="0" sz="700" spc="-140" b="1">
                <a:latin typeface="Tahoma"/>
                <a:cs typeface="Tahoma"/>
              </a:rPr>
              <a:t>P</a:t>
            </a:r>
            <a:r>
              <a:rPr dirty="0" sz="700" spc="-125" b="1">
                <a:latin typeface="Tahoma"/>
                <a:cs typeface="Tahoma"/>
              </a:rPr>
              <a:t>ô</a:t>
            </a:r>
            <a:r>
              <a:rPr dirty="0" sz="700" spc="-70" b="1">
                <a:latin typeface="Tahoma"/>
                <a:cs typeface="Tahoma"/>
              </a:rPr>
              <a:t>l</a:t>
            </a:r>
            <a:r>
              <a:rPr dirty="0" sz="700" spc="-114" b="1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734942" y="5188000"/>
            <a:ext cx="1838960" cy="907415"/>
          </a:xfrm>
          <a:custGeom>
            <a:avLst/>
            <a:gdLst/>
            <a:ahLst/>
            <a:cxnLst/>
            <a:rect l="l" t="t" r="r" b="b"/>
            <a:pathLst>
              <a:path w="1838960" h="907414">
                <a:moveTo>
                  <a:pt x="919314" y="0"/>
                </a:moveTo>
                <a:lnTo>
                  <a:pt x="874204" y="544"/>
                </a:lnTo>
                <a:lnTo>
                  <a:pt x="829208" y="2184"/>
                </a:lnTo>
                <a:lnTo>
                  <a:pt x="784425" y="4910"/>
                </a:lnTo>
                <a:lnTo>
                  <a:pt x="739965" y="8712"/>
                </a:lnTo>
                <a:lnTo>
                  <a:pt x="695940" y="13598"/>
                </a:lnTo>
                <a:lnTo>
                  <a:pt x="652449" y="19532"/>
                </a:lnTo>
                <a:lnTo>
                  <a:pt x="609609" y="26517"/>
                </a:lnTo>
                <a:lnTo>
                  <a:pt x="567512" y="34531"/>
                </a:lnTo>
                <a:lnTo>
                  <a:pt x="526256" y="43559"/>
                </a:lnTo>
                <a:lnTo>
                  <a:pt x="485952" y="53568"/>
                </a:lnTo>
                <a:lnTo>
                  <a:pt x="446690" y="64544"/>
                </a:lnTo>
                <a:lnTo>
                  <a:pt x="408571" y="76453"/>
                </a:lnTo>
                <a:lnTo>
                  <a:pt x="371681" y="89276"/>
                </a:lnTo>
                <a:lnTo>
                  <a:pt x="336105" y="102984"/>
                </a:lnTo>
                <a:lnTo>
                  <a:pt x="285417" y="125103"/>
                </a:lnTo>
                <a:lnTo>
                  <a:pt x="238145" y="149004"/>
                </a:lnTo>
                <a:lnTo>
                  <a:pt x="194569" y="174561"/>
                </a:lnTo>
                <a:lnTo>
                  <a:pt x="154927" y="201625"/>
                </a:lnTo>
                <a:lnTo>
                  <a:pt x="119431" y="230055"/>
                </a:lnTo>
                <a:lnTo>
                  <a:pt x="88261" y="259703"/>
                </a:lnTo>
                <a:lnTo>
                  <a:pt x="61597" y="290402"/>
                </a:lnTo>
                <a:lnTo>
                  <a:pt x="39585" y="321983"/>
                </a:lnTo>
                <a:lnTo>
                  <a:pt x="17665" y="365175"/>
                </a:lnTo>
                <a:lnTo>
                  <a:pt x="4419" y="409206"/>
                </a:lnTo>
                <a:lnTo>
                  <a:pt x="0" y="453682"/>
                </a:lnTo>
                <a:lnTo>
                  <a:pt x="276" y="464819"/>
                </a:lnTo>
                <a:lnTo>
                  <a:pt x="6910" y="509212"/>
                </a:lnTo>
                <a:lnTo>
                  <a:pt x="22337" y="553082"/>
                </a:lnTo>
                <a:lnTo>
                  <a:pt x="46400" y="595988"/>
                </a:lnTo>
                <a:lnTo>
                  <a:pt x="69977" y="627291"/>
                </a:lnTo>
                <a:lnTo>
                  <a:pt x="98155" y="657650"/>
                </a:lnTo>
                <a:lnTo>
                  <a:pt x="130789" y="686912"/>
                </a:lnTo>
                <a:lnTo>
                  <a:pt x="167695" y="714911"/>
                </a:lnTo>
                <a:lnTo>
                  <a:pt x="208673" y="741489"/>
                </a:lnTo>
                <a:lnTo>
                  <a:pt x="253498" y="766501"/>
                </a:lnTo>
                <a:lnTo>
                  <a:pt x="301942" y="789835"/>
                </a:lnTo>
                <a:lnTo>
                  <a:pt x="353729" y="811337"/>
                </a:lnTo>
                <a:lnTo>
                  <a:pt x="389962" y="824596"/>
                </a:lnTo>
                <a:lnTo>
                  <a:pt x="427488" y="836971"/>
                </a:lnTo>
                <a:lnTo>
                  <a:pt x="466178" y="848415"/>
                </a:lnTo>
                <a:lnTo>
                  <a:pt x="505986" y="858914"/>
                </a:lnTo>
                <a:lnTo>
                  <a:pt x="546763" y="868431"/>
                </a:lnTo>
                <a:lnTo>
                  <a:pt x="588466" y="876958"/>
                </a:lnTo>
                <a:lnTo>
                  <a:pt x="630937" y="884459"/>
                </a:lnTo>
                <a:lnTo>
                  <a:pt x="674128" y="890924"/>
                </a:lnTo>
                <a:lnTo>
                  <a:pt x="717886" y="896334"/>
                </a:lnTo>
                <a:lnTo>
                  <a:pt x="762153" y="900677"/>
                </a:lnTo>
                <a:lnTo>
                  <a:pt x="806777" y="903943"/>
                </a:lnTo>
                <a:lnTo>
                  <a:pt x="851692" y="906124"/>
                </a:lnTo>
                <a:lnTo>
                  <a:pt x="896745" y="907215"/>
                </a:lnTo>
                <a:lnTo>
                  <a:pt x="919314" y="907351"/>
                </a:lnTo>
                <a:lnTo>
                  <a:pt x="941884" y="907215"/>
                </a:lnTo>
                <a:lnTo>
                  <a:pt x="986937" y="906124"/>
                </a:lnTo>
                <a:lnTo>
                  <a:pt x="1031857" y="903943"/>
                </a:lnTo>
                <a:lnTo>
                  <a:pt x="1076477" y="900677"/>
                </a:lnTo>
                <a:lnTo>
                  <a:pt x="1120743" y="896334"/>
                </a:lnTo>
                <a:lnTo>
                  <a:pt x="1164501" y="890924"/>
                </a:lnTo>
                <a:lnTo>
                  <a:pt x="1207697" y="884459"/>
                </a:lnTo>
                <a:lnTo>
                  <a:pt x="1250164" y="876958"/>
                </a:lnTo>
                <a:lnTo>
                  <a:pt x="1291865" y="868431"/>
                </a:lnTo>
                <a:lnTo>
                  <a:pt x="1332643" y="858914"/>
                </a:lnTo>
                <a:lnTo>
                  <a:pt x="1372450" y="848415"/>
                </a:lnTo>
                <a:lnTo>
                  <a:pt x="1411141" y="836971"/>
                </a:lnTo>
                <a:lnTo>
                  <a:pt x="1448667" y="824596"/>
                </a:lnTo>
                <a:lnTo>
                  <a:pt x="1484900" y="811337"/>
                </a:lnTo>
                <a:lnTo>
                  <a:pt x="1536693" y="789835"/>
                </a:lnTo>
                <a:lnTo>
                  <a:pt x="1585136" y="766501"/>
                </a:lnTo>
                <a:lnTo>
                  <a:pt x="1629956" y="741489"/>
                </a:lnTo>
                <a:lnTo>
                  <a:pt x="1670934" y="714911"/>
                </a:lnTo>
                <a:lnTo>
                  <a:pt x="1707840" y="686912"/>
                </a:lnTo>
                <a:lnTo>
                  <a:pt x="1740474" y="657650"/>
                </a:lnTo>
                <a:lnTo>
                  <a:pt x="1768652" y="627291"/>
                </a:lnTo>
                <a:lnTo>
                  <a:pt x="1792228" y="595988"/>
                </a:lnTo>
                <a:lnTo>
                  <a:pt x="1816292" y="553082"/>
                </a:lnTo>
                <a:lnTo>
                  <a:pt x="1831719" y="509212"/>
                </a:lnTo>
                <a:lnTo>
                  <a:pt x="1838353" y="464819"/>
                </a:lnTo>
                <a:lnTo>
                  <a:pt x="1838629" y="453682"/>
                </a:lnTo>
                <a:lnTo>
                  <a:pt x="1838353" y="442544"/>
                </a:lnTo>
                <a:lnTo>
                  <a:pt x="1831719" y="398138"/>
                </a:lnTo>
                <a:lnTo>
                  <a:pt x="1816292" y="354276"/>
                </a:lnTo>
                <a:lnTo>
                  <a:pt x="1792228" y="311362"/>
                </a:lnTo>
                <a:lnTo>
                  <a:pt x="1768652" y="280060"/>
                </a:lnTo>
                <a:lnTo>
                  <a:pt x="1740474" y="249701"/>
                </a:lnTo>
                <a:lnTo>
                  <a:pt x="1707840" y="220438"/>
                </a:lnTo>
                <a:lnTo>
                  <a:pt x="1670934" y="192440"/>
                </a:lnTo>
                <a:lnTo>
                  <a:pt x="1629956" y="165861"/>
                </a:lnTo>
                <a:lnTo>
                  <a:pt x="1585136" y="140849"/>
                </a:lnTo>
                <a:lnTo>
                  <a:pt x="1536693" y="117527"/>
                </a:lnTo>
                <a:lnTo>
                  <a:pt x="1484900" y="96018"/>
                </a:lnTo>
                <a:lnTo>
                  <a:pt x="1448667" y="82754"/>
                </a:lnTo>
                <a:lnTo>
                  <a:pt x="1411141" y="70381"/>
                </a:lnTo>
                <a:lnTo>
                  <a:pt x="1372450" y="58941"/>
                </a:lnTo>
                <a:lnTo>
                  <a:pt x="1332643" y="48441"/>
                </a:lnTo>
                <a:lnTo>
                  <a:pt x="1291865" y="38922"/>
                </a:lnTo>
                <a:lnTo>
                  <a:pt x="1250164" y="30394"/>
                </a:lnTo>
                <a:lnTo>
                  <a:pt x="1207697" y="22897"/>
                </a:lnTo>
                <a:lnTo>
                  <a:pt x="1164501" y="16434"/>
                </a:lnTo>
                <a:lnTo>
                  <a:pt x="1120743" y="11024"/>
                </a:lnTo>
                <a:lnTo>
                  <a:pt x="1076477" y="6676"/>
                </a:lnTo>
                <a:lnTo>
                  <a:pt x="1031857" y="3413"/>
                </a:lnTo>
                <a:lnTo>
                  <a:pt x="986937" y="1226"/>
                </a:lnTo>
                <a:lnTo>
                  <a:pt x="941884" y="135"/>
                </a:lnTo>
                <a:lnTo>
                  <a:pt x="919314" y="0"/>
                </a:lnTo>
                <a:close/>
              </a:path>
            </a:pathLst>
          </a:custGeom>
          <a:solidFill>
            <a:srgbClr val="EF8A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 txBox="1"/>
          <p:nvPr/>
        </p:nvSpPr>
        <p:spPr>
          <a:xfrm>
            <a:off x="4264315" y="5631892"/>
            <a:ext cx="19431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35">
                <a:latin typeface="Tahoma"/>
                <a:cs typeface="Tahoma"/>
              </a:rPr>
              <a:t>S</a:t>
            </a:r>
            <a:r>
              <a:rPr dirty="0" sz="1000" spc="-130">
                <a:latin typeface="Tahoma"/>
                <a:cs typeface="Tahoma"/>
              </a:rPr>
              <a:t>I</a:t>
            </a:r>
            <a:r>
              <a:rPr dirty="0" sz="1000" spc="-120">
                <a:latin typeface="Tahoma"/>
                <a:cs typeface="Tahoma"/>
              </a:rPr>
              <a:t>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022240" y="5805987"/>
            <a:ext cx="1487805" cy="2647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ts val="1105"/>
              </a:lnSpc>
              <a:spcBef>
                <a:spcPts val="130"/>
              </a:spcBef>
            </a:pPr>
            <a:r>
              <a:rPr dirty="0" sz="700" spc="-55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h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é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5">
                <a:latin typeface="Tahoma"/>
                <a:cs typeface="Tahoma"/>
              </a:rPr>
              <a:t>d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S</a:t>
            </a:r>
            <a:r>
              <a:rPr dirty="0" sz="700" spc="-100">
                <a:latin typeface="Tahoma"/>
                <a:cs typeface="Tahoma"/>
              </a:rPr>
              <a:t>I</a:t>
            </a:r>
            <a:r>
              <a:rPr dirty="0" sz="700" spc="-95">
                <a:latin typeface="Tahoma"/>
                <a:cs typeface="Tahoma"/>
              </a:rPr>
              <a:t>G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35">
                <a:latin typeface="Tahoma"/>
                <a:cs typeface="Tahoma"/>
              </a:rPr>
              <a:t> </a:t>
            </a:r>
            <a:r>
              <a:rPr dirty="0" baseline="19444" sz="1500" spc="-52">
                <a:latin typeface="Tahoma"/>
                <a:cs typeface="Tahoma"/>
              </a:rPr>
              <a:t>É</a:t>
            </a:r>
            <a:r>
              <a:rPr dirty="0" baseline="19444" sz="1500" spc="-60">
                <a:latin typeface="Tahoma"/>
                <a:cs typeface="Tahoma"/>
              </a:rPr>
              <a:t>v</a:t>
            </a:r>
            <a:r>
              <a:rPr dirty="0" baseline="19444" sz="1500" spc="-60">
                <a:latin typeface="Tahoma"/>
                <a:cs typeface="Tahoma"/>
              </a:rPr>
              <a:t>a</a:t>
            </a:r>
            <a:r>
              <a:rPr dirty="0" baseline="19444" sz="1500" spc="-15">
                <a:latin typeface="Tahoma"/>
                <a:cs typeface="Tahoma"/>
              </a:rPr>
              <a:t>l</a:t>
            </a:r>
            <a:r>
              <a:rPr dirty="0" baseline="19444" sz="1500" spc="-89">
                <a:latin typeface="Tahoma"/>
                <a:cs typeface="Tahoma"/>
              </a:rPr>
              <a:t>u</a:t>
            </a:r>
            <a:r>
              <a:rPr dirty="0" baseline="19444" sz="1500" spc="-60">
                <a:latin typeface="Tahoma"/>
                <a:cs typeface="Tahoma"/>
              </a:rPr>
              <a:t>a</a:t>
            </a:r>
            <a:r>
              <a:rPr dirty="0" baseline="19444" sz="1500" spc="-7">
                <a:latin typeface="Tahoma"/>
                <a:cs typeface="Tahoma"/>
              </a:rPr>
              <a:t>t</a:t>
            </a:r>
            <a:r>
              <a:rPr dirty="0" baseline="19444" sz="1500" spc="15">
                <a:latin typeface="Tahoma"/>
                <a:cs typeface="Tahoma"/>
              </a:rPr>
              <a:t>i</a:t>
            </a:r>
            <a:r>
              <a:rPr dirty="0" baseline="19444" sz="1500" spc="-60">
                <a:latin typeface="Tahoma"/>
                <a:cs typeface="Tahoma"/>
              </a:rPr>
              <a:t>o</a:t>
            </a:r>
            <a:r>
              <a:rPr dirty="0" baseline="19444" sz="1500" spc="-89">
                <a:latin typeface="Tahoma"/>
                <a:cs typeface="Tahoma"/>
              </a:rPr>
              <a:t>n</a:t>
            </a:r>
            <a:endParaRPr baseline="19444" sz="1500">
              <a:latin typeface="Tahoma"/>
              <a:cs typeface="Tahoma"/>
            </a:endParaRPr>
          </a:p>
          <a:p>
            <a:pPr marL="281940">
              <a:lnSpc>
                <a:spcPts val="745"/>
              </a:lnSpc>
            </a:pPr>
            <a:r>
              <a:rPr dirty="0" sz="700" spc="-40">
                <a:latin typeface="Tahoma"/>
                <a:cs typeface="Tahoma"/>
              </a:rPr>
              <a:t>Évaluation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776963" y="5628683"/>
            <a:ext cx="751205" cy="31305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 indent="-635">
              <a:lnSpc>
                <a:spcPts val="1030"/>
              </a:lnSpc>
              <a:spcBef>
                <a:spcPts val="300"/>
              </a:spcBef>
            </a:pP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0">
                <a:latin typeface="Tahoma"/>
                <a:cs typeface="Tahoma"/>
              </a:rPr>
              <a:t>m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>
                <a:latin typeface="Tahoma"/>
                <a:cs typeface="Tahoma"/>
              </a:rPr>
              <a:t>s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-1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f</a:t>
            </a:r>
            <a:r>
              <a:rPr dirty="0" sz="1000" spc="5">
                <a:latin typeface="Tahoma"/>
                <a:cs typeface="Tahoma"/>
              </a:rPr>
              <a:t>-  </a:t>
            </a:r>
            <a:r>
              <a:rPr dirty="0" sz="1000" spc="-35">
                <a:latin typeface="Tahoma"/>
                <a:cs typeface="Tahoma"/>
              </a:rPr>
              <a:t>Gestion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940557" y="5202846"/>
            <a:ext cx="1444625" cy="3130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1115"/>
              </a:lnSpc>
              <a:spcBef>
                <a:spcPts val="125"/>
              </a:spcBef>
            </a:pPr>
            <a:r>
              <a:rPr dirty="0" sz="1000" spc="-30">
                <a:latin typeface="Tahoma"/>
                <a:cs typeface="Tahoma"/>
              </a:rPr>
              <a:t>Pôle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ts val="1115"/>
              </a:lnSpc>
            </a:pP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pp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>
                <a:latin typeface="Tahoma"/>
                <a:cs typeface="Tahoma"/>
              </a:rPr>
              <a:t>s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m</a:t>
            </a:r>
            <a:r>
              <a:rPr dirty="0" sz="1000" spc="-4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y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>
                <a:latin typeface="Tahoma"/>
                <a:cs typeface="Tahoma"/>
              </a:rPr>
              <a:t>s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g</a:t>
            </a:r>
            <a:r>
              <a:rPr dirty="0" sz="1000" spc="-40">
                <a:latin typeface="Tahoma"/>
                <a:cs typeface="Tahoma"/>
              </a:rPr>
              <a:t>é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é</a:t>
            </a:r>
            <a:r>
              <a:rPr dirty="0" sz="1000" spc="-1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x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624032" y="5572798"/>
            <a:ext cx="45720" cy="521970"/>
          </a:xfrm>
          <a:custGeom>
            <a:avLst/>
            <a:gdLst/>
            <a:ahLst/>
            <a:cxnLst/>
            <a:rect l="l" t="t" r="r" b="b"/>
            <a:pathLst>
              <a:path w="45720" h="521970">
                <a:moveTo>
                  <a:pt x="45427" y="0"/>
                </a:moveTo>
                <a:lnTo>
                  <a:pt x="0" y="0"/>
                </a:lnTo>
                <a:lnTo>
                  <a:pt x="0" y="334010"/>
                </a:lnTo>
                <a:lnTo>
                  <a:pt x="0" y="521970"/>
                </a:lnTo>
                <a:lnTo>
                  <a:pt x="45427" y="521970"/>
                </a:lnTo>
                <a:lnTo>
                  <a:pt x="45427" y="334010"/>
                </a:lnTo>
                <a:lnTo>
                  <a:pt x="45427" y="0"/>
                </a:lnTo>
                <a:close/>
              </a:path>
            </a:pathLst>
          </a:custGeom>
          <a:solidFill>
            <a:srgbClr val="FF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 txBox="1"/>
          <p:nvPr/>
        </p:nvSpPr>
        <p:spPr>
          <a:xfrm>
            <a:off x="5720864" y="1444293"/>
            <a:ext cx="64897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ô</a:t>
            </a:r>
            <a:r>
              <a:rPr dirty="0" sz="1000" spc="-10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10">
                <a:latin typeface="Tahoma"/>
                <a:cs typeface="Tahoma"/>
              </a:rPr>
              <a:t>l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1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  <p:sp>
        <p:nvSpPr>
          <p:cNvPr id="143" name="object 143"/>
          <p:cNvSpPr txBox="1"/>
          <p:nvPr/>
        </p:nvSpPr>
        <p:spPr>
          <a:xfrm>
            <a:off x="5436708" y="1505373"/>
            <a:ext cx="1269365" cy="74739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-10">
                <a:latin typeface="Tahoma"/>
                <a:cs typeface="Tahoma"/>
              </a:rPr>
              <a:t>r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80">
                <a:latin typeface="Tahoma"/>
                <a:cs typeface="Tahoma"/>
              </a:rPr>
              <a:t>m</a:t>
            </a:r>
            <a:r>
              <a:rPr dirty="0" sz="1000" spc="-40">
                <a:latin typeface="Tahoma"/>
                <a:cs typeface="Tahoma"/>
              </a:rPr>
              <a:t>o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3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s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-</a:t>
            </a:r>
            <a:r>
              <a:rPr dirty="0" sz="1000" spc="-10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É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20">
                <a:latin typeface="Tahoma"/>
                <a:cs typeface="Tahoma"/>
              </a:rPr>
              <a:t>c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t</a:t>
            </a:r>
            <a:r>
              <a:rPr dirty="0" sz="1000" spc="10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endParaRPr sz="1000">
              <a:latin typeface="Tahoma"/>
              <a:cs typeface="Tahoma"/>
            </a:endParaRPr>
          </a:p>
          <a:p>
            <a:pPr algn="just" marL="483234">
              <a:lnSpc>
                <a:spcPct val="100000"/>
              </a:lnSpc>
              <a:spcBef>
                <a:spcPts val="434"/>
              </a:spcBef>
            </a:pPr>
            <a:r>
              <a:rPr dirty="0" sz="750" spc="-100">
                <a:latin typeface="Tahoma"/>
                <a:cs typeface="Tahoma"/>
              </a:rPr>
              <a:t>M</a:t>
            </a:r>
            <a:r>
              <a:rPr dirty="0" sz="750" spc="-30">
                <a:latin typeface="Tahoma"/>
                <a:cs typeface="Tahoma"/>
              </a:rPr>
              <a:t>o</a:t>
            </a:r>
            <a:r>
              <a:rPr dirty="0" sz="750" spc="-10">
                <a:latin typeface="Tahoma"/>
                <a:cs typeface="Tahoma"/>
              </a:rPr>
              <a:t>r</a:t>
            </a:r>
            <a:r>
              <a:rPr dirty="0" sz="750" spc="-45">
                <a:latin typeface="Tahoma"/>
                <a:cs typeface="Tahoma"/>
              </a:rPr>
              <a:t>g</a:t>
            </a:r>
            <a:r>
              <a:rPr dirty="0" sz="750" spc="-35">
                <a:latin typeface="Tahoma"/>
                <a:cs typeface="Tahoma"/>
              </a:rPr>
              <a:t>a</a:t>
            </a:r>
            <a:r>
              <a:rPr dirty="0" sz="750" spc="-45">
                <a:latin typeface="Tahoma"/>
                <a:cs typeface="Tahoma"/>
              </a:rPr>
              <a:t>n</a:t>
            </a:r>
            <a:r>
              <a:rPr dirty="0" sz="750" spc="-30">
                <a:latin typeface="Tahoma"/>
                <a:cs typeface="Tahoma"/>
              </a:rPr>
              <a:t>e</a:t>
            </a:r>
            <a:r>
              <a:rPr dirty="0" sz="750" spc="-85">
                <a:latin typeface="Tahoma"/>
                <a:cs typeface="Tahoma"/>
              </a:rPr>
              <a:t> </a:t>
            </a:r>
            <a:r>
              <a:rPr dirty="0" sz="750" spc="-90">
                <a:latin typeface="Tahoma"/>
                <a:cs typeface="Tahoma"/>
              </a:rPr>
              <a:t>D</a:t>
            </a:r>
            <a:r>
              <a:rPr dirty="0" sz="750" spc="-40">
                <a:latin typeface="Tahoma"/>
                <a:cs typeface="Tahoma"/>
              </a:rPr>
              <a:t>A</a:t>
            </a:r>
            <a:r>
              <a:rPr dirty="0" sz="750">
                <a:latin typeface="Tahoma"/>
                <a:cs typeface="Tahoma"/>
              </a:rPr>
              <a:t>LL</a:t>
            </a:r>
            <a:r>
              <a:rPr dirty="0" sz="750" spc="-95">
                <a:latin typeface="Tahoma"/>
                <a:cs typeface="Tahoma"/>
              </a:rPr>
              <a:t>I</a:t>
            </a:r>
            <a:r>
              <a:rPr dirty="0" sz="750" spc="-45">
                <a:latin typeface="Tahoma"/>
                <a:cs typeface="Tahoma"/>
              </a:rPr>
              <a:t>C</a:t>
            </a:r>
            <a:endParaRPr sz="750">
              <a:latin typeface="Tahoma"/>
              <a:cs typeface="Tahoma"/>
            </a:endParaRPr>
          </a:p>
          <a:p>
            <a:pPr algn="just" marL="494665" marR="90805" indent="-635">
              <a:lnSpc>
                <a:spcPct val="92400"/>
              </a:lnSpc>
              <a:spcBef>
                <a:spcPts val="240"/>
              </a:spcBef>
            </a:pPr>
            <a:r>
              <a:rPr dirty="0" sz="700" spc="-185" b="1">
                <a:latin typeface="Tahoma"/>
                <a:cs typeface="Tahoma"/>
              </a:rPr>
              <a:t>R</a:t>
            </a:r>
            <a:r>
              <a:rPr dirty="0" sz="700" spc="-114" b="1">
                <a:latin typeface="Tahoma"/>
                <a:cs typeface="Tahoma"/>
              </a:rPr>
              <a:t>e</a:t>
            </a:r>
            <a:r>
              <a:rPr dirty="0" sz="700" spc="-80" b="1">
                <a:latin typeface="Tahoma"/>
                <a:cs typeface="Tahoma"/>
              </a:rPr>
              <a:t>s</a:t>
            </a:r>
            <a:r>
              <a:rPr dirty="0" sz="700" spc="-130" b="1">
                <a:latin typeface="Tahoma"/>
                <a:cs typeface="Tahoma"/>
              </a:rPr>
              <a:t>p</a:t>
            </a:r>
            <a:r>
              <a:rPr dirty="0" sz="700" spc="-125" b="1">
                <a:latin typeface="Tahoma"/>
                <a:cs typeface="Tahoma"/>
              </a:rPr>
              <a:t>o</a:t>
            </a:r>
            <a:r>
              <a:rPr dirty="0" sz="700" spc="-140" b="1">
                <a:latin typeface="Tahoma"/>
                <a:cs typeface="Tahoma"/>
              </a:rPr>
              <a:t>n</a:t>
            </a:r>
            <a:r>
              <a:rPr dirty="0" sz="700" spc="-80" b="1">
                <a:latin typeface="Tahoma"/>
                <a:cs typeface="Tahoma"/>
              </a:rPr>
              <a:t>s</a:t>
            </a:r>
            <a:r>
              <a:rPr dirty="0" sz="700" spc="-114" b="1">
                <a:latin typeface="Tahoma"/>
                <a:cs typeface="Tahoma"/>
              </a:rPr>
              <a:t>a</a:t>
            </a:r>
            <a:r>
              <a:rPr dirty="0" sz="700" spc="-135" b="1">
                <a:latin typeface="Tahoma"/>
                <a:cs typeface="Tahoma"/>
              </a:rPr>
              <a:t>b</a:t>
            </a:r>
            <a:r>
              <a:rPr dirty="0" sz="700" spc="-70" b="1">
                <a:latin typeface="Tahoma"/>
                <a:cs typeface="Tahoma"/>
              </a:rPr>
              <a:t>l</a:t>
            </a:r>
            <a:r>
              <a:rPr dirty="0" sz="700" spc="-114" b="1">
                <a:latin typeface="Tahoma"/>
                <a:cs typeface="Tahoma"/>
              </a:rPr>
              <a:t>e</a:t>
            </a:r>
            <a:r>
              <a:rPr dirty="0" sz="700" spc="-65" b="1">
                <a:latin typeface="Tahoma"/>
                <a:cs typeface="Tahoma"/>
              </a:rPr>
              <a:t> </a:t>
            </a:r>
            <a:r>
              <a:rPr dirty="0" sz="700" spc="-130" b="1">
                <a:latin typeface="Tahoma"/>
                <a:cs typeface="Tahoma"/>
              </a:rPr>
              <a:t>d</a:t>
            </a:r>
            <a:r>
              <a:rPr dirty="0" sz="700" spc="-140" b="1">
                <a:latin typeface="Tahoma"/>
                <a:cs typeface="Tahoma"/>
              </a:rPr>
              <a:t>u</a:t>
            </a:r>
            <a:r>
              <a:rPr dirty="0" sz="700" spc="-65" b="1">
                <a:latin typeface="Tahoma"/>
                <a:cs typeface="Tahoma"/>
              </a:rPr>
              <a:t> </a:t>
            </a:r>
            <a:r>
              <a:rPr dirty="0" sz="700" spc="-140" b="1">
                <a:latin typeface="Tahoma"/>
                <a:cs typeface="Tahoma"/>
              </a:rPr>
              <a:t>P</a:t>
            </a:r>
            <a:r>
              <a:rPr dirty="0" sz="700" spc="-125" b="1">
                <a:latin typeface="Tahoma"/>
                <a:cs typeface="Tahoma"/>
              </a:rPr>
              <a:t>ô</a:t>
            </a:r>
            <a:r>
              <a:rPr dirty="0" sz="700" spc="-70" b="1">
                <a:latin typeface="Tahoma"/>
                <a:cs typeface="Tahoma"/>
              </a:rPr>
              <a:t>l</a:t>
            </a:r>
            <a:r>
              <a:rPr dirty="0" sz="700" spc="-75" b="1">
                <a:latin typeface="Tahoma"/>
                <a:cs typeface="Tahoma"/>
              </a:rPr>
              <a:t>e  </a:t>
            </a:r>
            <a:r>
              <a:rPr dirty="0" sz="700" spc="-110">
                <a:latin typeface="Tahoma"/>
                <a:cs typeface="Tahoma"/>
              </a:rPr>
              <a:t>M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20">
                <a:latin typeface="Tahoma"/>
                <a:cs typeface="Tahoma"/>
              </a:rPr>
              <a:t>ss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50">
                <a:latin typeface="Tahoma"/>
                <a:cs typeface="Tahoma"/>
              </a:rPr>
              <a:t>p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75">
                <a:latin typeface="Tahoma"/>
                <a:cs typeface="Tahoma"/>
              </a:rPr>
              <a:t>y</a:t>
            </a:r>
            <a:r>
              <a:rPr dirty="0" sz="700" spc="-20">
                <a:latin typeface="Tahoma"/>
                <a:cs typeface="Tahoma"/>
              </a:rPr>
              <a:t>s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60">
                <a:latin typeface="Tahoma"/>
                <a:cs typeface="Tahoma"/>
              </a:rPr>
              <a:t>g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0">
                <a:latin typeface="Tahoma"/>
                <a:cs typeface="Tahoma"/>
              </a:rPr>
              <a:t>t  </a:t>
            </a:r>
            <a:r>
              <a:rPr dirty="0" sz="700" spc="-50">
                <a:latin typeface="Tahoma"/>
                <a:cs typeface="Tahoma"/>
              </a:rPr>
              <a:t>p</a:t>
            </a:r>
            <a:r>
              <a:rPr dirty="0" sz="700" spc="-55">
                <a:latin typeface="Tahoma"/>
                <a:cs typeface="Tahoma"/>
              </a:rPr>
              <a:t>a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70">
                <a:latin typeface="Tahoma"/>
                <a:cs typeface="Tahoma"/>
              </a:rPr>
              <a:t>m</a:t>
            </a:r>
            <a:r>
              <a:rPr dirty="0" sz="700" spc="-55">
                <a:latin typeface="Tahoma"/>
                <a:cs typeface="Tahoma"/>
              </a:rPr>
              <a:t>o</a:t>
            </a:r>
            <a:r>
              <a:rPr dirty="0" sz="700">
                <a:latin typeface="Tahoma"/>
                <a:cs typeface="Tahoma"/>
              </a:rPr>
              <a:t>i</a:t>
            </a:r>
            <a:r>
              <a:rPr dirty="0" sz="700" spc="-55">
                <a:latin typeface="Tahoma"/>
                <a:cs typeface="Tahoma"/>
              </a:rPr>
              <a:t>n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80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c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25">
                <a:latin typeface="Tahoma"/>
                <a:cs typeface="Tahoma"/>
              </a:rPr>
              <a:t>l</a:t>
            </a:r>
            <a:r>
              <a:rPr dirty="0" sz="700" spc="-20">
                <a:latin typeface="Tahoma"/>
                <a:cs typeface="Tahoma"/>
              </a:rPr>
              <a:t>t</a:t>
            </a:r>
            <a:r>
              <a:rPr dirty="0" sz="700" spc="-55">
                <a:latin typeface="Tahoma"/>
                <a:cs typeface="Tahoma"/>
              </a:rPr>
              <a:t>u</a:t>
            </a:r>
            <a:r>
              <a:rPr dirty="0" sz="700" spc="-30">
                <a:latin typeface="Tahoma"/>
                <a:cs typeface="Tahoma"/>
              </a:rPr>
              <a:t>r</a:t>
            </a:r>
            <a:r>
              <a:rPr dirty="0" sz="700" spc="-45">
                <a:latin typeface="Tahoma"/>
                <a:cs typeface="Tahoma"/>
              </a:rPr>
              <a:t>e</a:t>
            </a:r>
            <a:r>
              <a:rPr dirty="0" sz="700" spc="-25">
                <a:latin typeface="Tahoma"/>
                <a:cs typeface="Tahoma"/>
              </a:rPr>
              <a:t>l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xfrm>
            <a:off x="389737" y="440739"/>
            <a:ext cx="3547745" cy="54102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600"/>
              </a:lnSpc>
              <a:spcBef>
                <a:spcPts val="90"/>
              </a:spcBef>
            </a:pPr>
            <a:r>
              <a:rPr dirty="0" sz="2350" spc="-155">
                <a:latin typeface="Tahoma"/>
                <a:cs typeface="Tahoma"/>
              </a:rPr>
              <a:t>Organigramme</a:t>
            </a:r>
            <a:endParaRPr sz="2350">
              <a:latin typeface="Tahoma"/>
              <a:cs typeface="Tahoma"/>
            </a:endParaRPr>
          </a:p>
          <a:p>
            <a:pPr marL="311785">
              <a:lnSpc>
                <a:spcPts val="1460"/>
              </a:lnSpc>
            </a:pPr>
            <a:r>
              <a:rPr dirty="0" sz="1400" spc="-85">
                <a:latin typeface="Tahoma"/>
                <a:cs typeface="Tahoma"/>
              </a:rPr>
              <a:t>du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Parc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naturel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régional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 spc="-85">
                <a:latin typeface="Tahoma"/>
                <a:cs typeface="Tahoma"/>
              </a:rPr>
              <a:t>du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60">
                <a:latin typeface="Tahoma"/>
                <a:cs typeface="Tahoma"/>
              </a:rPr>
              <a:t>Golfe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85">
                <a:latin typeface="Tahoma"/>
                <a:cs typeface="Tahoma"/>
              </a:rPr>
              <a:t>du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75">
                <a:latin typeface="Tahoma"/>
                <a:cs typeface="Tahoma"/>
              </a:rPr>
              <a:t>Morbihan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172846" y="6334963"/>
            <a:ext cx="72390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70" b="1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dirty="0" sz="1300" spc="-195" b="1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1300" spc="-85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300" spc="-110" b="1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dirty="0" sz="1300" spc="-14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1300" spc="-114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13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-190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dirty="0" sz="1300" spc="-165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dirty="0" sz="1300" spc="-190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dirty="0" sz="1300" spc="-42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6966"/>
            <a:ext cx="9144000" cy="57240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832" y="791109"/>
            <a:ext cx="6704007" cy="59898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85" y="1285023"/>
            <a:ext cx="4785149" cy="5191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031" y="1355852"/>
            <a:ext cx="1437640" cy="58039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256540" marR="5080" indent="-244475">
              <a:lnSpc>
                <a:spcPct val="102200"/>
              </a:lnSpc>
              <a:spcBef>
                <a:spcPts val="50"/>
              </a:spcBef>
            </a:pPr>
            <a:r>
              <a:rPr dirty="0"/>
              <a:t>Saisie</a:t>
            </a:r>
            <a:r>
              <a:rPr dirty="0" spc="-80"/>
              <a:t> </a:t>
            </a:r>
            <a:r>
              <a:rPr dirty="0" spc="55"/>
              <a:t>du</a:t>
            </a:r>
            <a:r>
              <a:rPr dirty="0" spc="-75"/>
              <a:t> </a:t>
            </a:r>
            <a:r>
              <a:rPr dirty="0" spc="-30"/>
              <a:t>Parc </a:t>
            </a:r>
            <a:r>
              <a:rPr dirty="0" spc="-525"/>
              <a:t> </a:t>
            </a:r>
            <a:r>
              <a:rPr dirty="0" spc="20"/>
              <a:t>pour</a:t>
            </a:r>
            <a:r>
              <a:rPr dirty="0" spc="-60"/>
              <a:t> </a:t>
            </a:r>
            <a:r>
              <a:rPr dirty="0" spc="-20"/>
              <a:t>avis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168" y="2782315"/>
            <a:ext cx="1208405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1699"/>
              </a:lnSpc>
              <a:spcBef>
                <a:spcPts val="60"/>
              </a:spcBef>
            </a:pPr>
            <a:r>
              <a:rPr dirty="0" sz="1800" spc="-40">
                <a:solidFill>
                  <a:srgbClr val="FFFFFF"/>
                </a:solidFill>
                <a:latin typeface="Trebuchet MS"/>
                <a:cs typeface="Trebuchet MS"/>
              </a:rPr>
              <a:t>Pr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dirty="0" sz="1800" spc="9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800" spc="-10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800" spc="-12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800" spc="9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dirty="0" sz="1800" spc="-65">
                <a:solidFill>
                  <a:srgbClr val="FFFFFF"/>
                </a:solidFill>
                <a:latin typeface="Trebuchet MS"/>
                <a:cs typeface="Trebuchet MS"/>
              </a:rPr>
              <a:t>l’avis 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technique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5759" y="3334003"/>
            <a:ext cx="127825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91440" marR="5080" indent="-79375">
              <a:lnSpc>
                <a:spcPct val="102299"/>
              </a:lnSpc>
              <a:spcBef>
                <a:spcPts val="50"/>
              </a:spcBef>
            </a:pPr>
            <a:r>
              <a:rPr dirty="0" sz="1800" spc="9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sz="1800" spc="14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800" spc="40">
                <a:solidFill>
                  <a:srgbClr val="FFFFFF"/>
                </a:solidFill>
                <a:latin typeface="Trebuchet MS"/>
                <a:cs typeface="Trebuchet MS"/>
              </a:rPr>
              <a:t>on  </a:t>
            </a:r>
            <a:r>
              <a:rPr dirty="0" sz="1800" spc="5">
                <a:solidFill>
                  <a:srgbClr val="FFFFFF"/>
                </a:solidFill>
                <a:latin typeface="Trebuchet MS"/>
                <a:cs typeface="Trebuchet MS"/>
              </a:rPr>
              <a:t>Urbanisme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5759" y="4391659"/>
            <a:ext cx="127825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9370" marR="5080" indent="-27305">
              <a:lnSpc>
                <a:spcPct val="102200"/>
              </a:lnSpc>
              <a:spcBef>
                <a:spcPts val="50"/>
              </a:spcBef>
            </a:pPr>
            <a:r>
              <a:rPr dirty="0" sz="1800" spc="9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sz="1800" spc="14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800" spc="40">
                <a:solidFill>
                  <a:srgbClr val="FFFFFF"/>
                </a:solidFill>
                <a:latin typeface="Trebuchet MS"/>
                <a:cs typeface="Trebuchet MS"/>
              </a:rPr>
              <a:t>on 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Biodiversité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9624" y="5534659"/>
            <a:ext cx="1112520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 spc="-35">
                <a:solidFill>
                  <a:srgbClr val="FFFFFF"/>
                </a:solidFill>
                <a:latin typeface="Trebuchet MS"/>
                <a:cs typeface="Trebuchet MS"/>
              </a:rPr>
              <a:t>Invitation 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du</a:t>
            </a:r>
            <a:r>
              <a:rPr dirty="0" sz="18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porteur </a:t>
            </a:r>
            <a:r>
              <a:rPr dirty="0" sz="1800" spc="-5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18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Trebuchet MS"/>
                <a:cs typeface="Trebuchet MS"/>
              </a:rPr>
              <a:t>projet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00856" y="3637799"/>
            <a:ext cx="1477645" cy="1446530"/>
            <a:chOff x="6000856" y="3637799"/>
            <a:chExt cx="1477645" cy="1446530"/>
          </a:xfrm>
        </p:grpSpPr>
        <p:sp>
          <p:nvSpPr>
            <p:cNvPr id="9" name="object 9"/>
            <p:cNvSpPr/>
            <p:nvPr/>
          </p:nvSpPr>
          <p:spPr>
            <a:xfrm>
              <a:off x="6010381" y="3647321"/>
              <a:ext cx="1459230" cy="1428115"/>
            </a:xfrm>
            <a:custGeom>
              <a:avLst/>
              <a:gdLst/>
              <a:ahLst/>
              <a:cxnLst/>
              <a:rect l="l" t="t" r="r" b="b"/>
              <a:pathLst>
                <a:path w="1459229" h="1428114">
                  <a:moveTo>
                    <a:pt x="729462" y="0"/>
                  </a:moveTo>
                  <a:lnTo>
                    <a:pt x="681500" y="1518"/>
                  </a:lnTo>
                  <a:lnTo>
                    <a:pt x="634366" y="6012"/>
                  </a:lnTo>
                  <a:lnTo>
                    <a:pt x="588157" y="13387"/>
                  </a:lnTo>
                  <a:lnTo>
                    <a:pt x="542968" y="23549"/>
                  </a:lnTo>
                  <a:lnTo>
                    <a:pt x="498896" y="36403"/>
                  </a:lnTo>
                  <a:lnTo>
                    <a:pt x="456037" y="51856"/>
                  </a:lnTo>
                  <a:lnTo>
                    <a:pt x="414487" y="69813"/>
                  </a:lnTo>
                  <a:lnTo>
                    <a:pt x="374342" y="90181"/>
                  </a:lnTo>
                  <a:lnTo>
                    <a:pt x="335698" y="112865"/>
                  </a:lnTo>
                  <a:lnTo>
                    <a:pt x="298652" y="137772"/>
                  </a:lnTo>
                  <a:lnTo>
                    <a:pt x="263299" y="164807"/>
                  </a:lnTo>
                  <a:lnTo>
                    <a:pt x="229735" y="193875"/>
                  </a:lnTo>
                  <a:lnTo>
                    <a:pt x="198058" y="224884"/>
                  </a:lnTo>
                  <a:lnTo>
                    <a:pt x="168362" y="257739"/>
                  </a:lnTo>
                  <a:lnTo>
                    <a:pt x="140744" y="292345"/>
                  </a:lnTo>
                  <a:lnTo>
                    <a:pt x="115300" y="328609"/>
                  </a:lnTo>
                  <a:lnTo>
                    <a:pt x="92127" y="366437"/>
                  </a:lnTo>
                  <a:lnTo>
                    <a:pt x="71319" y="405734"/>
                  </a:lnTo>
                  <a:lnTo>
                    <a:pt x="52974" y="446407"/>
                  </a:lnTo>
                  <a:lnTo>
                    <a:pt x="37188" y="488361"/>
                  </a:lnTo>
                  <a:lnTo>
                    <a:pt x="24057" y="531502"/>
                  </a:lnTo>
                  <a:lnTo>
                    <a:pt x="13676" y="575736"/>
                  </a:lnTo>
                  <a:lnTo>
                    <a:pt x="6142" y="620969"/>
                  </a:lnTo>
                  <a:lnTo>
                    <a:pt x="1551" y="667108"/>
                  </a:lnTo>
                  <a:lnTo>
                    <a:pt x="0" y="714057"/>
                  </a:lnTo>
                  <a:lnTo>
                    <a:pt x="1551" y="761006"/>
                  </a:lnTo>
                  <a:lnTo>
                    <a:pt x="6142" y="807145"/>
                  </a:lnTo>
                  <a:lnTo>
                    <a:pt x="13676" y="852378"/>
                  </a:lnTo>
                  <a:lnTo>
                    <a:pt x="24057" y="896612"/>
                  </a:lnTo>
                  <a:lnTo>
                    <a:pt x="37188" y="939753"/>
                  </a:lnTo>
                  <a:lnTo>
                    <a:pt x="52974" y="981707"/>
                  </a:lnTo>
                  <a:lnTo>
                    <a:pt x="71319" y="1022380"/>
                  </a:lnTo>
                  <a:lnTo>
                    <a:pt x="92127" y="1061677"/>
                  </a:lnTo>
                  <a:lnTo>
                    <a:pt x="115300" y="1099505"/>
                  </a:lnTo>
                  <a:lnTo>
                    <a:pt x="140744" y="1135769"/>
                  </a:lnTo>
                  <a:lnTo>
                    <a:pt x="168362" y="1170375"/>
                  </a:lnTo>
                  <a:lnTo>
                    <a:pt x="198058" y="1203230"/>
                  </a:lnTo>
                  <a:lnTo>
                    <a:pt x="229735" y="1234239"/>
                  </a:lnTo>
                  <a:lnTo>
                    <a:pt x="263299" y="1263307"/>
                  </a:lnTo>
                  <a:lnTo>
                    <a:pt x="298652" y="1290342"/>
                  </a:lnTo>
                  <a:lnTo>
                    <a:pt x="335698" y="1315249"/>
                  </a:lnTo>
                  <a:lnTo>
                    <a:pt x="374342" y="1337933"/>
                  </a:lnTo>
                  <a:lnTo>
                    <a:pt x="414487" y="1358301"/>
                  </a:lnTo>
                  <a:lnTo>
                    <a:pt x="456037" y="1376258"/>
                  </a:lnTo>
                  <a:lnTo>
                    <a:pt x="498896" y="1391711"/>
                  </a:lnTo>
                  <a:lnTo>
                    <a:pt x="542968" y="1404565"/>
                  </a:lnTo>
                  <a:lnTo>
                    <a:pt x="588157" y="1414727"/>
                  </a:lnTo>
                  <a:lnTo>
                    <a:pt x="634366" y="1422102"/>
                  </a:lnTo>
                  <a:lnTo>
                    <a:pt x="681500" y="1426596"/>
                  </a:lnTo>
                  <a:lnTo>
                    <a:pt x="729462" y="1428114"/>
                  </a:lnTo>
                  <a:lnTo>
                    <a:pt x="777424" y="1426596"/>
                  </a:lnTo>
                  <a:lnTo>
                    <a:pt x="824558" y="1422102"/>
                  </a:lnTo>
                  <a:lnTo>
                    <a:pt x="870767" y="1414727"/>
                  </a:lnTo>
                  <a:lnTo>
                    <a:pt x="915956" y="1404565"/>
                  </a:lnTo>
                  <a:lnTo>
                    <a:pt x="960028" y="1391711"/>
                  </a:lnTo>
                  <a:lnTo>
                    <a:pt x="1002887" y="1376258"/>
                  </a:lnTo>
                  <a:lnTo>
                    <a:pt x="1044437" y="1358301"/>
                  </a:lnTo>
                  <a:lnTo>
                    <a:pt x="1084582" y="1337933"/>
                  </a:lnTo>
                  <a:lnTo>
                    <a:pt x="1123226" y="1315249"/>
                  </a:lnTo>
                  <a:lnTo>
                    <a:pt x="1160273" y="1290342"/>
                  </a:lnTo>
                  <a:lnTo>
                    <a:pt x="1195625" y="1263307"/>
                  </a:lnTo>
                  <a:lnTo>
                    <a:pt x="1229189" y="1234239"/>
                  </a:lnTo>
                  <a:lnTo>
                    <a:pt x="1260867" y="1203230"/>
                  </a:lnTo>
                  <a:lnTo>
                    <a:pt x="1290562" y="1170375"/>
                  </a:lnTo>
                  <a:lnTo>
                    <a:pt x="1318180" y="1135769"/>
                  </a:lnTo>
                  <a:lnTo>
                    <a:pt x="1343624" y="1099505"/>
                  </a:lnTo>
                  <a:lnTo>
                    <a:pt x="1366798" y="1061677"/>
                  </a:lnTo>
                  <a:lnTo>
                    <a:pt x="1387605" y="1022380"/>
                  </a:lnTo>
                  <a:lnTo>
                    <a:pt x="1405950" y="981707"/>
                  </a:lnTo>
                  <a:lnTo>
                    <a:pt x="1421736" y="939753"/>
                  </a:lnTo>
                  <a:lnTo>
                    <a:pt x="1434868" y="896612"/>
                  </a:lnTo>
                  <a:lnTo>
                    <a:pt x="1445248" y="852378"/>
                  </a:lnTo>
                  <a:lnTo>
                    <a:pt x="1452782" y="807145"/>
                  </a:lnTo>
                  <a:lnTo>
                    <a:pt x="1457373" y="761006"/>
                  </a:lnTo>
                  <a:lnTo>
                    <a:pt x="1458925" y="714057"/>
                  </a:lnTo>
                  <a:lnTo>
                    <a:pt x="1457373" y="667108"/>
                  </a:lnTo>
                  <a:lnTo>
                    <a:pt x="1452782" y="620969"/>
                  </a:lnTo>
                  <a:lnTo>
                    <a:pt x="1445248" y="575736"/>
                  </a:lnTo>
                  <a:lnTo>
                    <a:pt x="1434868" y="531502"/>
                  </a:lnTo>
                  <a:lnTo>
                    <a:pt x="1421736" y="488361"/>
                  </a:lnTo>
                  <a:lnTo>
                    <a:pt x="1405950" y="446407"/>
                  </a:lnTo>
                  <a:lnTo>
                    <a:pt x="1387605" y="405734"/>
                  </a:lnTo>
                  <a:lnTo>
                    <a:pt x="1366798" y="366437"/>
                  </a:lnTo>
                  <a:lnTo>
                    <a:pt x="1343624" y="328609"/>
                  </a:lnTo>
                  <a:lnTo>
                    <a:pt x="1318180" y="292345"/>
                  </a:lnTo>
                  <a:lnTo>
                    <a:pt x="1290562" y="257739"/>
                  </a:lnTo>
                  <a:lnTo>
                    <a:pt x="1260867" y="224884"/>
                  </a:lnTo>
                  <a:lnTo>
                    <a:pt x="1229189" y="193875"/>
                  </a:lnTo>
                  <a:lnTo>
                    <a:pt x="1195625" y="164807"/>
                  </a:lnTo>
                  <a:lnTo>
                    <a:pt x="1160273" y="137772"/>
                  </a:lnTo>
                  <a:lnTo>
                    <a:pt x="1123226" y="112865"/>
                  </a:lnTo>
                  <a:lnTo>
                    <a:pt x="1084582" y="90181"/>
                  </a:lnTo>
                  <a:lnTo>
                    <a:pt x="1044437" y="69813"/>
                  </a:lnTo>
                  <a:lnTo>
                    <a:pt x="1002887" y="51856"/>
                  </a:lnTo>
                  <a:lnTo>
                    <a:pt x="960028" y="36403"/>
                  </a:lnTo>
                  <a:lnTo>
                    <a:pt x="915956" y="23549"/>
                  </a:lnTo>
                  <a:lnTo>
                    <a:pt x="870767" y="13387"/>
                  </a:lnTo>
                  <a:lnTo>
                    <a:pt x="824558" y="6012"/>
                  </a:lnTo>
                  <a:lnTo>
                    <a:pt x="777424" y="1518"/>
                  </a:lnTo>
                  <a:lnTo>
                    <a:pt x="729462" y="0"/>
                  </a:lnTo>
                  <a:close/>
                </a:path>
              </a:pathLst>
            </a:custGeom>
            <a:solidFill>
              <a:srgbClr val="009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10381" y="3647324"/>
              <a:ext cx="1458595" cy="1427480"/>
            </a:xfrm>
            <a:custGeom>
              <a:avLst/>
              <a:gdLst/>
              <a:ahLst/>
              <a:cxnLst/>
              <a:rect l="l" t="t" r="r" b="b"/>
              <a:pathLst>
                <a:path w="1458595" h="1427479">
                  <a:moveTo>
                    <a:pt x="0" y="713690"/>
                  </a:moveTo>
                  <a:lnTo>
                    <a:pt x="1550" y="666765"/>
                  </a:lnTo>
                  <a:lnTo>
                    <a:pt x="6139" y="620650"/>
                  </a:lnTo>
                  <a:lnTo>
                    <a:pt x="13669" y="575439"/>
                  </a:lnTo>
                  <a:lnTo>
                    <a:pt x="24044" y="531228"/>
                  </a:lnTo>
                  <a:lnTo>
                    <a:pt x="37169" y="488109"/>
                  </a:lnTo>
                  <a:lnTo>
                    <a:pt x="52947" y="446176"/>
                  </a:lnTo>
                  <a:lnTo>
                    <a:pt x="71283" y="405524"/>
                  </a:lnTo>
                  <a:lnTo>
                    <a:pt x="92080" y="366247"/>
                  </a:lnTo>
                  <a:lnTo>
                    <a:pt x="115241" y="328439"/>
                  </a:lnTo>
                  <a:lnTo>
                    <a:pt x="140672" y="292194"/>
                  </a:lnTo>
                  <a:lnTo>
                    <a:pt x="168276" y="257605"/>
                  </a:lnTo>
                  <a:lnTo>
                    <a:pt x="197957" y="224767"/>
                  </a:lnTo>
                  <a:lnTo>
                    <a:pt x="229618" y="193775"/>
                  </a:lnTo>
                  <a:lnTo>
                    <a:pt x="263165" y="164721"/>
                  </a:lnTo>
                  <a:lnTo>
                    <a:pt x="298500" y="137700"/>
                  </a:lnTo>
                  <a:lnTo>
                    <a:pt x="335527" y="112807"/>
                  </a:lnTo>
                  <a:lnTo>
                    <a:pt x="374151" y="90134"/>
                  </a:lnTo>
                  <a:lnTo>
                    <a:pt x="414276" y="69777"/>
                  </a:lnTo>
                  <a:lnTo>
                    <a:pt x="455805" y="51829"/>
                  </a:lnTo>
                  <a:lnTo>
                    <a:pt x="498643" y="36384"/>
                  </a:lnTo>
                  <a:lnTo>
                    <a:pt x="542692" y="23536"/>
                  </a:lnTo>
                  <a:lnTo>
                    <a:pt x="587858" y="13380"/>
                  </a:lnTo>
                  <a:lnTo>
                    <a:pt x="634044" y="6009"/>
                  </a:lnTo>
                  <a:lnTo>
                    <a:pt x="681154" y="1518"/>
                  </a:lnTo>
                  <a:lnTo>
                    <a:pt x="729092" y="0"/>
                  </a:lnTo>
                  <a:lnTo>
                    <a:pt x="777031" y="1518"/>
                  </a:lnTo>
                  <a:lnTo>
                    <a:pt x="824141" y="6009"/>
                  </a:lnTo>
                  <a:lnTo>
                    <a:pt x="870327" y="13380"/>
                  </a:lnTo>
                  <a:lnTo>
                    <a:pt x="915492" y="23536"/>
                  </a:lnTo>
                  <a:lnTo>
                    <a:pt x="959542" y="36384"/>
                  </a:lnTo>
                  <a:lnTo>
                    <a:pt x="1002380" y="51829"/>
                  </a:lnTo>
                  <a:lnTo>
                    <a:pt x="1043909" y="69777"/>
                  </a:lnTo>
                  <a:lnTo>
                    <a:pt x="1084033" y="90134"/>
                  </a:lnTo>
                  <a:lnTo>
                    <a:pt x="1122658" y="112807"/>
                  </a:lnTo>
                  <a:lnTo>
                    <a:pt x="1159685" y="137700"/>
                  </a:lnTo>
                  <a:lnTo>
                    <a:pt x="1195020" y="164721"/>
                  </a:lnTo>
                  <a:lnTo>
                    <a:pt x="1228567" y="193775"/>
                  </a:lnTo>
                  <a:lnTo>
                    <a:pt x="1260228" y="224767"/>
                  </a:lnTo>
                  <a:lnTo>
                    <a:pt x="1289909" y="257605"/>
                  </a:lnTo>
                  <a:lnTo>
                    <a:pt x="1317513" y="292194"/>
                  </a:lnTo>
                  <a:lnTo>
                    <a:pt x="1342944" y="328439"/>
                  </a:lnTo>
                  <a:lnTo>
                    <a:pt x="1366105" y="366247"/>
                  </a:lnTo>
                  <a:lnTo>
                    <a:pt x="1386902" y="405524"/>
                  </a:lnTo>
                  <a:lnTo>
                    <a:pt x="1405238" y="446176"/>
                  </a:lnTo>
                  <a:lnTo>
                    <a:pt x="1421016" y="488109"/>
                  </a:lnTo>
                  <a:lnTo>
                    <a:pt x="1434141" y="531228"/>
                  </a:lnTo>
                  <a:lnTo>
                    <a:pt x="1444516" y="575439"/>
                  </a:lnTo>
                  <a:lnTo>
                    <a:pt x="1452046" y="620650"/>
                  </a:lnTo>
                  <a:lnTo>
                    <a:pt x="1456635" y="666765"/>
                  </a:lnTo>
                  <a:lnTo>
                    <a:pt x="1458185" y="713690"/>
                  </a:lnTo>
                  <a:lnTo>
                    <a:pt x="1456635" y="760615"/>
                  </a:lnTo>
                  <a:lnTo>
                    <a:pt x="1452046" y="806730"/>
                  </a:lnTo>
                  <a:lnTo>
                    <a:pt x="1444516" y="851940"/>
                  </a:lnTo>
                  <a:lnTo>
                    <a:pt x="1434141" y="896152"/>
                  </a:lnTo>
                  <a:lnTo>
                    <a:pt x="1421016" y="939271"/>
                  </a:lnTo>
                  <a:lnTo>
                    <a:pt x="1405238" y="981204"/>
                  </a:lnTo>
                  <a:lnTo>
                    <a:pt x="1386902" y="1021855"/>
                  </a:lnTo>
                  <a:lnTo>
                    <a:pt x="1366105" y="1061132"/>
                  </a:lnTo>
                  <a:lnTo>
                    <a:pt x="1342944" y="1098941"/>
                  </a:lnTo>
                  <a:lnTo>
                    <a:pt x="1317513" y="1135186"/>
                  </a:lnTo>
                  <a:lnTo>
                    <a:pt x="1289909" y="1169775"/>
                  </a:lnTo>
                  <a:lnTo>
                    <a:pt x="1260228" y="1202612"/>
                  </a:lnTo>
                  <a:lnTo>
                    <a:pt x="1228567" y="1233605"/>
                  </a:lnTo>
                  <a:lnTo>
                    <a:pt x="1195020" y="1262659"/>
                  </a:lnTo>
                  <a:lnTo>
                    <a:pt x="1159685" y="1289679"/>
                  </a:lnTo>
                  <a:lnTo>
                    <a:pt x="1122658" y="1314573"/>
                  </a:lnTo>
                  <a:lnTo>
                    <a:pt x="1084033" y="1337245"/>
                  </a:lnTo>
                  <a:lnTo>
                    <a:pt x="1043909" y="1357603"/>
                  </a:lnTo>
                  <a:lnTo>
                    <a:pt x="1002380" y="1375551"/>
                  </a:lnTo>
                  <a:lnTo>
                    <a:pt x="959542" y="1390996"/>
                  </a:lnTo>
                  <a:lnTo>
                    <a:pt x="915492" y="1403843"/>
                  </a:lnTo>
                  <a:lnTo>
                    <a:pt x="870327" y="1414000"/>
                  </a:lnTo>
                  <a:lnTo>
                    <a:pt x="824141" y="1421371"/>
                  </a:lnTo>
                  <a:lnTo>
                    <a:pt x="777031" y="1425862"/>
                  </a:lnTo>
                  <a:lnTo>
                    <a:pt x="729092" y="1427380"/>
                  </a:lnTo>
                  <a:lnTo>
                    <a:pt x="681154" y="1425862"/>
                  </a:lnTo>
                  <a:lnTo>
                    <a:pt x="634044" y="1421371"/>
                  </a:lnTo>
                  <a:lnTo>
                    <a:pt x="587858" y="1414000"/>
                  </a:lnTo>
                  <a:lnTo>
                    <a:pt x="542692" y="1403843"/>
                  </a:lnTo>
                  <a:lnTo>
                    <a:pt x="498643" y="1390996"/>
                  </a:lnTo>
                  <a:lnTo>
                    <a:pt x="455805" y="1375551"/>
                  </a:lnTo>
                  <a:lnTo>
                    <a:pt x="414276" y="1357603"/>
                  </a:lnTo>
                  <a:lnTo>
                    <a:pt x="374151" y="1337245"/>
                  </a:lnTo>
                  <a:lnTo>
                    <a:pt x="335527" y="1314573"/>
                  </a:lnTo>
                  <a:lnTo>
                    <a:pt x="298500" y="1289679"/>
                  </a:lnTo>
                  <a:lnTo>
                    <a:pt x="263165" y="1262659"/>
                  </a:lnTo>
                  <a:lnTo>
                    <a:pt x="229618" y="1233605"/>
                  </a:lnTo>
                  <a:lnTo>
                    <a:pt x="197957" y="1202612"/>
                  </a:lnTo>
                  <a:lnTo>
                    <a:pt x="168276" y="1169775"/>
                  </a:lnTo>
                  <a:lnTo>
                    <a:pt x="140672" y="1135186"/>
                  </a:lnTo>
                  <a:lnTo>
                    <a:pt x="115241" y="1098941"/>
                  </a:lnTo>
                  <a:lnTo>
                    <a:pt x="92080" y="1061132"/>
                  </a:lnTo>
                  <a:lnTo>
                    <a:pt x="71283" y="1021855"/>
                  </a:lnTo>
                  <a:lnTo>
                    <a:pt x="52947" y="981204"/>
                  </a:lnTo>
                  <a:lnTo>
                    <a:pt x="37169" y="939271"/>
                  </a:lnTo>
                  <a:lnTo>
                    <a:pt x="24044" y="896152"/>
                  </a:lnTo>
                  <a:lnTo>
                    <a:pt x="13669" y="851940"/>
                  </a:lnTo>
                  <a:lnTo>
                    <a:pt x="6139" y="806730"/>
                  </a:lnTo>
                  <a:lnTo>
                    <a:pt x="1550" y="760615"/>
                  </a:lnTo>
                  <a:lnTo>
                    <a:pt x="0" y="713690"/>
                  </a:lnTo>
                  <a:close/>
                </a:path>
              </a:pathLst>
            </a:custGeom>
            <a:ln w="19040">
              <a:solidFill>
                <a:srgbClr val="006B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343727" y="4050283"/>
            <a:ext cx="79311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22860">
              <a:lnSpc>
                <a:spcPct val="101099"/>
              </a:lnSpc>
              <a:spcBef>
                <a:spcPts val="75"/>
              </a:spcBef>
            </a:pPr>
            <a:r>
              <a:rPr dirty="0" sz="1800" spc="5">
                <a:solidFill>
                  <a:srgbClr val="FFFFFF"/>
                </a:solidFill>
                <a:latin typeface="Trebuchet MS"/>
                <a:cs typeface="Trebuchet MS"/>
              </a:rPr>
              <a:t>Bureau </a:t>
            </a:r>
            <a:r>
              <a:rPr dirty="0" sz="1800" spc="-5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du</a:t>
            </a:r>
            <a:r>
              <a:rPr dirty="0" sz="18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Parc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5747" y="2044556"/>
            <a:ext cx="1520190" cy="883285"/>
          </a:xfrm>
          <a:prstGeom prst="rect">
            <a:avLst/>
          </a:prstGeom>
          <a:solidFill>
            <a:srgbClr val="00936F"/>
          </a:solidFill>
          <a:ln w="19040">
            <a:solidFill>
              <a:srgbClr val="006B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Délibération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94424" y="1685444"/>
            <a:ext cx="6951980" cy="4326255"/>
            <a:chOff x="1194424" y="1685444"/>
            <a:chExt cx="6951980" cy="4326255"/>
          </a:xfrm>
        </p:grpSpPr>
        <p:sp>
          <p:nvSpPr>
            <p:cNvPr id="14" name="object 14"/>
            <p:cNvSpPr/>
            <p:nvPr/>
          </p:nvSpPr>
          <p:spPr>
            <a:xfrm>
              <a:off x="1194422" y="2928149"/>
              <a:ext cx="6951980" cy="3082925"/>
            </a:xfrm>
            <a:custGeom>
              <a:avLst/>
              <a:gdLst/>
              <a:ahLst/>
              <a:cxnLst/>
              <a:rect l="l" t="t" r="r" b="b"/>
              <a:pathLst>
                <a:path w="6951980" h="3082925">
                  <a:moveTo>
                    <a:pt x="26504" y="935786"/>
                  </a:moveTo>
                  <a:lnTo>
                    <a:pt x="25400" y="845566"/>
                  </a:lnTo>
                  <a:lnTo>
                    <a:pt x="19646" y="839952"/>
                  </a:lnTo>
                  <a:lnTo>
                    <a:pt x="5613" y="840130"/>
                  </a:lnTo>
                  <a:lnTo>
                    <a:pt x="0" y="845883"/>
                  </a:lnTo>
                  <a:lnTo>
                    <a:pt x="1104" y="936104"/>
                  </a:lnTo>
                  <a:lnTo>
                    <a:pt x="6870" y="941717"/>
                  </a:lnTo>
                  <a:lnTo>
                    <a:pt x="20891" y="941539"/>
                  </a:lnTo>
                  <a:lnTo>
                    <a:pt x="26504" y="935786"/>
                  </a:lnTo>
                  <a:close/>
                </a:path>
                <a:path w="6951980" h="3082925">
                  <a:moveTo>
                    <a:pt x="33743" y="1112824"/>
                  </a:moveTo>
                  <a:lnTo>
                    <a:pt x="30492" y="1058583"/>
                  </a:lnTo>
                  <a:lnTo>
                    <a:pt x="29197" y="1023010"/>
                  </a:lnTo>
                  <a:lnTo>
                    <a:pt x="23304" y="1017536"/>
                  </a:lnTo>
                  <a:lnTo>
                    <a:pt x="9296" y="1018044"/>
                  </a:lnTo>
                  <a:lnTo>
                    <a:pt x="3810" y="1023937"/>
                  </a:lnTo>
                  <a:lnTo>
                    <a:pt x="5105" y="1059497"/>
                  </a:lnTo>
                  <a:lnTo>
                    <a:pt x="8382" y="1114336"/>
                  </a:lnTo>
                  <a:lnTo>
                    <a:pt x="14401" y="1119670"/>
                  </a:lnTo>
                  <a:lnTo>
                    <a:pt x="28397" y="1118831"/>
                  </a:lnTo>
                  <a:lnTo>
                    <a:pt x="33743" y="1112824"/>
                  </a:lnTo>
                  <a:close/>
                </a:path>
                <a:path w="6951980" h="3082925">
                  <a:moveTo>
                    <a:pt x="47891" y="1289456"/>
                  </a:moveTo>
                  <a:lnTo>
                    <a:pt x="45059" y="1262672"/>
                  </a:lnTo>
                  <a:lnTo>
                    <a:pt x="39852" y="1199883"/>
                  </a:lnTo>
                  <a:lnTo>
                    <a:pt x="33718" y="1194689"/>
                  </a:lnTo>
                  <a:lnTo>
                    <a:pt x="19735" y="1195844"/>
                  </a:lnTo>
                  <a:lnTo>
                    <a:pt x="14541" y="1201978"/>
                  </a:lnTo>
                  <a:lnTo>
                    <a:pt x="19748" y="1264780"/>
                  </a:lnTo>
                  <a:lnTo>
                    <a:pt x="22631" y="1292123"/>
                  </a:lnTo>
                  <a:lnTo>
                    <a:pt x="28892" y="1297178"/>
                  </a:lnTo>
                  <a:lnTo>
                    <a:pt x="42837" y="1295704"/>
                  </a:lnTo>
                  <a:lnTo>
                    <a:pt x="47891" y="1289456"/>
                  </a:lnTo>
                  <a:close/>
                </a:path>
                <a:path w="6951980" h="3082925">
                  <a:moveTo>
                    <a:pt x="68834" y="1465719"/>
                  </a:moveTo>
                  <a:lnTo>
                    <a:pt x="57353" y="1376222"/>
                  </a:lnTo>
                  <a:lnTo>
                    <a:pt x="50990" y="1371307"/>
                  </a:lnTo>
                  <a:lnTo>
                    <a:pt x="37071" y="1373098"/>
                  </a:lnTo>
                  <a:lnTo>
                    <a:pt x="32156" y="1379461"/>
                  </a:lnTo>
                  <a:lnTo>
                    <a:pt x="43637" y="1468958"/>
                  </a:lnTo>
                  <a:lnTo>
                    <a:pt x="49999" y="1473873"/>
                  </a:lnTo>
                  <a:lnTo>
                    <a:pt x="63919" y="1472082"/>
                  </a:lnTo>
                  <a:lnTo>
                    <a:pt x="68834" y="1465719"/>
                  </a:lnTo>
                  <a:close/>
                </a:path>
                <a:path w="6951980" h="3082925">
                  <a:moveTo>
                    <a:pt x="97066" y="1640687"/>
                  </a:moveTo>
                  <a:lnTo>
                    <a:pt x="83464" y="1562303"/>
                  </a:lnTo>
                  <a:lnTo>
                    <a:pt x="81902" y="1552028"/>
                  </a:lnTo>
                  <a:lnTo>
                    <a:pt x="75438" y="1547253"/>
                  </a:lnTo>
                  <a:lnTo>
                    <a:pt x="61569" y="1549349"/>
                  </a:lnTo>
                  <a:lnTo>
                    <a:pt x="56794" y="1555813"/>
                  </a:lnTo>
                  <a:lnTo>
                    <a:pt x="58343" y="1566100"/>
                  </a:lnTo>
                  <a:lnTo>
                    <a:pt x="72034" y="1645031"/>
                  </a:lnTo>
                  <a:lnTo>
                    <a:pt x="78613" y="1649666"/>
                  </a:lnTo>
                  <a:lnTo>
                    <a:pt x="92430" y="1647266"/>
                  </a:lnTo>
                  <a:lnTo>
                    <a:pt x="97066" y="1640687"/>
                  </a:lnTo>
                  <a:close/>
                </a:path>
                <a:path w="6951980" h="3082925">
                  <a:moveTo>
                    <a:pt x="132130" y="1814398"/>
                  </a:moveTo>
                  <a:lnTo>
                    <a:pt x="119151" y="1755343"/>
                  </a:lnTo>
                  <a:lnTo>
                    <a:pt x="113474" y="1726425"/>
                  </a:lnTo>
                  <a:lnTo>
                    <a:pt x="106794" y="1721942"/>
                  </a:lnTo>
                  <a:lnTo>
                    <a:pt x="93027" y="1724634"/>
                  </a:lnTo>
                  <a:lnTo>
                    <a:pt x="88544" y="1731314"/>
                  </a:lnTo>
                  <a:lnTo>
                    <a:pt x="94234" y="1760245"/>
                  </a:lnTo>
                  <a:lnTo>
                    <a:pt x="107327" y="1819859"/>
                  </a:lnTo>
                  <a:lnTo>
                    <a:pt x="114096" y="1824189"/>
                  </a:lnTo>
                  <a:lnTo>
                    <a:pt x="127800" y="1821180"/>
                  </a:lnTo>
                  <a:lnTo>
                    <a:pt x="132130" y="1814398"/>
                  </a:lnTo>
                  <a:close/>
                </a:path>
                <a:path w="6951980" h="3082925">
                  <a:moveTo>
                    <a:pt x="174358" y="1986495"/>
                  </a:moveTo>
                  <a:lnTo>
                    <a:pt x="162179" y="1941118"/>
                  </a:lnTo>
                  <a:lnTo>
                    <a:pt x="152006" y="1899386"/>
                  </a:lnTo>
                  <a:lnTo>
                    <a:pt x="145148" y="1895208"/>
                  </a:lnTo>
                  <a:lnTo>
                    <a:pt x="131508" y="1898523"/>
                  </a:lnTo>
                  <a:lnTo>
                    <a:pt x="127330" y="1905393"/>
                  </a:lnTo>
                  <a:lnTo>
                    <a:pt x="137502" y="1947125"/>
                  </a:lnTo>
                  <a:lnTo>
                    <a:pt x="149821" y="1993074"/>
                  </a:lnTo>
                  <a:lnTo>
                    <a:pt x="156794" y="1997087"/>
                  </a:lnTo>
                  <a:lnTo>
                    <a:pt x="170345" y="1993455"/>
                  </a:lnTo>
                  <a:lnTo>
                    <a:pt x="174358" y="1986495"/>
                  </a:lnTo>
                  <a:close/>
                </a:path>
                <a:path w="6951980" h="3082925">
                  <a:moveTo>
                    <a:pt x="224243" y="2156485"/>
                  </a:moveTo>
                  <a:lnTo>
                    <a:pt x="211886" y="2117991"/>
                  </a:lnTo>
                  <a:lnTo>
                    <a:pt x="197929" y="2070519"/>
                  </a:lnTo>
                  <a:lnTo>
                    <a:pt x="190868" y="2066658"/>
                  </a:lnTo>
                  <a:lnTo>
                    <a:pt x="177406" y="2070620"/>
                  </a:lnTo>
                  <a:lnTo>
                    <a:pt x="173558" y="2077681"/>
                  </a:lnTo>
                  <a:lnTo>
                    <a:pt x="187515" y="2125154"/>
                  </a:lnTo>
                  <a:lnTo>
                    <a:pt x="200063" y="2164245"/>
                  </a:lnTo>
                  <a:lnTo>
                    <a:pt x="207213" y="2167928"/>
                  </a:lnTo>
                  <a:lnTo>
                    <a:pt x="220573" y="2163635"/>
                  </a:lnTo>
                  <a:lnTo>
                    <a:pt x="224243" y="2156485"/>
                  </a:lnTo>
                  <a:close/>
                </a:path>
                <a:path w="6951980" h="3082925">
                  <a:moveTo>
                    <a:pt x="282600" y="2323693"/>
                  </a:moveTo>
                  <a:lnTo>
                    <a:pt x="267639" y="2284349"/>
                  </a:lnTo>
                  <a:lnTo>
                    <a:pt x="251866" y="2239238"/>
                  </a:lnTo>
                  <a:lnTo>
                    <a:pt x="244614" y="2235746"/>
                  </a:lnTo>
                  <a:lnTo>
                    <a:pt x="231381" y="2240369"/>
                  </a:lnTo>
                  <a:lnTo>
                    <a:pt x="227888" y="2247620"/>
                  </a:lnTo>
                  <a:lnTo>
                    <a:pt x="243662" y="2292731"/>
                  </a:lnTo>
                  <a:lnTo>
                    <a:pt x="258851" y="2332723"/>
                  </a:lnTo>
                  <a:lnTo>
                    <a:pt x="266192" y="2336012"/>
                  </a:lnTo>
                  <a:lnTo>
                    <a:pt x="279298" y="2331034"/>
                  </a:lnTo>
                  <a:lnTo>
                    <a:pt x="282600" y="2323693"/>
                  </a:lnTo>
                  <a:close/>
                </a:path>
                <a:path w="6951980" h="3082925">
                  <a:moveTo>
                    <a:pt x="350596" y="2487117"/>
                  </a:moveTo>
                  <a:lnTo>
                    <a:pt x="328764" y="2438552"/>
                  </a:lnTo>
                  <a:lnTo>
                    <a:pt x="314782" y="2404732"/>
                  </a:lnTo>
                  <a:lnTo>
                    <a:pt x="307365" y="2401659"/>
                  </a:lnTo>
                  <a:lnTo>
                    <a:pt x="294398" y="2407005"/>
                  </a:lnTo>
                  <a:lnTo>
                    <a:pt x="291312" y="2414435"/>
                  </a:lnTo>
                  <a:lnTo>
                    <a:pt x="305282" y="2448255"/>
                  </a:lnTo>
                  <a:lnTo>
                    <a:pt x="327418" y="2497531"/>
                  </a:lnTo>
                  <a:lnTo>
                    <a:pt x="334937" y="2500388"/>
                  </a:lnTo>
                  <a:lnTo>
                    <a:pt x="347738" y="2494635"/>
                  </a:lnTo>
                  <a:lnTo>
                    <a:pt x="350596" y="2487117"/>
                  </a:lnTo>
                  <a:close/>
                </a:path>
                <a:path w="6951980" h="3082925">
                  <a:moveTo>
                    <a:pt x="429996" y="2645181"/>
                  </a:moveTo>
                  <a:lnTo>
                    <a:pt x="394601" y="2578963"/>
                  </a:lnTo>
                  <a:lnTo>
                    <a:pt x="388150" y="2565755"/>
                  </a:lnTo>
                  <a:lnTo>
                    <a:pt x="380542" y="2563152"/>
                  </a:lnTo>
                  <a:lnTo>
                    <a:pt x="367944" y="2569324"/>
                  </a:lnTo>
                  <a:lnTo>
                    <a:pt x="365328" y="2576931"/>
                  </a:lnTo>
                  <a:lnTo>
                    <a:pt x="371792" y="2590127"/>
                  </a:lnTo>
                  <a:lnTo>
                    <a:pt x="407593" y="2657144"/>
                  </a:lnTo>
                  <a:lnTo>
                    <a:pt x="415290" y="2659481"/>
                  </a:lnTo>
                  <a:lnTo>
                    <a:pt x="427659" y="2652877"/>
                  </a:lnTo>
                  <a:lnTo>
                    <a:pt x="429996" y="2645181"/>
                  </a:lnTo>
                  <a:close/>
                </a:path>
                <a:path w="6951980" h="3082925">
                  <a:moveTo>
                    <a:pt x="524344" y="2793631"/>
                  </a:moveTo>
                  <a:lnTo>
                    <a:pt x="519049" y="2786430"/>
                  </a:lnTo>
                  <a:lnTo>
                    <a:pt x="500735" y="2760129"/>
                  </a:lnTo>
                  <a:lnTo>
                    <a:pt x="474472" y="2719400"/>
                  </a:lnTo>
                  <a:lnTo>
                    <a:pt x="466610" y="2717698"/>
                  </a:lnTo>
                  <a:lnTo>
                    <a:pt x="454812" y="2725293"/>
                  </a:lnTo>
                  <a:lnTo>
                    <a:pt x="453123" y="2733154"/>
                  </a:lnTo>
                  <a:lnTo>
                    <a:pt x="479386" y="2773896"/>
                  </a:lnTo>
                  <a:lnTo>
                    <a:pt x="498195" y="2800934"/>
                  </a:lnTo>
                  <a:lnTo>
                    <a:pt x="503872" y="2808668"/>
                  </a:lnTo>
                  <a:lnTo>
                    <a:pt x="511822" y="2809887"/>
                  </a:lnTo>
                  <a:lnTo>
                    <a:pt x="523125" y="2801582"/>
                  </a:lnTo>
                  <a:lnTo>
                    <a:pt x="524344" y="2793631"/>
                  </a:lnTo>
                  <a:close/>
                </a:path>
                <a:path w="6951980" h="3082925">
                  <a:moveTo>
                    <a:pt x="639356" y="2933966"/>
                  </a:moveTo>
                  <a:lnTo>
                    <a:pt x="639038" y="2925940"/>
                  </a:lnTo>
                  <a:lnTo>
                    <a:pt x="632625" y="2920022"/>
                  </a:lnTo>
                  <a:lnTo>
                    <a:pt x="613384" y="2900857"/>
                  </a:lnTo>
                  <a:lnTo>
                    <a:pt x="594245" y="2880410"/>
                  </a:lnTo>
                  <a:lnTo>
                    <a:pt x="577761" y="2861602"/>
                  </a:lnTo>
                  <a:lnTo>
                    <a:pt x="569734" y="2861068"/>
                  </a:lnTo>
                  <a:lnTo>
                    <a:pt x="559181" y="2870327"/>
                  </a:lnTo>
                  <a:lnTo>
                    <a:pt x="558660" y="2878340"/>
                  </a:lnTo>
                  <a:lnTo>
                    <a:pt x="575144" y="2897149"/>
                  </a:lnTo>
                  <a:lnTo>
                    <a:pt x="594829" y="2918206"/>
                  </a:lnTo>
                  <a:lnTo>
                    <a:pt x="614705" y="2938018"/>
                  </a:lnTo>
                  <a:lnTo>
                    <a:pt x="621792" y="2944584"/>
                  </a:lnTo>
                  <a:lnTo>
                    <a:pt x="629831" y="2944266"/>
                  </a:lnTo>
                  <a:lnTo>
                    <a:pt x="639356" y="2933966"/>
                  </a:lnTo>
                  <a:close/>
                </a:path>
                <a:path w="6951980" h="3082925">
                  <a:moveTo>
                    <a:pt x="785202" y="3029420"/>
                  </a:moveTo>
                  <a:lnTo>
                    <a:pt x="782154" y="3021990"/>
                  </a:lnTo>
                  <a:lnTo>
                    <a:pt x="769239" y="3016618"/>
                  </a:lnTo>
                  <a:lnTo>
                    <a:pt x="749630" y="3006991"/>
                  </a:lnTo>
                  <a:lnTo>
                    <a:pt x="730021" y="2995955"/>
                  </a:lnTo>
                  <a:lnTo>
                    <a:pt x="704951" y="2979978"/>
                  </a:lnTo>
                  <a:lnTo>
                    <a:pt x="697103" y="2981718"/>
                  </a:lnTo>
                  <a:lnTo>
                    <a:pt x="689571" y="2993555"/>
                  </a:lnTo>
                  <a:lnTo>
                    <a:pt x="691311" y="3001403"/>
                  </a:lnTo>
                  <a:lnTo>
                    <a:pt x="716381" y="3017367"/>
                  </a:lnTo>
                  <a:lnTo>
                    <a:pt x="737146" y="3029115"/>
                  </a:lnTo>
                  <a:lnTo>
                    <a:pt x="758037" y="3039414"/>
                  </a:lnTo>
                  <a:lnTo>
                    <a:pt x="772363" y="3045422"/>
                  </a:lnTo>
                  <a:lnTo>
                    <a:pt x="779792" y="3042374"/>
                  </a:lnTo>
                  <a:lnTo>
                    <a:pt x="785202" y="3029420"/>
                  </a:lnTo>
                  <a:close/>
                </a:path>
                <a:path w="6951980" h="3082925">
                  <a:moveTo>
                    <a:pt x="886091" y="3056153"/>
                  </a:moveTo>
                  <a:lnTo>
                    <a:pt x="816140" y="3007512"/>
                  </a:lnTo>
                  <a:lnTo>
                    <a:pt x="805218" y="3082925"/>
                  </a:lnTo>
                  <a:lnTo>
                    <a:pt x="886091" y="3056153"/>
                  </a:lnTo>
                  <a:close/>
                </a:path>
                <a:path w="6951980" h="3082925">
                  <a:moveTo>
                    <a:pt x="2774886" y="2326182"/>
                  </a:moveTo>
                  <a:lnTo>
                    <a:pt x="2759329" y="2292439"/>
                  </a:lnTo>
                  <a:lnTo>
                    <a:pt x="2730296" y="2229472"/>
                  </a:lnTo>
                  <a:lnTo>
                    <a:pt x="2679687" y="2323173"/>
                  </a:lnTo>
                  <a:lnTo>
                    <a:pt x="2710967" y="2324163"/>
                  </a:lnTo>
                  <a:lnTo>
                    <a:pt x="2707487" y="2381910"/>
                  </a:lnTo>
                  <a:lnTo>
                    <a:pt x="2699118" y="2456827"/>
                  </a:lnTo>
                  <a:lnTo>
                    <a:pt x="2687802" y="2529929"/>
                  </a:lnTo>
                  <a:lnTo>
                    <a:pt x="2673756" y="2600591"/>
                  </a:lnTo>
                  <a:lnTo>
                    <a:pt x="2657233" y="2668206"/>
                  </a:lnTo>
                  <a:lnTo>
                    <a:pt x="2638399" y="2732341"/>
                  </a:lnTo>
                  <a:lnTo>
                    <a:pt x="2617609" y="2791980"/>
                  </a:lnTo>
                  <a:lnTo>
                    <a:pt x="2595080" y="2846692"/>
                  </a:lnTo>
                  <a:lnTo>
                    <a:pt x="2571089" y="2895816"/>
                  </a:lnTo>
                  <a:lnTo>
                    <a:pt x="2545943" y="2938716"/>
                  </a:lnTo>
                  <a:lnTo>
                    <a:pt x="2519997" y="2974721"/>
                  </a:lnTo>
                  <a:lnTo>
                    <a:pt x="2493734" y="3003219"/>
                  </a:lnTo>
                  <a:lnTo>
                    <a:pt x="2454999" y="3030855"/>
                  </a:lnTo>
                  <a:lnTo>
                    <a:pt x="2406904" y="3041040"/>
                  </a:lnTo>
                  <a:lnTo>
                    <a:pt x="2400401" y="3048711"/>
                  </a:lnTo>
                  <a:lnTo>
                    <a:pt x="2401836" y="3066186"/>
                  </a:lnTo>
                  <a:lnTo>
                    <a:pt x="2409494" y="3072688"/>
                  </a:lnTo>
                  <a:lnTo>
                    <a:pt x="2433739" y="3070707"/>
                  </a:lnTo>
                  <a:lnTo>
                    <a:pt x="2483066" y="3051492"/>
                  </a:lnTo>
                  <a:lnTo>
                    <a:pt x="2500465" y="3039135"/>
                  </a:lnTo>
                  <a:lnTo>
                    <a:pt x="2503386" y="3036659"/>
                  </a:lnTo>
                  <a:lnTo>
                    <a:pt x="2544000" y="2995498"/>
                  </a:lnTo>
                  <a:lnTo>
                    <a:pt x="2572156" y="2956636"/>
                  </a:lnTo>
                  <a:lnTo>
                    <a:pt x="2598788" y="2911335"/>
                  </a:lnTo>
                  <a:lnTo>
                    <a:pt x="2623845" y="2860154"/>
                  </a:lnTo>
                  <a:lnTo>
                    <a:pt x="2647137" y="2803652"/>
                  </a:lnTo>
                  <a:lnTo>
                    <a:pt x="2668511" y="2742400"/>
                  </a:lnTo>
                  <a:lnTo>
                    <a:pt x="2687688" y="2677160"/>
                  </a:lnTo>
                  <a:lnTo>
                    <a:pt x="2704604" y="2608148"/>
                  </a:lnTo>
                  <a:lnTo>
                    <a:pt x="2718943" y="2536126"/>
                  </a:lnTo>
                  <a:lnTo>
                    <a:pt x="2730500" y="2461691"/>
                  </a:lnTo>
                  <a:lnTo>
                    <a:pt x="2739034" y="2385441"/>
                  </a:lnTo>
                  <a:lnTo>
                    <a:pt x="2742692" y="2325166"/>
                  </a:lnTo>
                  <a:lnTo>
                    <a:pt x="2774886" y="2326182"/>
                  </a:lnTo>
                  <a:close/>
                </a:path>
                <a:path w="6951980" h="3082925">
                  <a:moveTo>
                    <a:pt x="4815954" y="1433233"/>
                  </a:moveTo>
                  <a:lnTo>
                    <a:pt x="4733976" y="1383563"/>
                  </a:lnTo>
                  <a:lnTo>
                    <a:pt x="4732960" y="1395984"/>
                  </a:lnTo>
                  <a:lnTo>
                    <a:pt x="4718799" y="1389621"/>
                  </a:lnTo>
                  <a:lnTo>
                    <a:pt x="4719650" y="1410119"/>
                  </a:lnTo>
                  <a:lnTo>
                    <a:pt x="4680001" y="1401851"/>
                  </a:lnTo>
                  <a:lnTo>
                    <a:pt x="4636084" y="1389151"/>
                  </a:lnTo>
                  <a:lnTo>
                    <a:pt x="4593602" y="1373390"/>
                  </a:lnTo>
                  <a:lnTo>
                    <a:pt x="4552937" y="1354810"/>
                  </a:lnTo>
                  <a:lnTo>
                    <a:pt x="4514456" y="1333703"/>
                  </a:lnTo>
                  <a:lnTo>
                    <a:pt x="4478566" y="1310347"/>
                  </a:lnTo>
                  <a:lnTo>
                    <a:pt x="4445622" y="1285011"/>
                  </a:lnTo>
                  <a:lnTo>
                    <a:pt x="4416006" y="1257998"/>
                  </a:lnTo>
                  <a:lnTo>
                    <a:pt x="4390072" y="1229614"/>
                  </a:lnTo>
                  <a:lnTo>
                    <a:pt x="4358614" y="1184732"/>
                  </a:lnTo>
                  <a:lnTo>
                    <a:pt x="4337532" y="1138758"/>
                  </a:lnTo>
                  <a:lnTo>
                    <a:pt x="4327525" y="1092314"/>
                  </a:lnTo>
                  <a:lnTo>
                    <a:pt x="4326801" y="1075575"/>
                  </a:lnTo>
                  <a:lnTo>
                    <a:pt x="4325963" y="1057643"/>
                  </a:lnTo>
                  <a:lnTo>
                    <a:pt x="4314583" y="1004582"/>
                  </a:lnTo>
                  <a:lnTo>
                    <a:pt x="4291177" y="953414"/>
                  </a:lnTo>
                  <a:lnTo>
                    <a:pt x="4257027" y="904671"/>
                  </a:lnTo>
                  <a:lnTo>
                    <a:pt x="4229239" y="874242"/>
                  </a:lnTo>
                  <a:lnTo>
                    <a:pt x="4197781" y="845540"/>
                  </a:lnTo>
                  <a:lnTo>
                    <a:pt x="4163009" y="818781"/>
                  </a:lnTo>
                  <a:lnTo>
                    <a:pt x="4125264" y="794207"/>
                  </a:lnTo>
                  <a:lnTo>
                    <a:pt x="4084942" y="772083"/>
                  </a:lnTo>
                  <a:lnTo>
                    <a:pt x="4042372" y="752640"/>
                  </a:lnTo>
                  <a:lnTo>
                    <a:pt x="3997922" y="736130"/>
                  </a:lnTo>
                  <a:lnTo>
                    <a:pt x="3951948" y="722845"/>
                  </a:lnTo>
                  <a:lnTo>
                    <a:pt x="3904805" y="713016"/>
                  </a:lnTo>
                  <a:lnTo>
                    <a:pt x="3856837" y="706945"/>
                  </a:lnTo>
                  <a:lnTo>
                    <a:pt x="3801821" y="704557"/>
                  </a:lnTo>
                  <a:lnTo>
                    <a:pt x="3795153" y="710666"/>
                  </a:lnTo>
                  <a:lnTo>
                    <a:pt x="3794468" y="726440"/>
                  </a:lnTo>
                  <a:lnTo>
                    <a:pt x="3800589" y="733107"/>
                  </a:lnTo>
                  <a:lnTo>
                    <a:pt x="3855605" y="735495"/>
                  </a:lnTo>
                  <a:lnTo>
                    <a:pt x="3901186" y="741362"/>
                  </a:lnTo>
                  <a:lnTo>
                    <a:pt x="3946093" y="750811"/>
                  </a:lnTo>
                  <a:lnTo>
                    <a:pt x="3989959" y="763574"/>
                  </a:lnTo>
                  <a:lnTo>
                    <a:pt x="4032402" y="779411"/>
                  </a:lnTo>
                  <a:lnTo>
                    <a:pt x="4073042" y="798068"/>
                  </a:lnTo>
                  <a:lnTo>
                    <a:pt x="4111498" y="819251"/>
                  </a:lnTo>
                  <a:lnTo>
                    <a:pt x="4147388" y="842708"/>
                  </a:lnTo>
                  <a:lnTo>
                    <a:pt x="4180332" y="868172"/>
                  </a:lnTo>
                  <a:lnTo>
                    <a:pt x="4209961" y="895324"/>
                  </a:lnTo>
                  <a:lnTo>
                    <a:pt x="4235894" y="923912"/>
                  </a:lnTo>
                  <a:lnTo>
                    <a:pt x="4266857" y="968425"/>
                  </a:lnTo>
                  <a:lnTo>
                    <a:pt x="4287837" y="1014641"/>
                  </a:lnTo>
                  <a:lnTo>
                    <a:pt x="4297616" y="1061300"/>
                  </a:lnTo>
                  <a:lnTo>
                    <a:pt x="4298251" y="1076820"/>
                  </a:lnTo>
                  <a:lnTo>
                    <a:pt x="4298975" y="1093558"/>
                  </a:lnTo>
                  <a:lnTo>
                    <a:pt x="4310126" y="1146835"/>
                  </a:lnTo>
                  <a:lnTo>
                    <a:pt x="4333430" y="1198245"/>
                  </a:lnTo>
                  <a:lnTo>
                    <a:pt x="4367098" y="1246606"/>
                  </a:lnTo>
                  <a:lnTo>
                    <a:pt x="4394873" y="1277239"/>
                  </a:lnTo>
                  <a:lnTo>
                    <a:pt x="4426343" y="1306093"/>
                  </a:lnTo>
                  <a:lnTo>
                    <a:pt x="4461116" y="1332979"/>
                  </a:lnTo>
                  <a:lnTo>
                    <a:pt x="4498848" y="1357642"/>
                  </a:lnTo>
                  <a:lnTo>
                    <a:pt x="4539158" y="1379855"/>
                  </a:lnTo>
                  <a:lnTo>
                    <a:pt x="4581703" y="1399374"/>
                  </a:lnTo>
                  <a:lnTo>
                    <a:pt x="4626114" y="1415935"/>
                  </a:lnTo>
                  <a:lnTo>
                    <a:pt x="4664888" y="1427226"/>
                  </a:lnTo>
                  <a:lnTo>
                    <a:pt x="4628312" y="1432318"/>
                  </a:lnTo>
                  <a:lnTo>
                    <a:pt x="4584243" y="1440180"/>
                  </a:lnTo>
                  <a:lnTo>
                    <a:pt x="4542002" y="1449463"/>
                  </a:lnTo>
                  <a:lnTo>
                    <a:pt x="4501908" y="1460055"/>
                  </a:lnTo>
                  <a:lnTo>
                    <a:pt x="4464342" y="1471815"/>
                  </a:lnTo>
                  <a:lnTo>
                    <a:pt x="4398035" y="1498574"/>
                  </a:lnTo>
                  <a:lnTo>
                    <a:pt x="4346041" y="1528991"/>
                  </a:lnTo>
                  <a:lnTo>
                    <a:pt x="4317504" y="1554784"/>
                  </a:lnTo>
                  <a:lnTo>
                    <a:pt x="4297680" y="1593088"/>
                  </a:lnTo>
                  <a:lnTo>
                    <a:pt x="4296105" y="1609572"/>
                  </a:lnTo>
                  <a:lnTo>
                    <a:pt x="4294568" y="1615300"/>
                  </a:lnTo>
                  <a:lnTo>
                    <a:pt x="4269283" y="1647075"/>
                  </a:lnTo>
                  <a:lnTo>
                    <a:pt x="4213225" y="1681568"/>
                  </a:lnTo>
                  <a:lnTo>
                    <a:pt x="4150461" y="1706854"/>
                  </a:lnTo>
                  <a:lnTo>
                    <a:pt x="4075582" y="1728393"/>
                  </a:lnTo>
                  <a:lnTo>
                    <a:pt x="4034599" y="1737398"/>
                  </a:lnTo>
                  <a:lnTo>
                    <a:pt x="3991749" y="1745056"/>
                  </a:lnTo>
                  <a:lnTo>
                    <a:pt x="3947426" y="1751228"/>
                  </a:lnTo>
                  <a:lnTo>
                    <a:pt x="3902011" y="1755800"/>
                  </a:lnTo>
                  <a:lnTo>
                    <a:pt x="3855885" y="1758632"/>
                  </a:lnTo>
                  <a:lnTo>
                    <a:pt x="3799992" y="1759800"/>
                  </a:lnTo>
                  <a:lnTo>
                    <a:pt x="3793032" y="1767052"/>
                  </a:lnTo>
                  <a:lnTo>
                    <a:pt x="3793401" y="1784578"/>
                  </a:lnTo>
                  <a:lnTo>
                    <a:pt x="3800652" y="1791538"/>
                  </a:lnTo>
                  <a:lnTo>
                    <a:pt x="3856545" y="1790382"/>
                  </a:lnTo>
                  <a:lnTo>
                    <a:pt x="3903954" y="1787486"/>
                  </a:lnTo>
                  <a:lnTo>
                    <a:pt x="3950601" y="1782826"/>
                  </a:lnTo>
                  <a:lnTo>
                    <a:pt x="3996131" y="1776501"/>
                  </a:lnTo>
                  <a:lnTo>
                    <a:pt x="4040174" y="1768665"/>
                  </a:lnTo>
                  <a:lnTo>
                    <a:pt x="4082389" y="1759407"/>
                  </a:lnTo>
                  <a:lnTo>
                    <a:pt x="4122432" y="1748866"/>
                  </a:lnTo>
                  <a:lnTo>
                    <a:pt x="4159935" y="1737156"/>
                  </a:lnTo>
                  <a:lnTo>
                    <a:pt x="4225976" y="1710651"/>
                  </a:lnTo>
                  <a:lnTo>
                    <a:pt x="4277880" y="1680514"/>
                  </a:lnTo>
                  <a:lnTo>
                    <a:pt x="4306532" y="1655089"/>
                  </a:lnTo>
                  <a:lnTo>
                    <a:pt x="4327195" y="1616252"/>
                  </a:lnTo>
                  <a:lnTo>
                    <a:pt x="4327855" y="1610944"/>
                  </a:lnTo>
                  <a:lnTo>
                    <a:pt x="4328109" y="1608251"/>
                  </a:lnTo>
                  <a:lnTo>
                    <a:pt x="4328820" y="1600479"/>
                  </a:lnTo>
                  <a:lnTo>
                    <a:pt x="4328934" y="1599158"/>
                  </a:lnTo>
                  <a:lnTo>
                    <a:pt x="4329303" y="1597787"/>
                  </a:lnTo>
                  <a:lnTo>
                    <a:pt x="4356595" y="1560944"/>
                  </a:lnTo>
                  <a:lnTo>
                    <a:pt x="4412831" y="1526667"/>
                  </a:lnTo>
                  <a:lnTo>
                    <a:pt x="4475340" y="1501597"/>
                  </a:lnTo>
                  <a:lnTo>
                    <a:pt x="4550092" y="1480172"/>
                  </a:lnTo>
                  <a:lnTo>
                    <a:pt x="4591050" y="1471193"/>
                  </a:lnTo>
                  <a:lnTo>
                    <a:pt x="4633887" y="1463573"/>
                  </a:lnTo>
                  <a:lnTo>
                    <a:pt x="4678210" y="1457426"/>
                  </a:lnTo>
                  <a:lnTo>
                    <a:pt x="4721479" y="1453756"/>
                  </a:lnTo>
                  <a:lnTo>
                    <a:pt x="4722774" y="1484795"/>
                  </a:lnTo>
                  <a:lnTo>
                    <a:pt x="4815954" y="1433233"/>
                  </a:lnTo>
                  <a:close/>
                </a:path>
                <a:path w="6951980" h="3082925">
                  <a:moveTo>
                    <a:pt x="6951561" y="105943"/>
                  </a:moveTo>
                  <a:lnTo>
                    <a:pt x="6934378" y="69507"/>
                  </a:lnTo>
                  <a:lnTo>
                    <a:pt x="6901599" y="0"/>
                  </a:lnTo>
                  <a:lnTo>
                    <a:pt x="6846811" y="103530"/>
                  </a:lnTo>
                  <a:lnTo>
                    <a:pt x="6881546" y="104330"/>
                  </a:lnTo>
                  <a:lnTo>
                    <a:pt x="6880580" y="133032"/>
                  </a:lnTo>
                  <a:lnTo>
                    <a:pt x="6876212" y="199364"/>
                  </a:lnTo>
                  <a:lnTo>
                    <a:pt x="6870179" y="265303"/>
                  </a:lnTo>
                  <a:lnTo>
                    <a:pt x="6862559" y="330733"/>
                  </a:lnTo>
                  <a:lnTo>
                    <a:pt x="6853390" y="395503"/>
                  </a:lnTo>
                  <a:lnTo>
                    <a:pt x="6842747" y="459498"/>
                  </a:lnTo>
                  <a:lnTo>
                    <a:pt x="6830682" y="522566"/>
                  </a:lnTo>
                  <a:lnTo>
                    <a:pt x="6817246" y="584581"/>
                  </a:lnTo>
                  <a:lnTo>
                    <a:pt x="6802501" y="645426"/>
                  </a:lnTo>
                  <a:lnTo>
                    <a:pt x="6786499" y="704951"/>
                  </a:lnTo>
                  <a:lnTo>
                    <a:pt x="6769316" y="763016"/>
                  </a:lnTo>
                  <a:lnTo>
                    <a:pt x="6751002" y="819505"/>
                  </a:lnTo>
                  <a:lnTo>
                    <a:pt x="6731609" y="874268"/>
                  </a:lnTo>
                  <a:lnTo>
                    <a:pt x="6711213" y="927176"/>
                  </a:lnTo>
                  <a:lnTo>
                    <a:pt x="6689865" y="978103"/>
                  </a:lnTo>
                  <a:lnTo>
                    <a:pt x="6667627" y="1026909"/>
                  </a:lnTo>
                  <a:lnTo>
                    <a:pt x="6644564" y="1073454"/>
                  </a:lnTo>
                  <a:lnTo>
                    <a:pt x="6620738" y="1117612"/>
                  </a:lnTo>
                  <a:lnTo>
                    <a:pt x="6596215" y="1159230"/>
                  </a:lnTo>
                  <a:lnTo>
                    <a:pt x="6571081" y="1198194"/>
                  </a:lnTo>
                  <a:lnTo>
                    <a:pt x="6545377" y="1234351"/>
                  </a:lnTo>
                  <a:lnTo>
                    <a:pt x="6519215" y="1267574"/>
                  </a:lnTo>
                  <a:lnTo>
                    <a:pt x="6492646" y="1297724"/>
                  </a:lnTo>
                  <a:lnTo>
                    <a:pt x="6438697" y="1348346"/>
                  </a:lnTo>
                  <a:lnTo>
                    <a:pt x="6384239" y="1385290"/>
                  </a:lnTo>
                  <a:lnTo>
                    <a:pt x="6329972" y="1407922"/>
                  </a:lnTo>
                  <a:lnTo>
                    <a:pt x="6273647" y="1415821"/>
                  </a:lnTo>
                  <a:lnTo>
                    <a:pt x="6266967" y="1417675"/>
                  </a:lnTo>
                  <a:lnTo>
                    <a:pt x="6261697" y="1421790"/>
                  </a:lnTo>
                  <a:lnTo>
                    <a:pt x="6258357" y="1427594"/>
                  </a:lnTo>
                  <a:lnTo>
                    <a:pt x="6257455" y="1434477"/>
                  </a:lnTo>
                  <a:lnTo>
                    <a:pt x="6259309" y="1441157"/>
                  </a:lnTo>
                  <a:lnTo>
                    <a:pt x="6263437" y="1446428"/>
                  </a:lnTo>
                  <a:lnTo>
                    <a:pt x="6269240" y="1449768"/>
                  </a:lnTo>
                  <a:lnTo>
                    <a:pt x="6276111" y="1450657"/>
                  </a:lnTo>
                  <a:lnTo>
                    <a:pt x="6305486" y="1448574"/>
                  </a:lnTo>
                  <a:lnTo>
                    <a:pt x="6368453" y="1431442"/>
                  </a:lnTo>
                  <a:lnTo>
                    <a:pt x="6429667" y="1398397"/>
                  </a:lnTo>
                  <a:lnTo>
                    <a:pt x="6488709" y="1351038"/>
                  </a:lnTo>
                  <a:lnTo>
                    <a:pt x="6517360" y="1322412"/>
                  </a:lnTo>
                  <a:lnTo>
                    <a:pt x="6545402" y="1290675"/>
                  </a:lnTo>
                  <a:lnTo>
                    <a:pt x="6572809" y="1255979"/>
                  </a:lnTo>
                  <a:lnTo>
                    <a:pt x="6599529" y="1218438"/>
                  </a:lnTo>
                  <a:lnTo>
                    <a:pt x="6625552" y="1178179"/>
                  </a:lnTo>
                  <a:lnTo>
                    <a:pt x="6650825" y="1135341"/>
                  </a:lnTo>
                  <a:lnTo>
                    <a:pt x="6675298" y="1090053"/>
                  </a:lnTo>
                  <a:lnTo>
                    <a:pt x="6698920" y="1042428"/>
                  </a:lnTo>
                  <a:lnTo>
                    <a:pt x="6721640" y="992593"/>
                  </a:lnTo>
                  <a:lnTo>
                    <a:pt x="6743420" y="940689"/>
                  </a:lnTo>
                  <a:lnTo>
                    <a:pt x="6764198" y="886841"/>
                  </a:lnTo>
                  <a:lnTo>
                    <a:pt x="6783921" y="831164"/>
                  </a:lnTo>
                  <a:lnTo>
                    <a:pt x="6802539" y="773798"/>
                  </a:lnTo>
                  <a:lnTo>
                    <a:pt x="6819989" y="714857"/>
                  </a:lnTo>
                  <a:lnTo>
                    <a:pt x="6836232" y="654494"/>
                  </a:lnTo>
                  <a:lnTo>
                    <a:pt x="6851180" y="592810"/>
                  </a:lnTo>
                  <a:lnTo>
                    <a:pt x="6864807" y="529958"/>
                  </a:lnTo>
                  <a:lnTo>
                    <a:pt x="6877050" y="466064"/>
                  </a:lnTo>
                  <a:lnTo>
                    <a:pt x="6887845" y="401231"/>
                  </a:lnTo>
                  <a:lnTo>
                    <a:pt x="6897141" y="335622"/>
                  </a:lnTo>
                  <a:lnTo>
                    <a:pt x="6904876" y="269354"/>
                  </a:lnTo>
                  <a:lnTo>
                    <a:pt x="6910984" y="202539"/>
                  </a:lnTo>
                  <a:lnTo>
                    <a:pt x="6915429" y="135331"/>
                  </a:lnTo>
                  <a:lnTo>
                    <a:pt x="6916458" y="105130"/>
                  </a:lnTo>
                  <a:lnTo>
                    <a:pt x="6951561" y="105943"/>
                  </a:lnTo>
                  <a:close/>
                </a:path>
              </a:pathLst>
            </a:custGeom>
            <a:solidFill>
              <a:srgbClr val="009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13738" y="2208939"/>
              <a:ext cx="867410" cy="1054735"/>
            </a:xfrm>
            <a:custGeom>
              <a:avLst/>
              <a:gdLst/>
              <a:ahLst/>
              <a:cxnLst/>
              <a:rect l="l" t="t" r="r" b="b"/>
              <a:pathLst>
                <a:path w="867410" h="1054735">
                  <a:moveTo>
                    <a:pt x="73164" y="978636"/>
                  </a:moveTo>
                  <a:lnTo>
                    <a:pt x="0" y="1022286"/>
                  </a:lnTo>
                  <a:lnTo>
                    <a:pt x="78803" y="1054633"/>
                  </a:lnTo>
                  <a:lnTo>
                    <a:pt x="77034" y="1030795"/>
                  </a:lnTo>
                  <a:lnTo>
                    <a:pt x="57327" y="1030795"/>
                  </a:lnTo>
                  <a:lnTo>
                    <a:pt x="51219" y="1025575"/>
                  </a:lnTo>
                  <a:lnTo>
                    <a:pt x="50101" y="1011593"/>
                  </a:lnTo>
                  <a:lnTo>
                    <a:pt x="55321" y="1005471"/>
                  </a:lnTo>
                  <a:lnTo>
                    <a:pt x="75039" y="1003905"/>
                  </a:lnTo>
                  <a:lnTo>
                    <a:pt x="73164" y="978636"/>
                  </a:lnTo>
                  <a:close/>
                </a:path>
                <a:path w="867410" h="1054735">
                  <a:moveTo>
                    <a:pt x="75039" y="1003905"/>
                  </a:moveTo>
                  <a:lnTo>
                    <a:pt x="55321" y="1005471"/>
                  </a:lnTo>
                  <a:lnTo>
                    <a:pt x="50101" y="1011593"/>
                  </a:lnTo>
                  <a:lnTo>
                    <a:pt x="51219" y="1025575"/>
                  </a:lnTo>
                  <a:lnTo>
                    <a:pt x="57327" y="1030795"/>
                  </a:lnTo>
                  <a:lnTo>
                    <a:pt x="76919" y="1029239"/>
                  </a:lnTo>
                  <a:lnTo>
                    <a:pt x="75039" y="1003905"/>
                  </a:lnTo>
                  <a:close/>
                </a:path>
                <a:path w="867410" h="1054735">
                  <a:moveTo>
                    <a:pt x="76919" y="1029239"/>
                  </a:moveTo>
                  <a:lnTo>
                    <a:pt x="57327" y="1030795"/>
                  </a:lnTo>
                  <a:lnTo>
                    <a:pt x="77034" y="1030795"/>
                  </a:lnTo>
                  <a:lnTo>
                    <a:pt x="76919" y="1029239"/>
                  </a:lnTo>
                  <a:close/>
                </a:path>
                <a:path w="867410" h="1054735">
                  <a:moveTo>
                    <a:pt x="141744" y="989672"/>
                  </a:moveTo>
                  <a:lnTo>
                    <a:pt x="114363" y="996734"/>
                  </a:lnTo>
                  <a:lnTo>
                    <a:pt x="76911" y="1003757"/>
                  </a:lnTo>
                  <a:lnTo>
                    <a:pt x="75039" y="1003905"/>
                  </a:lnTo>
                  <a:lnTo>
                    <a:pt x="76919" y="1029239"/>
                  </a:lnTo>
                  <a:lnTo>
                    <a:pt x="78917" y="1029080"/>
                  </a:lnTo>
                  <a:lnTo>
                    <a:pt x="118998" y="1021714"/>
                  </a:lnTo>
                  <a:lnTo>
                    <a:pt x="148069" y="1014272"/>
                  </a:lnTo>
                  <a:lnTo>
                    <a:pt x="152158" y="1007351"/>
                  </a:lnTo>
                  <a:lnTo>
                    <a:pt x="148666" y="993762"/>
                  </a:lnTo>
                  <a:lnTo>
                    <a:pt x="141744" y="989672"/>
                  </a:lnTo>
                  <a:close/>
                </a:path>
                <a:path w="867410" h="1054735">
                  <a:moveTo>
                    <a:pt x="302234" y="921804"/>
                  </a:moveTo>
                  <a:lnTo>
                    <a:pt x="263321" y="942759"/>
                  </a:lnTo>
                  <a:lnTo>
                    <a:pt x="222262" y="961948"/>
                  </a:lnTo>
                  <a:lnTo>
                    <a:pt x="219519" y="969517"/>
                  </a:lnTo>
                  <a:lnTo>
                    <a:pt x="225463" y="982217"/>
                  </a:lnTo>
                  <a:lnTo>
                    <a:pt x="233019" y="984961"/>
                  </a:lnTo>
                  <a:lnTo>
                    <a:pt x="274091" y="965758"/>
                  </a:lnTo>
                  <a:lnTo>
                    <a:pt x="314261" y="944181"/>
                  </a:lnTo>
                  <a:lnTo>
                    <a:pt x="316585" y="936472"/>
                  </a:lnTo>
                  <a:lnTo>
                    <a:pt x="309930" y="924115"/>
                  </a:lnTo>
                  <a:lnTo>
                    <a:pt x="302234" y="921804"/>
                  </a:lnTo>
                  <a:close/>
                </a:path>
                <a:path w="867410" h="1054735">
                  <a:moveTo>
                    <a:pt x="443204" y="819111"/>
                  </a:moveTo>
                  <a:lnTo>
                    <a:pt x="438022" y="823836"/>
                  </a:lnTo>
                  <a:lnTo>
                    <a:pt x="404545" y="851712"/>
                  </a:lnTo>
                  <a:lnTo>
                    <a:pt x="373837" y="874902"/>
                  </a:lnTo>
                  <a:lnTo>
                    <a:pt x="372732" y="882865"/>
                  </a:lnTo>
                  <a:lnTo>
                    <a:pt x="381177" y="894067"/>
                  </a:lnTo>
                  <a:lnTo>
                    <a:pt x="389140" y="895172"/>
                  </a:lnTo>
                  <a:lnTo>
                    <a:pt x="419849" y="871981"/>
                  </a:lnTo>
                  <a:lnTo>
                    <a:pt x="454291" y="843368"/>
                  </a:lnTo>
                  <a:lnTo>
                    <a:pt x="460311" y="837895"/>
                  </a:lnTo>
                  <a:lnTo>
                    <a:pt x="460692" y="829856"/>
                  </a:lnTo>
                  <a:lnTo>
                    <a:pt x="451243" y="819492"/>
                  </a:lnTo>
                  <a:lnTo>
                    <a:pt x="443204" y="819111"/>
                  </a:lnTo>
                  <a:close/>
                </a:path>
                <a:path w="867410" h="1054735">
                  <a:moveTo>
                    <a:pt x="572782" y="691222"/>
                  </a:moveTo>
                  <a:lnTo>
                    <a:pt x="564769" y="691870"/>
                  </a:lnTo>
                  <a:lnTo>
                    <a:pt x="532955" y="729386"/>
                  </a:lnTo>
                  <a:lnTo>
                    <a:pt x="505472" y="759155"/>
                  </a:lnTo>
                  <a:lnTo>
                    <a:pt x="505790" y="767194"/>
                  </a:lnTo>
                  <a:lnTo>
                    <a:pt x="516102" y="776706"/>
                  </a:lnTo>
                  <a:lnTo>
                    <a:pt x="524141" y="776376"/>
                  </a:lnTo>
                  <a:lnTo>
                    <a:pt x="551611" y="746607"/>
                  </a:lnTo>
                  <a:lnTo>
                    <a:pt x="584136" y="708304"/>
                  </a:lnTo>
                  <a:lnTo>
                    <a:pt x="583476" y="700290"/>
                  </a:lnTo>
                  <a:lnTo>
                    <a:pt x="572782" y="691222"/>
                  </a:lnTo>
                  <a:close/>
                </a:path>
                <a:path w="867410" h="1054735">
                  <a:moveTo>
                    <a:pt x="672109" y="545261"/>
                  </a:moveTo>
                  <a:lnTo>
                    <a:pt x="664298" y="547192"/>
                  </a:lnTo>
                  <a:lnTo>
                    <a:pt x="643483" y="581698"/>
                  </a:lnTo>
                  <a:lnTo>
                    <a:pt x="616267" y="622960"/>
                  </a:lnTo>
                  <a:lnTo>
                    <a:pt x="617893" y="630834"/>
                  </a:lnTo>
                  <a:lnTo>
                    <a:pt x="629602" y="638555"/>
                  </a:lnTo>
                  <a:lnTo>
                    <a:pt x="637476" y="636943"/>
                  </a:lnTo>
                  <a:lnTo>
                    <a:pt x="664679" y="595680"/>
                  </a:lnTo>
                  <a:lnTo>
                    <a:pt x="686041" y="560323"/>
                  </a:lnTo>
                  <a:lnTo>
                    <a:pt x="684110" y="552513"/>
                  </a:lnTo>
                  <a:lnTo>
                    <a:pt x="672109" y="545261"/>
                  </a:lnTo>
                  <a:close/>
                </a:path>
                <a:path w="867410" h="1054735">
                  <a:moveTo>
                    <a:pt x="748728" y="386257"/>
                  </a:moveTo>
                  <a:lnTo>
                    <a:pt x="741324" y="389394"/>
                  </a:lnTo>
                  <a:lnTo>
                    <a:pt x="731139" y="414680"/>
                  </a:lnTo>
                  <a:lnTo>
                    <a:pt x="711644" y="457911"/>
                  </a:lnTo>
                  <a:lnTo>
                    <a:pt x="705142" y="470903"/>
                  </a:lnTo>
                  <a:lnTo>
                    <a:pt x="707682" y="478523"/>
                  </a:lnTo>
                  <a:lnTo>
                    <a:pt x="720229" y="484809"/>
                  </a:lnTo>
                  <a:lnTo>
                    <a:pt x="727849" y="482269"/>
                  </a:lnTo>
                  <a:lnTo>
                    <a:pt x="734352" y="469277"/>
                  </a:lnTo>
                  <a:lnTo>
                    <a:pt x="754291" y="425132"/>
                  </a:lnTo>
                  <a:lnTo>
                    <a:pt x="764882" y="398906"/>
                  </a:lnTo>
                  <a:lnTo>
                    <a:pt x="761746" y="391502"/>
                  </a:lnTo>
                  <a:lnTo>
                    <a:pt x="748728" y="386257"/>
                  </a:lnTo>
                  <a:close/>
                </a:path>
                <a:path w="867410" h="1054735">
                  <a:moveTo>
                    <a:pt x="800481" y="217614"/>
                  </a:moveTo>
                  <a:lnTo>
                    <a:pt x="793724" y="221957"/>
                  </a:lnTo>
                  <a:lnTo>
                    <a:pt x="791032" y="234416"/>
                  </a:lnTo>
                  <a:lnTo>
                    <a:pt x="778929" y="280390"/>
                  </a:lnTo>
                  <a:lnTo>
                    <a:pt x="770394" y="307936"/>
                  </a:lnTo>
                  <a:lnTo>
                    <a:pt x="774141" y="315061"/>
                  </a:lnTo>
                  <a:lnTo>
                    <a:pt x="787539" y="319214"/>
                  </a:lnTo>
                  <a:lnTo>
                    <a:pt x="794651" y="315455"/>
                  </a:lnTo>
                  <a:lnTo>
                    <a:pt x="803186" y="287908"/>
                  </a:lnTo>
                  <a:lnTo>
                    <a:pt x="815594" y="240880"/>
                  </a:lnTo>
                  <a:lnTo>
                    <a:pt x="818540" y="227355"/>
                  </a:lnTo>
                  <a:lnTo>
                    <a:pt x="814197" y="220586"/>
                  </a:lnTo>
                  <a:lnTo>
                    <a:pt x="800481" y="217614"/>
                  </a:lnTo>
                  <a:close/>
                </a:path>
                <a:path w="867410" h="1054735">
                  <a:moveTo>
                    <a:pt x="815972" y="75567"/>
                  </a:moveTo>
                  <a:lnTo>
                    <a:pt x="814819" y="94170"/>
                  </a:lnTo>
                  <a:lnTo>
                    <a:pt x="809548" y="137045"/>
                  </a:lnTo>
                  <a:lnTo>
                    <a:pt x="814501" y="143382"/>
                  </a:lnTo>
                  <a:lnTo>
                    <a:pt x="828420" y="145097"/>
                  </a:lnTo>
                  <a:lnTo>
                    <a:pt x="834758" y="140144"/>
                  </a:lnTo>
                  <a:lnTo>
                    <a:pt x="840028" y="97269"/>
                  </a:lnTo>
                  <a:lnTo>
                    <a:pt x="841329" y="76671"/>
                  </a:lnTo>
                  <a:lnTo>
                    <a:pt x="815972" y="75567"/>
                  </a:lnTo>
                  <a:close/>
                </a:path>
                <a:path w="867410" h="1054735">
                  <a:moveTo>
                    <a:pt x="854687" y="50330"/>
                  </a:moveTo>
                  <a:lnTo>
                    <a:pt x="823239" y="50330"/>
                  </a:lnTo>
                  <a:lnTo>
                    <a:pt x="837234" y="51206"/>
                  </a:lnTo>
                  <a:lnTo>
                    <a:pt x="842556" y="57238"/>
                  </a:lnTo>
                  <a:lnTo>
                    <a:pt x="841329" y="76671"/>
                  </a:lnTo>
                  <a:lnTo>
                    <a:pt x="866952" y="77787"/>
                  </a:lnTo>
                  <a:lnTo>
                    <a:pt x="854687" y="50330"/>
                  </a:lnTo>
                  <a:close/>
                </a:path>
                <a:path w="867410" h="1054735">
                  <a:moveTo>
                    <a:pt x="823239" y="50330"/>
                  </a:moveTo>
                  <a:lnTo>
                    <a:pt x="817206" y="55651"/>
                  </a:lnTo>
                  <a:lnTo>
                    <a:pt x="815972" y="75567"/>
                  </a:lnTo>
                  <a:lnTo>
                    <a:pt x="841329" y="76671"/>
                  </a:lnTo>
                  <a:lnTo>
                    <a:pt x="842556" y="57238"/>
                  </a:lnTo>
                  <a:lnTo>
                    <a:pt x="837234" y="51206"/>
                  </a:lnTo>
                  <a:lnTo>
                    <a:pt x="823239" y="50330"/>
                  </a:lnTo>
                  <a:close/>
                </a:path>
                <a:path w="867410" h="1054735">
                  <a:moveTo>
                    <a:pt x="832205" y="0"/>
                  </a:moveTo>
                  <a:lnTo>
                    <a:pt x="790829" y="74472"/>
                  </a:lnTo>
                  <a:lnTo>
                    <a:pt x="815972" y="75567"/>
                  </a:lnTo>
                  <a:lnTo>
                    <a:pt x="817206" y="55651"/>
                  </a:lnTo>
                  <a:lnTo>
                    <a:pt x="823239" y="50330"/>
                  </a:lnTo>
                  <a:lnTo>
                    <a:pt x="854687" y="50330"/>
                  </a:lnTo>
                  <a:lnTo>
                    <a:pt x="83220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11364" y="1685444"/>
              <a:ext cx="3740785" cy="817244"/>
            </a:xfrm>
            <a:custGeom>
              <a:avLst/>
              <a:gdLst/>
              <a:ahLst/>
              <a:cxnLst/>
              <a:rect l="l" t="t" r="r" b="b"/>
              <a:pathLst>
                <a:path w="3740784" h="817244">
                  <a:moveTo>
                    <a:pt x="1877534" y="416051"/>
                  </a:moveTo>
                  <a:lnTo>
                    <a:pt x="1845690" y="416051"/>
                  </a:lnTo>
                  <a:lnTo>
                    <a:pt x="1846033" y="418376"/>
                  </a:lnTo>
                  <a:lnTo>
                    <a:pt x="1845868" y="418376"/>
                  </a:lnTo>
                  <a:lnTo>
                    <a:pt x="1854187" y="457568"/>
                  </a:lnTo>
                  <a:lnTo>
                    <a:pt x="1883740" y="497077"/>
                  </a:lnTo>
                  <a:lnTo>
                    <a:pt x="1918144" y="524649"/>
                  </a:lnTo>
                  <a:lnTo>
                    <a:pt x="1979447" y="559879"/>
                  </a:lnTo>
                  <a:lnTo>
                    <a:pt x="2016213" y="576884"/>
                  </a:lnTo>
                  <a:lnTo>
                    <a:pt x="2056980" y="593534"/>
                  </a:lnTo>
                  <a:lnTo>
                    <a:pt x="2101596" y="609815"/>
                  </a:lnTo>
                  <a:lnTo>
                    <a:pt x="2149894" y="625728"/>
                  </a:lnTo>
                  <a:lnTo>
                    <a:pt x="2201710" y="641235"/>
                  </a:lnTo>
                  <a:lnTo>
                    <a:pt x="2256916" y="656297"/>
                  </a:lnTo>
                  <a:lnTo>
                    <a:pt x="2315324" y="670902"/>
                  </a:lnTo>
                  <a:lnTo>
                    <a:pt x="2376766" y="685012"/>
                  </a:lnTo>
                  <a:lnTo>
                    <a:pt x="2441105" y="698601"/>
                  </a:lnTo>
                  <a:lnTo>
                    <a:pt x="2508135" y="711619"/>
                  </a:lnTo>
                  <a:lnTo>
                    <a:pt x="2577719" y="724052"/>
                  </a:lnTo>
                  <a:lnTo>
                    <a:pt x="2649677" y="735863"/>
                  </a:lnTo>
                  <a:lnTo>
                    <a:pt x="2723845" y="747001"/>
                  </a:lnTo>
                  <a:lnTo>
                    <a:pt x="2800045" y="757453"/>
                  </a:lnTo>
                  <a:lnTo>
                    <a:pt x="2878124" y="767168"/>
                  </a:lnTo>
                  <a:lnTo>
                    <a:pt x="2957906" y="776135"/>
                  </a:lnTo>
                  <a:lnTo>
                    <a:pt x="3039211" y="784301"/>
                  </a:lnTo>
                  <a:lnTo>
                    <a:pt x="3121875" y="791629"/>
                  </a:lnTo>
                  <a:lnTo>
                    <a:pt x="3205835" y="798093"/>
                  </a:lnTo>
                  <a:lnTo>
                    <a:pt x="3376460" y="808291"/>
                  </a:lnTo>
                  <a:lnTo>
                    <a:pt x="3549827" y="814616"/>
                  </a:lnTo>
                  <a:lnTo>
                    <a:pt x="3732949" y="816876"/>
                  </a:lnTo>
                  <a:lnTo>
                    <a:pt x="3740150" y="809866"/>
                  </a:lnTo>
                  <a:lnTo>
                    <a:pt x="3740365" y="792327"/>
                  </a:lnTo>
                  <a:lnTo>
                    <a:pt x="3733342" y="785139"/>
                  </a:lnTo>
                  <a:lnTo>
                    <a:pt x="3550221" y="782866"/>
                  </a:lnTo>
                  <a:lnTo>
                    <a:pt x="3377615" y="776566"/>
                  </a:lnTo>
                  <a:lnTo>
                    <a:pt x="3207727" y="766406"/>
                  </a:lnTo>
                  <a:lnTo>
                    <a:pt x="3124314" y="759967"/>
                  </a:lnTo>
                  <a:lnTo>
                    <a:pt x="3042018" y="752665"/>
                  </a:lnTo>
                  <a:lnTo>
                    <a:pt x="2961068" y="744537"/>
                  </a:lnTo>
                  <a:lnTo>
                    <a:pt x="2881668" y="735622"/>
                  </a:lnTo>
                  <a:lnTo>
                    <a:pt x="2803969" y="725944"/>
                  </a:lnTo>
                  <a:lnTo>
                    <a:pt x="2728163" y="715543"/>
                  </a:lnTo>
                  <a:lnTo>
                    <a:pt x="2654401" y="704456"/>
                  </a:lnTo>
                  <a:lnTo>
                    <a:pt x="2582862" y="692721"/>
                  </a:lnTo>
                  <a:lnTo>
                    <a:pt x="2513723" y="680364"/>
                  </a:lnTo>
                  <a:lnTo>
                    <a:pt x="2447150" y="667435"/>
                  </a:lnTo>
                  <a:lnTo>
                    <a:pt x="2383332" y="653948"/>
                  </a:lnTo>
                  <a:lnTo>
                    <a:pt x="2322423" y="639965"/>
                  </a:lnTo>
                  <a:lnTo>
                    <a:pt x="2264613" y="625500"/>
                  </a:lnTo>
                  <a:lnTo>
                    <a:pt x="2210079" y="610603"/>
                  </a:lnTo>
                  <a:lnTo>
                    <a:pt x="2158987" y="595312"/>
                  </a:lnTo>
                  <a:lnTo>
                    <a:pt x="2111527" y="579666"/>
                  </a:lnTo>
                  <a:lnTo>
                    <a:pt x="2067877" y="563702"/>
                  </a:lnTo>
                  <a:lnTo>
                    <a:pt x="2028228" y="547484"/>
                  </a:lnTo>
                  <a:lnTo>
                    <a:pt x="1992769" y="531063"/>
                  </a:lnTo>
                  <a:lnTo>
                    <a:pt x="1948141" y="506348"/>
                  </a:lnTo>
                  <a:lnTo>
                    <a:pt x="1913953" y="481647"/>
                  </a:lnTo>
                  <a:lnTo>
                    <a:pt x="1886051" y="450126"/>
                  </a:lnTo>
                  <a:lnTo>
                    <a:pt x="1878823" y="431291"/>
                  </a:lnTo>
                  <a:lnTo>
                    <a:pt x="1878342" y="428967"/>
                  </a:lnTo>
                  <a:lnTo>
                    <a:pt x="1878520" y="428967"/>
                  </a:lnTo>
                  <a:lnTo>
                    <a:pt x="1877711" y="418376"/>
                  </a:lnTo>
                  <a:lnTo>
                    <a:pt x="1846033" y="418376"/>
                  </a:lnTo>
                  <a:lnTo>
                    <a:pt x="1845785" y="417288"/>
                  </a:lnTo>
                  <a:lnTo>
                    <a:pt x="1877628" y="417288"/>
                  </a:lnTo>
                  <a:lnTo>
                    <a:pt x="1877534" y="416051"/>
                  </a:lnTo>
                  <a:close/>
                </a:path>
                <a:path w="3740784" h="817244">
                  <a:moveTo>
                    <a:pt x="1878342" y="428967"/>
                  </a:moveTo>
                  <a:lnTo>
                    <a:pt x="1878698" y="431291"/>
                  </a:lnTo>
                  <a:lnTo>
                    <a:pt x="1878625" y="430333"/>
                  </a:lnTo>
                  <a:lnTo>
                    <a:pt x="1878342" y="428967"/>
                  </a:lnTo>
                  <a:close/>
                </a:path>
                <a:path w="3740784" h="817244">
                  <a:moveTo>
                    <a:pt x="1878625" y="430333"/>
                  </a:moveTo>
                  <a:lnTo>
                    <a:pt x="1878698" y="431291"/>
                  </a:lnTo>
                  <a:lnTo>
                    <a:pt x="1878625" y="430333"/>
                  </a:lnTo>
                  <a:close/>
                </a:path>
                <a:path w="3740784" h="817244">
                  <a:moveTo>
                    <a:pt x="1878520" y="428967"/>
                  </a:moveTo>
                  <a:lnTo>
                    <a:pt x="1878342" y="428967"/>
                  </a:lnTo>
                  <a:lnTo>
                    <a:pt x="1878625" y="430333"/>
                  </a:lnTo>
                  <a:lnTo>
                    <a:pt x="1878520" y="428967"/>
                  </a:lnTo>
                  <a:close/>
                </a:path>
                <a:path w="3740784" h="817244">
                  <a:moveTo>
                    <a:pt x="1845690" y="416051"/>
                  </a:moveTo>
                  <a:lnTo>
                    <a:pt x="1845785" y="417288"/>
                  </a:lnTo>
                  <a:lnTo>
                    <a:pt x="1846033" y="418376"/>
                  </a:lnTo>
                  <a:lnTo>
                    <a:pt x="1845690" y="416051"/>
                  </a:lnTo>
                  <a:close/>
                </a:path>
                <a:path w="3740784" h="817244">
                  <a:moveTo>
                    <a:pt x="95440" y="31751"/>
                  </a:moveTo>
                  <a:lnTo>
                    <a:pt x="95046" y="63497"/>
                  </a:lnTo>
                  <a:lnTo>
                    <a:pt x="173774" y="64465"/>
                  </a:lnTo>
                  <a:lnTo>
                    <a:pt x="346392" y="70764"/>
                  </a:lnTo>
                  <a:lnTo>
                    <a:pt x="516381" y="80924"/>
                  </a:lnTo>
                  <a:lnTo>
                    <a:pt x="599884" y="87363"/>
                  </a:lnTo>
                  <a:lnTo>
                    <a:pt x="682193" y="94653"/>
                  </a:lnTo>
                  <a:lnTo>
                    <a:pt x="763130" y="102781"/>
                  </a:lnTo>
                  <a:lnTo>
                    <a:pt x="842530" y="111696"/>
                  </a:lnTo>
                  <a:lnTo>
                    <a:pt x="920216" y="121373"/>
                  </a:lnTo>
                  <a:lnTo>
                    <a:pt x="996022" y="131762"/>
                  </a:lnTo>
                  <a:lnTo>
                    <a:pt x="1069771" y="142849"/>
                  </a:lnTo>
                  <a:lnTo>
                    <a:pt x="1141298" y="154584"/>
                  </a:lnTo>
                  <a:lnTo>
                    <a:pt x="1210424" y="166928"/>
                  </a:lnTo>
                  <a:lnTo>
                    <a:pt x="1276972" y="179857"/>
                  </a:lnTo>
                  <a:lnTo>
                    <a:pt x="1340777" y="193332"/>
                  </a:lnTo>
                  <a:lnTo>
                    <a:pt x="1401660" y="207314"/>
                  </a:lnTo>
                  <a:lnTo>
                    <a:pt x="1459433" y="221754"/>
                  </a:lnTo>
                  <a:lnTo>
                    <a:pt x="1513941" y="236639"/>
                  </a:lnTo>
                  <a:lnTo>
                    <a:pt x="1564982" y="251904"/>
                  </a:lnTo>
                  <a:lnTo>
                    <a:pt x="1612379" y="267512"/>
                  </a:lnTo>
                  <a:lnTo>
                    <a:pt x="1655952" y="283413"/>
                  </a:lnTo>
                  <a:lnTo>
                    <a:pt x="1695500" y="299567"/>
                  </a:lnTo>
                  <a:lnTo>
                    <a:pt x="1730819" y="315887"/>
                  </a:lnTo>
                  <a:lnTo>
                    <a:pt x="1775714" y="340652"/>
                  </a:lnTo>
                  <a:lnTo>
                    <a:pt x="1809711" y="365074"/>
                  </a:lnTo>
                  <a:lnTo>
                    <a:pt x="1837461" y="395744"/>
                  </a:lnTo>
                  <a:lnTo>
                    <a:pt x="1845785" y="417288"/>
                  </a:lnTo>
                  <a:lnTo>
                    <a:pt x="1845690" y="416051"/>
                  </a:lnTo>
                  <a:lnTo>
                    <a:pt x="1877534" y="416051"/>
                  </a:lnTo>
                  <a:lnTo>
                    <a:pt x="1877288" y="412838"/>
                  </a:lnTo>
                  <a:lnTo>
                    <a:pt x="1858759" y="370687"/>
                  </a:lnTo>
                  <a:lnTo>
                    <a:pt x="1831022" y="341541"/>
                  </a:lnTo>
                  <a:lnTo>
                    <a:pt x="1793100" y="314096"/>
                  </a:lnTo>
                  <a:lnTo>
                    <a:pt x="1745729" y="287858"/>
                  </a:lnTo>
                  <a:lnTo>
                    <a:pt x="1708823" y="270751"/>
                  </a:lnTo>
                  <a:lnTo>
                    <a:pt x="1667954" y="254025"/>
                  </a:lnTo>
                  <a:lnTo>
                    <a:pt x="1623275" y="237693"/>
                  </a:lnTo>
                  <a:lnTo>
                    <a:pt x="1574914" y="221741"/>
                  </a:lnTo>
                  <a:lnTo>
                    <a:pt x="1523034" y="206222"/>
                  </a:lnTo>
                  <a:lnTo>
                    <a:pt x="1467802" y="191134"/>
                  </a:lnTo>
                  <a:lnTo>
                    <a:pt x="1409357" y="176504"/>
                  </a:lnTo>
                  <a:lnTo>
                    <a:pt x="1347889" y="162382"/>
                  </a:lnTo>
                  <a:lnTo>
                    <a:pt x="1283538" y="148793"/>
                  </a:lnTo>
                  <a:lnTo>
                    <a:pt x="1216482" y="135762"/>
                  </a:lnTo>
                  <a:lnTo>
                    <a:pt x="1146886" y="123329"/>
                  </a:lnTo>
                  <a:lnTo>
                    <a:pt x="1074915" y="111518"/>
                  </a:lnTo>
                  <a:lnTo>
                    <a:pt x="1000747" y="100368"/>
                  </a:lnTo>
                  <a:lnTo>
                    <a:pt x="924534" y="89915"/>
                  </a:lnTo>
                  <a:lnTo>
                    <a:pt x="846455" y="80187"/>
                  </a:lnTo>
                  <a:lnTo>
                    <a:pt x="766673" y="71234"/>
                  </a:lnTo>
                  <a:lnTo>
                    <a:pt x="685355" y="63068"/>
                  </a:lnTo>
                  <a:lnTo>
                    <a:pt x="602691" y="55727"/>
                  </a:lnTo>
                  <a:lnTo>
                    <a:pt x="518820" y="49263"/>
                  </a:lnTo>
                  <a:lnTo>
                    <a:pt x="348297" y="39065"/>
                  </a:lnTo>
                  <a:lnTo>
                    <a:pt x="174929" y="32740"/>
                  </a:lnTo>
                  <a:lnTo>
                    <a:pt x="95440" y="31751"/>
                  </a:lnTo>
                  <a:close/>
                </a:path>
                <a:path w="3740784" h="817244">
                  <a:moveTo>
                    <a:pt x="95834" y="0"/>
                  </a:moveTo>
                  <a:lnTo>
                    <a:pt x="0" y="46443"/>
                  </a:lnTo>
                  <a:lnTo>
                    <a:pt x="94653" y="95249"/>
                  </a:lnTo>
                  <a:lnTo>
                    <a:pt x="95046" y="63497"/>
                  </a:lnTo>
                  <a:lnTo>
                    <a:pt x="70408" y="63195"/>
                  </a:lnTo>
                  <a:lnTo>
                    <a:pt x="63385" y="55994"/>
                  </a:lnTo>
                  <a:lnTo>
                    <a:pt x="63601" y="38468"/>
                  </a:lnTo>
                  <a:lnTo>
                    <a:pt x="70802" y="31445"/>
                  </a:lnTo>
                  <a:lnTo>
                    <a:pt x="95444" y="31445"/>
                  </a:lnTo>
                  <a:lnTo>
                    <a:pt x="95834" y="0"/>
                  </a:lnTo>
                  <a:close/>
                </a:path>
                <a:path w="3740784" h="817244">
                  <a:moveTo>
                    <a:pt x="70802" y="31445"/>
                  </a:moveTo>
                  <a:lnTo>
                    <a:pt x="63601" y="38468"/>
                  </a:lnTo>
                  <a:lnTo>
                    <a:pt x="63385" y="55994"/>
                  </a:lnTo>
                  <a:lnTo>
                    <a:pt x="70408" y="63195"/>
                  </a:lnTo>
                  <a:lnTo>
                    <a:pt x="95046" y="63497"/>
                  </a:lnTo>
                  <a:lnTo>
                    <a:pt x="95440" y="31751"/>
                  </a:lnTo>
                  <a:lnTo>
                    <a:pt x="70802" y="31445"/>
                  </a:lnTo>
                  <a:close/>
                </a:path>
                <a:path w="3740784" h="817244">
                  <a:moveTo>
                    <a:pt x="95444" y="31445"/>
                  </a:moveTo>
                  <a:lnTo>
                    <a:pt x="70802" y="31445"/>
                  </a:lnTo>
                  <a:lnTo>
                    <a:pt x="95440" y="31751"/>
                  </a:lnTo>
                  <a:lnTo>
                    <a:pt x="95444" y="31445"/>
                  </a:lnTo>
                  <a:close/>
                </a:path>
              </a:pathLst>
            </a:custGeom>
            <a:solidFill>
              <a:srgbClr val="64E5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033437" y="1275588"/>
            <a:ext cx="737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latin typeface="Trebuchet MS"/>
                <a:cs typeface="Trebuchet MS"/>
              </a:rPr>
              <a:t>Soit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par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125"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3437" y="1491970"/>
            <a:ext cx="146748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750">
              <a:lnSpc>
                <a:spcPts val="1630"/>
              </a:lnSpc>
              <a:spcBef>
                <a:spcPts val="1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1400" spc="-75">
                <a:latin typeface="Trebuchet MS"/>
                <a:cs typeface="Trebuchet MS"/>
              </a:rPr>
              <a:t>l’Etat,</a:t>
            </a:r>
            <a:endParaRPr sz="1400">
              <a:latin typeface="Trebuchet MS"/>
              <a:cs typeface="Trebuchet MS"/>
            </a:endParaRPr>
          </a:p>
          <a:p>
            <a:pPr marL="297815" indent="-285750">
              <a:lnSpc>
                <a:spcPts val="1630"/>
              </a:lnSpc>
              <a:buChar char="-"/>
              <a:tabLst>
                <a:tab pos="297815" algn="l"/>
                <a:tab pos="298450" algn="l"/>
              </a:tabLst>
            </a:pPr>
            <a:r>
              <a:rPr dirty="0" sz="1400" spc="25">
                <a:latin typeface="Trebuchet MS"/>
                <a:cs typeface="Trebuchet MS"/>
              </a:rPr>
              <a:t>Une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15">
                <a:latin typeface="Trebuchet MS"/>
                <a:cs typeface="Trebuchet MS"/>
              </a:rPr>
              <a:t>commune</a:t>
            </a:r>
            <a:endParaRPr sz="1400">
              <a:latin typeface="Trebuchet MS"/>
              <a:cs typeface="Trebuchet MS"/>
            </a:endParaRPr>
          </a:p>
          <a:p>
            <a:pPr marL="297815" indent="-285750">
              <a:lnSpc>
                <a:spcPct val="100000"/>
              </a:lnSpc>
              <a:spcBef>
                <a:spcPts val="2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1400" spc="30">
                <a:latin typeface="Trebuchet MS"/>
                <a:cs typeface="Trebuchet MS"/>
              </a:rPr>
              <a:t>Un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EPCI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88725" y="2914227"/>
            <a:ext cx="365125" cy="1514475"/>
          </a:xfrm>
          <a:custGeom>
            <a:avLst/>
            <a:gdLst/>
            <a:ahLst/>
            <a:cxnLst/>
            <a:rect l="l" t="t" r="r" b="b"/>
            <a:pathLst>
              <a:path w="365125" h="1514475">
                <a:moveTo>
                  <a:pt x="315518" y="1442244"/>
                </a:moveTo>
                <a:lnTo>
                  <a:pt x="290703" y="1447711"/>
                </a:lnTo>
                <a:lnTo>
                  <a:pt x="344309" y="1513928"/>
                </a:lnTo>
                <a:lnTo>
                  <a:pt x="356427" y="1465834"/>
                </a:lnTo>
                <a:lnTo>
                  <a:pt x="326529" y="1465834"/>
                </a:lnTo>
                <a:lnTo>
                  <a:pt x="319760" y="1461503"/>
                </a:lnTo>
                <a:lnTo>
                  <a:pt x="315518" y="1442244"/>
                </a:lnTo>
                <a:close/>
              </a:path>
              <a:path w="365125" h="1514475">
                <a:moveTo>
                  <a:pt x="340320" y="1436779"/>
                </a:moveTo>
                <a:lnTo>
                  <a:pt x="315518" y="1442244"/>
                </a:lnTo>
                <a:lnTo>
                  <a:pt x="319760" y="1461503"/>
                </a:lnTo>
                <a:lnTo>
                  <a:pt x="326529" y="1465834"/>
                </a:lnTo>
                <a:lnTo>
                  <a:pt x="340233" y="1462811"/>
                </a:lnTo>
                <a:lnTo>
                  <a:pt x="344563" y="1456042"/>
                </a:lnTo>
                <a:lnTo>
                  <a:pt x="340320" y="1436779"/>
                </a:lnTo>
                <a:close/>
              </a:path>
              <a:path w="365125" h="1514475">
                <a:moveTo>
                  <a:pt x="365125" y="1431315"/>
                </a:moveTo>
                <a:lnTo>
                  <a:pt x="340320" y="1436779"/>
                </a:lnTo>
                <a:lnTo>
                  <a:pt x="344563" y="1456042"/>
                </a:lnTo>
                <a:lnTo>
                  <a:pt x="340233" y="1462811"/>
                </a:lnTo>
                <a:lnTo>
                  <a:pt x="326529" y="1465834"/>
                </a:lnTo>
                <a:lnTo>
                  <a:pt x="356427" y="1465834"/>
                </a:lnTo>
                <a:lnTo>
                  <a:pt x="365125" y="1431315"/>
                </a:lnTo>
                <a:close/>
              </a:path>
              <a:path w="365125" h="1514475">
                <a:moveTo>
                  <a:pt x="18034" y="0"/>
                </a:moveTo>
                <a:lnTo>
                  <a:pt x="4330" y="3009"/>
                </a:lnTo>
                <a:lnTo>
                  <a:pt x="0" y="9791"/>
                </a:lnTo>
                <a:lnTo>
                  <a:pt x="315518" y="1442244"/>
                </a:lnTo>
                <a:lnTo>
                  <a:pt x="340320" y="1436779"/>
                </a:lnTo>
                <a:lnTo>
                  <a:pt x="24803" y="4330"/>
                </a:lnTo>
                <a:lnTo>
                  <a:pt x="18034" y="0"/>
                </a:lnTo>
                <a:close/>
              </a:path>
            </a:pathLst>
          </a:custGeom>
          <a:solidFill>
            <a:srgbClr val="009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768924" y="4448555"/>
            <a:ext cx="1219835" cy="656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700" marR="5080">
              <a:lnSpc>
                <a:spcPct val="97800"/>
              </a:lnSpc>
              <a:spcBef>
                <a:spcPts val="135"/>
              </a:spcBef>
            </a:pPr>
            <a:r>
              <a:rPr dirty="0" sz="1400" spc="20">
                <a:latin typeface="Trebuchet MS"/>
                <a:cs typeface="Trebuchet MS"/>
              </a:rPr>
              <a:t>Disponible </a:t>
            </a:r>
            <a:r>
              <a:rPr dirty="0" sz="1400" spc="-15">
                <a:latin typeface="Trebuchet MS"/>
                <a:cs typeface="Trebuchet MS"/>
              </a:rPr>
              <a:t>sur </a:t>
            </a:r>
            <a:r>
              <a:rPr dirty="0" sz="1400" spc="-409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si</a:t>
            </a:r>
            <a:r>
              <a:rPr dirty="0" sz="1400" spc="-100">
                <a:latin typeface="Trebuchet MS"/>
                <a:cs typeface="Trebuchet MS"/>
              </a:rPr>
              <a:t>t</a:t>
            </a:r>
            <a:r>
              <a:rPr dirty="0" sz="1400" spc="10">
                <a:latin typeface="Trebuchet MS"/>
                <a:cs typeface="Trebuchet MS"/>
              </a:rPr>
              <a:t>e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i</a:t>
            </a:r>
            <a:r>
              <a:rPr dirty="0" sz="1400" spc="5">
                <a:latin typeface="Trebuchet MS"/>
                <a:cs typeface="Trebuchet MS"/>
              </a:rPr>
              <a:t>n</a:t>
            </a:r>
            <a:r>
              <a:rPr dirty="0" sz="1400" spc="-100">
                <a:latin typeface="Trebuchet MS"/>
                <a:cs typeface="Trebuchet MS"/>
              </a:rPr>
              <a:t>t</a:t>
            </a:r>
            <a:r>
              <a:rPr dirty="0" sz="1400" spc="5">
                <a:latin typeface="Trebuchet MS"/>
                <a:cs typeface="Trebuchet MS"/>
              </a:rPr>
              <a:t>e</a:t>
            </a:r>
            <a:r>
              <a:rPr dirty="0" sz="1400" spc="-85">
                <a:latin typeface="Trebuchet MS"/>
                <a:cs typeface="Trebuchet MS"/>
              </a:rPr>
              <a:t>r</a:t>
            </a:r>
            <a:r>
              <a:rPr dirty="0" sz="1400" spc="5">
                <a:latin typeface="Trebuchet MS"/>
                <a:cs typeface="Trebuchet MS"/>
              </a:rPr>
              <a:t>n</a:t>
            </a:r>
            <a:r>
              <a:rPr dirty="0" sz="1400" spc="5">
                <a:latin typeface="Trebuchet MS"/>
                <a:cs typeface="Trebuchet MS"/>
              </a:rPr>
              <a:t>e</a:t>
            </a:r>
            <a:r>
              <a:rPr dirty="0" sz="1400" spc="-95">
                <a:latin typeface="Trebuchet MS"/>
                <a:cs typeface="Trebuchet MS"/>
              </a:rPr>
              <a:t>t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 spc="65">
                <a:latin typeface="Trebuchet MS"/>
                <a:cs typeface="Trebuchet MS"/>
              </a:rPr>
              <a:t>d</a:t>
            </a:r>
            <a:r>
              <a:rPr dirty="0" sz="1400" spc="5">
                <a:latin typeface="Trebuchet MS"/>
                <a:cs typeface="Trebuchet MS"/>
              </a:rPr>
              <a:t>u  </a:t>
            </a:r>
            <a:r>
              <a:rPr dirty="0" sz="1400" spc="-25">
                <a:latin typeface="Trebuchet MS"/>
                <a:cs typeface="Trebuchet MS"/>
              </a:rPr>
              <a:t>Parc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20"/>
              <a:t>2</a:t>
            </a:r>
            <a:r>
              <a:rPr dirty="0" spc="25"/>
              <a:t>0</a:t>
            </a:r>
            <a:r>
              <a:rPr dirty="0" spc="-25"/>
              <a:t> </a:t>
            </a:r>
            <a:r>
              <a:rPr dirty="0" spc="-120"/>
              <a:t>j</a:t>
            </a:r>
            <a:r>
              <a:rPr dirty="0" spc="-25"/>
              <a:t>ui</a:t>
            </a:r>
            <a:r>
              <a:rPr dirty="0" spc="-55"/>
              <a:t>ll</a:t>
            </a:r>
            <a:r>
              <a:rPr dirty="0" spc="-35"/>
              <a:t>e</a:t>
            </a:r>
            <a:r>
              <a:rPr dirty="0" spc="-25"/>
              <a:t>t</a:t>
            </a:r>
            <a:r>
              <a:rPr dirty="0" spc="-20"/>
              <a:t> </a:t>
            </a:r>
            <a:r>
              <a:rPr dirty="0" spc="20"/>
              <a:t>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Présentation-PNRGM</dc:title>
  <dcterms:created xsi:type="dcterms:W3CDTF">2021-11-10T17:57:26Z</dcterms:created>
  <dcterms:modified xsi:type="dcterms:W3CDTF">2021-11-10T17:57:26Z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2021-07-20T00:00:00Z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2021-11-10T00:00:00Z</vt:filetime>
  </property>
</Properties>
</file>