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9363C-9646-C344-A843-56C749ACC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240577-836A-8249-AB94-B8AD6E22A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D1121A-8338-8142-8B5E-5B621F0C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15446-5E38-D240-B6E1-656B62F3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0C577-B750-9442-9184-A03AEF98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32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4AC3F-D07D-1048-B902-DAABD655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D49FFA-9D86-4248-BEFF-82D8FAF6A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D8681-C6BE-714A-B3CA-3EA1541D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ACAC9-2E51-E747-9E51-0AFDA615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10364D-DF08-6940-93B0-4FE4D643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1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5D7992-7B85-774B-9EC5-30C23DBED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8E001A-8BE6-1249-9EAC-288AC4E2F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FDB605-5842-8344-974F-4CD938F4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12A92-928A-4D48-B2BC-834F4E89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B574BF-0D63-F149-9B70-EB253757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56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DC0E1-3E7A-114D-92F2-3E5C97FF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78107-0C4E-3A4D-ADA7-06596807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AF974A-1FE0-994F-8317-F3EBE2CD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7CF74D-DAE5-0B4C-891C-DBB87F9A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B6818-1351-9B47-ABAB-CAA31631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3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B1FEF-566A-744F-AC6A-7140E12F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78DFE6-1035-4549-BB02-952215130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4685D-99AF-7D46-A562-C3350F24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7F6AF-9257-4F45-8087-55F3B770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C0586-CAD0-2E46-914D-A5B01ACC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64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287A9-1235-CF4F-846C-79CF01CE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1DBCF7-18DF-704C-8D70-EC632AC1B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14798B-0D6C-E344-BD35-50E48A2D3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C6B386-5125-8F4B-8688-B8BA8505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EF9FAA-EEBD-664A-8939-0CEA4F1A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C2D2D2-6E3C-AB47-8207-825F44C3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2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BD456-0888-F847-8208-2469EB27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DC31A0-42E3-E94E-9360-88320B55A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5BCB83-69C6-7447-BA12-FE876E12F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C63ECA-CFA1-064C-B148-676E53544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6D58DB-E691-414A-8546-B59575CEC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B42808-D4DB-F04C-9AC9-E0377CD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08EFF0-DE7A-EB4D-8D1D-CA4D1239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7BBFC5-4A38-184F-867D-EC165234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EF2EA-9344-F745-85F9-0186C75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1061DD-1707-D441-95DD-BEF4977F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E5CF90-6A59-2942-9095-BEC87569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909E98-EEFB-9943-B421-618E99D8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74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500D88-EA25-8B43-A171-C03C2ED1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874EA0-69F9-9C4F-B856-06018558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28ECE9-DC8B-E94A-AE52-35E73446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9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2E284D-0613-B240-AAAF-C76A7166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B8623-74DC-5643-8A78-5079BD35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5E242F-9242-E44F-A1CB-CAABE3EA8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6FEA41-049F-0540-B551-CDC3FE65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BFDF7C-6886-C047-BB1D-4F0413CF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20A81E-8202-3843-9EF6-26987704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11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6D777-F97A-9B4D-AD82-2A1003C1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AE5252-EB76-7542-995B-4340D56EA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73B501-E028-F542-A0B4-B86F5908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9C96D4-75B4-6B4E-9CB3-E6EF4373D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168CE1-024A-7149-9DE8-D1446417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8BB145-D4F2-054D-9A25-18928B20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9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79B1BB-C90F-C740-94C2-F3A96936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03E504-E588-DE46-8EC3-A002CEC0C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A9F9EF-6C68-DD48-A61B-84A14A434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6742-735D-8F4D-ABAA-EA3A0A43669A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CD7307-3ABE-AE4F-BED0-715293A73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8E1E2-CB03-5346-935B-FE5D06E12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E446-7B1C-C645-8ADD-0BB6E589D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18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8DF3C-2097-B24F-B63E-DD4BF635A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EA6F32-EDE3-4243-A210-C9FA0A7C3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330F86-241B-2947-95C1-D643CF2B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06" y="0"/>
            <a:ext cx="9685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5B48A-C602-0846-B0D1-1D7884DD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221B38-B602-2C4C-9C03-CF3B21A3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394" y="0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138311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C9950-2753-E944-8772-9D6306CF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C03214F-4B8B-F042-8AB9-6F0C813F2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0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127267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95BBA-C426-AB42-99D4-19535578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0DDACF9C-5E93-B84D-8023-2E9E1CA0C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-11372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340220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5994B-05AF-AD43-9E5C-03A5659A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242636-30B4-9B40-A4F6-EF0DFDB82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0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73622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E9D96-5A0D-C44A-B470-813B000F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F987CF-8BB0-1F45-9847-7FBA0C5A8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0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128108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F272C-0291-4345-9C17-A9CFCB1F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41B520-7FB0-BC4B-A9A0-24E7A13A7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-5686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295279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525E2-A11B-A64D-ABDE-C2ED86A9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806800-7DB4-334F-9BD4-266E87C0D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0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304250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F1077-2865-3A43-99C6-66679738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A9837A5-6357-A746-B0F6-6EEDC83B3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000" y="0"/>
            <a:ext cx="9702000" cy="6869372"/>
          </a:xfrm>
        </p:spPr>
      </p:pic>
    </p:spTree>
    <p:extLst>
      <p:ext uri="{BB962C8B-B14F-4D97-AF65-F5344CB8AC3E}">
        <p14:creationId xmlns:p14="http://schemas.microsoft.com/office/powerpoint/2010/main" val="757380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Hugault</dc:creator>
  <cp:lastModifiedBy>Fabien Hugault</cp:lastModifiedBy>
  <cp:revision>1</cp:revision>
  <dcterms:created xsi:type="dcterms:W3CDTF">2022-04-05T09:05:15Z</dcterms:created>
  <dcterms:modified xsi:type="dcterms:W3CDTF">2022-04-05T09:08:47Z</dcterms:modified>
</cp:coreProperties>
</file>