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00" r:id="rId4"/>
    <p:sldMasterId id="2147483703" r:id="rId5"/>
    <p:sldMasterId id="2147483718" r:id="rId6"/>
    <p:sldMasterId id="2147483730" r:id="rId7"/>
    <p:sldMasterId id="2147483742" r:id="rId8"/>
    <p:sldMasterId id="2147483745" r:id="rId9"/>
    <p:sldMasterId id="2147483780" r:id="rId10"/>
    <p:sldMasterId id="2147483792" r:id="rId11"/>
    <p:sldMasterId id="2147483795" r:id="rId12"/>
    <p:sldMasterId id="2147483814" r:id="rId13"/>
  </p:sldMasterIdLst>
  <p:notesMasterIdLst>
    <p:notesMasterId r:id="rId35"/>
  </p:notesMasterIdLst>
  <p:sldIdLst>
    <p:sldId id="631" r:id="rId14"/>
    <p:sldId id="703" r:id="rId15"/>
    <p:sldId id="633" r:id="rId16"/>
    <p:sldId id="645" r:id="rId17"/>
    <p:sldId id="635" r:id="rId18"/>
    <p:sldId id="564" r:id="rId19"/>
    <p:sldId id="404" r:id="rId20"/>
    <p:sldId id="636" r:id="rId21"/>
    <p:sldId id="423" r:id="rId22"/>
    <p:sldId id="637" r:id="rId23"/>
    <p:sldId id="696" r:id="rId24"/>
    <p:sldId id="700" r:id="rId25"/>
    <p:sldId id="701" r:id="rId26"/>
    <p:sldId id="562" r:id="rId27"/>
    <p:sldId id="699" r:id="rId28"/>
    <p:sldId id="638" r:id="rId29"/>
    <p:sldId id="698" r:id="rId30"/>
    <p:sldId id="693" r:id="rId31"/>
    <p:sldId id="639" r:id="rId32"/>
    <p:sldId id="697" r:id="rId33"/>
    <p:sldId id="478" r:id="rId3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7BB238"/>
    <a:srgbClr val="000000"/>
    <a:srgbClr val="3A7E4F"/>
    <a:srgbClr val="44925C"/>
    <a:srgbClr val="449669"/>
    <a:srgbClr val="7FC351"/>
    <a:srgbClr val="4FAB6B"/>
    <a:srgbClr val="2E6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90670" autoAdjust="0"/>
  </p:normalViewPr>
  <p:slideViewPr>
    <p:cSldViewPr>
      <p:cViewPr varScale="1">
        <p:scale>
          <a:sx n="97" d="100"/>
          <a:sy n="97" d="100"/>
        </p:scale>
        <p:origin x="2088"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ableStyles" Target="tableStyles.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28E5CF69-E7C1-462F-BB9B-6214EFCFF8CC}" type="datetimeFigureOut">
              <a:rPr lang="fr-FR" smtClean="0"/>
              <a:t>01/07/2022</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45C6255F-9571-4B0A-84A3-D84F937B52A4}" type="slidenum">
              <a:rPr lang="fr-FR" smtClean="0"/>
              <a:t>‹N°›</a:t>
            </a:fld>
            <a:endParaRPr lang="fr-FR"/>
          </a:p>
        </p:txBody>
      </p:sp>
    </p:spTree>
    <p:extLst>
      <p:ext uri="{BB962C8B-B14F-4D97-AF65-F5344CB8AC3E}">
        <p14:creationId xmlns:p14="http://schemas.microsoft.com/office/powerpoint/2010/main" val="2201090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r>
              <a:rPr lang="fr-FR" dirty="0"/>
              <a:t>08/10/2014</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89011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409307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2159460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2" y="2130431"/>
            <a:ext cx="7772402" cy="1470022"/>
          </a:xfrm>
        </p:spPr>
        <p:txBody>
          <a:bodyPr/>
          <a:lstStyle/>
          <a:p>
            <a:r>
              <a:rPr lang="fr-FR"/>
              <a:t>Cliquez pour modifier le style du titre</a:t>
            </a:r>
          </a:p>
        </p:txBody>
      </p:sp>
      <p:sp>
        <p:nvSpPr>
          <p:cNvPr id="3" name="Sous-titre 2"/>
          <p:cNvSpPr>
            <a:spLocks noGrp="1"/>
          </p:cNvSpPr>
          <p:nvPr>
            <p:ph type="subTitle" idx="1"/>
          </p:nvPr>
        </p:nvSpPr>
        <p:spPr>
          <a:xfrm>
            <a:off x="1371602" y="3886200"/>
            <a:ext cx="6400801" cy="1752600"/>
          </a:xfrm>
        </p:spPr>
        <p:txBody>
          <a:bodyPr/>
          <a:lstStyle>
            <a:lvl1pPr marL="0" indent="0" algn="ctr">
              <a:buNone/>
              <a:defRPr/>
            </a:lvl1pPr>
            <a:lvl2pPr marL="401315" indent="0" algn="ctr">
              <a:buNone/>
              <a:defRPr/>
            </a:lvl2pPr>
            <a:lvl3pPr marL="802630" indent="0" algn="ctr">
              <a:buNone/>
              <a:defRPr/>
            </a:lvl3pPr>
            <a:lvl4pPr marL="1203946" indent="0" algn="ctr">
              <a:buNone/>
              <a:defRPr/>
            </a:lvl4pPr>
            <a:lvl5pPr marL="1605261" indent="0" algn="ctr">
              <a:buNone/>
              <a:defRPr/>
            </a:lvl5pPr>
            <a:lvl6pPr marL="2006576" indent="0" algn="ctr">
              <a:buNone/>
              <a:defRPr/>
            </a:lvl6pPr>
            <a:lvl7pPr marL="2407891" indent="0" algn="ctr">
              <a:buNone/>
              <a:defRPr/>
            </a:lvl7pPr>
            <a:lvl8pPr marL="2809206" indent="0" algn="ctr">
              <a:buNone/>
              <a:defRPr/>
            </a:lvl8pPr>
            <a:lvl9pPr marL="3210521"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124AB09-7226-4B08-A81B-9BE0A8701E77}" type="slidenum">
              <a:rPr lang="fr-FR"/>
              <a:pPr>
                <a:defRPr/>
              </a:pPr>
              <a:t>‹N°›</a:t>
            </a:fld>
            <a:endParaRPr lang="fr-FR"/>
          </a:p>
        </p:txBody>
      </p:sp>
    </p:spTree>
    <p:extLst>
      <p:ext uri="{BB962C8B-B14F-4D97-AF65-F5344CB8AC3E}">
        <p14:creationId xmlns:p14="http://schemas.microsoft.com/office/powerpoint/2010/main" val="171320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E8AF2A2D-B725-4EC5-BC37-1BD2BB73FEBE}" type="slidenum">
              <a:rPr lang="fr-FR"/>
              <a:pPr>
                <a:defRPr/>
              </a:pPr>
              <a:t>‹N°›</a:t>
            </a:fld>
            <a:endParaRPr lang="fr-FR"/>
          </a:p>
        </p:txBody>
      </p:sp>
    </p:spTree>
    <p:extLst>
      <p:ext uri="{BB962C8B-B14F-4D97-AF65-F5344CB8AC3E}">
        <p14:creationId xmlns:p14="http://schemas.microsoft.com/office/powerpoint/2010/main" val="3021268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4" y="4406902"/>
            <a:ext cx="7772402" cy="1362076"/>
          </a:xfrm>
        </p:spPr>
        <p:txBody>
          <a:bodyPr anchor="t"/>
          <a:lstStyle>
            <a:lvl1pPr algn="l">
              <a:defRPr sz="3500" b="1" cap="all"/>
            </a:lvl1pPr>
          </a:lstStyle>
          <a:p>
            <a:r>
              <a:rPr lang="fr-FR"/>
              <a:t>Cliquez pour modifier le style du titre</a:t>
            </a:r>
          </a:p>
        </p:txBody>
      </p:sp>
      <p:sp>
        <p:nvSpPr>
          <p:cNvPr id="3" name="Espace réservé du texte 2"/>
          <p:cNvSpPr>
            <a:spLocks noGrp="1"/>
          </p:cNvSpPr>
          <p:nvPr>
            <p:ph type="body" idx="1"/>
          </p:nvPr>
        </p:nvSpPr>
        <p:spPr>
          <a:xfrm>
            <a:off x="722314" y="2906720"/>
            <a:ext cx="7772402" cy="1500187"/>
          </a:xfrm>
        </p:spPr>
        <p:txBody>
          <a:bodyPr anchor="b"/>
          <a:lstStyle>
            <a:lvl1pPr marL="0" indent="0">
              <a:buNone/>
              <a:defRPr sz="1800"/>
            </a:lvl1pPr>
            <a:lvl2pPr marL="401315" indent="0">
              <a:buNone/>
              <a:defRPr sz="1600"/>
            </a:lvl2pPr>
            <a:lvl3pPr marL="802630" indent="0">
              <a:buNone/>
              <a:defRPr sz="1300"/>
            </a:lvl3pPr>
            <a:lvl4pPr marL="1203946" indent="0">
              <a:buNone/>
              <a:defRPr sz="1200"/>
            </a:lvl4pPr>
            <a:lvl5pPr marL="1605261" indent="0">
              <a:buNone/>
              <a:defRPr sz="1200"/>
            </a:lvl5pPr>
            <a:lvl6pPr marL="2006576" indent="0">
              <a:buNone/>
              <a:defRPr sz="1200"/>
            </a:lvl6pPr>
            <a:lvl7pPr marL="2407891" indent="0">
              <a:buNone/>
              <a:defRPr sz="1200"/>
            </a:lvl7pPr>
            <a:lvl8pPr marL="2809206" indent="0">
              <a:buNone/>
              <a:defRPr sz="1200"/>
            </a:lvl8pPr>
            <a:lvl9pPr marL="3210521" indent="0">
              <a:buNone/>
              <a:defRPr sz="12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769E296-2B68-4DE0-9A66-88AB1F1F3AA5}" type="slidenum">
              <a:rPr lang="fr-FR"/>
              <a:pPr>
                <a:defRPr/>
              </a:pPr>
              <a:t>‹N°›</a:t>
            </a:fld>
            <a:endParaRPr lang="fr-FR"/>
          </a:p>
        </p:txBody>
      </p:sp>
    </p:spTree>
    <p:extLst>
      <p:ext uri="{BB962C8B-B14F-4D97-AF65-F5344CB8AC3E}">
        <p14:creationId xmlns:p14="http://schemas.microsoft.com/office/powerpoint/2010/main" val="1451377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2"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3"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AFFB7ACD-613E-4709-9ED5-48C850D8DFA0}" type="slidenum">
              <a:rPr lang="fr-FR"/>
              <a:pPr>
                <a:defRPr/>
              </a:pPr>
              <a:t>‹N°›</a:t>
            </a:fld>
            <a:endParaRPr lang="fr-FR"/>
          </a:p>
        </p:txBody>
      </p:sp>
    </p:spTree>
    <p:extLst>
      <p:ext uri="{BB962C8B-B14F-4D97-AF65-F5344CB8AC3E}">
        <p14:creationId xmlns:p14="http://schemas.microsoft.com/office/powerpoint/2010/main" val="4071013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6"/>
            <a:ext cx="4040188" cy="639765"/>
          </a:xfrm>
        </p:spPr>
        <p:txBody>
          <a:bodyPr anchor="b"/>
          <a:lstStyle>
            <a:lvl1pPr marL="0" indent="0">
              <a:buNone/>
              <a:defRPr sz="2100" b="1"/>
            </a:lvl1pPr>
            <a:lvl2pPr marL="401315" indent="0">
              <a:buNone/>
              <a:defRPr sz="1800" b="1"/>
            </a:lvl2pPr>
            <a:lvl3pPr marL="802630" indent="0">
              <a:buNone/>
              <a:defRPr sz="1600" b="1"/>
            </a:lvl3pPr>
            <a:lvl4pPr marL="1203946" indent="0">
              <a:buNone/>
              <a:defRPr sz="1300" b="1"/>
            </a:lvl4pPr>
            <a:lvl5pPr marL="1605261" indent="0">
              <a:buNone/>
              <a:defRPr sz="1300" b="1"/>
            </a:lvl5pPr>
            <a:lvl6pPr marL="2006576" indent="0">
              <a:buNone/>
              <a:defRPr sz="1300" b="1"/>
            </a:lvl6pPr>
            <a:lvl7pPr marL="2407891" indent="0">
              <a:buNone/>
              <a:defRPr sz="1300" b="1"/>
            </a:lvl7pPr>
            <a:lvl8pPr marL="2809206" indent="0">
              <a:buNone/>
              <a:defRPr sz="1300" b="1"/>
            </a:lvl8pPr>
            <a:lvl9pPr marL="3210521" indent="0">
              <a:buNone/>
              <a:defRPr sz="13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0" y="1535116"/>
            <a:ext cx="4041774" cy="639765"/>
          </a:xfrm>
        </p:spPr>
        <p:txBody>
          <a:bodyPr anchor="b"/>
          <a:lstStyle>
            <a:lvl1pPr marL="0" indent="0">
              <a:buNone/>
              <a:defRPr sz="2100" b="1"/>
            </a:lvl1pPr>
            <a:lvl2pPr marL="401315" indent="0">
              <a:buNone/>
              <a:defRPr sz="1800" b="1"/>
            </a:lvl2pPr>
            <a:lvl3pPr marL="802630" indent="0">
              <a:buNone/>
              <a:defRPr sz="1600" b="1"/>
            </a:lvl3pPr>
            <a:lvl4pPr marL="1203946" indent="0">
              <a:buNone/>
              <a:defRPr sz="1300" b="1"/>
            </a:lvl4pPr>
            <a:lvl5pPr marL="1605261" indent="0">
              <a:buNone/>
              <a:defRPr sz="1300" b="1"/>
            </a:lvl5pPr>
            <a:lvl6pPr marL="2006576" indent="0">
              <a:buNone/>
              <a:defRPr sz="1300" b="1"/>
            </a:lvl6pPr>
            <a:lvl7pPr marL="2407891" indent="0">
              <a:buNone/>
              <a:defRPr sz="1300" b="1"/>
            </a:lvl7pPr>
            <a:lvl8pPr marL="2809206" indent="0">
              <a:buNone/>
              <a:defRPr sz="1300" b="1"/>
            </a:lvl8pPr>
            <a:lvl9pPr marL="3210521" indent="0">
              <a:buNone/>
              <a:defRPr sz="13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0" y="2174875"/>
            <a:ext cx="4041774"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8"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53711D1-F142-4CB5-9918-2CCD3C0AE7A1}" type="slidenum">
              <a:rPr lang="fr-FR"/>
              <a:pPr>
                <a:defRPr/>
              </a:pPr>
              <a:t>‹N°›</a:t>
            </a:fld>
            <a:endParaRPr lang="fr-FR"/>
          </a:p>
        </p:txBody>
      </p:sp>
    </p:spTree>
    <p:extLst>
      <p:ext uri="{BB962C8B-B14F-4D97-AF65-F5344CB8AC3E}">
        <p14:creationId xmlns:p14="http://schemas.microsoft.com/office/powerpoint/2010/main" val="1324034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4"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832DFED-D664-4A2B-984D-84D7A90694BD}" type="slidenum">
              <a:rPr lang="fr-FR"/>
              <a:pPr>
                <a:defRPr/>
              </a:pPr>
              <a:t>‹N°›</a:t>
            </a:fld>
            <a:endParaRPr lang="fr-FR"/>
          </a:p>
        </p:txBody>
      </p:sp>
    </p:spTree>
    <p:extLst>
      <p:ext uri="{BB962C8B-B14F-4D97-AF65-F5344CB8AC3E}">
        <p14:creationId xmlns:p14="http://schemas.microsoft.com/office/powerpoint/2010/main" val="521544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3"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C1F1AA8-BA36-4990-AE89-0552D337AF57}" type="slidenum">
              <a:rPr lang="fr-FR"/>
              <a:pPr>
                <a:defRPr/>
              </a:pPr>
              <a:t>‹N°›</a:t>
            </a:fld>
            <a:endParaRPr lang="fr-FR"/>
          </a:p>
        </p:txBody>
      </p:sp>
    </p:spTree>
    <p:extLst>
      <p:ext uri="{BB962C8B-B14F-4D97-AF65-F5344CB8AC3E}">
        <p14:creationId xmlns:p14="http://schemas.microsoft.com/office/powerpoint/2010/main" val="820910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3"/>
            <a:ext cx="3008313" cy="1162050"/>
          </a:xfrm>
        </p:spPr>
        <p:txBody>
          <a:bodyPr anchor="b"/>
          <a:lstStyle>
            <a:lvl1pPr algn="l">
              <a:defRPr sz="1800" b="1"/>
            </a:lvl1pPr>
          </a:lstStyle>
          <a:p>
            <a:r>
              <a:rPr lang="fr-FR"/>
              <a:t>Cliquez pour modifier le style du titre</a:t>
            </a:r>
          </a:p>
        </p:txBody>
      </p:sp>
      <p:sp>
        <p:nvSpPr>
          <p:cNvPr id="3" name="Espace réservé du contenu 2"/>
          <p:cNvSpPr>
            <a:spLocks noGrp="1"/>
          </p:cNvSpPr>
          <p:nvPr>
            <p:ph idx="1"/>
          </p:nvPr>
        </p:nvSpPr>
        <p:spPr>
          <a:xfrm>
            <a:off x="3575053" y="273057"/>
            <a:ext cx="5111749" cy="5853113"/>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435107"/>
            <a:ext cx="3008313" cy="4691063"/>
          </a:xfrm>
        </p:spPr>
        <p:txBody>
          <a:bodyPr/>
          <a:lstStyle>
            <a:lvl1pPr marL="0" indent="0">
              <a:buNone/>
              <a:defRPr sz="1200"/>
            </a:lvl1pPr>
            <a:lvl2pPr marL="401315" indent="0">
              <a:buNone/>
              <a:defRPr sz="1200"/>
            </a:lvl2pPr>
            <a:lvl3pPr marL="802630" indent="0">
              <a:buNone/>
              <a:defRPr sz="1000"/>
            </a:lvl3pPr>
            <a:lvl4pPr marL="1203946" indent="0">
              <a:buNone/>
              <a:defRPr sz="800"/>
            </a:lvl4pPr>
            <a:lvl5pPr marL="1605261" indent="0">
              <a:buNone/>
              <a:defRPr sz="800"/>
            </a:lvl5pPr>
            <a:lvl6pPr marL="2006576" indent="0">
              <a:buNone/>
              <a:defRPr sz="800"/>
            </a:lvl6pPr>
            <a:lvl7pPr marL="2407891" indent="0">
              <a:buNone/>
              <a:defRPr sz="800"/>
            </a:lvl7pPr>
            <a:lvl8pPr marL="2809206" indent="0">
              <a:buNone/>
              <a:defRPr sz="800"/>
            </a:lvl8pPr>
            <a:lvl9pPr marL="3210521"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2478A8CE-3C67-4FE0-9E1A-A2D14B77CCB8}" type="slidenum">
              <a:rPr lang="fr-FR"/>
              <a:pPr>
                <a:defRPr/>
              </a:pPr>
              <a:t>‹N°›</a:t>
            </a:fld>
            <a:endParaRPr lang="fr-FR"/>
          </a:p>
        </p:txBody>
      </p:sp>
    </p:spTree>
    <p:extLst>
      <p:ext uri="{BB962C8B-B14F-4D97-AF65-F5344CB8AC3E}">
        <p14:creationId xmlns:p14="http://schemas.microsoft.com/office/powerpoint/2010/main" val="209313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CFEA57-8AC5-45A3-A6DB-9F07F72D8A08}" type="slidenum">
              <a:rPr lang="fr-FR" smtClean="0"/>
              <a:pPr/>
              <a:t>‹N°›</a:t>
            </a:fld>
            <a:endParaRPr lang="fr-FR" dirty="0"/>
          </a:p>
        </p:txBody>
      </p:sp>
    </p:spTree>
    <p:extLst>
      <p:ext uri="{BB962C8B-B14F-4D97-AF65-F5344CB8AC3E}">
        <p14:creationId xmlns:p14="http://schemas.microsoft.com/office/powerpoint/2010/main" val="2173375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90" y="4800605"/>
            <a:ext cx="5486400" cy="566737"/>
          </a:xfrm>
        </p:spPr>
        <p:txBody>
          <a:bodyPr anchor="b"/>
          <a:lstStyle>
            <a:lvl1pPr algn="l">
              <a:defRPr sz="1800" b="1"/>
            </a:lvl1pPr>
          </a:lstStyle>
          <a:p>
            <a:r>
              <a:rPr lang="fr-FR"/>
              <a:t>Cliquez pour modifier le style du titre</a:t>
            </a:r>
          </a:p>
        </p:txBody>
      </p:sp>
      <p:sp>
        <p:nvSpPr>
          <p:cNvPr id="3" name="Espace réservé pour une image  2"/>
          <p:cNvSpPr>
            <a:spLocks noGrp="1"/>
          </p:cNvSpPr>
          <p:nvPr>
            <p:ph type="pic" idx="1"/>
          </p:nvPr>
        </p:nvSpPr>
        <p:spPr>
          <a:xfrm>
            <a:off x="1792290" y="612774"/>
            <a:ext cx="5486400" cy="4114800"/>
          </a:xfrm>
        </p:spPr>
        <p:txBody>
          <a:bodyPr/>
          <a:lstStyle>
            <a:lvl1pPr marL="0" indent="0">
              <a:buNone/>
              <a:defRPr sz="2800"/>
            </a:lvl1pPr>
            <a:lvl2pPr marL="401315" indent="0">
              <a:buNone/>
              <a:defRPr sz="2500"/>
            </a:lvl2pPr>
            <a:lvl3pPr marL="802630" indent="0">
              <a:buNone/>
              <a:defRPr sz="2100"/>
            </a:lvl3pPr>
            <a:lvl4pPr marL="1203946" indent="0">
              <a:buNone/>
              <a:defRPr sz="1800"/>
            </a:lvl4pPr>
            <a:lvl5pPr marL="1605261" indent="0">
              <a:buNone/>
              <a:defRPr sz="1800"/>
            </a:lvl5pPr>
            <a:lvl6pPr marL="2006576" indent="0">
              <a:buNone/>
              <a:defRPr sz="1800"/>
            </a:lvl6pPr>
            <a:lvl7pPr marL="2407891" indent="0">
              <a:buNone/>
              <a:defRPr sz="1800"/>
            </a:lvl7pPr>
            <a:lvl8pPr marL="2809206" indent="0">
              <a:buNone/>
              <a:defRPr sz="1800"/>
            </a:lvl8pPr>
            <a:lvl9pPr marL="3210521" indent="0">
              <a:buNone/>
              <a:defRPr sz="1800"/>
            </a:lvl9pPr>
          </a:lstStyle>
          <a:p>
            <a:pPr lvl="0"/>
            <a:endParaRPr lang="fr-FR" noProof="0"/>
          </a:p>
        </p:txBody>
      </p:sp>
      <p:sp>
        <p:nvSpPr>
          <p:cNvPr id="4" name="Espace réservé du texte 3"/>
          <p:cNvSpPr>
            <a:spLocks noGrp="1"/>
          </p:cNvSpPr>
          <p:nvPr>
            <p:ph type="body" sz="half" idx="2"/>
          </p:nvPr>
        </p:nvSpPr>
        <p:spPr>
          <a:xfrm>
            <a:off x="1792290" y="5367341"/>
            <a:ext cx="5486400" cy="804863"/>
          </a:xfrm>
        </p:spPr>
        <p:txBody>
          <a:bodyPr/>
          <a:lstStyle>
            <a:lvl1pPr marL="0" indent="0">
              <a:buNone/>
              <a:defRPr sz="1200"/>
            </a:lvl1pPr>
            <a:lvl2pPr marL="401315" indent="0">
              <a:buNone/>
              <a:defRPr sz="1200"/>
            </a:lvl2pPr>
            <a:lvl3pPr marL="802630" indent="0">
              <a:buNone/>
              <a:defRPr sz="1000"/>
            </a:lvl3pPr>
            <a:lvl4pPr marL="1203946" indent="0">
              <a:buNone/>
              <a:defRPr sz="800"/>
            </a:lvl4pPr>
            <a:lvl5pPr marL="1605261" indent="0">
              <a:buNone/>
              <a:defRPr sz="800"/>
            </a:lvl5pPr>
            <a:lvl6pPr marL="2006576" indent="0">
              <a:buNone/>
              <a:defRPr sz="800"/>
            </a:lvl6pPr>
            <a:lvl7pPr marL="2407891" indent="0">
              <a:buNone/>
              <a:defRPr sz="800"/>
            </a:lvl7pPr>
            <a:lvl8pPr marL="2809206" indent="0">
              <a:buNone/>
              <a:defRPr sz="800"/>
            </a:lvl8pPr>
            <a:lvl9pPr marL="3210521"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F2F53352-926C-479C-9F55-71C10BFEAB52}" type="slidenum">
              <a:rPr lang="fr-FR"/>
              <a:pPr>
                <a:defRPr/>
              </a:pPr>
              <a:t>‹N°›</a:t>
            </a:fld>
            <a:endParaRPr lang="fr-FR"/>
          </a:p>
        </p:txBody>
      </p:sp>
    </p:spTree>
    <p:extLst>
      <p:ext uri="{BB962C8B-B14F-4D97-AF65-F5344CB8AC3E}">
        <p14:creationId xmlns:p14="http://schemas.microsoft.com/office/powerpoint/2010/main" val="105708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CE9BDFDF-2900-45D5-BB7B-60D4E57F7B74}" type="slidenum">
              <a:rPr lang="fr-FR"/>
              <a:pPr>
                <a:defRPr/>
              </a:pPr>
              <a:t>‹N°›</a:t>
            </a:fld>
            <a:endParaRPr lang="fr-FR"/>
          </a:p>
        </p:txBody>
      </p:sp>
    </p:spTree>
    <p:extLst>
      <p:ext uri="{BB962C8B-B14F-4D97-AF65-F5344CB8AC3E}">
        <p14:creationId xmlns:p14="http://schemas.microsoft.com/office/powerpoint/2010/main" val="75271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47"/>
            <a:ext cx="2057400" cy="585152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3" y="274647"/>
            <a:ext cx="6019798" cy="585152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B4193A9F-FA51-4518-BD44-D13CAECEC8FD}" type="slidenum">
              <a:rPr lang="fr-FR"/>
              <a:pPr>
                <a:defRPr/>
              </a:pPr>
              <a:t>‹N°›</a:t>
            </a:fld>
            <a:endParaRPr lang="fr-FR"/>
          </a:p>
        </p:txBody>
      </p:sp>
    </p:spTree>
    <p:extLst>
      <p:ext uri="{BB962C8B-B14F-4D97-AF65-F5344CB8AC3E}">
        <p14:creationId xmlns:p14="http://schemas.microsoft.com/office/powerpoint/2010/main" val="1884594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4E55BE-720B-4BB4-AE6A-1BA8DABFA97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446456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35360E-AAF2-4E2E-A51A-D866A0A2DE0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92163204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27AE42-F106-45F2-88FA-87C6811A96A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82303802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3A1E8A-BB62-491F-A444-C5C6A036CB8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5187408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113257-C90F-4B3A-B3EF-B537536BBE2B}"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3227942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827724-AC1B-447D-AA61-1D7E9FDB1B39}"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60419464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134EF1-FC63-4244-A243-6C6F1DE4347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9675827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2939332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BA051D-AA30-4B89-B9DE-9E5442BB3B3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8084253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11AF97-478C-4092-B809-D41D721F8A0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6955551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C516D1-8212-4C6A-85EE-06FB33D9FD2E}"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7965380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0859BF-D248-4A51-8A68-70C815A09782}"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288573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a:solidFill>
                <a:prstClr val="white"/>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
        <p:nvSpPr>
          <p:cNvPr id="8" name="Rectangle 7"/>
          <p:cNvSpPr/>
          <p:nvPr userDrawn="1"/>
        </p:nvSpPr>
        <p:spPr>
          <a:xfrm>
            <a:off x="8711" y="5976664"/>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9" name="Espace réservé du pied de page 4"/>
          <p:cNvSpPr txBox="1">
            <a:spLocks/>
          </p:cNvSpPr>
          <p:nvPr userDrawn="1"/>
        </p:nvSpPr>
        <p:spPr>
          <a:xfrm>
            <a:off x="3132911" y="6383734"/>
            <a:ext cx="28956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fr-FR" sz="2400" b="1">
              <a:solidFill>
                <a:prstClr val="white"/>
              </a:solidFill>
              <a:latin typeface="ZapfHumnst BT" panose="020B0502050508020304" pitchFamily="34" charset="0"/>
            </a:endParaRPr>
          </a:p>
          <a:p>
            <a:endParaRPr lang="fr-FR" dirty="0">
              <a:solidFill>
                <a:prstClr val="black">
                  <a:tint val="75000"/>
                </a:prstClr>
              </a:solidFill>
            </a:endParaRPr>
          </a:p>
        </p:txBody>
      </p:sp>
    </p:spTree>
    <p:extLst>
      <p:ext uri="{BB962C8B-B14F-4D97-AF65-F5344CB8AC3E}">
        <p14:creationId xmlns:p14="http://schemas.microsoft.com/office/powerpoint/2010/main" val="84947981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dirty="0">
              <a:solidFill>
                <a:prstClr val="white"/>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Tree>
    <p:extLst>
      <p:ext uri="{BB962C8B-B14F-4D97-AF65-F5344CB8AC3E}">
        <p14:creationId xmlns:p14="http://schemas.microsoft.com/office/powerpoint/2010/main" val="381768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a:solidFill>
                <a:prstClr val="white"/>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
        <p:nvSpPr>
          <p:cNvPr id="8" name="Rectangle 7"/>
          <p:cNvSpPr/>
          <p:nvPr userDrawn="1"/>
        </p:nvSpPr>
        <p:spPr>
          <a:xfrm>
            <a:off x="8711" y="5976664"/>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9" name="Espace réservé du pied de page 4"/>
          <p:cNvSpPr txBox="1">
            <a:spLocks/>
          </p:cNvSpPr>
          <p:nvPr userDrawn="1"/>
        </p:nvSpPr>
        <p:spPr>
          <a:xfrm>
            <a:off x="3132911" y="6383734"/>
            <a:ext cx="28956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fr-FR" sz="2400" b="1">
              <a:solidFill>
                <a:prstClr val="white"/>
              </a:solidFill>
              <a:latin typeface="ZapfHumnst BT" panose="020B0502050508020304" pitchFamily="34" charset="0"/>
            </a:endParaRPr>
          </a:p>
          <a:p>
            <a:endParaRPr lang="fr-FR" dirty="0">
              <a:solidFill>
                <a:prstClr val="black">
                  <a:tint val="75000"/>
                </a:prstClr>
              </a:solidFill>
            </a:endParaRPr>
          </a:p>
        </p:txBody>
      </p:sp>
    </p:spTree>
    <p:extLst>
      <p:ext uri="{BB962C8B-B14F-4D97-AF65-F5344CB8AC3E}">
        <p14:creationId xmlns:p14="http://schemas.microsoft.com/office/powerpoint/2010/main" val="4094922638"/>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dirty="0">
              <a:solidFill>
                <a:prstClr val="white"/>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Tree>
    <p:extLst>
      <p:ext uri="{BB962C8B-B14F-4D97-AF65-F5344CB8AC3E}">
        <p14:creationId xmlns:p14="http://schemas.microsoft.com/office/powerpoint/2010/main" val="3190359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2" y="2130431"/>
            <a:ext cx="7772402" cy="1470022"/>
          </a:xfrm>
        </p:spPr>
        <p:txBody>
          <a:bodyPr/>
          <a:lstStyle/>
          <a:p>
            <a:r>
              <a:rPr lang="fr-FR"/>
              <a:t>Cliquez pour modifier le style du titre</a:t>
            </a:r>
          </a:p>
        </p:txBody>
      </p:sp>
      <p:sp>
        <p:nvSpPr>
          <p:cNvPr id="3" name="Sous-titre 2"/>
          <p:cNvSpPr>
            <a:spLocks noGrp="1"/>
          </p:cNvSpPr>
          <p:nvPr>
            <p:ph type="subTitle" idx="1"/>
          </p:nvPr>
        </p:nvSpPr>
        <p:spPr>
          <a:xfrm>
            <a:off x="1371604" y="3886200"/>
            <a:ext cx="6400801" cy="1752600"/>
          </a:xfrm>
        </p:spPr>
        <p:txBody>
          <a:bodyPr/>
          <a:lstStyle>
            <a:lvl1pPr marL="0" indent="0" algn="ctr">
              <a:buNone/>
              <a:defRPr/>
            </a:lvl1pPr>
            <a:lvl2pPr marL="401216" indent="0" algn="ctr">
              <a:buNone/>
              <a:defRPr/>
            </a:lvl2pPr>
            <a:lvl3pPr marL="802432" indent="0" algn="ctr">
              <a:buNone/>
              <a:defRPr/>
            </a:lvl3pPr>
            <a:lvl4pPr marL="1203648" indent="0" algn="ctr">
              <a:buNone/>
              <a:defRPr/>
            </a:lvl4pPr>
            <a:lvl5pPr marL="1604863" indent="0" algn="ctr">
              <a:buNone/>
              <a:defRPr/>
            </a:lvl5pPr>
            <a:lvl6pPr marL="2006080" indent="0" algn="ctr">
              <a:buNone/>
              <a:defRPr/>
            </a:lvl6pPr>
            <a:lvl7pPr marL="2407296" indent="0" algn="ctr">
              <a:buNone/>
              <a:defRPr/>
            </a:lvl7pPr>
            <a:lvl8pPr marL="2808511" indent="0" algn="ctr">
              <a:buNone/>
              <a:defRPr/>
            </a:lvl8pPr>
            <a:lvl9pPr marL="3209727"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124AB09-7226-4B08-A81B-9BE0A8701E77}" type="slidenum">
              <a:rPr lang="fr-FR"/>
              <a:pPr>
                <a:defRPr/>
              </a:pPr>
              <a:t>‹N°›</a:t>
            </a:fld>
            <a:endParaRPr lang="fr-FR"/>
          </a:p>
        </p:txBody>
      </p:sp>
    </p:spTree>
    <p:extLst>
      <p:ext uri="{BB962C8B-B14F-4D97-AF65-F5344CB8AC3E}">
        <p14:creationId xmlns:p14="http://schemas.microsoft.com/office/powerpoint/2010/main" val="2764748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E8AF2A2D-B725-4EC5-BC37-1BD2BB73FEBE}" type="slidenum">
              <a:rPr lang="fr-FR"/>
              <a:pPr>
                <a:defRPr/>
              </a:pPr>
              <a:t>‹N°›</a:t>
            </a:fld>
            <a:endParaRPr lang="fr-FR"/>
          </a:p>
        </p:txBody>
      </p:sp>
    </p:spTree>
    <p:extLst>
      <p:ext uri="{BB962C8B-B14F-4D97-AF65-F5344CB8AC3E}">
        <p14:creationId xmlns:p14="http://schemas.microsoft.com/office/powerpoint/2010/main" val="6333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88983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5" y="4406904"/>
            <a:ext cx="7772402" cy="1362076"/>
          </a:xfrm>
        </p:spPr>
        <p:txBody>
          <a:bodyPr anchor="t"/>
          <a:lstStyle>
            <a:lvl1pPr algn="l">
              <a:defRPr sz="3500" b="1" cap="all"/>
            </a:lvl1pPr>
          </a:lstStyle>
          <a:p>
            <a:r>
              <a:rPr lang="fr-FR"/>
              <a:t>Cliquez pour modifier le style du titre</a:t>
            </a:r>
          </a:p>
        </p:txBody>
      </p:sp>
      <p:sp>
        <p:nvSpPr>
          <p:cNvPr id="3" name="Espace réservé du texte 2"/>
          <p:cNvSpPr>
            <a:spLocks noGrp="1"/>
          </p:cNvSpPr>
          <p:nvPr>
            <p:ph type="body" idx="1"/>
          </p:nvPr>
        </p:nvSpPr>
        <p:spPr>
          <a:xfrm>
            <a:off x="722315" y="2906722"/>
            <a:ext cx="7772402" cy="1500187"/>
          </a:xfrm>
        </p:spPr>
        <p:txBody>
          <a:bodyPr anchor="b"/>
          <a:lstStyle>
            <a:lvl1pPr marL="0" indent="0">
              <a:buNone/>
              <a:defRPr sz="1800"/>
            </a:lvl1pPr>
            <a:lvl2pPr marL="401216" indent="0">
              <a:buNone/>
              <a:defRPr sz="1600"/>
            </a:lvl2pPr>
            <a:lvl3pPr marL="802432" indent="0">
              <a:buNone/>
              <a:defRPr sz="1300"/>
            </a:lvl3pPr>
            <a:lvl4pPr marL="1203648" indent="0">
              <a:buNone/>
              <a:defRPr sz="1200"/>
            </a:lvl4pPr>
            <a:lvl5pPr marL="1604863" indent="0">
              <a:buNone/>
              <a:defRPr sz="1200"/>
            </a:lvl5pPr>
            <a:lvl6pPr marL="2006080" indent="0">
              <a:buNone/>
              <a:defRPr sz="1200"/>
            </a:lvl6pPr>
            <a:lvl7pPr marL="2407296" indent="0">
              <a:buNone/>
              <a:defRPr sz="1200"/>
            </a:lvl7pPr>
            <a:lvl8pPr marL="2808511" indent="0">
              <a:buNone/>
              <a:defRPr sz="1200"/>
            </a:lvl8pPr>
            <a:lvl9pPr marL="3209727" indent="0">
              <a:buNone/>
              <a:defRPr sz="12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769E296-2B68-4DE0-9A66-88AB1F1F3AA5}" type="slidenum">
              <a:rPr lang="fr-FR"/>
              <a:pPr>
                <a:defRPr/>
              </a:pPr>
              <a:t>‹N°›</a:t>
            </a:fld>
            <a:endParaRPr lang="fr-FR"/>
          </a:p>
        </p:txBody>
      </p:sp>
    </p:spTree>
    <p:extLst>
      <p:ext uri="{BB962C8B-B14F-4D97-AF65-F5344CB8AC3E}">
        <p14:creationId xmlns:p14="http://schemas.microsoft.com/office/powerpoint/2010/main" val="1708564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3"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3"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AFFB7ACD-613E-4709-9ED5-48C850D8DFA0}" type="slidenum">
              <a:rPr lang="fr-FR"/>
              <a:pPr>
                <a:defRPr/>
              </a:pPr>
              <a:t>‹N°›</a:t>
            </a:fld>
            <a:endParaRPr lang="fr-FR"/>
          </a:p>
        </p:txBody>
      </p:sp>
    </p:spTree>
    <p:extLst>
      <p:ext uri="{BB962C8B-B14F-4D97-AF65-F5344CB8AC3E}">
        <p14:creationId xmlns:p14="http://schemas.microsoft.com/office/powerpoint/2010/main" val="316477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8"/>
            <a:ext cx="4040188" cy="639765"/>
          </a:xfrm>
        </p:spPr>
        <p:txBody>
          <a:bodyPr anchor="b"/>
          <a:lstStyle>
            <a:lvl1pPr marL="0" indent="0">
              <a:buNone/>
              <a:defRPr sz="2100" b="1"/>
            </a:lvl1pPr>
            <a:lvl2pPr marL="401216" indent="0">
              <a:buNone/>
              <a:defRPr sz="1800" b="1"/>
            </a:lvl2pPr>
            <a:lvl3pPr marL="802432" indent="0">
              <a:buNone/>
              <a:defRPr sz="1600" b="1"/>
            </a:lvl3pPr>
            <a:lvl4pPr marL="1203648" indent="0">
              <a:buNone/>
              <a:defRPr sz="1300" b="1"/>
            </a:lvl4pPr>
            <a:lvl5pPr marL="1604863" indent="0">
              <a:buNone/>
              <a:defRPr sz="1300" b="1"/>
            </a:lvl5pPr>
            <a:lvl6pPr marL="2006080" indent="0">
              <a:buNone/>
              <a:defRPr sz="1300" b="1"/>
            </a:lvl6pPr>
            <a:lvl7pPr marL="2407296" indent="0">
              <a:buNone/>
              <a:defRPr sz="1300" b="1"/>
            </a:lvl7pPr>
            <a:lvl8pPr marL="2808511" indent="0">
              <a:buNone/>
              <a:defRPr sz="1300" b="1"/>
            </a:lvl8pPr>
            <a:lvl9pPr marL="3209727" indent="0">
              <a:buNone/>
              <a:defRPr sz="13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2" y="1535118"/>
            <a:ext cx="4041774" cy="639765"/>
          </a:xfrm>
        </p:spPr>
        <p:txBody>
          <a:bodyPr anchor="b"/>
          <a:lstStyle>
            <a:lvl1pPr marL="0" indent="0">
              <a:buNone/>
              <a:defRPr sz="2100" b="1"/>
            </a:lvl1pPr>
            <a:lvl2pPr marL="401216" indent="0">
              <a:buNone/>
              <a:defRPr sz="1800" b="1"/>
            </a:lvl2pPr>
            <a:lvl3pPr marL="802432" indent="0">
              <a:buNone/>
              <a:defRPr sz="1600" b="1"/>
            </a:lvl3pPr>
            <a:lvl4pPr marL="1203648" indent="0">
              <a:buNone/>
              <a:defRPr sz="1300" b="1"/>
            </a:lvl4pPr>
            <a:lvl5pPr marL="1604863" indent="0">
              <a:buNone/>
              <a:defRPr sz="1300" b="1"/>
            </a:lvl5pPr>
            <a:lvl6pPr marL="2006080" indent="0">
              <a:buNone/>
              <a:defRPr sz="1300" b="1"/>
            </a:lvl6pPr>
            <a:lvl7pPr marL="2407296" indent="0">
              <a:buNone/>
              <a:defRPr sz="1300" b="1"/>
            </a:lvl7pPr>
            <a:lvl8pPr marL="2808511" indent="0">
              <a:buNone/>
              <a:defRPr sz="1300" b="1"/>
            </a:lvl8pPr>
            <a:lvl9pPr marL="3209727" indent="0">
              <a:buNone/>
              <a:defRPr sz="13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2" y="2174875"/>
            <a:ext cx="4041774"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8"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53711D1-F142-4CB5-9918-2CCD3C0AE7A1}" type="slidenum">
              <a:rPr lang="fr-FR"/>
              <a:pPr>
                <a:defRPr/>
              </a:pPr>
              <a:t>‹N°›</a:t>
            </a:fld>
            <a:endParaRPr lang="fr-FR"/>
          </a:p>
        </p:txBody>
      </p:sp>
    </p:spTree>
    <p:extLst>
      <p:ext uri="{BB962C8B-B14F-4D97-AF65-F5344CB8AC3E}">
        <p14:creationId xmlns:p14="http://schemas.microsoft.com/office/powerpoint/2010/main" val="827524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4"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832DFED-D664-4A2B-984D-84D7A90694BD}" type="slidenum">
              <a:rPr lang="fr-FR"/>
              <a:pPr>
                <a:defRPr/>
              </a:pPr>
              <a:t>‹N°›</a:t>
            </a:fld>
            <a:endParaRPr lang="fr-FR"/>
          </a:p>
        </p:txBody>
      </p:sp>
    </p:spTree>
    <p:extLst>
      <p:ext uri="{BB962C8B-B14F-4D97-AF65-F5344CB8AC3E}">
        <p14:creationId xmlns:p14="http://schemas.microsoft.com/office/powerpoint/2010/main" val="112561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3"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C1F1AA8-BA36-4990-AE89-0552D337AF57}" type="slidenum">
              <a:rPr lang="fr-FR"/>
              <a:pPr>
                <a:defRPr/>
              </a:pPr>
              <a:t>‹N°›</a:t>
            </a:fld>
            <a:endParaRPr lang="fr-FR"/>
          </a:p>
        </p:txBody>
      </p:sp>
    </p:spTree>
    <p:extLst>
      <p:ext uri="{BB962C8B-B14F-4D97-AF65-F5344CB8AC3E}">
        <p14:creationId xmlns:p14="http://schemas.microsoft.com/office/powerpoint/2010/main" val="2410663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5"/>
            <a:ext cx="3008313" cy="1162050"/>
          </a:xfrm>
        </p:spPr>
        <p:txBody>
          <a:bodyPr anchor="b"/>
          <a:lstStyle>
            <a:lvl1pPr algn="l">
              <a:defRPr sz="1800" b="1"/>
            </a:lvl1pPr>
          </a:lstStyle>
          <a:p>
            <a:r>
              <a:rPr lang="fr-FR"/>
              <a:t>Cliquez pour modifier le style du titre</a:t>
            </a:r>
          </a:p>
        </p:txBody>
      </p:sp>
      <p:sp>
        <p:nvSpPr>
          <p:cNvPr id="3" name="Espace réservé du contenu 2"/>
          <p:cNvSpPr>
            <a:spLocks noGrp="1"/>
          </p:cNvSpPr>
          <p:nvPr>
            <p:ph idx="1"/>
          </p:nvPr>
        </p:nvSpPr>
        <p:spPr>
          <a:xfrm>
            <a:off x="3575054" y="273059"/>
            <a:ext cx="5111749" cy="5853113"/>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435109"/>
            <a:ext cx="3008313" cy="4691063"/>
          </a:xfrm>
        </p:spPr>
        <p:txBody>
          <a:bodyPr/>
          <a:lstStyle>
            <a:lvl1pPr marL="0" indent="0">
              <a:buNone/>
              <a:defRPr sz="1200"/>
            </a:lvl1pPr>
            <a:lvl2pPr marL="401216" indent="0">
              <a:buNone/>
              <a:defRPr sz="1200"/>
            </a:lvl2pPr>
            <a:lvl3pPr marL="802432" indent="0">
              <a:buNone/>
              <a:defRPr sz="1000"/>
            </a:lvl3pPr>
            <a:lvl4pPr marL="1203648" indent="0">
              <a:buNone/>
              <a:defRPr sz="800"/>
            </a:lvl4pPr>
            <a:lvl5pPr marL="1604863" indent="0">
              <a:buNone/>
              <a:defRPr sz="800"/>
            </a:lvl5pPr>
            <a:lvl6pPr marL="2006080" indent="0">
              <a:buNone/>
              <a:defRPr sz="800"/>
            </a:lvl6pPr>
            <a:lvl7pPr marL="2407296" indent="0">
              <a:buNone/>
              <a:defRPr sz="800"/>
            </a:lvl7pPr>
            <a:lvl8pPr marL="2808511" indent="0">
              <a:buNone/>
              <a:defRPr sz="800"/>
            </a:lvl8pPr>
            <a:lvl9pPr marL="3209727"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2478A8CE-3C67-4FE0-9E1A-A2D14B77CCB8}" type="slidenum">
              <a:rPr lang="fr-FR"/>
              <a:pPr>
                <a:defRPr/>
              </a:pPr>
              <a:t>‹N°›</a:t>
            </a:fld>
            <a:endParaRPr lang="fr-FR"/>
          </a:p>
        </p:txBody>
      </p:sp>
    </p:spTree>
    <p:extLst>
      <p:ext uri="{BB962C8B-B14F-4D97-AF65-F5344CB8AC3E}">
        <p14:creationId xmlns:p14="http://schemas.microsoft.com/office/powerpoint/2010/main" val="1999802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90" y="4800607"/>
            <a:ext cx="5486400" cy="566737"/>
          </a:xfrm>
        </p:spPr>
        <p:txBody>
          <a:bodyPr anchor="b"/>
          <a:lstStyle>
            <a:lvl1pPr algn="l">
              <a:defRPr sz="1800" b="1"/>
            </a:lvl1pPr>
          </a:lstStyle>
          <a:p>
            <a:r>
              <a:rPr lang="fr-FR"/>
              <a:t>Cliquez pour modifier le style du titre</a:t>
            </a:r>
          </a:p>
        </p:txBody>
      </p:sp>
      <p:sp>
        <p:nvSpPr>
          <p:cNvPr id="3" name="Espace réservé pour une image  2"/>
          <p:cNvSpPr>
            <a:spLocks noGrp="1"/>
          </p:cNvSpPr>
          <p:nvPr>
            <p:ph type="pic" idx="1"/>
          </p:nvPr>
        </p:nvSpPr>
        <p:spPr>
          <a:xfrm>
            <a:off x="1792290" y="612774"/>
            <a:ext cx="5486400" cy="4114800"/>
          </a:xfrm>
        </p:spPr>
        <p:txBody>
          <a:bodyPr/>
          <a:lstStyle>
            <a:lvl1pPr marL="0" indent="0">
              <a:buNone/>
              <a:defRPr sz="2800"/>
            </a:lvl1pPr>
            <a:lvl2pPr marL="401216" indent="0">
              <a:buNone/>
              <a:defRPr sz="2500"/>
            </a:lvl2pPr>
            <a:lvl3pPr marL="802432" indent="0">
              <a:buNone/>
              <a:defRPr sz="2100"/>
            </a:lvl3pPr>
            <a:lvl4pPr marL="1203648" indent="0">
              <a:buNone/>
              <a:defRPr sz="1800"/>
            </a:lvl4pPr>
            <a:lvl5pPr marL="1604863" indent="0">
              <a:buNone/>
              <a:defRPr sz="1800"/>
            </a:lvl5pPr>
            <a:lvl6pPr marL="2006080" indent="0">
              <a:buNone/>
              <a:defRPr sz="1800"/>
            </a:lvl6pPr>
            <a:lvl7pPr marL="2407296" indent="0">
              <a:buNone/>
              <a:defRPr sz="1800"/>
            </a:lvl7pPr>
            <a:lvl8pPr marL="2808511" indent="0">
              <a:buNone/>
              <a:defRPr sz="1800"/>
            </a:lvl8pPr>
            <a:lvl9pPr marL="3209727" indent="0">
              <a:buNone/>
              <a:defRPr sz="1800"/>
            </a:lvl9pPr>
          </a:lstStyle>
          <a:p>
            <a:pPr lvl="0"/>
            <a:endParaRPr lang="fr-FR" noProof="0"/>
          </a:p>
        </p:txBody>
      </p:sp>
      <p:sp>
        <p:nvSpPr>
          <p:cNvPr id="4" name="Espace réservé du texte 3"/>
          <p:cNvSpPr>
            <a:spLocks noGrp="1"/>
          </p:cNvSpPr>
          <p:nvPr>
            <p:ph type="body" sz="half" idx="2"/>
          </p:nvPr>
        </p:nvSpPr>
        <p:spPr>
          <a:xfrm>
            <a:off x="1792290" y="5367343"/>
            <a:ext cx="5486400" cy="804863"/>
          </a:xfrm>
        </p:spPr>
        <p:txBody>
          <a:bodyPr/>
          <a:lstStyle>
            <a:lvl1pPr marL="0" indent="0">
              <a:buNone/>
              <a:defRPr sz="1200"/>
            </a:lvl1pPr>
            <a:lvl2pPr marL="401216" indent="0">
              <a:buNone/>
              <a:defRPr sz="1200"/>
            </a:lvl2pPr>
            <a:lvl3pPr marL="802432" indent="0">
              <a:buNone/>
              <a:defRPr sz="1000"/>
            </a:lvl3pPr>
            <a:lvl4pPr marL="1203648" indent="0">
              <a:buNone/>
              <a:defRPr sz="800"/>
            </a:lvl4pPr>
            <a:lvl5pPr marL="1604863" indent="0">
              <a:buNone/>
              <a:defRPr sz="800"/>
            </a:lvl5pPr>
            <a:lvl6pPr marL="2006080" indent="0">
              <a:buNone/>
              <a:defRPr sz="800"/>
            </a:lvl6pPr>
            <a:lvl7pPr marL="2407296" indent="0">
              <a:buNone/>
              <a:defRPr sz="800"/>
            </a:lvl7pPr>
            <a:lvl8pPr marL="2808511" indent="0">
              <a:buNone/>
              <a:defRPr sz="800"/>
            </a:lvl8pPr>
            <a:lvl9pPr marL="3209727"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F2F53352-926C-479C-9F55-71C10BFEAB52}" type="slidenum">
              <a:rPr lang="fr-FR"/>
              <a:pPr>
                <a:defRPr/>
              </a:pPr>
              <a:t>‹N°›</a:t>
            </a:fld>
            <a:endParaRPr lang="fr-FR"/>
          </a:p>
        </p:txBody>
      </p:sp>
    </p:spTree>
    <p:extLst>
      <p:ext uri="{BB962C8B-B14F-4D97-AF65-F5344CB8AC3E}">
        <p14:creationId xmlns:p14="http://schemas.microsoft.com/office/powerpoint/2010/main" val="634481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CE9BDFDF-2900-45D5-BB7B-60D4E57F7B74}" type="slidenum">
              <a:rPr lang="fr-FR"/>
              <a:pPr>
                <a:defRPr/>
              </a:pPr>
              <a:t>‹N°›</a:t>
            </a:fld>
            <a:endParaRPr lang="fr-FR"/>
          </a:p>
        </p:txBody>
      </p:sp>
    </p:spTree>
    <p:extLst>
      <p:ext uri="{BB962C8B-B14F-4D97-AF65-F5344CB8AC3E}">
        <p14:creationId xmlns:p14="http://schemas.microsoft.com/office/powerpoint/2010/main" val="2979812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48"/>
            <a:ext cx="2057400" cy="585152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3" y="274648"/>
            <a:ext cx="6019798" cy="585152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B4193A9F-FA51-4518-BD44-D13CAECEC8FD}" type="slidenum">
              <a:rPr lang="fr-FR"/>
              <a:pPr>
                <a:defRPr/>
              </a:pPr>
              <a:t>‹N°›</a:t>
            </a:fld>
            <a:endParaRPr lang="fr-FR"/>
          </a:p>
        </p:txBody>
      </p:sp>
    </p:spTree>
    <p:extLst>
      <p:ext uri="{BB962C8B-B14F-4D97-AF65-F5344CB8AC3E}">
        <p14:creationId xmlns:p14="http://schemas.microsoft.com/office/powerpoint/2010/main" val="2705747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2" y="2130431"/>
            <a:ext cx="7772402" cy="1470022"/>
          </a:xfrm>
        </p:spPr>
        <p:txBody>
          <a:bodyPr/>
          <a:lstStyle/>
          <a:p>
            <a:r>
              <a:rPr lang="fr-FR"/>
              <a:t>Cliquez pour modifier le style du titre</a:t>
            </a:r>
          </a:p>
        </p:txBody>
      </p:sp>
      <p:sp>
        <p:nvSpPr>
          <p:cNvPr id="3" name="Sous-titre 2"/>
          <p:cNvSpPr>
            <a:spLocks noGrp="1"/>
          </p:cNvSpPr>
          <p:nvPr>
            <p:ph type="subTitle" idx="1"/>
          </p:nvPr>
        </p:nvSpPr>
        <p:spPr>
          <a:xfrm>
            <a:off x="1371602" y="3886200"/>
            <a:ext cx="6400801" cy="1752600"/>
          </a:xfrm>
        </p:spPr>
        <p:txBody>
          <a:bodyPr/>
          <a:lstStyle>
            <a:lvl1pPr marL="0" indent="0" algn="ctr">
              <a:buNone/>
              <a:defRPr/>
            </a:lvl1pPr>
            <a:lvl2pPr marL="401315" indent="0" algn="ctr">
              <a:buNone/>
              <a:defRPr/>
            </a:lvl2pPr>
            <a:lvl3pPr marL="802630" indent="0" algn="ctr">
              <a:buNone/>
              <a:defRPr/>
            </a:lvl3pPr>
            <a:lvl4pPr marL="1203946" indent="0" algn="ctr">
              <a:buNone/>
              <a:defRPr/>
            </a:lvl4pPr>
            <a:lvl5pPr marL="1605261" indent="0" algn="ctr">
              <a:buNone/>
              <a:defRPr/>
            </a:lvl5pPr>
            <a:lvl6pPr marL="2006576" indent="0" algn="ctr">
              <a:buNone/>
              <a:defRPr/>
            </a:lvl6pPr>
            <a:lvl7pPr marL="2407891" indent="0" algn="ctr">
              <a:buNone/>
              <a:defRPr/>
            </a:lvl7pPr>
            <a:lvl8pPr marL="2809206" indent="0" algn="ctr">
              <a:buNone/>
              <a:defRPr/>
            </a:lvl8pPr>
            <a:lvl9pPr marL="3210521"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124AB09-7226-4B08-A81B-9BE0A8701E77}" type="slidenum">
              <a:rPr lang="fr-FR"/>
              <a:pPr>
                <a:defRPr/>
              </a:pPr>
              <a:t>‹N°›</a:t>
            </a:fld>
            <a:endParaRPr lang="fr-FR"/>
          </a:p>
        </p:txBody>
      </p:sp>
    </p:spTree>
    <p:extLst>
      <p:ext uri="{BB962C8B-B14F-4D97-AF65-F5344CB8AC3E}">
        <p14:creationId xmlns:p14="http://schemas.microsoft.com/office/powerpoint/2010/main" val="317352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2107861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E8AF2A2D-B725-4EC5-BC37-1BD2BB73FEBE}" type="slidenum">
              <a:rPr lang="fr-FR"/>
              <a:pPr>
                <a:defRPr/>
              </a:pPr>
              <a:t>‹N°›</a:t>
            </a:fld>
            <a:endParaRPr lang="fr-FR"/>
          </a:p>
        </p:txBody>
      </p:sp>
    </p:spTree>
    <p:extLst>
      <p:ext uri="{BB962C8B-B14F-4D97-AF65-F5344CB8AC3E}">
        <p14:creationId xmlns:p14="http://schemas.microsoft.com/office/powerpoint/2010/main" val="4224153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4" y="4406902"/>
            <a:ext cx="7772402" cy="1362076"/>
          </a:xfrm>
        </p:spPr>
        <p:txBody>
          <a:bodyPr anchor="t"/>
          <a:lstStyle>
            <a:lvl1pPr algn="l">
              <a:defRPr sz="3500" b="1" cap="all"/>
            </a:lvl1pPr>
          </a:lstStyle>
          <a:p>
            <a:r>
              <a:rPr lang="fr-FR"/>
              <a:t>Cliquez pour modifier le style du titre</a:t>
            </a:r>
          </a:p>
        </p:txBody>
      </p:sp>
      <p:sp>
        <p:nvSpPr>
          <p:cNvPr id="3" name="Espace réservé du texte 2"/>
          <p:cNvSpPr>
            <a:spLocks noGrp="1"/>
          </p:cNvSpPr>
          <p:nvPr>
            <p:ph type="body" idx="1"/>
          </p:nvPr>
        </p:nvSpPr>
        <p:spPr>
          <a:xfrm>
            <a:off x="722314" y="2906720"/>
            <a:ext cx="7772402" cy="1500187"/>
          </a:xfrm>
        </p:spPr>
        <p:txBody>
          <a:bodyPr anchor="b"/>
          <a:lstStyle>
            <a:lvl1pPr marL="0" indent="0">
              <a:buNone/>
              <a:defRPr sz="1800"/>
            </a:lvl1pPr>
            <a:lvl2pPr marL="401315" indent="0">
              <a:buNone/>
              <a:defRPr sz="1600"/>
            </a:lvl2pPr>
            <a:lvl3pPr marL="802630" indent="0">
              <a:buNone/>
              <a:defRPr sz="1300"/>
            </a:lvl3pPr>
            <a:lvl4pPr marL="1203946" indent="0">
              <a:buNone/>
              <a:defRPr sz="1200"/>
            </a:lvl4pPr>
            <a:lvl5pPr marL="1605261" indent="0">
              <a:buNone/>
              <a:defRPr sz="1200"/>
            </a:lvl5pPr>
            <a:lvl6pPr marL="2006576" indent="0">
              <a:buNone/>
              <a:defRPr sz="1200"/>
            </a:lvl6pPr>
            <a:lvl7pPr marL="2407891" indent="0">
              <a:buNone/>
              <a:defRPr sz="1200"/>
            </a:lvl7pPr>
            <a:lvl8pPr marL="2809206" indent="0">
              <a:buNone/>
              <a:defRPr sz="1200"/>
            </a:lvl8pPr>
            <a:lvl9pPr marL="3210521" indent="0">
              <a:buNone/>
              <a:defRPr sz="12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769E296-2B68-4DE0-9A66-88AB1F1F3AA5}" type="slidenum">
              <a:rPr lang="fr-FR"/>
              <a:pPr>
                <a:defRPr/>
              </a:pPr>
              <a:t>‹N°›</a:t>
            </a:fld>
            <a:endParaRPr lang="fr-FR"/>
          </a:p>
        </p:txBody>
      </p:sp>
    </p:spTree>
    <p:extLst>
      <p:ext uri="{BB962C8B-B14F-4D97-AF65-F5344CB8AC3E}">
        <p14:creationId xmlns:p14="http://schemas.microsoft.com/office/powerpoint/2010/main" val="2989993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2"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3"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AFFB7ACD-613E-4709-9ED5-48C850D8DFA0}" type="slidenum">
              <a:rPr lang="fr-FR"/>
              <a:pPr>
                <a:defRPr/>
              </a:pPr>
              <a:t>‹N°›</a:t>
            </a:fld>
            <a:endParaRPr lang="fr-FR"/>
          </a:p>
        </p:txBody>
      </p:sp>
    </p:spTree>
    <p:extLst>
      <p:ext uri="{BB962C8B-B14F-4D97-AF65-F5344CB8AC3E}">
        <p14:creationId xmlns:p14="http://schemas.microsoft.com/office/powerpoint/2010/main" val="2678132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6"/>
            <a:ext cx="4040188" cy="639765"/>
          </a:xfrm>
        </p:spPr>
        <p:txBody>
          <a:bodyPr anchor="b"/>
          <a:lstStyle>
            <a:lvl1pPr marL="0" indent="0">
              <a:buNone/>
              <a:defRPr sz="2100" b="1"/>
            </a:lvl1pPr>
            <a:lvl2pPr marL="401315" indent="0">
              <a:buNone/>
              <a:defRPr sz="1800" b="1"/>
            </a:lvl2pPr>
            <a:lvl3pPr marL="802630" indent="0">
              <a:buNone/>
              <a:defRPr sz="1600" b="1"/>
            </a:lvl3pPr>
            <a:lvl4pPr marL="1203946" indent="0">
              <a:buNone/>
              <a:defRPr sz="1300" b="1"/>
            </a:lvl4pPr>
            <a:lvl5pPr marL="1605261" indent="0">
              <a:buNone/>
              <a:defRPr sz="1300" b="1"/>
            </a:lvl5pPr>
            <a:lvl6pPr marL="2006576" indent="0">
              <a:buNone/>
              <a:defRPr sz="1300" b="1"/>
            </a:lvl6pPr>
            <a:lvl7pPr marL="2407891" indent="0">
              <a:buNone/>
              <a:defRPr sz="1300" b="1"/>
            </a:lvl7pPr>
            <a:lvl8pPr marL="2809206" indent="0">
              <a:buNone/>
              <a:defRPr sz="1300" b="1"/>
            </a:lvl8pPr>
            <a:lvl9pPr marL="3210521" indent="0">
              <a:buNone/>
              <a:defRPr sz="13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0" y="1535116"/>
            <a:ext cx="4041774" cy="639765"/>
          </a:xfrm>
        </p:spPr>
        <p:txBody>
          <a:bodyPr anchor="b"/>
          <a:lstStyle>
            <a:lvl1pPr marL="0" indent="0">
              <a:buNone/>
              <a:defRPr sz="2100" b="1"/>
            </a:lvl1pPr>
            <a:lvl2pPr marL="401315" indent="0">
              <a:buNone/>
              <a:defRPr sz="1800" b="1"/>
            </a:lvl2pPr>
            <a:lvl3pPr marL="802630" indent="0">
              <a:buNone/>
              <a:defRPr sz="1600" b="1"/>
            </a:lvl3pPr>
            <a:lvl4pPr marL="1203946" indent="0">
              <a:buNone/>
              <a:defRPr sz="1300" b="1"/>
            </a:lvl4pPr>
            <a:lvl5pPr marL="1605261" indent="0">
              <a:buNone/>
              <a:defRPr sz="1300" b="1"/>
            </a:lvl5pPr>
            <a:lvl6pPr marL="2006576" indent="0">
              <a:buNone/>
              <a:defRPr sz="1300" b="1"/>
            </a:lvl6pPr>
            <a:lvl7pPr marL="2407891" indent="0">
              <a:buNone/>
              <a:defRPr sz="1300" b="1"/>
            </a:lvl7pPr>
            <a:lvl8pPr marL="2809206" indent="0">
              <a:buNone/>
              <a:defRPr sz="1300" b="1"/>
            </a:lvl8pPr>
            <a:lvl9pPr marL="3210521" indent="0">
              <a:buNone/>
              <a:defRPr sz="13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0" y="2174875"/>
            <a:ext cx="4041774"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8"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53711D1-F142-4CB5-9918-2CCD3C0AE7A1}" type="slidenum">
              <a:rPr lang="fr-FR"/>
              <a:pPr>
                <a:defRPr/>
              </a:pPr>
              <a:t>‹N°›</a:t>
            </a:fld>
            <a:endParaRPr lang="fr-FR"/>
          </a:p>
        </p:txBody>
      </p:sp>
    </p:spTree>
    <p:extLst>
      <p:ext uri="{BB962C8B-B14F-4D97-AF65-F5344CB8AC3E}">
        <p14:creationId xmlns:p14="http://schemas.microsoft.com/office/powerpoint/2010/main" val="1662114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4"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832DFED-D664-4A2B-984D-84D7A90694BD}" type="slidenum">
              <a:rPr lang="fr-FR"/>
              <a:pPr>
                <a:defRPr/>
              </a:pPr>
              <a:t>‹N°›</a:t>
            </a:fld>
            <a:endParaRPr lang="fr-FR"/>
          </a:p>
        </p:txBody>
      </p:sp>
    </p:spTree>
    <p:extLst>
      <p:ext uri="{BB962C8B-B14F-4D97-AF65-F5344CB8AC3E}">
        <p14:creationId xmlns:p14="http://schemas.microsoft.com/office/powerpoint/2010/main" val="2696845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3"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C1F1AA8-BA36-4990-AE89-0552D337AF57}" type="slidenum">
              <a:rPr lang="fr-FR"/>
              <a:pPr>
                <a:defRPr/>
              </a:pPr>
              <a:t>‹N°›</a:t>
            </a:fld>
            <a:endParaRPr lang="fr-FR"/>
          </a:p>
        </p:txBody>
      </p:sp>
    </p:spTree>
    <p:extLst>
      <p:ext uri="{BB962C8B-B14F-4D97-AF65-F5344CB8AC3E}">
        <p14:creationId xmlns:p14="http://schemas.microsoft.com/office/powerpoint/2010/main" val="1328719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3"/>
            <a:ext cx="3008313" cy="1162050"/>
          </a:xfrm>
        </p:spPr>
        <p:txBody>
          <a:bodyPr anchor="b"/>
          <a:lstStyle>
            <a:lvl1pPr algn="l">
              <a:defRPr sz="1800" b="1"/>
            </a:lvl1pPr>
          </a:lstStyle>
          <a:p>
            <a:r>
              <a:rPr lang="fr-FR"/>
              <a:t>Cliquez pour modifier le style du titre</a:t>
            </a:r>
          </a:p>
        </p:txBody>
      </p:sp>
      <p:sp>
        <p:nvSpPr>
          <p:cNvPr id="3" name="Espace réservé du contenu 2"/>
          <p:cNvSpPr>
            <a:spLocks noGrp="1"/>
          </p:cNvSpPr>
          <p:nvPr>
            <p:ph idx="1"/>
          </p:nvPr>
        </p:nvSpPr>
        <p:spPr>
          <a:xfrm>
            <a:off x="3575053" y="273057"/>
            <a:ext cx="5111749" cy="5853113"/>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435107"/>
            <a:ext cx="3008313" cy="4691063"/>
          </a:xfrm>
        </p:spPr>
        <p:txBody>
          <a:bodyPr/>
          <a:lstStyle>
            <a:lvl1pPr marL="0" indent="0">
              <a:buNone/>
              <a:defRPr sz="1200"/>
            </a:lvl1pPr>
            <a:lvl2pPr marL="401315" indent="0">
              <a:buNone/>
              <a:defRPr sz="1200"/>
            </a:lvl2pPr>
            <a:lvl3pPr marL="802630" indent="0">
              <a:buNone/>
              <a:defRPr sz="1000"/>
            </a:lvl3pPr>
            <a:lvl4pPr marL="1203946" indent="0">
              <a:buNone/>
              <a:defRPr sz="800"/>
            </a:lvl4pPr>
            <a:lvl5pPr marL="1605261" indent="0">
              <a:buNone/>
              <a:defRPr sz="800"/>
            </a:lvl5pPr>
            <a:lvl6pPr marL="2006576" indent="0">
              <a:buNone/>
              <a:defRPr sz="800"/>
            </a:lvl6pPr>
            <a:lvl7pPr marL="2407891" indent="0">
              <a:buNone/>
              <a:defRPr sz="800"/>
            </a:lvl7pPr>
            <a:lvl8pPr marL="2809206" indent="0">
              <a:buNone/>
              <a:defRPr sz="800"/>
            </a:lvl8pPr>
            <a:lvl9pPr marL="3210521"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2478A8CE-3C67-4FE0-9E1A-A2D14B77CCB8}" type="slidenum">
              <a:rPr lang="fr-FR"/>
              <a:pPr>
                <a:defRPr/>
              </a:pPr>
              <a:t>‹N°›</a:t>
            </a:fld>
            <a:endParaRPr lang="fr-FR"/>
          </a:p>
        </p:txBody>
      </p:sp>
    </p:spTree>
    <p:extLst>
      <p:ext uri="{BB962C8B-B14F-4D97-AF65-F5344CB8AC3E}">
        <p14:creationId xmlns:p14="http://schemas.microsoft.com/office/powerpoint/2010/main" val="3285186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90" y="4800605"/>
            <a:ext cx="5486400" cy="566737"/>
          </a:xfrm>
        </p:spPr>
        <p:txBody>
          <a:bodyPr anchor="b"/>
          <a:lstStyle>
            <a:lvl1pPr algn="l">
              <a:defRPr sz="1800" b="1"/>
            </a:lvl1pPr>
          </a:lstStyle>
          <a:p>
            <a:r>
              <a:rPr lang="fr-FR"/>
              <a:t>Cliquez pour modifier le style du titre</a:t>
            </a:r>
          </a:p>
        </p:txBody>
      </p:sp>
      <p:sp>
        <p:nvSpPr>
          <p:cNvPr id="3" name="Espace réservé pour une image  2"/>
          <p:cNvSpPr>
            <a:spLocks noGrp="1"/>
          </p:cNvSpPr>
          <p:nvPr>
            <p:ph type="pic" idx="1"/>
          </p:nvPr>
        </p:nvSpPr>
        <p:spPr>
          <a:xfrm>
            <a:off x="1792290" y="612774"/>
            <a:ext cx="5486400" cy="4114800"/>
          </a:xfrm>
        </p:spPr>
        <p:txBody>
          <a:bodyPr/>
          <a:lstStyle>
            <a:lvl1pPr marL="0" indent="0">
              <a:buNone/>
              <a:defRPr sz="2800"/>
            </a:lvl1pPr>
            <a:lvl2pPr marL="401315" indent="0">
              <a:buNone/>
              <a:defRPr sz="2500"/>
            </a:lvl2pPr>
            <a:lvl3pPr marL="802630" indent="0">
              <a:buNone/>
              <a:defRPr sz="2100"/>
            </a:lvl3pPr>
            <a:lvl4pPr marL="1203946" indent="0">
              <a:buNone/>
              <a:defRPr sz="1800"/>
            </a:lvl4pPr>
            <a:lvl5pPr marL="1605261" indent="0">
              <a:buNone/>
              <a:defRPr sz="1800"/>
            </a:lvl5pPr>
            <a:lvl6pPr marL="2006576" indent="0">
              <a:buNone/>
              <a:defRPr sz="1800"/>
            </a:lvl6pPr>
            <a:lvl7pPr marL="2407891" indent="0">
              <a:buNone/>
              <a:defRPr sz="1800"/>
            </a:lvl7pPr>
            <a:lvl8pPr marL="2809206" indent="0">
              <a:buNone/>
              <a:defRPr sz="1800"/>
            </a:lvl8pPr>
            <a:lvl9pPr marL="3210521" indent="0">
              <a:buNone/>
              <a:defRPr sz="1800"/>
            </a:lvl9pPr>
          </a:lstStyle>
          <a:p>
            <a:pPr lvl="0"/>
            <a:endParaRPr lang="fr-FR" noProof="0"/>
          </a:p>
        </p:txBody>
      </p:sp>
      <p:sp>
        <p:nvSpPr>
          <p:cNvPr id="4" name="Espace réservé du texte 3"/>
          <p:cNvSpPr>
            <a:spLocks noGrp="1"/>
          </p:cNvSpPr>
          <p:nvPr>
            <p:ph type="body" sz="half" idx="2"/>
          </p:nvPr>
        </p:nvSpPr>
        <p:spPr>
          <a:xfrm>
            <a:off x="1792290" y="5367341"/>
            <a:ext cx="5486400" cy="804863"/>
          </a:xfrm>
        </p:spPr>
        <p:txBody>
          <a:bodyPr/>
          <a:lstStyle>
            <a:lvl1pPr marL="0" indent="0">
              <a:buNone/>
              <a:defRPr sz="1200"/>
            </a:lvl1pPr>
            <a:lvl2pPr marL="401315" indent="0">
              <a:buNone/>
              <a:defRPr sz="1200"/>
            </a:lvl2pPr>
            <a:lvl3pPr marL="802630" indent="0">
              <a:buNone/>
              <a:defRPr sz="1000"/>
            </a:lvl3pPr>
            <a:lvl4pPr marL="1203946" indent="0">
              <a:buNone/>
              <a:defRPr sz="800"/>
            </a:lvl4pPr>
            <a:lvl5pPr marL="1605261" indent="0">
              <a:buNone/>
              <a:defRPr sz="800"/>
            </a:lvl5pPr>
            <a:lvl6pPr marL="2006576" indent="0">
              <a:buNone/>
              <a:defRPr sz="800"/>
            </a:lvl6pPr>
            <a:lvl7pPr marL="2407891" indent="0">
              <a:buNone/>
              <a:defRPr sz="800"/>
            </a:lvl7pPr>
            <a:lvl8pPr marL="2809206" indent="0">
              <a:buNone/>
              <a:defRPr sz="800"/>
            </a:lvl8pPr>
            <a:lvl9pPr marL="3210521"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F2F53352-926C-479C-9F55-71C10BFEAB52}" type="slidenum">
              <a:rPr lang="fr-FR"/>
              <a:pPr>
                <a:defRPr/>
              </a:pPr>
              <a:t>‹N°›</a:t>
            </a:fld>
            <a:endParaRPr lang="fr-FR"/>
          </a:p>
        </p:txBody>
      </p:sp>
    </p:spTree>
    <p:extLst>
      <p:ext uri="{BB962C8B-B14F-4D97-AF65-F5344CB8AC3E}">
        <p14:creationId xmlns:p14="http://schemas.microsoft.com/office/powerpoint/2010/main" val="143236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CE9BDFDF-2900-45D5-BB7B-60D4E57F7B74}" type="slidenum">
              <a:rPr lang="fr-FR"/>
              <a:pPr>
                <a:defRPr/>
              </a:pPr>
              <a:t>‹N°›</a:t>
            </a:fld>
            <a:endParaRPr lang="fr-FR"/>
          </a:p>
        </p:txBody>
      </p:sp>
    </p:spTree>
    <p:extLst>
      <p:ext uri="{BB962C8B-B14F-4D97-AF65-F5344CB8AC3E}">
        <p14:creationId xmlns:p14="http://schemas.microsoft.com/office/powerpoint/2010/main" val="1278245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47"/>
            <a:ext cx="2057400" cy="585152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3" y="274647"/>
            <a:ext cx="6019798" cy="585152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B4193A9F-FA51-4518-BD44-D13CAECEC8FD}" type="slidenum">
              <a:rPr lang="fr-FR"/>
              <a:pPr>
                <a:defRPr/>
              </a:pPr>
              <a:t>‹N°›</a:t>
            </a:fld>
            <a:endParaRPr lang="fr-FR"/>
          </a:p>
        </p:txBody>
      </p:sp>
    </p:spTree>
    <p:extLst>
      <p:ext uri="{BB962C8B-B14F-4D97-AF65-F5344CB8AC3E}">
        <p14:creationId xmlns:p14="http://schemas.microsoft.com/office/powerpoint/2010/main" val="48741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759896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a:solidFill>
                <a:prstClr val="white"/>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
        <p:nvSpPr>
          <p:cNvPr id="8" name="Rectangle 7"/>
          <p:cNvSpPr/>
          <p:nvPr userDrawn="1"/>
        </p:nvSpPr>
        <p:spPr>
          <a:xfrm>
            <a:off x="8711" y="5976664"/>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9" name="Espace réservé du pied de page 4"/>
          <p:cNvSpPr txBox="1">
            <a:spLocks/>
          </p:cNvSpPr>
          <p:nvPr userDrawn="1"/>
        </p:nvSpPr>
        <p:spPr>
          <a:xfrm>
            <a:off x="3132911" y="6383734"/>
            <a:ext cx="28956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fr-FR" sz="2400" b="1">
              <a:solidFill>
                <a:prstClr val="white"/>
              </a:solidFill>
              <a:latin typeface="ZapfHumnst BT" panose="020B0502050508020304" pitchFamily="34" charset="0"/>
            </a:endParaRPr>
          </a:p>
          <a:p>
            <a:endParaRPr lang="fr-FR" dirty="0">
              <a:solidFill>
                <a:prstClr val="black">
                  <a:tint val="75000"/>
                </a:prstClr>
              </a:solidFill>
            </a:endParaRPr>
          </a:p>
        </p:txBody>
      </p:sp>
    </p:spTree>
    <p:extLst>
      <p:ext uri="{BB962C8B-B14F-4D97-AF65-F5344CB8AC3E}">
        <p14:creationId xmlns:p14="http://schemas.microsoft.com/office/powerpoint/2010/main" val="2919453994"/>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dirty="0">
              <a:solidFill>
                <a:prstClr val="white"/>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Tree>
    <p:extLst>
      <p:ext uri="{BB962C8B-B14F-4D97-AF65-F5344CB8AC3E}">
        <p14:creationId xmlns:p14="http://schemas.microsoft.com/office/powerpoint/2010/main" val="2970114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a:solidFill>
                <a:prstClr val="white"/>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
        <p:nvSpPr>
          <p:cNvPr id="8" name="Rectangle 7"/>
          <p:cNvSpPr/>
          <p:nvPr userDrawn="1"/>
        </p:nvSpPr>
        <p:spPr>
          <a:xfrm>
            <a:off x="8711" y="5976664"/>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9" name="Espace réservé du pied de page 4"/>
          <p:cNvSpPr txBox="1">
            <a:spLocks/>
          </p:cNvSpPr>
          <p:nvPr userDrawn="1"/>
        </p:nvSpPr>
        <p:spPr>
          <a:xfrm>
            <a:off x="3132911" y="6383734"/>
            <a:ext cx="28956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fr-FR" sz="2400" b="1">
              <a:solidFill>
                <a:prstClr val="white"/>
              </a:solidFill>
              <a:latin typeface="ZapfHumnst BT" panose="020B0502050508020304" pitchFamily="34" charset="0"/>
            </a:endParaRPr>
          </a:p>
          <a:p>
            <a:endParaRPr lang="fr-FR" dirty="0">
              <a:solidFill>
                <a:prstClr val="black">
                  <a:tint val="75000"/>
                </a:prstClr>
              </a:solidFill>
            </a:endParaRPr>
          </a:p>
        </p:txBody>
      </p:sp>
    </p:spTree>
    <p:extLst>
      <p:ext uri="{BB962C8B-B14F-4D97-AF65-F5344CB8AC3E}">
        <p14:creationId xmlns:p14="http://schemas.microsoft.com/office/powerpoint/2010/main" val="71771023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dirty="0">
              <a:solidFill>
                <a:prstClr val="white"/>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Tree>
    <p:extLst>
      <p:ext uri="{BB962C8B-B14F-4D97-AF65-F5344CB8AC3E}">
        <p14:creationId xmlns:p14="http://schemas.microsoft.com/office/powerpoint/2010/main" val="1592575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2" y="2130431"/>
            <a:ext cx="7772402" cy="1470022"/>
          </a:xfrm>
        </p:spPr>
        <p:txBody>
          <a:bodyPr/>
          <a:lstStyle/>
          <a:p>
            <a:r>
              <a:rPr lang="fr-FR"/>
              <a:t>Cliquez pour modifier le style du titre</a:t>
            </a:r>
          </a:p>
        </p:txBody>
      </p:sp>
      <p:sp>
        <p:nvSpPr>
          <p:cNvPr id="3" name="Sous-titre 2"/>
          <p:cNvSpPr>
            <a:spLocks noGrp="1"/>
          </p:cNvSpPr>
          <p:nvPr>
            <p:ph type="subTitle" idx="1"/>
          </p:nvPr>
        </p:nvSpPr>
        <p:spPr>
          <a:xfrm>
            <a:off x="1371602" y="3886200"/>
            <a:ext cx="6400801" cy="1752600"/>
          </a:xfrm>
        </p:spPr>
        <p:txBody>
          <a:bodyPr/>
          <a:lstStyle>
            <a:lvl1pPr marL="0" indent="0" algn="ctr">
              <a:buNone/>
              <a:defRPr/>
            </a:lvl1pPr>
            <a:lvl2pPr marL="401315" indent="0" algn="ctr">
              <a:buNone/>
              <a:defRPr/>
            </a:lvl2pPr>
            <a:lvl3pPr marL="802630" indent="0" algn="ctr">
              <a:buNone/>
              <a:defRPr/>
            </a:lvl3pPr>
            <a:lvl4pPr marL="1203946" indent="0" algn="ctr">
              <a:buNone/>
              <a:defRPr/>
            </a:lvl4pPr>
            <a:lvl5pPr marL="1605261" indent="0" algn="ctr">
              <a:buNone/>
              <a:defRPr/>
            </a:lvl5pPr>
            <a:lvl6pPr marL="2006576" indent="0" algn="ctr">
              <a:buNone/>
              <a:defRPr/>
            </a:lvl6pPr>
            <a:lvl7pPr marL="2407891" indent="0" algn="ctr">
              <a:buNone/>
              <a:defRPr/>
            </a:lvl7pPr>
            <a:lvl8pPr marL="2809206" indent="0" algn="ctr">
              <a:buNone/>
              <a:defRPr/>
            </a:lvl8pPr>
            <a:lvl9pPr marL="3210521"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124AB09-7226-4B08-A81B-9BE0A8701E77}" type="slidenum">
              <a:rPr lang="fr-FR"/>
              <a:pPr>
                <a:defRPr/>
              </a:pPr>
              <a:t>‹N°›</a:t>
            </a:fld>
            <a:endParaRPr lang="fr-FR"/>
          </a:p>
        </p:txBody>
      </p:sp>
    </p:spTree>
    <p:extLst>
      <p:ext uri="{BB962C8B-B14F-4D97-AF65-F5344CB8AC3E}">
        <p14:creationId xmlns:p14="http://schemas.microsoft.com/office/powerpoint/2010/main" val="2879410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E8AF2A2D-B725-4EC5-BC37-1BD2BB73FEBE}" type="slidenum">
              <a:rPr lang="fr-FR"/>
              <a:pPr>
                <a:defRPr/>
              </a:pPr>
              <a:t>‹N°›</a:t>
            </a:fld>
            <a:endParaRPr lang="fr-FR"/>
          </a:p>
        </p:txBody>
      </p:sp>
    </p:spTree>
    <p:extLst>
      <p:ext uri="{BB962C8B-B14F-4D97-AF65-F5344CB8AC3E}">
        <p14:creationId xmlns:p14="http://schemas.microsoft.com/office/powerpoint/2010/main" val="1125120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4" y="4406902"/>
            <a:ext cx="7772402" cy="1362076"/>
          </a:xfrm>
        </p:spPr>
        <p:txBody>
          <a:bodyPr anchor="t"/>
          <a:lstStyle>
            <a:lvl1pPr algn="l">
              <a:defRPr sz="3500" b="1" cap="all"/>
            </a:lvl1pPr>
          </a:lstStyle>
          <a:p>
            <a:r>
              <a:rPr lang="fr-FR"/>
              <a:t>Cliquez pour modifier le style du titre</a:t>
            </a:r>
          </a:p>
        </p:txBody>
      </p:sp>
      <p:sp>
        <p:nvSpPr>
          <p:cNvPr id="3" name="Espace réservé du texte 2"/>
          <p:cNvSpPr>
            <a:spLocks noGrp="1"/>
          </p:cNvSpPr>
          <p:nvPr>
            <p:ph type="body" idx="1"/>
          </p:nvPr>
        </p:nvSpPr>
        <p:spPr>
          <a:xfrm>
            <a:off x="722314" y="2906720"/>
            <a:ext cx="7772402" cy="1500187"/>
          </a:xfrm>
        </p:spPr>
        <p:txBody>
          <a:bodyPr anchor="b"/>
          <a:lstStyle>
            <a:lvl1pPr marL="0" indent="0">
              <a:buNone/>
              <a:defRPr sz="1800"/>
            </a:lvl1pPr>
            <a:lvl2pPr marL="401315" indent="0">
              <a:buNone/>
              <a:defRPr sz="1600"/>
            </a:lvl2pPr>
            <a:lvl3pPr marL="802630" indent="0">
              <a:buNone/>
              <a:defRPr sz="1300"/>
            </a:lvl3pPr>
            <a:lvl4pPr marL="1203946" indent="0">
              <a:buNone/>
              <a:defRPr sz="1200"/>
            </a:lvl4pPr>
            <a:lvl5pPr marL="1605261" indent="0">
              <a:buNone/>
              <a:defRPr sz="1200"/>
            </a:lvl5pPr>
            <a:lvl6pPr marL="2006576" indent="0">
              <a:buNone/>
              <a:defRPr sz="1200"/>
            </a:lvl6pPr>
            <a:lvl7pPr marL="2407891" indent="0">
              <a:buNone/>
              <a:defRPr sz="1200"/>
            </a:lvl7pPr>
            <a:lvl8pPr marL="2809206" indent="0">
              <a:buNone/>
              <a:defRPr sz="1200"/>
            </a:lvl8pPr>
            <a:lvl9pPr marL="3210521" indent="0">
              <a:buNone/>
              <a:defRPr sz="12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769E296-2B68-4DE0-9A66-88AB1F1F3AA5}" type="slidenum">
              <a:rPr lang="fr-FR"/>
              <a:pPr>
                <a:defRPr/>
              </a:pPr>
              <a:t>‹N°›</a:t>
            </a:fld>
            <a:endParaRPr lang="fr-FR"/>
          </a:p>
        </p:txBody>
      </p:sp>
    </p:spTree>
    <p:extLst>
      <p:ext uri="{BB962C8B-B14F-4D97-AF65-F5344CB8AC3E}">
        <p14:creationId xmlns:p14="http://schemas.microsoft.com/office/powerpoint/2010/main" val="522598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2"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3"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AFFB7ACD-613E-4709-9ED5-48C850D8DFA0}" type="slidenum">
              <a:rPr lang="fr-FR"/>
              <a:pPr>
                <a:defRPr/>
              </a:pPr>
              <a:t>‹N°›</a:t>
            </a:fld>
            <a:endParaRPr lang="fr-FR"/>
          </a:p>
        </p:txBody>
      </p:sp>
    </p:spTree>
    <p:extLst>
      <p:ext uri="{BB962C8B-B14F-4D97-AF65-F5344CB8AC3E}">
        <p14:creationId xmlns:p14="http://schemas.microsoft.com/office/powerpoint/2010/main" val="2883679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6"/>
            <a:ext cx="4040188" cy="639765"/>
          </a:xfrm>
        </p:spPr>
        <p:txBody>
          <a:bodyPr anchor="b"/>
          <a:lstStyle>
            <a:lvl1pPr marL="0" indent="0">
              <a:buNone/>
              <a:defRPr sz="2100" b="1"/>
            </a:lvl1pPr>
            <a:lvl2pPr marL="401315" indent="0">
              <a:buNone/>
              <a:defRPr sz="1800" b="1"/>
            </a:lvl2pPr>
            <a:lvl3pPr marL="802630" indent="0">
              <a:buNone/>
              <a:defRPr sz="1600" b="1"/>
            </a:lvl3pPr>
            <a:lvl4pPr marL="1203946" indent="0">
              <a:buNone/>
              <a:defRPr sz="1300" b="1"/>
            </a:lvl4pPr>
            <a:lvl5pPr marL="1605261" indent="0">
              <a:buNone/>
              <a:defRPr sz="1300" b="1"/>
            </a:lvl5pPr>
            <a:lvl6pPr marL="2006576" indent="0">
              <a:buNone/>
              <a:defRPr sz="1300" b="1"/>
            </a:lvl6pPr>
            <a:lvl7pPr marL="2407891" indent="0">
              <a:buNone/>
              <a:defRPr sz="1300" b="1"/>
            </a:lvl7pPr>
            <a:lvl8pPr marL="2809206" indent="0">
              <a:buNone/>
              <a:defRPr sz="1300" b="1"/>
            </a:lvl8pPr>
            <a:lvl9pPr marL="3210521" indent="0">
              <a:buNone/>
              <a:defRPr sz="13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0" y="1535116"/>
            <a:ext cx="4041774" cy="639765"/>
          </a:xfrm>
        </p:spPr>
        <p:txBody>
          <a:bodyPr anchor="b"/>
          <a:lstStyle>
            <a:lvl1pPr marL="0" indent="0">
              <a:buNone/>
              <a:defRPr sz="2100" b="1"/>
            </a:lvl1pPr>
            <a:lvl2pPr marL="401315" indent="0">
              <a:buNone/>
              <a:defRPr sz="1800" b="1"/>
            </a:lvl2pPr>
            <a:lvl3pPr marL="802630" indent="0">
              <a:buNone/>
              <a:defRPr sz="1600" b="1"/>
            </a:lvl3pPr>
            <a:lvl4pPr marL="1203946" indent="0">
              <a:buNone/>
              <a:defRPr sz="1300" b="1"/>
            </a:lvl4pPr>
            <a:lvl5pPr marL="1605261" indent="0">
              <a:buNone/>
              <a:defRPr sz="1300" b="1"/>
            </a:lvl5pPr>
            <a:lvl6pPr marL="2006576" indent="0">
              <a:buNone/>
              <a:defRPr sz="1300" b="1"/>
            </a:lvl6pPr>
            <a:lvl7pPr marL="2407891" indent="0">
              <a:buNone/>
              <a:defRPr sz="1300" b="1"/>
            </a:lvl7pPr>
            <a:lvl8pPr marL="2809206" indent="0">
              <a:buNone/>
              <a:defRPr sz="1300" b="1"/>
            </a:lvl8pPr>
            <a:lvl9pPr marL="3210521" indent="0">
              <a:buNone/>
              <a:defRPr sz="13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0" y="2174875"/>
            <a:ext cx="4041774"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8"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53711D1-F142-4CB5-9918-2CCD3C0AE7A1}" type="slidenum">
              <a:rPr lang="fr-FR"/>
              <a:pPr>
                <a:defRPr/>
              </a:pPr>
              <a:t>‹N°›</a:t>
            </a:fld>
            <a:endParaRPr lang="fr-FR"/>
          </a:p>
        </p:txBody>
      </p:sp>
    </p:spTree>
    <p:extLst>
      <p:ext uri="{BB962C8B-B14F-4D97-AF65-F5344CB8AC3E}">
        <p14:creationId xmlns:p14="http://schemas.microsoft.com/office/powerpoint/2010/main" val="3084190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4"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832DFED-D664-4A2B-984D-84D7A90694BD}" type="slidenum">
              <a:rPr lang="fr-FR"/>
              <a:pPr>
                <a:defRPr/>
              </a:pPr>
              <a:t>‹N°›</a:t>
            </a:fld>
            <a:endParaRPr lang="fr-FR"/>
          </a:p>
        </p:txBody>
      </p:sp>
    </p:spTree>
    <p:extLst>
      <p:ext uri="{BB962C8B-B14F-4D97-AF65-F5344CB8AC3E}">
        <p14:creationId xmlns:p14="http://schemas.microsoft.com/office/powerpoint/2010/main" val="1381919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4113189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3"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C1F1AA8-BA36-4990-AE89-0552D337AF57}" type="slidenum">
              <a:rPr lang="fr-FR"/>
              <a:pPr>
                <a:defRPr/>
              </a:pPr>
              <a:t>‹N°›</a:t>
            </a:fld>
            <a:endParaRPr lang="fr-FR"/>
          </a:p>
        </p:txBody>
      </p:sp>
    </p:spTree>
    <p:extLst>
      <p:ext uri="{BB962C8B-B14F-4D97-AF65-F5344CB8AC3E}">
        <p14:creationId xmlns:p14="http://schemas.microsoft.com/office/powerpoint/2010/main" val="869878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3"/>
            <a:ext cx="3008313" cy="1162050"/>
          </a:xfrm>
        </p:spPr>
        <p:txBody>
          <a:bodyPr anchor="b"/>
          <a:lstStyle>
            <a:lvl1pPr algn="l">
              <a:defRPr sz="1800" b="1"/>
            </a:lvl1pPr>
          </a:lstStyle>
          <a:p>
            <a:r>
              <a:rPr lang="fr-FR"/>
              <a:t>Cliquez pour modifier le style du titre</a:t>
            </a:r>
          </a:p>
        </p:txBody>
      </p:sp>
      <p:sp>
        <p:nvSpPr>
          <p:cNvPr id="3" name="Espace réservé du contenu 2"/>
          <p:cNvSpPr>
            <a:spLocks noGrp="1"/>
          </p:cNvSpPr>
          <p:nvPr>
            <p:ph idx="1"/>
          </p:nvPr>
        </p:nvSpPr>
        <p:spPr>
          <a:xfrm>
            <a:off x="3575053" y="273057"/>
            <a:ext cx="5111749" cy="5853113"/>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435107"/>
            <a:ext cx="3008313" cy="4691063"/>
          </a:xfrm>
        </p:spPr>
        <p:txBody>
          <a:bodyPr/>
          <a:lstStyle>
            <a:lvl1pPr marL="0" indent="0">
              <a:buNone/>
              <a:defRPr sz="1200"/>
            </a:lvl1pPr>
            <a:lvl2pPr marL="401315" indent="0">
              <a:buNone/>
              <a:defRPr sz="1200"/>
            </a:lvl2pPr>
            <a:lvl3pPr marL="802630" indent="0">
              <a:buNone/>
              <a:defRPr sz="1000"/>
            </a:lvl3pPr>
            <a:lvl4pPr marL="1203946" indent="0">
              <a:buNone/>
              <a:defRPr sz="800"/>
            </a:lvl4pPr>
            <a:lvl5pPr marL="1605261" indent="0">
              <a:buNone/>
              <a:defRPr sz="800"/>
            </a:lvl5pPr>
            <a:lvl6pPr marL="2006576" indent="0">
              <a:buNone/>
              <a:defRPr sz="800"/>
            </a:lvl6pPr>
            <a:lvl7pPr marL="2407891" indent="0">
              <a:buNone/>
              <a:defRPr sz="800"/>
            </a:lvl7pPr>
            <a:lvl8pPr marL="2809206" indent="0">
              <a:buNone/>
              <a:defRPr sz="800"/>
            </a:lvl8pPr>
            <a:lvl9pPr marL="3210521"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2478A8CE-3C67-4FE0-9E1A-A2D14B77CCB8}" type="slidenum">
              <a:rPr lang="fr-FR"/>
              <a:pPr>
                <a:defRPr/>
              </a:pPr>
              <a:t>‹N°›</a:t>
            </a:fld>
            <a:endParaRPr lang="fr-FR"/>
          </a:p>
        </p:txBody>
      </p:sp>
    </p:spTree>
    <p:extLst>
      <p:ext uri="{BB962C8B-B14F-4D97-AF65-F5344CB8AC3E}">
        <p14:creationId xmlns:p14="http://schemas.microsoft.com/office/powerpoint/2010/main" val="27491485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90" y="4800605"/>
            <a:ext cx="5486400" cy="566737"/>
          </a:xfrm>
        </p:spPr>
        <p:txBody>
          <a:bodyPr anchor="b"/>
          <a:lstStyle>
            <a:lvl1pPr algn="l">
              <a:defRPr sz="1800" b="1"/>
            </a:lvl1pPr>
          </a:lstStyle>
          <a:p>
            <a:r>
              <a:rPr lang="fr-FR"/>
              <a:t>Cliquez pour modifier le style du titre</a:t>
            </a:r>
          </a:p>
        </p:txBody>
      </p:sp>
      <p:sp>
        <p:nvSpPr>
          <p:cNvPr id="3" name="Espace réservé pour une image  2"/>
          <p:cNvSpPr>
            <a:spLocks noGrp="1"/>
          </p:cNvSpPr>
          <p:nvPr>
            <p:ph type="pic" idx="1"/>
          </p:nvPr>
        </p:nvSpPr>
        <p:spPr>
          <a:xfrm>
            <a:off x="1792290" y="612774"/>
            <a:ext cx="5486400" cy="4114800"/>
          </a:xfrm>
        </p:spPr>
        <p:txBody>
          <a:bodyPr/>
          <a:lstStyle>
            <a:lvl1pPr marL="0" indent="0">
              <a:buNone/>
              <a:defRPr sz="2800"/>
            </a:lvl1pPr>
            <a:lvl2pPr marL="401315" indent="0">
              <a:buNone/>
              <a:defRPr sz="2500"/>
            </a:lvl2pPr>
            <a:lvl3pPr marL="802630" indent="0">
              <a:buNone/>
              <a:defRPr sz="2100"/>
            </a:lvl3pPr>
            <a:lvl4pPr marL="1203946" indent="0">
              <a:buNone/>
              <a:defRPr sz="1800"/>
            </a:lvl4pPr>
            <a:lvl5pPr marL="1605261" indent="0">
              <a:buNone/>
              <a:defRPr sz="1800"/>
            </a:lvl5pPr>
            <a:lvl6pPr marL="2006576" indent="0">
              <a:buNone/>
              <a:defRPr sz="1800"/>
            </a:lvl6pPr>
            <a:lvl7pPr marL="2407891" indent="0">
              <a:buNone/>
              <a:defRPr sz="1800"/>
            </a:lvl7pPr>
            <a:lvl8pPr marL="2809206" indent="0">
              <a:buNone/>
              <a:defRPr sz="1800"/>
            </a:lvl8pPr>
            <a:lvl9pPr marL="3210521" indent="0">
              <a:buNone/>
              <a:defRPr sz="1800"/>
            </a:lvl9pPr>
          </a:lstStyle>
          <a:p>
            <a:pPr lvl="0"/>
            <a:endParaRPr lang="fr-FR" noProof="0"/>
          </a:p>
        </p:txBody>
      </p:sp>
      <p:sp>
        <p:nvSpPr>
          <p:cNvPr id="4" name="Espace réservé du texte 3"/>
          <p:cNvSpPr>
            <a:spLocks noGrp="1"/>
          </p:cNvSpPr>
          <p:nvPr>
            <p:ph type="body" sz="half" idx="2"/>
          </p:nvPr>
        </p:nvSpPr>
        <p:spPr>
          <a:xfrm>
            <a:off x="1792290" y="5367341"/>
            <a:ext cx="5486400" cy="804863"/>
          </a:xfrm>
        </p:spPr>
        <p:txBody>
          <a:bodyPr/>
          <a:lstStyle>
            <a:lvl1pPr marL="0" indent="0">
              <a:buNone/>
              <a:defRPr sz="1200"/>
            </a:lvl1pPr>
            <a:lvl2pPr marL="401315" indent="0">
              <a:buNone/>
              <a:defRPr sz="1200"/>
            </a:lvl2pPr>
            <a:lvl3pPr marL="802630" indent="0">
              <a:buNone/>
              <a:defRPr sz="1000"/>
            </a:lvl3pPr>
            <a:lvl4pPr marL="1203946" indent="0">
              <a:buNone/>
              <a:defRPr sz="800"/>
            </a:lvl4pPr>
            <a:lvl5pPr marL="1605261" indent="0">
              <a:buNone/>
              <a:defRPr sz="800"/>
            </a:lvl5pPr>
            <a:lvl6pPr marL="2006576" indent="0">
              <a:buNone/>
              <a:defRPr sz="800"/>
            </a:lvl6pPr>
            <a:lvl7pPr marL="2407891" indent="0">
              <a:buNone/>
              <a:defRPr sz="800"/>
            </a:lvl7pPr>
            <a:lvl8pPr marL="2809206" indent="0">
              <a:buNone/>
              <a:defRPr sz="800"/>
            </a:lvl8pPr>
            <a:lvl9pPr marL="3210521"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F2F53352-926C-479C-9F55-71C10BFEAB52}" type="slidenum">
              <a:rPr lang="fr-FR"/>
              <a:pPr>
                <a:defRPr/>
              </a:pPr>
              <a:t>‹N°›</a:t>
            </a:fld>
            <a:endParaRPr lang="fr-FR"/>
          </a:p>
        </p:txBody>
      </p:sp>
    </p:spTree>
    <p:extLst>
      <p:ext uri="{BB962C8B-B14F-4D97-AF65-F5344CB8AC3E}">
        <p14:creationId xmlns:p14="http://schemas.microsoft.com/office/powerpoint/2010/main" val="5057240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CE9BDFDF-2900-45D5-BB7B-60D4E57F7B74}" type="slidenum">
              <a:rPr lang="fr-FR"/>
              <a:pPr>
                <a:defRPr/>
              </a:pPr>
              <a:t>‹N°›</a:t>
            </a:fld>
            <a:endParaRPr lang="fr-FR"/>
          </a:p>
        </p:txBody>
      </p:sp>
    </p:spTree>
    <p:extLst>
      <p:ext uri="{BB962C8B-B14F-4D97-AF65-F5344CB8AC3E}">
        <p14:creationId xmlns:p14="http://schemas.microsoft.com/office/powerpoint/2010/main" val="10504987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47"/>
            <a:ext cx="2057400" cy="585152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3" y="274647"/>
            <a:ext cx="6019798" cy="585152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B4193A9F-FA51-4518-BD44-D13CAECEC8FD}" type="slidenum">
              <a:rPr lang="fr-FR"/>
              <a:pPr>
                <a:defRPr/>
              </a:pPr>
              <a:t>‹N°›</a:t>
            </a:fld>
            <a:endParaRPr lang="fr-FR"/>
          </a:p>
        </p:txBody>
      </p:sp>
    </p:spTree>
    <p:extLst>
      <p:ext uri="{BB962C8B-B14F-4D97-AF65-F5344CB8AC3E}">
        <p14:creationId xmlns:p14="http://schemas.microsoft.com/office/powerpoint/2010/main" val="85609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a:solidFill>
                <a:prstClr val="white"/>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
        <p:nvSpPr>
          <p:cNvPr id="8" name="Rectangle 7"/>
          <p:cNvSpPr/>
          <p:nvPr userDrawn="1"/>
        </p:nvSpPr>
        <p:spPr>
          <a:xfrm>
            <a:off x="8711" y="5976664"/>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9" name="Espace réservé du pied de page 4"/>
          <p:cNvSpPr txBox="1">
            <a:spLocks/>
          </p:cNvSpPr>
          <p:nvPr userDrawn="1"/>
        </p:nvSpPr>
        <p:spPr>
          <a:xfrm>
            <a:off x="3132911" y="6383734"/>
            <a:ext cx="28956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fr-FR" sz="2400" b="1">
              <a:solidFill>
                <a:prstClr val="white"/>
              </a:solidFill>
              <a:latin typeface="ZapfHumnst BT" panose="020B0502050508020304" pitchFamily="34" charset="0"/>
            </a:endParaRPr>
          </a:p>
          <a:p>
            <a:endParaRPr lang="fr-FR" dirty="0">
              <a:solidFill>
                <a:prstClr val="black">
                  <a:tint val="75000"/>
                </a:prstClr>
              </a:solidFill>
            </a:endParaRPr>
          </a:p>
        </p:txBody>
      </p:sp>
    </p:spTree>
    <p:extLst>
      <p:ext uri="{BB962C8B-B14F-4D97-AF65-F5344CB8AC3E}">
        <p14:creationId xmlns:p14="http://schemas.microsoft.com/office/powerpoint/2010/main" val="3035884795"/>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dirty="0">
              <a:solidFill>
                <a:prstClr val="white"/>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Tree>
    <p:extLst>
      <p:ext uri="{BB962C8B-B14F-4D97-AF65-F5344CB8AC3E}">
        <p14:creationId xmlns:p14="http://schemas.microsoft.com/office/powerpoint/2010/main" val="2862290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a:solidFill>
                <a:prstClr val="white"/>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
        <p:nvSpPr>
          <p:cNvPr id="8" name="Rectangle 7"/>
          <p:cNvSpPr/>
          <p:nvPr userDrawn="1"/>
        </p:nvSpPr>
        <p:spPr>
          <a:xfrm>
            <a:off x="8711" y="5976664"/>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9" name="Espace réservé du pied de page 4"/>
          <p:cNvSpPr txBox="1">
            <a:spLocks/>
          </p:cNvSpPr>
          <p:nvPr userDrawn="1"/>
        </p:nvSpPr>
        <p:spPr>
          <a:xfrm>
            <a:off x="3132911" y="6383734"/>
            <a:ext cx="28956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fr-FR" sz="2400" b="1">
              <a:solidFill>
                <a:prstClr val="white"/>
              </a:solidFill>
              <a:latin typeface="ZapfHumnst BT" panose="020B0502050508020304" pitchFamily="34" charset="0"/>
            </a:endParaRPr>
          </a:p>
          <a:p>
            <a:endParaRPr lang="fr-FR" dirty="0">
              <a:solidFill>
                <a:prstClr val="black">
                  <a:tint val="75000"/>
                </a:prstClr>
              </a:solidFill>
            </a:endParaRPr>
          </a:p>
        </p:txBody>
      </p:sp>
    </p:spTree>
    <p:extLst>
      <p:ext uri="{BB962C8B-B14F-4D97-AF65-F5344CB8AC3E}">
        <p14:creationId xmlns:p14="http://schemas.microsoft.com/office/powerpoint/2010/main" val="3035884795"/>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FD8431D-07BE-4E16-A5A2-6326C415A922}" type="datetimeFigureOut">
              <a:rPr lang="fr-FR" smtClean="0">
                <a:solidFill>
                  <a:prstClr val="white"/>
                </a:solidFill>
              </a:rPr>
              <a:pPr/>
              <a:t>01/07/2022</a:t>
            </a:fld>
            <a:endParaRPr lang="fr-FR" dirty="0">
              <a:solidFill>
                <a:prstClr val="white"/>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lgn="r" fontAlgn="base">
              <a:spcBef>
                <a:spcPct val="0"/>
              </a:spcBef>
              <a:spcAft>
                <a:spcPct val="0"/>
              </a:spcAft>
            </a:pPr>
            <a:fld id="{BB2C5C50-5242-4F46-8B0F-CF6308E1DE0F}" type="slidenum">
              <a:rPr lang="fr-FR" smtClean="0">
                <a:solidFill>
                  <a:prstClr val="black"/>
                </a:solidFill>
                <a:latin typeface="Arial" charset="0"/>
              </a:rPr>
              <a:pPr algn="r" fontAlgn="base">
                <a:spcBef>
                  <a:spcPct val="0"/>
                </a:spcBef>
                <a:spcAft>
                  <a:spcPct val="0"/>
                </a:spcAft>
              </a:pPr>
              <a:t>‹N°›</a:t>
            </a:fld>
            <a:endParaRPr lang="fr-FR">
              <a:solidFill>
                <a:prstClr val="black"/>
              </a:solidFill>
              <a:latin typeface="Arial" charset="0"/>
            </a:endParaRPr>
          </a:p>
        </p:txBody>
      </p:sp>
    </p:spTree>
    <p:extLst>
      <p:ext uri="{BB962C8B-B14F-4D97-AF65-F5344CB8AC3E}">
        <p14:creationId xmlns:p14="http://schemas.microsoft.com/office/powerpoint/2010/main" val="2862290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2" y="2130431"/>
            <a:ext cx="7772402" cy="1470022"/>
          </a:xfrm>
        </p:spPr>
        <p:txBody>
          <a:bodyPr/>
          <a:lstStyle/>
          <a:p>
            <a:r>
              <a:rPr lang="fr-FR"/>
              <a:t>Cliquez pour modifier le style du titre</a:t>
            </a:r>
          </a:p>
        </p:txBody>
      </p:sp>
      <p:sp>
        <p:nvSpPr>
          <p:cNvPr id="3" name="Sous-titre 2"/>
          <p:cNvSpPr>
            <a:spLocks noGrp="1"/>
          </p:cNvSpPr>
          <p:nvPr>
            <p:ph type="subTitle" idx="1"/>
          </p:nvPr>
        </p:nvSpPr>
        <p:spPr>
          <a:xfrm>
            <a:off x="1371602" y="3886200"/>
            <a:ext cx="6400801" cy="1752600"/>
          </a:xfrm>
        </p:spPr>
        <p:txBody>
          <a:bodyPr/>
          <a:lstStyle>
            <a:lvl1pPr marL="0" indent="0" algn="ctr">
              <a:buNone/>
              <a:defRPr/>
            </a:lvl1pPr>
            <a:lvl2pPr marL="401315" indent="0" algn="ctr">
              <a:buNone/>
              <a:defRPr/>
            </a:lvl2pPr>
            <a:lvl3pPr marL="802630" indent="0" algn="ctr">
              <a:buNone/>
              <a:defRPr/>
            </a:lvl3pPr>
            <a:lvl4pPr marL="1203946" indent="0" algn="ctr">
              <a:buNone/>
              <a:defRPr/>
            </a:lvl4pPr>
            <a:lvl5pPr marL="1605261" indent="0" algn="ctr">
              <a:buNone/>
              <a:defRPr/>
            </a:lvl5pPr>
            <a:lvl6pPr marL="2006576" indent="0" algn="ctr">
              <a:buNone/>
              <a:defRPr/>
            </a:lvl6pPr>
            <a:lvl7pPr marL="2407891" indent="0" algn="ctr">
              <a:buNone/>
              <a:defRPr/>
            </a:lvl7pPr>
            <a:lvl8pPr marL="2809206" indent="0" algn="ctr">
              <a:buNone/>
              <a:defRPr/>
            </a:lvl8pPr>
            <a:lvl9pPr marL="3210521"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C549290D-F943-4592-B922-2B8B116777AE}" type="slidenum">
              <a:rPr lang="fr-FR"/>
              <a:pPr>
                <a:defRPr/>
              </a:pPr>
              <a:t>‹N°›</a:t>
            </a:fld>
            <a:endParaRPr lang="fr-FR"/>
          </a:p>
        </p:txBody>
      </p:sp>
    </p:spTree>
    <p:extLst>
      <p:ext uri="{BB962C8B-B14F-4D97-AF65-F5344CB8AC3E}">
        <p14:creationId xmlns:p14="http://schemas.microsoft.com/office/powerpoint/2010/main" val="425474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765995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FB2B8007-E565-47C6-ACDE-D898DE1A6A74}" type="slidenum">
              <a:rPr lang="fr-FR"/>
              <a:pPr>
                <a:defRPr/>
              </a:pPr>
              <a:t>‹N°›</a:t>
            </a:fld>
            <a:endParaRPr lang="fr-FR"/>
          </a:p>
        </p:txBody>
      </p:sp>
    </p:spTree>
    <p:extLst>
      <p:ext uri="{BB962C8B-B14F-4D97-AF65-F5344CB8AC3E}">
        <p14:creationId xmlns:p14="http://schemas.microsoft.com/office/powerpoint/2010/main" val="1221864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4" y="4406902"/>
            <a:ext cx="7772402" cy="1362076"/>
          </a:xfrm>
        </p:spPr>
        <p:txBody>
          <a:bodyPr anchor="t"/>
          <a:lstStyle>
            <a:lvl1pPr algn="l">
              <a:defRPr sz="3500" b="1" cap="all"/>
            </a:lvl1pPr>
          </a:lstStyle>
          <a:p>
            <a:r>
              <a:rPr lang="fr-FR"/>
              <a:t>Cliquez pour modifier le style du titre</a:t>
            </a:r>
          </a:p>
        </p:txBody>
      </p:sp>
      <p:sp>
        <p:nvSpPr>
          <p:cNvPr id="3" name="Espace réservé du texte 2"/>
          <p:cNvSpPr>
            <a:spLocks noGrp="1"/>
          </p:cNvSpPr>
          <p:nvPr>
            <p:ph type="body" idx="1"/>
          </p:nvPr>
        </p:nvSpPr>
        <p:spPr>
          <a:xfrm>
            <a:off x="722314" y="2906720"/>
            <a:ext cx="7772402" cy="1500187"/>
          </a:xfrm>
        </p:spPr>
        <p:txBody>
          <a:bodyPr anchor="b"/>
          <a:lstStyle>
            <a:lvl1pPr marL="0" indent="0">
              <a:buNone/>
              <a:defRPr sz="1800"/>
            </a:lvl1pPr>
            <a:lvl2pPr marL="401315" indent="0">
              <a:buNone/>
              <a:defRPr sz="1600"/>
            </a:lvl2pPr>
            <a:lvl3pPr marL="802630" indent="0">
              <a:buNone/>
              <a:defRPr sz="1300"/>
            </a:lvl3pPr>
            <a:lvl4pPr marL="1203946" indent="0">
              <a:buNone/>
              <a:defRPr sz="1200"/>
            </a:lvl4pPr>
            <a:lvl5pPr marL="1605261" indent="0">
              <a:buNone/>
              <a:defRPr sz="1200"/>
            </a:lvl5pPr>
            <a:lvl6pPr marL="2006576" indent="0">
              <a:buNone/>
              <a:defRPr sz="1200"/>
            </a:lvl6pPr>
            <a:lvl7pPr marL="2407891" indent="0">
              <a:buNone/>
              <a:defRPr sz="1200"/>
            </a:lvl7pPr>
            <a:lvl8pPr marL="2809206" indent="0">
              <a:buNone/>
              <a:defRPr sz="1200"/>
            </a:lvl8pPr>
            <a:lvl9pPr marL="3210521" indent="0">
              <a:buNone/>
              <a:defRPr sz="12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061171B4-B0D3-4704-9C04-CD557AE1CC4B}" type="slidenum">
              <a:rPr lang="fr-FR"/>
              <a:pPr>
                <a:defRPr/>
              </a:pPr>
              <a:t>‹N°›</a:t>
            </a:fld>
            <a:endParaRPr lang="fr-FR"/>
          </a:p>
        </p:txBody>
      </p:sp>
    </p:spTree>
    <p:extLst>
      <p:ext uri="{BB962C8B-B14F-4D97-AF65-F5344CB8AC3E}">
        <p14:creationId xmlns:p14="http://schemas.microsoft.com/office/powerpoint/2010/main" val="41930564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2"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3" y="1600201"/>
            <a:ext cx="4038601" cy="452596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541647A6-E1BF-4287-A1FE-4D89CCB5CC85}" type="slidenum">
              <a:rPr lang="fr-FR"/>
              <a:pPr>
                <a:defRPr/>
              </a:pPr>
              <a:t>‹N°›</a:t>
            </a:fld>
            <a:endParaRPr lang="fr-FR"/>
          </a:p>
        </p:txBody>
      </p:sp>
    </p:spTree>
    <p:extLst>
      <p:ext uri="{BB962C8B-B14F-4D97-AF65-F5344CB8AC3E}">
        <p14:creationId xmlns:p14="http://schemas.microsoft.com/office/powerpoint/2010/main" val="1051473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6"/>
            <a:ext cx="4040188" cy="639765"/>
          </a:xfrm>
        </p:spPr>
        <p:txBody>
          <a:bodyPr anchor="b"/>
          <a:lstStyle>
            <a:lvl1pPr marL="0" indent="0">
              <a:buNone/>
              <a:defRPr sz="2100" b="1"/>
            </a:lvl1pPr>
            <a:lvl2pPr marL="401315" indent="0">
              <a:buNone/>
              <a:defRPr sz="1800" b="1"/>
            </a:lvl2pPr>
            <a:lvl3pPr marL="802630" indent="0">
              <a:buNone/>
              <a:defRPr sz="1600" b="1"/>
            </a:lvl3pPr>
            <a:lvl4pPr marL="1203946" indent="0">
              <a:buNone/>
              <a:defRPr sz="1300" b="1"/>
            </a:lvl4pPr>
            <a:lvl5pPr marL="1605261" indent="0">
              <a:buNone/>
              <a:defRPr sz="1300" b="1"/>
            </a:lvl5pPr>
            <a:lvl6pPr marL="2006576" indent="0">
              <a:buNone/>
              <a:defRPr sz="1300" b="1"/>
            </a:lvl6pPr>
            <a:lvl7pPr marL="2407891" indent="0">
              <a:buNone/>
              <a:defRPr sz="1300" b="1"/>
            </a:lvl7pPr>
            <a:lvl8pPr marL="2809206" indent="0">
              <a:buNone/>
              <a:defRPr sz="1300" b="1"/>
            </a:lvl8pPr>
            <a:lvl9pPr marL="3210521" indent="0">
              <a:buNone/>
              <a:defRPr sz="13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0" y="1535116"/>
            <a:ext cx="4041774" cy="639765"/>
          </a:xfrm>
        </p:spPr>
        <p:txBody>
          <a:bodyPr anchor="b"/>
          <a:lstStyle>
            <a:lvl1pPr marL="0" indent="0">
              <a:buNone/>
              <a:defRPr sz="2100" b="1"/>
            </a:lvl1pPr>
            <a:lvl2pPr marL="401315" indent="0">
              <a:buNone/>
              <a:defRPr sz="1800" b="1"/>
            </a:lvl2pPr>
            <a:lvl3pPr marL="802630" indent="0">
              <a:buNone/>
              <a:defRPr sz="1600" b="1"/>
            </a:lvl3pPr>
            <a:lvl4pPr marL="1203946" indent="0">
              <a:buNone/>
              <a:defRPr sz="1300" b="1"/>
            </a:lvl4pPr>
            <a:lvl5pPr marL="1605261" indent="0">
              <a:buNone/>
              <a:defRPr sz="1300" b="1"/>
            </a:lvl5pPr>
            <a:lvl6pPr marL="2006576" indent="0">
              <a:buNone/>
              <a:defRPr sz="1300" b="1"/>
            </a:lvl6pPr>
            <a:lvl7pPr marL="2407891" indent="0">
              <a:buNone/>
              <a:defRPr sz="1300" b="1"/>
            </a:lvl7pPr>
            <a:lvl8pPr marL="2809206" indent="0">
              <a:buNone/>
              <a:defRPr sz="1300" b="1"/>
            </a:lvl8pPr>
            <a:lvl9pPr marL="3210521" indent="0">
              <a:buNone/>
              <a:defRPr sz="13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0" y="2174875"/>
            <a:ext cx="4041774" cy="3951284"/>
          </a:xfrm>
        </p:spPr>
        <p:txBody>
          <a:bodyPr/>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8"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11403B53-823F-44A0-8ADC-4DD3B4D1510B}" type="slidenum">
              <a:rPr lang="fr-FR"/>
              <a:pPr>
                <a:defRPr/>
              </a:pPr>
              <a:t>‹N°›</a:t>
            </a:fld>
            <a:endParaRPr lang="fr-FR"/>
          </a:p>
        </p:txBody>
      </p:sp>
    </p:spTree>
    <p:extLst>
      <p:ext uri="{BB962C8B-B14F-4D97-AF65-F5344CB8AC3E}">
        <p14:creationId xmlns:p14="http://schemas.microsoft.com/office/powerpoint/2010/main" val="1578837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4"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C92F66A2-0059-466E-97F2-2DB71FDAF433}" type="slidenum">
              <a:rPr lang="fr-FR"/>
              <a:pPr>
                <a:defRPr/>
              </a:pPr>
              <a:t>‹N°›</a:t>
            </a:fld>
            <a:endParaRPr lang="fr-FR"/>
          </a:p>
        </p:txBody>
      </p:sp>
    </p:spTree>
    <p:extLst>
      <p:ext uri="{BB962C8B-B14F-4D97-AF65-F5344CB8AC3E}">
        <p14:creationId xmlns:p14="http://schemas.microsoft.com/office/powerpoint/2010/main" val="10686576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3"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0310E92D-896C-4E90-A504-4CC769602F71}" type="slidenum">
              <a:rPr lang="fr-FR"/>
              <a:pPr>
                <a:defRPr/>
              </a:pPr>
              <a:t>‹N°›</a:t>
            </a:fld>
            <a:endParaRPr lang="fr-FR"/>
          </a:p>
        </p:txBody>
      </p:sp>
    </p:spTree>
    <p:extLst>
      <p:ext uri="{BB962C8B-B14F-4D97-AF65-F5344CB8AC3E}">
        <p14:creationId xmlns:p14="http://schemas.microsoft.com/office/powerpoint/2010/main" val="5781294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73053"/>
            <a:ext cx="3008313" cy="1162050"/>
          </a:xfrm>
        </p:spPr>
        <p:txBody>
          <a:bodyPr anchor="b"/>
          <a:lstStyle>
            <a:lvl1pPr algn="l">
              <a:defRPr sz="1800" b="1"/>
            </a:lvl1pPr>
          </a:lstStyle>
          <a:p>
            <a:r>
              <a:rPr lang="fr-FR"/>
              <a:t>Cliquez pour modifier le style du titre</a:t>
            </a:r>
          </a:p>
        </p:txBody>
      </p:sp>
      <p:sp>
        <p:nvSpPr>
          <p:cNvPr id="3" name="Espace réservé du contenu 2"/>
          <p:cNvSpPr>
            <a:spLocks noGrp="1"/>
          </p:cNvSpPr>
          <p:nvPr>
            <p:ph idx="1"/>
          </p:nvPr>
        </p:nvSpPr>
        <p:spPr>
          <a:xfrm>
            <a:off x="3575053" y="273057"/>
            <a:ext cx="5111749" cy="5853113"/>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435107"/>
            <a:ext cx="3008313" cy="4691063"/>
          </a:xfrm>
        </p:spPr>
        <p:txBody>
          <a:bodyPr/>
          <a:lstStyle>
            <a:lvl1pPr marL="0" indent="0">
              <a:buNone/>
              <a:defRPr sz="1200"/>
            </a:lvl1pPr>
            <a:lvl2pPr marL="401315" indent="0">
              <a:buNone/>
              <a:defRPr sz="1200"/>
            </a:lvl2pPr>
            <a:lvl3pPr marL="802630" indent="0">
              <a:buNone/>
              <a:defRPr sz="1000"/>
            </a:lvl3pPr>
            <a:lvl4pPr marL="1203946" indent="0">
              <a:buNone/>
              <a:defRPr sz="800"/>
            </a:lvl4pPr>
            <a:lvl5pPr marL="1605261" indent="0">
              <a:buNone/>
              <a:defRPr sz="800"/>
            </a:lvl5pPr>
            <a:lvl6pPr marL="2006576" indent="0">
              <a:buNone/>
              <a:defRPr sz="800"/>
            </a:lvl6pPr>
            <a:lvl7pPr marL="2407891" indent="0">
              <a:buNone/>
              <a:defRPr sz="800"/>
            </a:lvl7pPr>
            <a:lvl8pPr marL="2809206" indent="0">
              <a:buNone/>
              <a:defRPr sz="800"/>
            </a:lvl8pPr>
            <a:lvl9pPr marL="3210521"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9BBE3C92-08EE-4726-AE5A-B2870329ABE8}" type="slidenum">
              <a:rPr lang="fr-FR"/>
              <a:pPr>
                <a:defRPr/>
              </a:pPr>
              <a:t>‹N°›</a:t>
            </a:fld>
            <a:endParaRPr lang="fr-FR"/>
          </a:p>
        </p:txBody>
      </p:sp>
    </p:spTree>
    <p:extLst>
      <p:ext uri="{BB962C8B-B14F-4D97-AF65-F5344CB8AC3E}">
        <p14:creationId xmlns:p14="http://schemas.microsoft.com/office/powerpoint/2010/main" val="3578570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90" y="4800605"/>
            <a:ext cx="5486400" cy="566737"/>
          </a:xfrm>
        </p:spPr>
        <p:txBody>
          <a:bodyPr anchor="b"/>
          <a:lstStyle>
            <a:lvl1pPr algn="l">
              <a:defRPr sz="1800" b="1"/>
            </a:lvl1pPr>
          </a:lstStyle>
          <a:p>
            <a:r>
              <a:rPr lang="fr-FR"/>
              <a:t>Cliquez pour modifier le style du titre</a:t>
            </a:r>
          </a:p>
        </p:txBody>
      </p:sp>
      <p:sp>
        <p:nvSpPr>
          <p:cNvPr id="3" name="Espace réservé pour une image  2"/>
          <p:cNvSpPr>
            <a:spLocks noGrp="1"/>
          </p:cNvSpPr>
          <p:nvPr>
            <p:ph type="pic" idx="1"/>
          </p:nvPr>
        </p:nvSpPr>
        <p:spPr>
          <a:xfrm>
            <a:off x="1792290" y="612774"/>
            <a:ext cx="5486400" cy="4114800"/>
          </a:xfrm>
        </p:spPr>
        <p:txBody>
          <a:bodyPr/>
          <a:lstStyle>
            <a:lvl1pPr marL="0" indent="0">
              <a:buNone/>
              <a:defRPr sz="2800"/>
            </a:lvl1pPr>
            <a:lvl2pPr marL="401315" indent="0">
              <a:buNone/>
              <a:defRPr sz="2500"/>
            </a:lvl2pPr>
            <a:lvl3pPr marL="802630" indent="0">
              <a:buNone/>
              <a:defRPr sz="2100"/>
            </a:lvl3pPr>
            <a:lvl4pPr marL="1203946" indent="0">
              <a:buNone/>
              <a:defRPr sz="1800"/>
            </a:lvl4pPr>
            <a:lvl5pPr marL="1605261" indent="0">
              <a:buNone/>
              <a:defRPr sz="1800"/>
            </a:lvl5pPr>
            <a:lvl6pPr marL="2006576" indent="0">
              <a:buNone/>
              <a:defRPr sz="1800"/>
            </a:lvl6pPr>
            <a:lvl7pPr marL="2407891" indent="0">
              <a:buNone/>
              <a:defRPr sz="1800"/>
            </a:lvl7pPr>
            <a:lvl8pPr marL="2809206" indent="0">
              <a:buNone/>
              <a:defRPr sz="1800"/>
            </a:lvl8pPr>
            <a:lvl9pPr marL="3210521" indent="0">
              <a:buNone/>
              <a:defRPr sz="1800"/>
            </a:lvl9pPr>
          </a:lstStyle>
          <a:p>
            <a:pPr lvl="0"/>
            <a:endParaRPr lang="fr-FR" noProof="0"/>
          </a:p>
        </p:txBody>
      </p:sp>
      <p:sp>
        <p:nvSpPr>
          <p:cNvPr id="4" name="Espace réservé du texte 3"/>
          <p:cNvSpPr>
            <a:spLocks noGrp="1"/>
          </p:cNvSpPr>
          <p:nvPr>
            <p:ph type="body" sz="half" idx="2"/>
          </p:nvPr>
        </p:nvSpPr>
        <p:spPr>
          <a:xfrm>
            <a:off x="1792290" y="5367341"/>
            <a:ext cx="5486400" cy="804863"/>
          </a:xfrm>
        </p:spPr>
        <p:txBody>
          <a:bodyPr/>
          <a:lstStyle>
            <a:lvl1pPr marL="0" indent="0">
              <a:buNone/>
              <a:defRPr sz="1200"/>
            </a:lvl1pPr>
            <a:lvl2pPr marL="401315" indent="0">
              <a:buNone/>
              <a:defRPr sz="1200"/>
            </a:lvl2pPr>
            <a:lvl3pPr marL="802630" indent="0">
              <a:buNone/>
              <a:defRPr sz="1000"/>
            </a:lvl3pPr>
            <a:lvl4pPr marL="1203946" indent="0">
              <a:buNone/>
              <a:defRPr sz="800"/>
            </a:lvl4pPr>
            <a:lvl5pPr marL="1605261" indent="0">
              <a:buNone/>
              <a:defRPr sz="800"/>
            </a:lvl5pPr>
            <a:lvl6pPr marL="2006576" indent="0">
              <a:buNone/>
              <a:defRPr sz="800"/>
            </a:lvl6pPr>
            <a:lvl7pPr marL="2407891" indent="0">
              <a:buNone/>
              <a:defRPr sz="800"/>
            </a:lvl7pPr>
            <a:lvl8pPr marL="2809206" indent="0">
              <a:buNone/>
              <a:defRPr sz="800"/>
            </a:lvl8pPr>
            <a:lvl9pPr marL="3210521" indent="0">
              <a:buNone/>
              <a:defRPr sz="8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6"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9515BDEF-D621-4686-B6F0-94CBE4F82749}" type="slidenum">
              <a:rPr lang="fr-FR"/>
              <a:pPr>
                <a:defRPr/>
              </a:pPr>
              <a:t>‹N°›</a:t>
            </a:fld>
            <a:endParaRPr lang="fr-FR"/>
          </a:p>
        </p:txBody>
      </p:sp>
    </p:spTree>
    <p:extLst>
      <p:ext uri="{BB962C8B-B14F-4D97-AF65-F5344CB8AC3E}">
        <p14:creationId xmlns:p14="http://schemas.microsoft.com/office/powerpoint/2010/main" val="1750623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A3B2C5DB-73D8-41EB-A62B-29EA980C3B0A}" type="slidenum">
              <a:rPr lang="fr-FR"/>
              <a:pPr>
                <a:defRPr/>
              </a:pPr>
              <a:t>‹N°›</a:t>
            </a:fld>
            <a:endParaRPr lang="fr-FR"/>
          </a:p>
        </p:txBody>
      </p:sp>
    </p:spTree>
    <p:extLst>
      <p:ext uri="{BB962C8B-B14F-4D97-AF65-F5344CB8AC3E}">
        <p14:creationId xmlns:p14="http://schemas.microsoft.com/office/powerpoint/2010/main" val="2700642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47"/>
            <a:ext cx="2057400" cy="585152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3" y="274647"/>
            <a:ext cx="6019798" cy="585152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5"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F0B64EF7-5E4A-4986-B91A-D0B4325AD830}" type="slidenum">
              <a:rPr lang="fr-FR"/>
              <a:pPr>
                <a:defRPr/>
              </a:pPr>
              <a:t>‹N°›</a:t>
            </a:fld>
            <a:endParaRPr lang="fr-FR"/>
          </a:p>
        </p:txBody>
      </p:sp>
    </p:spTree>
    <p:extLst>
      <p:ext uri="{BB962C8B-B14F-4D97-AF65-F5344CB8AC3E}">
        <p14:creationId xmlns:p14="http://schemas.microsoft.com/office/powerpoint/2010/main" val="110364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5990D72-FB38-43B0-A8F3-F028679E652A}" type="datetimeFigureOut">
              <a:rPr lang="fr-FR" smtClean="0"/>
              <a:pPr/>
              <a:t>01/07/2022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CFEA57-8AC5-45A3-A6DB-9F07F72D8A08}" type="slidenum">
              <a:rPr lang="fr-FR" smtClean="0"/>
              <a:pPr/>
              <a:t>‹N°›</a:t>
            </a:fld>
            <a:endParaRPr lang="fr-FR"/>
          </a:p>
        </p:txBody>
      </p:sp>
    </p:spTree>
    <p:extLst>
      <p:ext uri="{BB962C8B-B14F-4D97-AF65-F5344CB8AC3E}">
        <p14:creationId xmlns:p14="http://schemas.microsoft.com/office/powerpoint/2010/main" val="3117000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3" y="274636"/>
            <a:ext cx="8229599" cy="1143000"/>
          </a:xfrm>
        </p:spPr>
        <p:txBody>
          <a:bodyPr/>
          <a:lstStyle/>
          <a:p>
            <a:r>
              <a:rPr lang="fr-FR"/>
              <a:t>Modifiez le style du titre</a:t>
            </a:r>
          </a:p>
        </p:txBody>
      </p:sp>
      <p:sp>
        <p:nvSpPr>
          <p:cNvPr id="3" name="Espace réservé du contenu 2"/>
          <p:cNvSpPr>
            <a:spLocks noGrp="1"/>
          </p:cNvSpPr>
          <p:nvPr>
            <p:ph sz="quarter" idx="1"/>
          </p:nvPr>
        </p:nvSpPr>
        <p:spPr>
          <a:xfrm>
            <a:off x="457202" y="1600204"/>
            <a:ext cx="4038601" cy="21859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3" y="1600204"/>
            <a:ext cx="4038601" cy="21859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57202" y="3938592"/>
            <a:ext cx="4038601" cy="218757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3" y="3938592"/>
            <a:ext cx="4038601" cy="218757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8"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4BE68169-6575-4E6D-AD33-BE5902BFCBEB}" type="slidenum">
              <a:rPr lang="fr-FR"/>
              <a:pPr>
                <a:defRPr/>
              </a:pPr>
              <a:t>‹N°›</a:t>
            </a:fld>
            <a:endParaRPr lang="fr-FR"/>
          </a:p>
        </p:txBody>
      </p:sp>
    </p:spTree>
    <p:extLst>
      <p:ext uri="{BB962C8B-B14F-4D97-AF65-F5344CB8AC3E}">
        <p14:creationId xmlns:p14="http://schemas.microsoft.com/office/powerpoint/2010/main" val="4060679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4"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A7BA6E0C-FF1F-4A13-A82C-86FE0C5C61F0}" type="slidenum">
              <a:rPr lang="fr-FR"/>
              <a:pPr>
                <a:defRPr/>
              </a:pPr>
              <a:t>‹N°›</a:t>
            </a:fld>
            <a:endParaRPr lang="fr-FR"/>
          </a:p>
        </p:txBody>
      </p:sp>
    </p:spTree>
    <p:extLst>
      <p:ext uri="{BB962C8B-B14F-4D97-AF65-F5344CB8AC3E}">
        <p14:creationId xmlns:p14="http://schemas.microsoft.com/office/powerpoint/2010/main" val="37257416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3" y="274636"/>
            <a:ext cx="8229599" cy="1143000"/>
          </a:xfrm>
        </p:spPr>
        <p:txBody>
          <a:bodyPr/>
          <a:lstStyle/>
          <a:p>
            <a:r>
              <a:rPr lang="fr-FR"/>
              <a:t>Modifiez le style du titre</a:t>
            </a:r>
          </a:p>
        </p:txBody>
      </p:sp>
      <p:sp>
        <p:nvSpPr>
          <p:cNvPr id="3" name="Espace réservé du contenu 2"/>
          <p:cNvSpPr>
            <a:spLocks noGrp="1"/>
          </p:cNvSpPr>
          <p:nvPr>
            <p:ph sz="half" idx="1"/>
          </p:nvPr>
        </p:nvSpPr>
        <p:spPr>
          <a:xfrm>
            <a:off x="457202" y="1600201"/>
            <a:ext cx="4038601" cy="452596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3" y="1600204"/>
            <a:ext cx="4038601" cy="21859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3" y="3938592"/>
            <a:ext cx="4038601" cy="218757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p:txBody>
          <a:bodyPr/>
          <a:lstStyle>
            <a:lvl1pPr eaLnBrk="0" hangingPunct="0">
              <a:defRPr>
                <a:latin typeface="ZapfHumnst BT" pitchFamily="34" charset="0"/>
              </a:defRPr>
            </a:lvl1pPr>
          </a:lstStyle>
          <a:p>
            <a:pPr>
              <a:defRPr/>
            </a:pPr>
            <a:endParaRPr lang="fr-FR"/>
          </a:p>
        </p:txBody>
      </p:sp>
      <p:sp>
        <p:nvSpPr>
          <p:cNvPr id="7" name="Rectangle 5"/>
          <p:cNvSpPr>
            <a:spLocks noGrp="1" noChangeArrowheads="1"/>
          </p:cNvSpPr>
          <p:nvPr>
            <p:ph type="ftr" sz="quarter" idx="11"/>
          </p:nvPr>
        </p:nvSpPr>
        <p:spPr/>
        <p:txBody>
          <a:bodyPr/>
          <a:lstStyle>
            <a:lvl1pPr algn="l" eaLnBrk="0" hangingPunct="0">
              <a:defRPr>
                <a:latin typeface="ZapfHumnst BT" pitchFamily="34" charset="0"/>
              </a:defRPr>
            </a:lvl1pPr>
          </a:lstStyle>
          <a:p>
            <a:pPr>
              <a:defRPr/>
            </a:pPr>
            <a:endParaRPr lang="fr-FR"/>
          </a:p>
        </p:txBody>
      </p:sp>
      <p:sp>
        <p:nvSpPr>
          <p:cNvPr id="8" name="Rectangle 6"/>
          <p:cNvSpPr>
            <a:spLocks noGrp="1" noChangeArrowheads="1"/>
          </p:cNvSpPr>
          <p:nvPr>
            <p:ph type="sldNum" sz="quarter" idx="12"/>
          </p:nvPr>
        </p:nvSpPr>
        <p:spPr/>
        <p:txBody>
          <a:bodyPr/>
          <a:lstStyle>
            <a:lvl1pPr eaLnBrk="0" hangingPunct="0">
              <a:defRPr>
                <a:latin typeface="ZapfHumnst BT" pitchFamily="34" charset="0"/>
              </a:defRPr>
            </a:lvl1pPr>
          </a:lstStyle>
          <a:p>
            <a:pPr>
              <a:defRPr/>
            </a:pPr>
            <a:fld id="{81BAAC39-A2B6-47A6-A12F-EDD36DBCF227}" type="slidenum">
              <a:rPr lang="fr-FR"/>
              <a:pPr>
                <a:defRPr/>
              </a:pPr>
              <a:t>‹N°›</a:t>
            </a:fld>
            <a:endParaRPr lang="fr-FR"/>
          </a:p>
        </p:txBody>
      </p:sp>
    </p:spTree>
    <p:extLst>
      <p:ext uri="{BB962C8B-B14F-4D97-AF65-F5344CB8AC3E}">
        <p14:creationId xmlns:p14="http://schemas.microsoft.com/office/powerpoint/2010/main" val="277440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2.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2.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1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290199" y="5805264"/>
            <a:ext cx="818305" cy="994313"/>
          </a:xfrm>
          <a:prstGeom prst="rect">
            <a:avLst/>
          </a:prstGeom>
        </p:spPr>
      </p:pic>
      <p:sp>
        <p:nvSpPr>
          <p:cNvPr id="8" name="Rectangle 7"/>
          <p:cNvSpPr/>
          <p:nvPr userDrawn="1"/>
        </p:nvSpPr>
        <p:spPr>
          <a:xfrm>
            <a:off x="1547664" y="6293358"/>
            <a:ext cx="288032"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2267744" y="6293358"/>
            <a:ext cx="289645"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2987824" y="6293358"/>
            <a:ext cx="289645"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3706291" y="6293358"/>
            <a:ext cx="289645"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4426371" y="6293358"/>
            <a:ext cx="289645"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146450" y="6293358"/>
            <a:ext cx="289645"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5866531" y="6293358"/>
            <a:ext cx="289645"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6586611" y="6293358"/>
            <a:ext cx="289645"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306691" y="6293358"/>
            <a:ext cx="289645" cy="808050"/>
          </a:xfrm>
          <a:prstGeom prst="rect">
            <a:avLst/>
          </a:prstGeom>
          <a:solidFill>
            <a:srgbClr val="7BB2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467544" y="260648"/>
            <a:ext cx="8208912" cy="1152128"/>
          </a:xfrm>
          <a:prstGeom prst="rect">
            <a:avLst/>
          </a:prstGeom>
          <a:solidFill>
            <a:srgbClr val="7BB23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90D72-FB38-43B0-A8F3-F028679E652A}" type="datetimeFigureOut">
              <a:rPr lang="fr-FR" smtClean="0"/>
              <a:pPr/>
              <a:t>01/07/2022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FEA57-8AC5-45A3-A6DB-9F07F72D8A08}" type="slidenum">
              <a:rPr lang="fr-FR" smtClean="0"/>
              <a:pPr/>
              <a:t>‹N°›</a:t>
            </a:fld>
            <a:endParaRPr lang="fr-FR"/>
          </a:p>
        </p:txBody>
      </p:sp>
    </p:spTree>
    <p:extLst>
      <p:ext uri="{BB962C8B-B14F-4D97-AF65-F5344CB8AC3E}">
        <p14:creationId xmlns:p14="http://schemas.microsoft.com/office/powerpoint/2010/main" val="1811631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64" tIns="40132" rIns="80264" bIns="40132" numCol="1" anchor="ctr" anchorCtr="0" compatLnSpc="1">
            <a:prstTxWarp prst="textNoShape">
              <a:avLst/>
            </a:prstTxWarp>
          </a:bodyPr>
          <a:lstStyle/>
          <a:p>
            <a:pPr lvl="0"/>
            <a:r>
              <a:rPr lang="fr-FR"/>
              <a:t>Cliquez pour modifier le style du titre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64" tIns="40132" rIns="80264" bIns="40132"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l" eaLnBrk="1" hangingPunct="1">
              <a:defRPr sz="1200" b="0">
                <a:solidFill>
                  <a:prstClr val="black"/>
                </a:solidFill>
                <a:latin typeface="Arial" charset="0"/>
                <a:cs typeface="+mn-cs"/>
              </a:defRPr>
            </a:lvl1pPr>
          </a:lstStyle>
          <a:p>
            <a:pPr fontAlgn="base">
              <a:spcBef>
                <a:spcPct val="0"/>
              </a:spcBef>
              <a:spcAft>
                <a:spcPct val="0"/>
              </a:spcAft>
              <a:defRPr/>
            </a:pPr>
            <a:endParaRPr lang="fr-F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ctr" eaLnBrk="1" hangingPunct="1">
              <a:defRPr sz="1200" b="0">
                <a:solidFill>
                  <a:prstClr val="black"/>
                </a:solidFill>
                <a:latin typeface="Arial" charset="0"/>
                <a:cs typeface="+mn-cs"/>
              </a:defRPr>
            </a:lvl1pPr>
          </a:lstStyle>
          <a:p>
            <a:pPr fontAlgn="base">
              <a:spcBef>
                <a:spcPct val="0"/>
              </a:spcBef>
              <a:spcAft>
                <a:spcPct val="0"/>
              </a:spcAft>
              <a:defRPr/>
            </a:pPr>
            <a:endParaRPr lang="fr-F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r" eaLnBrk="1" hangingPunct="1">
              <a:defRPr sz="1200" b="0">
                <a:solidFill>
                  <a:prstClr val="black"/>
                </a:solidFill>
                <a:latin typeface="Arial" charset="0"/>
                <a:cs typeface="+mn-cs"/>
              </a:defRPr>
            </a:lvl1pPr>
          </a:lstStyle>
          <a:p>
            <a:pPr fontAlgn="base">
              <a:spcBef>
                <a:spcPct val="0"/>
              </a:spcBef>
              <a:spcAft>
                <a:spcPct val="0"/>
              </a:spcAft>
              <a:defRPr/>
            </a:pPr>
            <a:fld id="{D81A2FBC-42B1-4B65-B062-2F0CC798A632}" type="slidenum">
              <a:rPr lang="fr-FR"/>
              <a:pPr fontAlgn="base">
                <a:spcBef>
                  <a:spcPct val="0"/>
                </a:spcBef>
                <a:spcAft>
                  <a:spcPct val="0"/>
                </a:spcAft>
                <a:defRPr/>
              </a:pPr>
              <a:t>‹N°›</a:t>
            </a:fld>
            <a:endParaRPr lang="fr-FR"/>
          </a:p>
        </p:txBody>
      </p:sp>
      <p:grpSp>
        <p:nvGrpSpPr>
          <p:cNvPr id="3079" name="Group 7"/>
          <p:cNvGrpSpPr>
            <a:grpSpLocks/>
          </p:cNvGrpSpPr>
          <p:nvPr/>
        </p:nvGrpSpPr>
        <p:grpSpPr bwMode="auto">
          <a:xfrm rot="5400000">
            <a:off x="4192588" y="3698875"/>
            <a:ext cx="762000" cy="6013450"/>
            <a:chOff x="0" y="340"/>
            <a:chExt cx="480" cy="3788"/>
          </a:xfrm>
        </p:grpSpPr>
        <p:sp>
          <p:nvSpPr>
            <p:cNvPr id="3083" name="Rectangle 8"/>
            <p:cNvSpPr>
              <a:spLocks noChangeArrowheads="1"/>
            </p:cNvSpPr>
            <p:nvPr/>
          </p:nvSpPr>
          <p:spPr bwMode="auto">
            <a:xfrm>
              <a:off x="0" y="34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4" name="Rectangle 9"/>
            <p:cNvSpPr>
              <a:spLocks noChangeArrowheads="1"/>
            </p:cNvSpPr>
            <p:nvPr/>
          </p:nvSpPr>
          <p:spPr bwMode="auto">
            <a:xfrm>
              <a:off x="0" y="3513"/>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5" name="Rectangle 10"/>
            <p:cNvSpPr>
              <a:spLocks noChangeArrowheads="1"/>
            </p:cNvSpPr>
            <p:nvPr/>
          </p:nvSpPr>
          <p:spPr bwMode="auto">
            <a:xfrm>
              <a:off x="0" y="793"/>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6" name="Rectangle 11"/>
            <p:cNvSpPr>
              <a:spLocks noChangeArrowheads="1"/>
            </p:cNvSpPr>
            <p:nvPr/>
          </p:nvSpPr>
          <p:spPr bwMode="auto">
            <a:xfrm>
              <a:off x="0" y="1246"/>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7" name="Rectangle 12"/>
            <p:cNvSpPr>
              <a:spLocks noChangeArrowheads="1"/>
            </p:cNvSpPr>
            <p:nvPr/>
          </p:nvSpPr>
          <p:spPr bwMode="auto">
            <a:xfrm>
              <a:off x="0" y="170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8" name="Rectangle 13"/>
            <p:cNvSpPr>
              <a:spLocks noChangeArrowheads="1"/>
            </p:cNvSpPr>
            <p:nvPr/>
          </p:nvSpPr>
          <p:spPr bwMode="auto">
            <a:xfrm>
              <a:off x="0" y="2153"/>
              <a:ext cx="480" cy="144"/>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9" name="Rectangle 14"/>
            <p:cNvSpPr>
              <a:spLocks noChangeArrowheads="1"/>
            </p:cNvSpPr>
            <p:nvPr/>
          </p:nvSpPr>
          <p:spPr bwMode="auto">
            <a:xfrm>
              <a:off x="0" y="2607"/>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90" name="Rectangle 15"/>
            <p:cNvSpPr>
              <a:spLocks noChangeArrowheads="1"/>
            </p:cNvSpPr>
            <p:nvPr/>
          </p:nvSpPr>
          <p:spPr bwMode="auto">
            <a:xfrm>
              <a:off x="0" y="306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91" name="Rectangle 16"/>
            <p:cNvSpPr>
              <a:spLocks noChangeArrowheads="1"/>
            </p:cNvSpPr>
            <p:nvPr/>
          </p:nvSpPr>
          <p:spPr bwMode="auto">
            <a:xfrm>
              <a:off x="0" y="3984"/>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grpSp>
      <p:sp>
        <p:nvSpPr>
          <p:cNvPr id="3080" name="Line 17"/>
          <p:cNvSpPr>
            <a:spLocks noChangeShapeType="1"/>
          </p:cNvSpPr>
          <p:nvPr/>
        </p:nvSpPr>
        <p:spPr bwMode="auto">
          <a:xfrm flipV="1">
            <a:off x="609600" y="1412875"/>
            <a:ext cx="0" cy="4968875"/>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lIns="80264" tIns="40132" rIns="80264" bIns="40132"/>
          <a:lstStyle/>
          <a:p>
            <a:pPr fontAlgn="base">
              <a:spcBef>
                <a:spcPct val="0"/>
              </a:spcBef>
              <a:spcAft>
                <a:spcPct val="0"/>
              </a:spcAft>
            </a:pPr>
            <a:endParaRPr lang="fr-FR">
              <a:solidFill>
                <a:prstClr val="black"/>
              </a:solidFill>
              <a:cs typeface="Arial" charset="0"/>
            </a:endParaRPr>
          </a:p>
        </p:txBody>
      </p:sp>
      <p:sp>
        <p:nvSpPr>
          <p:cNvPr id="4105" name="Text Box 18"/>
          <p:cNvSpPr txBox="1">
            <a:spLocks noChangeArrowheads="1"/>
          </p:cNvSpPr>
          <p:nvPr/>
        </p:nvSpPr>
        <p:spPr bwMode="auto">
          <a:xfrm>
            <a:off x="-180975" y="-315913"/>
            <a:ext cx="9648825" cy="1373188"/>
          </a:xfrm>
          <a:prstGeom prst="rect">
            <a:avLst/>
          </a:prstGeom>
          <a:solidFill>
            <a:srgbClr val="990000"/>
          </a:solidFill>
          <a:ln>
            <a:noFill/>
          </a:ln>
        </p:spPr>
        <p:txBody>
          <a:bodyPr lIns="80264" tIns="40132" rIns="80264" bIns="4013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p:txBody>
      </p:sp>
      <p:pic>
        <p:nvPicPr>
          <p:cNvPr id="3082" name="Picture 19" descr="PNR Brenne pantone 187 petit"/>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62900" y="6237288"/>
            <a:ext cx="5699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7173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01315" algn="ctr" rtl="0" fontAlgn="base">
        <a:spcBef>
          <a:spcPct val="0"/>
        </a:spcBef>
        <a:spcAft>
          <a:spcPct val="0"/>
        </a:spcAft>
        <a:defRPr sz="4000">
          <a:solidFill>
            <a:schemeClr val="tx2"/>
          </a:solidFill>
          <a:latin typeface="Arial" charset="0"/>
        </a:defRPr>
      </a:lvl6pPr>
      <a:lvl7pPr marL="802630" algn="ctr" rtl="0" fontAlgn="base">
        <a:spcBef>
          <a:spcPct val="0"/>
        </a:spcBef>
        <a:spcAft>
          <a:spcPct val="0"/>
        </a:spcAft>
        <a:defRPr sz="4000">
          <a:solidFill>
            <a:schemeClr val="tx2"/>
          </a:solidFill>
          <a:latin typeface="Arial" charset="0"/>
        </a:defRPr>
      </a:lvl7pPr>
      <a:lvl8pPr marL="1203946" algn="ctr" rtl="0" fontAlgn="base">
        <a:spcBef>
          <a:spcPct val="0"/>
        </a:spcBef>
        <a:spcAft>
          <a:spcPct val="0"/>
        </a:spcAft>
        <a:defRPr sz="4000">
          <a:solidFill>
            <a:schemeClr val="tx2"/>
          </a:solidFill>
          <a:latin typeface="Arial" charset="0"/>
        </a:defRPr>
      </a:lvl8pPr>
      <a:lvl9pPr marL="1605261" algn="ctr" rtl="0" fontAlgn="base">
        <a:spcBef>
          <a:spcPct val="0"/>
        </a:spcBef>
        <a:spcAft>
          <a:spcPct val="0"/>
        </a:spcAft>
        <a:defRPr sz="4000">
          <a:solidFill>
            <a:schemeClr val="tx2"/>
          </a:solidFill>
          <a:latin typeface="Arial" charset="0"/>
        </a:defRPr>
      </a:lvl9pPr>
    </p:titleStyle>
    <p:bodyStyle>
      <a:lvl1pPr marL="300038" indent="-300038" algn="l" rtl="0" eaLnBrk="0" fontAlgn="base" hangingPunct="0">
        <a:spcBef>
          <a:spcPct val="20000"/>
        </a:spcBef>
        <a:spcAft>
          <a:spcPct val="0"/>
        </a:spcAft>
        <a:buChar char="•"/>
        <a:defRPr sz="2800">
          <a:solidFill>
            <a:srgbClr val="990000"/>
          </a:solidFill>
          <a:latin typeface="+mn-lt"/>
          <a:ea typeface="+mn-ea"/>
          <a:cs typeface="+mn-cs"/>
        </a:defRPr>
      </a:lvl1pPr>
      <a:lvl2pPr marL="650875" indent="-249238" algn="l" rtl="0" eaLnBrk="0" fontAlgn="base" hangingPunct="0">
        <a:spcBef>
          <a:spcPct val="20000"/>
        </a:spcBef>
        <a:spcAft>
          <a:spcPct val="0"/>
        </a:spcAft>
        <a:buChar char="–"/>
        <a:defRPr sz="2500">
          <a:solidFill>
            <a:srgbClr val="990000"/>
          </a:solidFill>
          <a:latin typeface="+mn-lt"/>
        </a:defRPr>
      </a:lvl2pPr>
      <a:lvl3pPr marL="1001713" indent="-200025" algn="l" rtl="0" eaLnBrk="0" fontAlgn="base" hangingPunct="0">
        <a:spcBef>
          <a:spcPct val="20000"/>
        </a:spcBef>
        <a:spcAft>
          <a:spcPct val="0"/>
        </a:spcAft>
        <a:buChar char="•"/>
        <a:defRPr sz="2100">
          <a:solidFill>
            <a:srgbClr val="990000"/>
          </a:solidFill>
          <a:latin typeface="+mn-lt"/>
        </a:defRPr>
      </a:lvl3pPr>
      <a:lvl4pPr marL="1403350" indent="-200025" algn="l" rtl="0" eaLnBrk="0" fontAlgn="base" hangingPunct="0">
        <a:spcBef>
          <a:spcPct val="20000"/>
        </a:spcBef>
        <a:spcAft>
          <a:spcPct val="0"/>
        </a:spcAft>
        <a:buChar char="–"/>
        <a:defRPr>
          <a:solidFill>
            <a:srgbClr val="990000"/>
          </a:solidFill>
          <a:latin typeface="+mn-lt"/>
        </a:defRPr>
      </a:lvl4pPr>
      <a:lvl5pPr marL="1804988" indent="-200025" algn="l" rtl="0" eaLnBrk="0" fontAlgn="base" hangingPunct="0">
        <a:spcBef>
          <a:spcPct val="20000"/>
        </a:spcBef>
        <a:spcAft>
          <a:spcPct val="0"/>
        </a:spcAft>
        <a:buChar char="»"/>
        <a:defRPr>
          <a:solidFill>
            <a:srgbClr val="990000"/>
          </a:solidFill>
          <a:latin typeface="+mn-lt"/>
        </a:defRPr>
      </a:lvl5pPr>
      <a:lvl6pPr marL="2207234" indent="-200657" algn="l" rtl="0" fontAlgn="base">
        <a:spcBef>
          <a:spcPct val="20000"/>
        </a:spcBef>
        <a:spcAft>
          <a:spcPct val="0"/>
        </a:spcAft>
        <a:buChar char="»"/>
        <a:defRPr sz="1800">
          <a:solidFill>
            <a:srgbClr val="990000"/>
          </a:solidFill>
          <a:latin typeface="+mn-lt"/>
        </a:defRPr>
      </a:lvl6pPr>
      <a:lvl7pPr marL="2608547" indent="-200657" algn="l" rtl="0" fontAlgn="base">
        <a:spcBef>
          <a:spcPct val="20000"/>
        </a:spcBef>
        <a:spcAft>
          <a:spcPct val="0"/>
        </a:spcAft>
        <a:buChar char="»"/>
        <a:defRPr sz="1800">
          <a:solidFill>
            <a:srgbClr val="990000"/>
          </a:solidFill>
          <a:latin typeface="+mn-lt"/>
        </a:defRPr>
      </a:lvl7pPr>
      <a:lvl8pPr marL="3009864" indent="-200657" algn="l" rtl="0" fontAlgn="base">
        <a:spcBef>
          <a:spcPct val="20000"/>
        </a:spcBef>
        <a:spcAft>
          <a:spcPct val="0"/>
        </a:spcAft>
        <a:buChar char="»"/>
        <a:defRPr sz="1800">
          <a:solidFill>
            <a:srgbClr val="990000"/>
          </a:solidFill>
          <a:latin typeface="+mn-lt"/>
        </a:defRPr>
      </a:lvl8pPr>
      <a:lvl9pPr marL="3411177" indent="-200657" algn="l" rtl="0" fontAlgn="base">
        <a:spcBef>
          <a:spcPct val="20000"/>
        </a:spcBef>
        <a:spcAft>
          <a:spcPct val="0"/>
        </a:spcAft>
        <a:buChar char="»"/>
        <a:defRPr sz="1800">
          <a:solidFill>
            <a:srgbClr val="990000"/>
          </a:solidFill>
          <a:latin typeface="+mn-lt"/>
        </a:defRPr>
      </a:lvl9pPr>
    </p:bodyStyle>
    <p:otherStyle>
      <a:defPPr>
        <a:defRPr lang="fr-FR"/>
      </a:defPPr>
      <a:lvl1pPr marL="0" algn="l" defTabSz="802630" rtl="0" eaLnBrk="1" latinLnBrk="0" hangingPunct="1">
        <a:defRPr sz="1600" kern="1200">
          <a:solidFill>
            <a:schemeClr val="tx1"/>
          </a:solidFill>
          <a:latin typeface="+mn-lt"/>
          <a:ea typeface="+mn-ea"/>
          <a:cs typeface="+mn-cs"/>
        </a:defRPr>
      </a:lvl1pPr>
      <a:lvl2pPr marL="401315" algn="l" defTabSz="802630" rtl="0" eaLnBrk="1" latinLnBrk="0" hangingPunct="1">
        <a:defRPr sz="1600" kern="1200">
          <a:solidFill>
            <a:schemeClr val="tx1"/>
          </a:solidFill>
          <a:latin typeface="+mn-lt"/>
          <a:ea typeface="+mn-ea"/>
          <a:cs typeface="+mn-cs"/>
        </a:defRPr>
      </a:lvl2pPr>
      <a:lvl3pPr marL="802630" algn="l" defTabSz="802630" rtl="0" eaLnBrk="1" latinLnBrk="0" hangingPunct="1">
        <a:defRPr sz="1600" kern="1200">
          <a:solidFill>
            <a:schemeClr val="tx1"/>
          </a:solidFill>
          <a:latin typeface="+mn-lt"/>
          <a:ea typeface="+mn-ea"/>
          <a:cs typeface="+mn-cs"/>
        </a:defRPr>
      </a:lvl3pPr>
      <a:lvl4pPr marL="1203946" algn="l" defTabSz="802630" rtl="0" eaLnBrk="1" latinLnBrk="0" hangingPunct="1">
        <a:defRPr sz="1600" kern="1200">
          <a:solidFill>
            <a:schemeClr val="tx1"/>
          </a:solidFill>
          <a:latin typeface="+mn-lt"/>
          <a:ea typeface="+mn-ea"/>
          <a:cs typeface="+mn-cs"/>
        </a:defRPr>
      </a:lvl4pPr>
      <a:lvl5pPr marL="1605261" algn="l" defTabSz="802630" rtl="0" eaLnBrk="1" latinLnBrk="0" hangingPunct="1">
        <a:defRPr sz="1600" kern="1200">
          <a:solidFill>
            <a:schemeClr val="tx1"/>
          </a:solidFill>
          <a:latin typeface="+mn-lt"/>
          <a:ea typeface="+mn-ea"/>
          <a:cs typeface="+mn-cs"/>
        </a:defRPr>
      </a:lvl5pPr>
      <a:lvl6pPr marL="2006576" algn="l" defTabSz="802630" rtl="0" eaLnBrk="1" latinLnBrk="0" hangingPunct="1">
        <a:defRPr sz="1600" kern="1200">
          <a:solidFill>
            <a:schemeClr val="tx1"/>
          </a:solidFill>
          <a:latin typeface="+mn-lt"/>
          <a:ea typeface="+mn-ea"/>
          <a:cs typeface="+mn-cs"/>
        </a:defRPr>
      </a:lvl6pPr>
      <a:lvl7pPr marL="2407891" algn="l" defTabSz="802630" rtl="0" eaLnBrk="1" latinLnBrk="0" hangingPunct="1">
        <a:defRPr sz="1600" kern="1200">
          <a:solidFill>
            <a:schemeClr val="tx1"/>
          </a:solidFill>
          <a:latin typeface="+mn-lt"/>
          <a:ea typeface="+mn-ea"/>
          <a:cs typeface="+mn-cs"/>
        </a:defRPr>
      </a:lvl7pPr>
      <a:lvl8pPr marL="2809206" algn="l" defTabSz="802630" rtl="0" eaLnBrk="1" latinLnBrk="0" hangingPunct="1">
        <a:defRPr sz="1600" kern="1200">
          <a:solidFill>
            <a:schemeClr val="tx1"/>
          </a:solidFill>
          <a:latin typeface="+mn-lt"/>
          <a:ea typeface="+mn-ea"/>
          <a:cs typeface="+mn-cs"/>
        </a:defRPr>
      </a:lvl8pPr>
      <a:lvl9pPr marL="3210521" algn="l" defTabSz="802630"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400" b="1">
                <a:solidFill>
                  <a:schemeClr val="bg1"/>
                </a:solidFill>
                <a:latin typeface="ZapfHumnst BT" panose="020B0502050508020304" pitchFamily="34" charset="0"/>
              </a:defRPr>
            </a:lvl1pPr>
          </a:lstStyle>
          <a:p>
            <a:pPr fontAlgn="base">
              <a:spcBef>
                <a:spcPct val="0"/>
              </a:spcBef>
              <a:spcAft>
                <a:spcPct val="0"/>
              </a:spcAft>
            </a:pPr>
            <a:endParaRPr lang="fr-FR" dirty="0">
              <a:solidFill>
                <a:prstClr val="white"/>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fr-FR" sz="2400" b="1" dirty="0">
              <a:solidFill>
                <a:prstClr val="white"/>
              </a:solidFill>
              <a:latin typeface="ZapfHumnst BT" panose="020B0502050508020304" pitchFamily="34" charset="0"/>
            </a:endParaRPr>
          </a:p>
          <a:p>
            <a:pPr fontAlgn="base">
              <a:spcBef>
                <a:spcPct val="0"/>
              </a:spcBef>
              <a:spcAft>
                <a:spcPct val="0"/>
              </a:spcAft>
            </a:pPr>
            <a:endParaRPr lang="fr-FR" dirty="0">
              <a:solidFill>
                <a:prstClr val="black">
                  <a:tint val="75000"/>
                </a:prstClr>
              </a:solidFill>
              <a:latin typeface="Arial" charset="0"/>
            </a:endParaRPr>
          </a:p>
        </p:txBody>
      </p:sp>
    </p:spTree>
    <p:extLst>
      <p:ext uri="{BB962C8B-B14F-4D97-AF65-F5344CB8AC3E}">
        <p14:creationId xmlns:p14="http://schemas.microsoft.com/office/powerpoint/2010/main" val="2887229155"/>
      </p:ext>
    </p:extLst>
  </p:cSld>
  <p:clrMap bg1="lt1" tx1="dk1" bg2="lt2" tx2="dk2" accent1="accent1" accent2="accent2" accent3="accent3" accent4="accent4" accent5="accent5" accent6="accent6" hlink="hlink" folHlink="folHlink"/>
  <p:sldLayoutIdLst>
    <p:sldLayoutId id="2147483793" r:id="rId1"/>
    <p:sldLayoutId id="21474837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400" b="1">
                <a:solidFill>
                  <a:schemeClr val="bg1"/>
                </a:solidFill>
                <a:latin typeface="ZapfHumnst BT" panose="020B0502050508020304" pitchFamily="34" charset="0"/>
              </a:defRPr>
            </a:lvl1pPr>
          </a:lstStyle>
          <a:p>
            <a:pPr fontAlgn="base">
              <a:spcBef>
                <a:spcPct val="0"/>
              </a:spcBef>
              <a:spcAft>
                <a:spcPct val="0"/>
              </a:spcAft>
            </a:pPr>
            <a:endParaRPr lang="fr-FR" dirty="0">
              <a:solidFill>
                <a:prstClr val="white"/>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fr-FR" sz="2400" b="1" dirty="0">
              <a:solidFill>
                <a:prstClr val="white"/>
              </a:solidFill>
              <a:latin typeface="ZapfHumnst BT" panose="020B0502050508020304" pitchFamily="34" charset="0"/>
            </a:endParaRPr>
          </a:p>
          <a:p>
            <a:pPr fontAlgn="base">
              <a:spcBef>
                <a:spcPct val="0"/>
              </a:spcBef>
              <a:spcAft>
                <a:spcPct val="0"/>
              </a:spcAft>
            </a:pPr>
            <a:endParaRPr lang="fr-FR" dirty="0">
              <a:solidFill>
                <a:prstClr val="black">
                  <a:tint val="75000"/>
                </a:prstClr>
              </a:solidFill>
              <a:latin typeface="Arial" charset="0"/>
            </a:endParaRPr>
          </a:p>
        </p:txBody>
      </p:sp>
    </p:spTree>
    <p:extLst>
      <p:ext uri="{BB962C8B-B14F-4D97-AF65-F5344CB8AC3E}">
        <p14:creationId xmlns:p14="http://schemas.microsoft.com/office/powerpoint/2010/main" val="2887229155"/>
      </p:ext>
    </p:extLst>
  </p:cSld>
  <p:clrMap bg1="lt1" tx1="dk1" bg2="lt2" tx2="dk2" accent1="accent1" accent2="accent2" accent3="accent3" accent4="accent4" accent5="accent5" accent6="accent6" hlink="hlink" folHlink="folHlink"/>
  <p:sldLayoutIdLst>
    <p:sldLayoutId id="2147483796" r:id="rId1"/>
    <p:sldLayoutId id="214748379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D9D9D9"/>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64" tIns="40132" rIns="80264" bIns="40132" numCol="1" anchor="ctr" anchorCtr="0" compatLnSpc="1">
            <a:prstTxWarp prst="textNoShape">
              <a:avLst/>
            </a:prstTxWarp>
          </a:bodyPr>
          <a:lstStyle/>
          <a:p>
            <a:pPr lvl="0"/>
            <a:r>
              <a:rPr lang="fr-FR" altLang="fr-FR"/>
              <a:t>Cliquez pour modifier le style du titre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64" tIns="40132" rIns="80264" bIns="40132"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l" eaLnBrk="1" hangingPunct="1">
              <a:defRPr sz="1200" b="0">
                <a:solidFill>
                  <a:prstClr val="black"/>
                </a:solidFill>
                <a:latin typeface="Arial" charset="0"/>
                <a:cs typeface="+mn-cs"/>
              </a:defRPr>
            </a:lvl1pPr>
          </a:lstStyle>
          <a:p>
            <a:pPr fontAlgn="base">
              <a:spcBef>
                <a:spcPct val="0"/>
              </a:spcBef>
              <a:spcAft>
                <a:spcPct val="0"/>
              </a:spcAft>
              <a:defRPr/>
            </a:pPr>
            <a:endParaRPr lang="fr-F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ctr" eaLnBrk="1" hangingPunct="1">
              <a:defRPr sz="1200" b="0">
                <a:solidFill>
                  <a:prstClr val="black"/>
                </a:solidFill>
                <a:latin typeface="Arial" charset="0"/>
                <a:cs typeface="+mn-cs"/>
              </a:defRPr>
            </a:lvl1pPr>
          </a:lstStyle>
          <a:p>
            <a:pPr fontAlgn="base">
              <a:spcBef>
                <a:spcPct val="0"/>
              </a:spcBef>
              <a:spcAft>
                <a:spcPct val="0"/>
              </a:spcAft>
              <a:defRPr/>
            </a:pPr>
            <a:endParaRPr lang="fr-F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r" eaLnBrk="1" hangingPunct="1">
              <a:defRPr sz="1200" b="0">
                <a:solidFill>
                  <a:prstClr val="black"/>
                </a:solidFill>
                <a:latin typeface="Arial" charset="0"/>
                <a:cs typeface="+mn-cs"/>
              </a:defRPr>
            </a:lvl1pPr>
          </a:lstStyle>
          <a:p>
            <a:pPr fontAlgn="base">
              <a:spcBef>
                <a:spcPct val="0"/>
              </a:spcBef>
              <a:spcAft>
                <a:spcPct val="0"/>
              </a:spcAft>
              <a:defRPr/>
            </a:pPr>
            <a:fld id="{E5530577-7392-4149-A7BD-AFF0B5F4F371}" type="slidenum">
              <a:rPr lang="fr-FR"/>
              <a:pPr fontAlgn="base">
                <a:spcBef>
                  <a:spcPct val="0"/>
                </a:spcBef>
                <a:spcAft>
                  <a:spcPct val="0"/>
                </a:spcAft>
                <a:defRPr/>
              </a:pPr>
              <a:t>‹N°›</a:t>
            </a:fld>
            <a:endParaRPr lang="fr-FR"/>
          </a:p>
        </p:txBody>
      </p:sp>
      <p:grpSp>
        <p:nvGrpSpPr>
          <p:cNvPr id="3079" name="Group 7"/>
          <p:cNvGrpSpPr>
            <a:grpSpLocks/>
          </p:cNvGrpSpPr>
          <p:nvPr/>
        </p:nvGrpSpPr>
        <p:grpSpPr bwMode="auto">
          <a:xfrm rot="5400000">
            <a:off x="4192588" y="3698875"/>
            <a:ext cx="762000" cy="6013450"/>
            <a:chOff x="0" y="340"/>
            <a:chExt cx="480" cy="3788"/>
          </a:xfrm>
        </p:grpSpPr>
        <p:sp>
          <p:nvSpPr>
            <p:cNvPr id="3083" name="Rectangle 8"/>
            <p:cNvSpPr>
              <a:spLocks noChangeArrowheads="1"/>
            </p:cNvSpPr>
            <p:nvPr/>
          </p:nvSpPr>
          <p:spPr bwMode="auto">
            <a:xfrm>
              <a:off x="0" y="340"/>
              <a:ext cx="480" cy="144"/>
            </a:xfrm>
            <a:prstGeom prst="rect">
              <a:avLst/>
            </a:prstGeom>
            <a:solidFill>
              <a:srgbClr val="990000"/>
            </a:solidFill>
            <a:ln w="9525">
              <a:solidFill>
                <a:srgbClr val="FFFFFF"/>
              </a:solidFill>
              <a:miter lim="800000"/>
              <a:headEnd/>
              <a:tailEnd/>
            </a:ln>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sp>
          <p:nvSpPr>
            <p:cNvPr id="3084" name="Rectangle 9"/>
            <p:cNvSpPr>
              <a:spLocks noChangeArrowheads="1"/>
            </p:cNvSpPr>
            <p:nvPr/>
          </p:nvSpPr>
          <p:spPr bwMode="auto">
            <a:xfrm>
              <a:off x="0" y="3513"/>
              <a:ext cx="480" cy="144"/>
            </a:xfrm>
            <a:prstGeom prst="rect">
              <a:avLst/>
            </a:prstGeom>
            <a:solidFill>
              <a:srgbClr val="990000"/>
            </a:solidFill>
            <a:ln w="9525">
              <a:solidFill>
                <a:srgbClr val="FFFFFF"/>
              </a:solidFill>
              <a:miter lim="800000"/>
              <a:headEnd/>
              <a:tailEnd/>
            </a:ln>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sp>
          <p:nvSpPr>
            <p:cNvPr id="3085" name="Rectangle 10"/>
            <p:cNvSpPr>
              <a:spLocks noChangeArrowheads="1"/>
            </p:cNvSpPr>
            <p:nvPr/>
          </p:nvSpPr>
          <p:spPr bwMode="auto">
            <a:xfrm>
              <a:off x="0" y="793"/>
              <a:ext cx="480" cy="144"/>
            </a:xfrm>
            <a:prstGeom prst="rect">
              <a:avLst/>
            </a:prstGeom>
            <a:solidFill>
              <a:srgbClr val="990000"/>
            </a:solidFill>
            <a:ln w="9525">
              <a:solidFill>
                <a:srgbClr val="FFFFFF"/>
              </a:solidFill>
              <a:miter lim="800000"/>
              <a:headEnd/>
              <a:tailEnd/>
            </a:ln>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sp>
          <p:nvSpPr>
            <p:cNvPr id="3086" name="Rectangle 11"/>
            <p:cNvSpPr>
              <a:spLocks noChangeArrowheads="1"/>
            </p:cNvSpPr>
            <p:nvPr/>
          </p:nvSpPr>
          <p:spPr bwMode="auto">
            <a:xfrm>
              <a:off x="0" y="1246"/>
              <a:ext cx="480" cy="144"/>
            </a:xfrm>
            <a:prstGeom prst="rect">
              <a:avLst/>
            </a:prstGeom>
            <a:solidFill>
              <a:srgbClr val="990000"/>
            </a:solidFill>
            <a:ln w="9525">
              <a:solidFill>
                <a:srgbClr val="FFFFFF"/>
              </a:solidFill>
              <a:miter lim="800000"/>
              <a:headEnd/>
              <a:tailEnd/>
            </a:ln>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sp>
          <p:nvSpPr>
            <p:cNvPr id="3087" name="Rectangle 12"/>
            <p:cNvSpPr>
              <a:spLocks noChangeArrowheads="1"/>
            </p:cNvSpPr>
            <p:nvPr/>
          </p:nvSpPr>
          <p:spPr bwMode="auto">
            <a:xfrm>
              <a:off x="0" y="1700"/>
              <a:ext cx="480" cy="144"/>
            </a:xfrm>
            <a:prstGeom prst="rect">
              <a:avLst/>
            </a:prstGeom>
            <a:solidFill>
              <a:srgbClr val="990000"/>
            </a:solidFill>
            <a:ln w="9525">
              <a:solidFill>
                <a:srgbClr val="FFFFFF"/>
              </a:solidFill>
              <a:miter lim="800000"/>
              <a:headEnd/>
              <a:tailEnd/>
            </a:ln>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sp>
          <p:nvSpPr>
            <p:cNvPr id="3088" name="Rectangle 13"/>
            <p:cNvSpPr>
              <a:spLocks noChangeArrowheads="1"/>
            </p:cNvSpPr>
            <p:nvPr/>
          </p:nvSpPr>
          <p:spPr bwMode="auto">
            <a:xfrm>
              <a:off x="0" y="2153"/>
              <a:ext cx="480" cy="144"/>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sp>
          <p:nvSpPr>
            <p:cNvPr id="3089" name="Rectangle 14"/>
            <p:cNvSpPr>
              <a:spLocks noChangeArrowheads="1"/>
            </p:cNvSpPr>
            <p:nvPr/>
          </p:nvSpPr>
          <p:spPr bwMode="auto">
            <a:xfrm>
              <a:off x="0" y="2607"/>
              <a:ext cx="480" cy="144"/>
            </a:xfrm>
            <a:prstGeom prst="rect">
              <a:avLst/>
            </a:prstGeom>
            <a:solidFill>
              <a:srgbClr val="990000"/>
            </a:solidFill>
            <a:ln w="9525">
              <a:solidFill>
                <a:srgbClr val="FFFFFF"/>
              </a:solidFill>
              <a:miter lim="800000"/>
              <a:headEnd/>
              <a:tailEnd/>
            </a:ln>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sp>
          <p:nvSpPr>
            <p:cNvPr id="3090" name="Rectangle 15"/>
            <p:cNvSpPr>
              <a:spLocks noChangeArrowheads="1"/>
            </p:cNvSpPr>
            <p:nvPr/>
          </p:nvSpPr>
          <p:spPr bwMode="auto">
            <a:xfrm>
              <a:off x="0" y="3060"/>
              <a:ext cx="480" cy="144"/>
            </a:xfrm>
            <a:prstGeom prst="rect">
              <a:avLst/>
            </a:prstGeom>
            <a:solidFill>
              <a:srgbClr val="990000"/>
            </a:solidFill>
            <a:ln w="9525">
              <a:solidFill>
                <a:srgbClr val="FFFFFF"/>
              </a:solidFill>
              <a:miter lim="800000"/>
              <a:headEnd/>
              <a:tailEnd/>
            </a:ln>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sp>
          <p:nvSpPr>
            <p:cNvPr id="3091" name="Rectangle 16"/>
            <p:cNvSpPr>
              <a:spLocks noChangeArrowheads="1"/>
            </p:cNvSpPr>
            <p:nvPr/>
          </p:nvSpPr>
          <p:spPr bwMode="auto">
            <a:xfrm>
              <a:off x="0" y="3984"/>
              <a:ext cx="480" cy="144"/>
            </a:xfrm>
            <a:prstGeom prst="rect">
              <a:avLst/>
            </a:prstGeom>
            <a:solidFill>
              <a:srgbClr val="990000"/>
            </a:solidFill>
            <a:ln w="9525">
              <a:solidFill>
                <a:srgbClr val="FFFFFF"/>
              </a:solidFill>
              <a:miter lim="800000"/>
              <a:headEnd/>
              <a:tailEnd/>
            </a:ln>
          </p:spPr>
          <p:txBody>
            <a:bodyPr wrap="none" anchor="ct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lgn="ctr" eaLnBrk="1" fontAlgn="base" hangingPunct="1">
                <a:spcBef>
                  <a:spcPct val="0"/>
                </a:spcBef>
                <a:spcAft>
                  <a:spcPct val="0"/>
                </a:spcAft>
                <a:defRPr/>
              </a:pPr>
              <a:endParaRPr lang="fr-FR" altLang="fr-FR" b="1">
                <a:solidFill>
                  <a:srgbClr val="000000"/>
                </a:solidFill>
                <a:latin typeface="Arial" charset="0"/>
              </a:endParaRPr>
            </a:p>
          </p:txBody>
        </p:sp>
      </p:grpSp>
      <p:sp>
        <p:nvSpPr>
          <p:cNvPr id="3080" name="Line 17"/>
          <p:cNvSpPr>
            <a:spLocks noChangeShapeType="1"/>
          </p:cNvSpPr>
          <p:nvPr/>
        </p:nvSpPr>
        <p:spPr bwMode="auto">
          <a:xfrm flipV="1">
            <a:off x="609600" y="1412875"/>
            <a:ext cx="0" cy="4968875"/>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lIns="80264" tIns="40132" rIns="80264" bIns="40132"/>
          <a:lstStyle/>
          <a:p>
            <a:pPr fontAlgn="base">
              <a:spcBef>
                <a:spcPct val="0"/>
              </a:spcBef>
              <a:spcAft>
                <a:spcPct val="0"/>
              </a:spcAft>
            </a:pPr>
            <a:endParaRPr lang="fr-FR">
              <a:solidFill>
                <a:prstClr val="black"/>
              </a:solidFill>
              <a:cs typeface="Arial" charset="0"/>
            </a:endParaRPr>
          </a:p>
        </p:txBody>
      </p:sp>
      <p:sp>
        <p:nvSpPr>
          <p:cNvPr id="4105" name="Text Box 18"/>
          <p:cNvSpPr txBox="1">
            <a:spLocks noChangeArrowheads="1"/>
          </p:cNvSpPr>
          <p:nvPr/>
        </p:nvSpPr>
        <p:spPr bwMode="auto">
          <a:xfrm>
            <a:off x="-180975" y="-315913"/>
            <a:ext cx="9648825" cy="1373188"/>
          </a:xfrm>
          <a:prstGeom prst="rect">
            <a:avLst/>
          </a:prstGeom>
          <a:solidFill>
            <a:srgbClr val="990000"/>
          </a:solidFill>
          <a:ln>
            <a:noFill/>
          </a:ln>
        </p:spPr>
        <p:txBody>
          <a:bodyPr lIns="80264" tIns="40132" rIns="80264" bIns="4013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p:txBody>
      </p:sp>
      <p:pic>
        <p:nvPicPr>
          <p:cNvPr id="3082" name="Picture 19" descr="PNR Brenne pantone 187 petit"/>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962900" y="6237288"/>
            <a:ext cx="5699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65589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01315" algn="ctr" rtl="0" fontAlgn="base">
        <a:spcBef>
          <a:spcPct val="0"/>
        </a:spcBef>
        <a:spcAft>
          <a:spcPct val="0"/>
        </a:spcAft>
        <a:defRPr sz="4000">
          <a:solidFill>
            <a:schemeClr val="tx2"/>
          </a:solidFill>
          <a:latin typeface="Arial" charset="0"/>
        </a:defRPr>
      </a:lvl6pPr>
      <a:lvl7pPr marL="802630" algn="ctr" rtl="0" fontAlgn="base">
        <a:spcBef>
          <a:spcPct val="0"/>
        </a:spcBef>
        <a:spcAft>
          <a:spcPct val="0"/>
        </a:spcAft>
        <a:defRPr sz="4000">
          <a:solidFill>
            <a:schemeClr val="tx2"/>
          </a:solidFill>
          <a:latin typeface="Arial" charset="0"/>
        </a:defRPr>
      </a:lvl7pPr>
      <a:lvl8pPr marL="1203946" algn="ctr" rtl="0" fontAlgn="base">
        <a:spcBef>
          <a:spcPct val="0"/>
        </a:spcBef>
        <a:spcAft>
          <a:spcPct val="0"/>
        </a:spcAft>
        <a:defRPr sz="4000">
          <a:solidFill>
            <a:schemeClr val="tx2"/>
          </a:solidFill>
          <a:latin typeface="Arial" charset="0"/>
        </a:defRPr>
      </a:lvl8pPr>
      <a:lvl9pPr marL="1605261" algn="ctr" rtl="0" fontAlgn="base">
        <a:spcBef>
          <a:spcPct val="0"/>
        </a:spcBef>
        <a:spcAft>
          <a:spcPct val="0"/>
        </a:spcAft>
        <a:defRPr sz="4000">
          <a:solidFill>
            <a:schemeClr val="tx2"/>
          </a:solidFill>
          <a:latin typeface="Arial" charset="0"/>
        </a:defRPr>
      </a:lvl9pPr>
    </p:titleStyle>
    <p:bodyStyle>
      <a:lvl1pPr marL="300038" indent="-300038" algn="l" rtl="0" eaLnBrk="0" fontAlgn="base" hangingPunct="0">
        <a:spcBef>
          <a:spcPct val="20000"/>
        </a:spcBef>
        <a:spcAft>
          <a:spcPct val="0"/>
        </a:spcAft>
        <a:buChar char="•"/>
        <a:defRPr sz="2800">
          <a:solidFill>
            <a:srgbClr val="990000"/>
          </a:solidFill>
          <a:latin typeface="+mn-lt"/>
          <a:ea typeface="+mn-ea"/>
          <a:cs typeface="+mn-cs"/>
        </a:defRPr>
      </a:lvl1pPr>
      <a:lvl2pPr marL="650875" indent="-249238" algn="l" rtl="0" eaLnBrk="0" fontAlgn="base" hangingPunct="0">
        <a:spcBef>
          <a:spcPct val="20000"/>
        </a:spcBef>
        <a:spcAft>
          <a:spcPct val="0"/>
        </a:spcAft>
        <a:buChar char="–"/>
        <a:defRPr sz="2500">
          <a:solidFill>
            <a:srgbClr val="990000"/>
          </a:solidFill>
          <a:latin typeface="+mn-lt"/>
        </a:defRPr>
      </a:lvl2pPr>
      <a:lvl3pPr marL="1001713" indent="-200025" algn="l" rtl="0" eaLnBrk="0" fontAlgn="base" hangingPunct="0">
        <a:spcBef>
          <a:spcPct val="20000"/>
        </a:spcBef>
        <a:spcAft>
          <a:spcPct val="0"/>
        </a:spcAft>
        <a:buChar char="•"/>
        <a:defRPr sz="2100">
          <a:solidFill>
            <a:srgbClr val="990000"/>
          </a:solidFill>
          <a:latin typeface="+mn-lt"/>
        </a:defRPr>
      </a:lvl3pPr>
      <a:lvl4pPr marL="1403350" indent="-200025" algn="l" rtl="0" eaLnBrk="0" fontAlgn="base" hangingPunct="0">
        <a:spcBef>
          <a:spcPct val="20000"/>
        </a:spcBef>
        <a:spcAft>
          <a:spcPct val="0"/>
        </a:spcAft>
        <a:buChar char="–"/>
        <a:defRPr>
          <a:solidFill>
            <a:srgbClr val="990000"/>
          </a:solidFill>
          <a:latin typeface="+mn-lt"/>
        </a:defRPr>
      </a:lvl4pPr>
      <a:lvl5pPr marL="1804988" indent="-200025" algn="l" rtl="0" eaLnBrk="0" fontAlgn="base" hangingPunct="0">
        <a:spcBef>
          <a:spcPct val="20000"/>
        </a:spcBef>
        <a:spcAft>
          <a:spcPct val="0"/>
        </a:spcAft>
        <a:buChar char="»"/>
        <a:defRPr>
          <a:solidFill>
            <a:srgbClr val="990000"/>
          </a:solidFill>
          <a:latin typeface="+mn-lt"/>
        </a:defRPr>
      </a:lvl5pPr>
      <a:lvl6pPr marL="2207234" indent="-200657" algn="l" rtl="0" fontAlgn="base">
        <a:spcBef>
          <a:spcPct val="20000"/>
        </a:spcBef>
        <a:spcAft>
          <a:spcPct val="0"/>
        </a:spcAft>
        <a:buChar char="»"/>
        <a:defRPr sz="1800">
          <a:solidFill>
            <a:srgbClr val="990000"/>
          </a:solidFill>
          <a:latin typeface="+mn-lt"/>
        </a:defRPr>
      </a:lvl6pPr>
      <a:lvl7pPr marL="2608547" indent="-200657" algn="l" rtl="0" fontAlgn="base">
        <a:spcBef>
          <a:spcPct val="20000"/>
        </a:spcBef>
        <a:spcAft>
          <a:spcPct val="0"/>
        </a:spcAft>
        <a:buChar char="»"/>
        <a:defRPr sz="1800">
          <a:solidFill>
            <a:srgbClr val="990000"/>
          </a:solidFill>
          <a:latin typeface="+mn-lt"/>
        </a:defRPr>
      </a:lvl7pPr>
      <a:lvl8pPr marL="3009864" indent="-200657" algn="l" rtl="0" fontAlgn="base">
        <a:spcBef>
          <a:spcPct val="20000"/>
        </a:spcBef>
        <a:spcAft>
          <a:spcPct val="0"/>
        </a:spcAft>
        <a:buChar char="»"/>
        <a:defRPr sz="1800">
          <a:solidFill>
            <a:srgbClr val="990000"/>
          </a:solidFill>
          <a:latin typeface="+mn-lt"/>
        </a:defRPr>
      </a:lvl8pPr>
      <a:lvl9pPr marL="3411177" indent="-200657" algn="l" rtl="0" fontAlgn="base">
        <a:spcBef>
          <a:spcPct val="20000"/>
        </a:spcBef>
        <a:spcAft>
          <a:spcPct val="0"/>
        </a:spcAft>
        <a:buChar char="»"/>
        <a:defRPr sz="1800">
          <a:solidFill>
            <a:srgbClr val="990000"/>
          </a:solidFill>
          <a:latin typeface="+mn-lt"/>
        </a:defRPr>
      </a:lvl9pPr>
    </p:bodyStyle>
    <p:otherStyle>
      <a:defPPr>
        <a:defRPr lang="fr-FR"/>
      </a:defPPr>
      <a:lvl1pPr marL="0" algn="l" defTabSz="802630" rtl="0" eaLnBrk="1" latinLnBrk="0" hangingPunct="1">
        <a:defRPr sz="1600" kern="1200">
          <a:solidFill>
            <a:schemeClr val="tx1"/>
          </a:solidFill>
          <a:latin typeface="+mn-lt"/>
          <a:ea typeface="+mn-ea"/>
          <a:cs typeface="+mn-cs"/>
        </a:defRPr>
      </a:lvl1pPr>
      <a:lvl2pPr marL="401315" algn="l" defTabSz="802630" rtl="0" eaLnBrk="1" latinLnBrk="0" hangingPunct="1">
        <a:defRPr sz="1600" kern="1200">
          <a:solidFill>
            <a:schemeClr val="tx1"/>
          </a:solidFill>
          <a:latin typeface="+mn-lt"/>
          <a:ea typeface="+mn-ea"/>
          <a:cs typeface="+mn-cs"/>
        </a:defRPr>
      </a:lvl2pPr>
      <a:lvl3pPr marL="802630" algn="l" defTabSz="802630" rtl="0" eaLnBrk="1" latinLnBrk="0" hangingPunct="1">
        <a:defRPr sz="1600" kern="1200">
          <a:solidFill>
            <a:schemeClr val="tx1"/>
          </a:solidFill>
          <a:latin typeface="+mn-lt"/>
          <a:ea typeface="+mn-ea"/>
          <a:cs typeface="+mn-cs"/>
        </a:defRPr>
      </a:lvl3pPr>
      <a:lvl4pPr marL="1203946" algn="l" defTabSz="802630" rtl="0" eaLnBrk="1" latinLnBrk="0" hangingPunct="1">
        <a:defRPr sz="1600" kern="1200">
          <a:solidFill>
            <a:schemeClr val="tx1"/>
          </a:solidFill>
          <a:latin typeface="+mn-lt"/>
          <a:ea typeface="+mn-ea"/>
          <a:cs typeface="+mn-cs"/>
        </a:defRPr>
      </a:lvl4pPr>
      <a:lvl5pPr marL="1605261" algn="l" defTabSz="802630" rtl="0" eaLnBrk="1" latinLnBrk="0" hangingPunct="1">
        <a:defRPr sz="1600" kern="1200">
          <a:solidFill>
            <a:schemeClr val="tx1"/>
          </a:solidFill>
          <a:latin typeface="+mn-lt"/>
          <a:ea typeface="+mn-ea"/>
          <a:cs typeface="+mn-cs"/>
        </a:defRPr>
      </a:lvl5pPr>
      <a:lvl6pPr marL="2006576" algn="l" defTabSz="802630" rtl="0" eaLnBrk="1" latinLnBrk="0" hangingPunct="1">
        <a:defRPr sz="1600" kern="1200">
          <a:solidFill>
            <a:schemeClr val="tx1"/>
          </a:solidFill>
          <a:latin typeface="+mn-lt"/>
          <a:ea typeface="+mn-ea"/>
          <a:cs typeface="+mn-cs"/>
        </a:defRPr>
      </a:lvl6pPr>
      <a:lvl7pPr marL="2407891" algn="l" defTabSz="802630" rtl="0" eaLnBrk="1" latinLnBrk="0" hangingPunct="1">
        <a:defRPr sz="1600" kern="1200">
          <a:solidFill>
            <a:schemeClr val="tx1"/>
          </a:solidFill>
          <a:latin typeface="+mn-lt"/>
          <a:ea typeface="+mn-ea"/>
          <a:cs typeface="+mn-cs"/>
        </a:defRPr>
      </a:lvl7pPr>
      <a:lvl8pPr marL="2809206" algn="l" defTabSz="802630" rtl="0" eaLnBrk="1" latinLnBrk="0" hangingPunct="1">
        <a:defRPr sz="1600" kern="1200">
          <a:solidFill>
            <a:schemeClr val="tx1"/>
          </a:solidFill>
          <a:latin typeface="+mn-lt"/>
          <a:ea typeface="+mn-ea"/>
          <a:cs typeface="+mn-cs"/>
        </a:defRPr>
      </a:lvl8pPr>
      <a:lvl9pPr marL="3210521" algn="l" defTabSz="80263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64" tIns="40132" rIns="80264" bIns="40132" numCol="1" anchor="ctr" anchorCtr="0" compatLnSpc="1">
            <a:prstTxWarp prst="textNoShape">
              <a:avLst/>
            </a:prstTxWarp>
          </a:bodyPr>
          <a:lstStyle/>
          <a:p>
            <a:pPr lvl="0"/>
            <a:r>
              <a:rPr lang="fr-FR"/>
              <a:t>Cliquez pour modifier le style du titre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64" tIns="40132" rIns="80264" bIns="40132"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l" eaLnBrk="1" hangingPunct="1">
              <a:defRPr sz="1200" b="0">
                <a:solidFill>
                  <a:prstClr val="black"/>
                </a:solidFill>
                <a:latin typeface="Arial" charset="0"/>
                <a:cs typeface="+mn-cs"/>
              </a:defRPr>
            </a:lvl1pPr>
          </a:lstStyle>
          <a:p>
            <a:pPr fontAlgn="base">
              <a:spcBef>
                <a:spcPct val="0"/>
              </a:spcBef>
              <a:spcAft>
                <a:spcPct val="0"/>
              </a:spcAft>
              <a:defRPr/>
            </a:pPr>
            <a:endParaRPr lang="fr-F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ctr" eaLnBrk="1" hangingPunct="1">
              <a:defRPr sz="1200" b="0">
                <a:solidFill>
                  <a:prstClr val="black"/>
                </a:solidFill>
                <a:latin typeface="Arial" charset="0"/>
                <a:cs typeface="+mn-cs"/>
              </a:defRPr>
            </a:lvl1pPr>
          </a:lstStyle>
          <a:p>
            <a:pPr fontAlgn="base">
              <a:spcBef>
                <a:spcPct val="0"/>
              </a:spcBef>
              <a:spcAft>
                <a:spcPct val="0"/>
              </a:spcAft>
              <a:defRPr/>
            </a:pPr>
            <a:endParaRPr lang="fr-F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r" eaLnBrk="1" hangingPunct="1">
              <a:defRPr sz="1200" b="0">
                <a:solidFill>
                  <a:prstClr val="black"/>
                </a:solidFill>
                <a:latin typeface="Arial" charset="0"/>
                <a:cs typeface="+mn-cs"/>
              </a:defRPr>
            </a:lvl1pPr>
          </a:lstStyle>
          <a:p>
            <a:pPr fontAlgn="base">
              <a:spcBef>
                <a:spcPct val="0"/>
              </a:spcBef>
              <a:spcAft>
                <a:spcPct val="0"/>
              </a:spcAft>
              <a:defRPr/>
            </a:pPr>
            <a:fld id="{D81A2FBC-42B1-4B65-B062-2F0CC798A632}" type="slidenum">
              <a:rPr lang="fr-FR"/>
              <a:pPr fontAlgn="base">
                <a:spcBef>
                  <a:spcPct val="0"/>
                </a:spcBef>
                <a:spcAft>
                  <a:spcPct val="0"/>
                </a:spcAft>
                <a:defRPr/>
              </a:pPr>
              <a:t>‹N°›</a:t>
            </a:fld>
            <a:endParaRPr lang="fr-FR"/>
          </a:p>
        </p:txBody>
      </p:sp>
      <p:grpSp>
        <p:nvGrpSpPr>
          <p:cNvPr id="3079" name="Group 7"/>
          <p:cNvGrpSpPr>
            <a:grpSpLocks/>
          </p:cNvGrpSpPr>
          <p:nvPr/>
        </p:nvGrpSpPr>
        <p:grpSpPr bwMode="auto">
          <a:xfrm rot="5400000">
            <a:off x="4192588" y="3698875"/>
            <a:ext cx="762000" cy="6013450"/>
            <a:chOff x="0" y="340"/>
            <a:chExt cx="480" cy="3788"/>
          </a:xfrm>
        </p:grpSpPr>
        <p:sp>
          <p:nvSpPr>
            <p:cNvPr id="3083" name="Rectangle 8"/>
            <p:cNvSpPr>
              <a:spLocks noChangeArrowheads="1"/>
            </p:cNvSpPr>
            <p:nvPr/>
          </p:nvSpPr>
          <p:spPr bwMode="auto">
            <a:xfrm>
              <a:off x="0" y="34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4" name="Rectangle 9"/>
            <p:cNvSpPr>
              <a:spLocks noChangeArrowheads="1"/>
            </p:cNvSpPr>
            <p:nvPr/>
          </p:nvSpPr>
          <p:spPr bwMode="auto">
            <a:xfrm>
              <a:off x="0" y="3513"/>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5" name="Rectangle 10"/>
            <p:cNvSpPr>
              <a:spLocks noChangeArrowheads="1"/>
            </p:cNvSpPr>
            <p:nvPr/>
          </p:nvSpPr>
          <p:spPr bwMode="auto">
            <a:xfrm>
              <a:off x="0" y="793"/>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6" name="Rectangle 11"/>
            <p:cNvSpPr>
              <a:spLocks noChangeArrowheads="1"/>
            </p:cNvSpPr>
            <p:nvPr/>
          </p:nvSpPr>
          <p:spPr bwMode="auto">
            <a:xfrm>
              <a:off x="0" y="1246"/>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7" name="Rectangle 12"/>
            <p:cNvSpPr>
              <a:spLocks noChangeArrowheads="1"/>
            </p:cNvSpPr>
            <p:nvPr/>
          </p:nvSpPr>
          <p:spPr bwMode="auto">
            <a:xfrm>
              <a:off x="0" y="170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8" name="Rectangle 13"/>
            <p:cNvSpPr>
              <a:spLocks noChangeArrowheads="1"/>
            </p:cNvSpPr>
            <p:nvPr/>
          </p:nvSpPr>
          <p:spPr bwMode="auto">
            <a:xfrm>
              <a:off x="0" y="2153"/>
              <a:ext cx="480" cy="144"/>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9" name="Rectangle 14"/>
            <p:cNvSpPr>
              <a:spLocks noChangeArrowheads="1"/>
            </p:cNvSpPr>
            <p:nvPr/>
          </p:nvSpPr>
          <p:spPr bwMode="auto">
            <a:xfrm>
              <a:off x="0" y="2607"/>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90" name="Rectangle 15"/>
            <p:cNvSpPr>
              <a:spLocks noChangeArrowheads="1"/>
            </p:cNvSpPr>
            <p:nvPr/>
          </p:nvSpPr>
          <p:spPr bwMode="auto">
            <a:xfrm>
              <a:off x="0" y="306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91" name="Rectangle 16"/>
            <p:cNvSpPr>
              <a:spLocks noChangeArrowheads="1"/>
            </p:cNvSpPr>
            <p:nvPr/>
          </p:nvSpPr>
          <p:spPr bwMode="auto">
            <a:xfrm>
              <a:off x="0" y="3984"/>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grpSp>
      <p:sp>
        <p:nvSpPr>
          <p:cNvPr id="3080" name="Line 17"/>
          <p:cNvSpPr>
            <a:spLocks noChangeShapeType="1"/>
          </p:cNvSpPr>
          <p:nvPr/>
        </p:nvSpPr>
        <p:spPr bwMode="auto">
          <a:xfrm flipV="1">
            <a:off x="609600" y="1412875"/>
            <a:ext cx="0" cy="4968875"/>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lIns="80264" tIns="40132" rIns="80264" bIns="40132"/>
          <a:lstStyle/>
          <a:p>
            <a:pPr fontAlgn="base">
              <a:spcBef>
                <a:spcPct val="0"/>
              </a:spcBef>
              <a:spcAft>
                <a:spcPct val="0"/>
              </a:spcAft>
            </a:pPr>
            <a:endParaRPr lang="fr-FR">
              <a:solidFill>
                <a:prstClr val="black"/>
              </a:solidFill>
              <a:cs typeface="Arial" charset="0"/>
            </a:endParaRPr>
          </a:p>
        </p:txBody>
      </p:sp>
      <p:sp>
        <p:nvSpPr>
          <p:cNvPr id="4105" name="Text Box 18"/>
          <p:cNvSpPr txBox="1">
            <a:spLocks noChangeArrowheads="1"/>
          </p:cNvSpPr>
          <p:nvPr/>
        </p:nvSpPr>
        <p:spPr bwMode="auto">
          <a:xfrm>
            <a:off x="-180975" y="-315913"/>
            <a:ext cx="9648825" cy="1373188"/>
          </a:xfrm>
          <a:prstGeom prst="rect">
            <a:avLst/>
          </a:prstGeom>
          <a:solidFill>
            <a:srgbClr val="990000"/>
          </a:solidFill>
          <a:ln>
            <a:noFill/>
          </a:ln>
        </p:spPr>
        <p:txBody>
          <a:bodyPr lIns="80264" tIns="40132" rIns="80264" bIns="4013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p:txBody>
      </p:sp>
      <p:pic>
        <p:nvPicPr>
          <p:cNvPr id="3082" name="Picture 19" descr="PNR Brenne pantone 187 petit"/>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62900" y="6237288"/>
            <a:ext cx="5699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378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01315" algn="ctr" rtl="0" fontAlgn="base">
        <a:spcBef>
          <a:spcPct val="0"/>
        </a:spcBef>
        <a:spcAft>
          <a:spcPct val="0"/>
        </a:spcAft>
        <a:defRPr sz="4000">
          <a:solidFill>
            <a:schemeClr val="tx2"/>
          </a:solidFill>
          <a:latin typeface="Arial" charset="0"/>
        </a:defRPr>
      </a:lvl6pPr>
      <a:lvl7pPr marL="802630" algn="ctr" rtl="0" fontAlgn="base">
        <a:spcBef>
          <a:spcPct val="0"/>
        </a:spcBef>
        <a:spcAft>
          <a:spcPct val="0"/>
        </a:spcAft>
        <a:defRPr sz="4000">
          <a:solidFill>
            <a:schemeClr val="tx2"/>
          </a:solidFill>
          <a:latin typeface="Arial" charset="0"/>
        </a:defRPr>
      </a:lvl7pPr>
      <a:lvl8pPr marL="1203946" algn="ctr" rtl="0" fontAlgn="base">
        <a:spcBef>
          <a:spcPct val="0"/>
        </a:spcBef>
        <a:spcAft>
          <a:spcPct val="0"/>
        </a:spcAft>
        <a:defRPr sz="4000">
          <a:solidFill>
            <a:schemeClr val="tx2"/>
          </a:solidFill>
          <a:latin typeface="Arial" charset="0"/>
        </a:defRPr>
      </a:lvl8pPr>
      <a:lvl9pPr marL="1605261" algn="ctr" rtl="0" fontAlgn="base">
        <a:spcBef>
          <a:spcPct val="0"/>
        </a:spcBef>
        <a:spcAft>
          <a:spcPct val="0"/>
        </a:spcAft>
        <a:defRPr sz="4000">
          <a:solidFill>
            <a:schemeClr val="tx2"/>
          </a:solidFill>
          <a:latin typeface="Arial" charset="0"/>
        </a:defRPr>
      </a:lvl9pPr>
    </p:titleStyle>
    <p:bodyStyle>
      <a:lvl1pPr marL="300038" indent="-300038" algn="l" rtl="0" eaLnBrk="0" fontAlgn="base" hangingPunct="0">
        <a:spcBef>
          <a:spcPct val="20000"/>
        </a:spcBef>
        <a:spcAft>
          <a:spcPct val="0"/>
        </a:spcAft>
        <a:buChar char="•"/>
        <a:defRPr sz="2800">
          <a:solidFill>
            <a:srgbClr val="990000"/>
          </a:solidFill>
          <a:latin typeface="+mn-lt"/>
          <a:ea typeface="+mn-ea"/>
          <a:cs typeface="+mn-cs"/>
        </a:defRPr>
      </a:lvl1pPr>
      <a:lvl2pPr marL="650875" indent="-249238" algn="l" rtl="0" eaLnBrk="0" fontAlgn="base" hangingPunct="0">
        <a:spcBef>
          <a:spcPct val="20000"/>
        </a:spcBef>
        <a:spcAft>
          <a:spcPct val="0"/>
        </a:spcAft>
        <a:buChar char="–"/>
        <a:defRPr sz="2500">
          <a:solidFill>
            <a:srgbClr val="990000"/>
          </a:solidFill>
          <a:latin typeface="+mn-lt"/>
        </a:defRPr>
      </a:lvl2pPr>
      <a:lvl3pPr marL="1001713" indent="-200025" algn="l" rtl="0" eaLnBrk="0" fontAlgn="base" hangingPunct="0">
        <a:spcBef>
          <a:spcPct val="20000"/>
        </a:spcBef>
        <a:spcAft>
          <a:spcPct val="0"/>
        </a:spcAft>
        <a:buChar char="•"/>
        <a:defRPr sz="2100">
          <a:solidFill>
            <a:srgbClr val="990000"/>
          </a:solidFill>
          <a:latin typeface="+mn-lt"/>
        </a:defRPr>
      </a:lvl3pPr>
      <a:lvl4pPr marL="1403350" indent="-200025" algn="l" rtl="0" eaLnBrk="0" fontAlgn="base" hangingPunct="0">
        <a:spcBef>
          <a:spcPct val="20000"/>
        </a:spcBef>
        <a:spcAft>
          <a:spcPct val="0"/>
        </a:spcAft>
        <a:buChar char="–"/>
        <a:defRPr>
          <a:solidFill>
            <a:srgbClr val="990000"/>
          </a:solidFill>
          <a:latin typeface="+mn-lt"/>
        </a:defRPr>
      </a:lvl4pPr>
      <a:lvl5pPr marL="1804988" indent="-200025" algn="l" rtl="0" eaLnBrk="0" fontAlgn="base" hangingPunct="0">
        <a:spcBef>
          <a:spcPct val="20000"/>
        </a:spcBef>
        <a:spcAft>
          <a:spcPct val="0"/>
        </a:spcAft>
        <a:buChar char="»"/>
        <a:defRPr>
          <a:solidFill>
            <a:srgbClr val="990000"/>
          </a:solidFill>
          <a:latin typeface="+mn-lt"/>
        </a:defRPr>
      </a:lvl5pPr>
      <a:lvl6pPr marL="2207234" indent="-200657" algn="l" rtl="0" fontAlgn="base">
        <a:spcBef>
          <a:spcPct val="20000"/>
        </a:spcBef>
        <a:spcAft>
          <a:spcPct val="0"/>
        </a:spcAft>
        <a:buChar char="»"/>
        <a:defRPr sz="1800">
          <a:solidFill>
            <a:srgbClr val="990000"/>
          </a:solidFill>
          <a:latin typeface="+mn-lt"/>
        </a:defRPr>
      </a:lvl6pPr>
      <a:lvl7pPr marL="2608547" indent="-200657" algn="l" rtl="0" fontAlgn="base">
        <a:spcBef>
          <a:spcPct val="20000"/>
        </a:spcBef>
        <a:spcAft>
          <a:spcPct val="0"/>
        </a:spcAft>
        <a:buChar char="»"/>
        <a:defRPr sz="1800">
          <a:solidFill>
            <a:srgbClr val="990000"/>
          </a:solidFill>
          <a:latin typeface="+mn-lt"/>
        </a:defRPr>
      </a:lvl7pPr>
      <a:lvl8pPr marL="3009864" indent="-200657" algn="l" rtl="0" fontAlgn="base">
        <a:spcBef>
          <a:spcPct val="20000"/>
        </a:spcBef>
        <a:spcAft>
          <a:spcPct val="0"/>
        </a:spcAft>
        <a:buChar char="»"/>
        <a:defRPr sz="1800">
          <a:solidFill>
            <a:srgbClr val="990000"/>
          </a:solidFill>
          <a:latin typeface="+mn-lt"/>
        </a:defRPr>
      </a:lvl8pPr>
      <a:lvl9pPr marL="3411177" indent="-200657" algn="l" rtl="0" fontAlgn="base">
        <a:spcBef>
          <a:spcPct val="20000"/>
        </a:spcBef>
        <a:spcAft>
          <a:spcPct val="0"/>
        </a:spcAft>
        <a:buChar char="»"/>
        <a:defRPr sz="1800">
          <a:solidFill>
            <a:srgbClr val="990000"/>
          </a:solidFill>
          <a:latin typeface="+mn-lt"/>
        </a:defRPr>
      </a:lvl9pPr>
    </p:bodyStyle>
    <p:otherStyle>
      <a:defPPr>
        <a:defRPr lang="fr-FR"/>
      </a:defPPr>
      <a:lvl1pPr marL="0" algn="l" defTabSz="802630" rtl="0" eaLnBrk="1" latinLnBrk="0" hangingPunct="1">
        <a:defRPr sz="1600" kern="1200">
          <a:solidFill>
            <a:schemeClr val="tx1"/>
          </a:solidFill>
          <a:latin typeface="+mn-lt"/>
          <a:ea typeface="+mn-ea"/>
          <a:cs typeface="+mn-cs"/>
        </a:defRPr>
      </a:lvl1pPr>
      <a:lvl2pPr marL="401315" algn="l" defTabSz="802630" rtl="0" eaLnBrk="1" latinLnBrk="0" hangingPunct="1">
        <a:defRPr sz="1600" kern="1200">
          <a:solidFill>
            <a:schemeClr val="tx1"/>
          </a:solidFill>
          <a:latin typeface="+mn-lt"/>
          <a:ea typeface="+mn-ea"/>
          <a:cs typeface="+mn-cs"/>
        </a:defRPr>
      </a:lvl2pPr>
      <a:lvl3pPr marL="802630" algn="l" defTabSz="802630" rtl="0" eaLnBrk="1" latinLnBrk="0" hangingPunct="1">
        <a:defRPr sz="1600" kern="1200">
          <a:solidFill>
            <a:schemeClr val="tx1"/>
          </a:solidFill>
          <a:latin typeface="+mn-lt"/>
          <a:ea typeface="+mn-ea"/>
          <a:cs typeface="+mn-cs"/>
        </a:defRPr>
      </a:lvl3pPr>
      <a:lvl4pPr marL="1203946" algn="l" defTabSz="802630" rtl="0" eaLnBrk="1" latinLnBrk="0" hangingPunct="1">
        <a:defRPr sz="1600" kern="1200">
          <a:solidFill>
            <a:schemeClr val="tx1"/>
          </a:solidFill>
          <a:latin typeface="+mn-lt"/>
          <a:ea typeface="+mn-ea"/>
          <a:cs typeface="+mn-cs"/>
        </a:defRPr>
      </a:lvl4pPr>
      <a:lvl5pPr marL="1605261" algn="l" defTabSz="802630" rtl="0" eaLnBrk="1" latinLnBrk="0" hangingPunct="1">
        <a:defRPr sz="1600" kern="1200">
          <a:solidFill>
            <a:schemeClr val="tx1"/>
          </a:solidFill>
          <a:latin typeface="+mn-lt"/>
          <a:ea typeface="+mn-ea"/>
          <a:cs typeface="+mn-cs"/>
        </a:defRPr>
      </a:lvl5pPr>
      <a:lvl6pPr marL="2006576" algn="l" defTabSz="802630" rtl="0" eaLnBrk="1" latinLnBrk="0" hangingPunct="1">
        <a:defRPr sz="1600" kern="1200">
          <a:solidFill>
            <a:schemeClr val="tx1"/>
          </a:solidFill>
          <a:latin typeface="+mn-lt"/>
          <a:ea typeface="+mn-ea"/>
          <a:cs typeface="+mn-cs"/>
        </a:defRPr>
      </a:lvl6pPr>
      <a:lvl7pPr marL="2407891" algn="l" defTabSz="802630" rtl="0" eaLnBrk="1" latinLnBrk="0" hangingPunct="1">
        <a:defRPr sz="1600" kern="1200">
          <a:solidFill>
            <a:schemeClr val="tx1"/>
          </a:solidFill>
          <a:latin typeface="+mn-lt"/>
          <a:ea typeface="+mn-ea"/>
          <a:cs typeface="+mn-cs"/>
        </a:defRPr>
      </a:lvl7pPr>
      <a:lvl8pPr marL="2809206" algn="l" defTabSz="802630" rtl="0" eaLnBrk="1" latinLnBrk="0" hangingPunct="1">
        <a:defRPr sz="1600" kern="1200">
          <a:solidFill>
            <a:schemeClr val="tx1"/>
          </a:solidFill>
          <a:latin typeface="+mn-lt"/>
          <a:ea typeface="+mn-ea"/>
          <a:cs typeface="+mn-cs"/>
        </a:defRPr>
      </a:lvl8pPr>
      <a:lvl9pPr marL="3210521" algn="l" defTabSz="80263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dirty="0"/>
              <a:t>Cliquez pour modifier le style du titre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952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fr-FR">
              <a:solidFill>
                <a:srgbClr val="000000"/>
              </a:solidFill>
              <a:latin typeface="Arial" charset="0"/>
            </a:endParaRPr>
          </a:p>
        </p:txBody>
      </p:sp>
      <p:sp>
        <p:nvSpPr>
          <p:cNvPr id="952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fr-FR">
              <a:solidFill>
                <a:srgbClr val="000000"/>
              </a:solidFill>
              <a:latin typeface="Arial" charset="0"/>
            </a:endParaRPr>
          </a:p>
        </p:txBody>
      </p:sp>
      <p:sp>
        <p:nvSpPr>
          <p:cNvPr id="952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fontAlgn="base">
              <a:spcBef>
                <a:spcPct val="0"/>
              </a:spcBef>
              <a:spcAft>
                <a:spcPct val="0"/>
              </a:spcAft>
              <a:defRPr/>
            </a:pPr>
            <a:fld id="{FCD5581E-EBFE-4AED-84A7-7C02F1CC8FA5}" type="slidenum">
              <a:rPr lang="fr-FR">
                <a:solidFill>
                  <a:srgbClr val="000000"/>
                </a:solidFill>
                <a:latin typeface="Arial" charset="0"/>
              </a:rPr>
              <a:pPr algn="r" fontAlgn="base">
                <a:spcBef>
                  <a:spcPct val="0"/>
                </a:spcBef>
                <a:spcAft>
                  <a:spcPct val="0"/>
                </a:spcAft>
                <a:defRPr/>
              </a:pPr>
              <a:t>‹N°›</a:t>
            </a:fld>
            <a:endParaRPr lang="fr-FR">
              <a:solidFill>
                <a:srgbClr val="000000"/>
              </a:solidFill>
              <a:latin typeface="Arial" charset="0"/>
            </a:endParaRPr>
          </a:p>
        </p:txBody>
      </p:sp>
      <p:sp>
        <p:nvSpPr>
          <p:cNvPr id="3081" name="Text Box 18"/>
          <p:cNvSpPr txBox="1">
            <a:spLocks noChangeArrowheads="1"/>
          </p:cNvSpPr>
          <p:nvPr userDrawn="1"/>
        </p:nvSpPr>
        <p:spPr bwMode="auto">
          <a:xfrm>
            <a:off x="-180975" y="-315913"/>
            <a:ext cx="9648825" cy="1552576"/>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endParaRPr lang="fr-FR" sz="2400">
              <a:solidFill>
                <a:srgbClr val="000000"/>
              </a:solidFill>
              <a:latin typeface="Times New Roman" pitchFamily="18" charset="0"/>
            </a:endParaRPr>
          </a:p>
          <a:p>
            <a:pPr eaLnBrk="1" fontAlgn="base" hangingPunct="1">
              <a:spcBef>
                <a:spcPct val="50000"/>
              </a:spcBef>
              <a:spcAft>
                <a:spcPct val="0"/>
              </a:spcAft>
              <a:defRPr/>
            </a:pPr>
            <a:endParaRPr lang="fr-FR" sz="2400">
              <a:solidFill>
                <a:srgbClr val="000000"/>
              </a:solidFill>
              <a:latin typeface="Times New Roman" pitchFamily="18" charset="0"/>
            </a:endParaRPr>
          </a:p>
          <a:p>
            <a:pPr eaLnBrk="1" fontAlgn="base" hangingPunct="1">
              <a:spcBef>
                <a:spcPct val="50000"/>
              </a:spcBef>
              <a:spcAft>
                <a:spcPct val="0"/>
              </a:spcAft>
              <a:defRPr/>
            </a:pPr>
            <a:endParaRPr lang="fr-FR" sz="2400">
              <a:solidFill>
                <a:srgbClr val="000000"/>
              </a:solidFill>
              <a:latin typeface="Times New Roman" pitchFamily="18" charset="0"/>
            </a:endParaRPr>
          </a:p>
        </p:txBody>
      </p:sp>
    </p:spTree>
    <p:extLst>
      <p:ext uri="{BB962C8B-B14F-4D97-AF65-F5344CB8AC3E}">
        <p14:creationId xmlns:p14="http://schemas.microsoft.com/office/powerpoint/2010/main" val="28206803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ZapfHumnst BT" pitchFamily="34" charset="0"/>
        </a:defRPr>
      </a:lvl2pPr>
      <a:lvl3pPr algn="ctr" rtl="0" eaLnBrk="0" fontAlgn="base" hangingPunct="0">
        <a:spcBef>
          <a:spcPct val="0"/>
        </a:spcBef>
        <a:spcAft>
          <a:spcPct val="0"/>
        </a:spcAft>
        <a:defRPr sz="4400" b="1">
          <a:solidFill>
            <a:schemeClr val="tx2"/>
          </a:solidFill>
          <a:latin typeface="ZapfHumnst BT" pitchFamily="34" charset="0"/>
        </a:defRPr>
      </a:lvl3pPr>
      <a:lvl4pPr algn="ctr" rtl="0" eaLnBrk="0" fontAlgn="base" hangingPunct="0">
        <a:spcBef>
          <a:spcPct val="0"/>
        </a:spcBef>
        <a:spcAft>
          <a:spcPct val="0"/>
        </a:spcAft>
        <a:defRPr sz="4400" b="1">
          <a:solidFill>
            <a:schemeClr val="tx2"/>
          </a:solidFill>
          <a:latin typeface="ZapfHumnst BT" pitchFamily="34" charset="0"/>
        </a:defRPr>
      </a:lvl4pPr>
      <a:lvl5pPr algn="ctr" rtl="0" eaLnBrk="0" fontAlgn="base" hangingPunct="0">
        <a:spcBef>
          <a:spcPct val="0"/>
        </a:spcBef>
        <a:spcAft>
          <a:spcPct val="0"/>
        </a:spcAft>
        <a:defRPr sz="4400" b="1">
          <a:solidFill>
            <a:schemeClr val="tx2"/>
          </a:solidFill>
          <a:latin typeface="ZapfHumnst BT" pitchFamily="34" charset="0"/>
        </a:defRPr>
      </a:lvl5pPr>
      <a:lvl6pPr marL="457200" algn="ctr" rtl="0" fontAlgn="base">
        <a:spcBef>
          <a:spcPct val="0"/>
        </a:spcBef>
        <a:spcAft>
          <a:spcPct val="0"/>
        </a:spcAft>
        <a:defRPr sz="4400" b="1">
          <a:solidFill>
            <a:schemeClr val="tx2"/>
          </a:solidFill>
          <a:latin typeface="ZapfHumnst BT" pitchFamily="34" charset="0"/>
        </a:defRPr>
      </a:lvl6pPr>
      <a:lvl7pPr marL="914400" algn="ctr" rtl="0" fontAlgn="base">
        <a:spcBef>
          <a:spcPct val="0"/>
        </a:spcBef>
        <a:spcAft>
          <a:spcPct val="0"/>
        </a:spcAft>
        <a:defRPr sz="4400" b="1">
          <a:solidFill>
            <a:schemeClr val="tx2"/>
          </a:solidFill>
          <a:latin typeface="ZapfHumnst BT" pitchFamily="34" charset="0"/>
        </a:defRPr>
      </a:lvl7pPr>
      <a:lvl8pPr marL="1371600" algn="ctr" rtl="0" fontAlgn="base">
        <a:spcBef>
          <a:spcPct val="0"/>
        </a:spcBef>
        <a:spcAft>
          <a:spcPct val="0"/>
        </a:spcAft>
        <a:defRPr sz="4400" b="1">
          <a:solidFill>
            <a:schemeClr val="tx2"/>
          </a:solidFill>
          <a:latin typeface="ZapfHumnst BT" pitchFamily="34" charset="0"/>
        </a:defRPr>
      </a:lvl8pPr>
      <a:lvl9pPr marL="1828800" algn="ctr" rtl="0" fontAlgn="base">
        <a:spcBef>
          <a:spcPct val="0"/>
        </a:spcBef>
        <a:spcAft>
          <a:spcPct val="0"/>
        </a:spcAft>
        <a:defRPr sz="4400" b="1">
          <a:solidFill>
            <a:schemeClr val="tx2"/>
          </a:solidFill>
          <a:latin typeface="ZapfHumnst BT" pitchFamily="34" charset="0"/>
        </a:defRPr>
      </a:lvl9pPr>
    </p:titleStyle>
    <p:bodyStyle>
      <a:lvl1pPr marL="342900" indent="-342900" algn="l" rtl="0" eaLnBrk="0" fontAlgn="base" hangingPunct="0">
        <a:spcBef>
          <a:spcPct val="20000"/>
        </a:spcBef>
        <a:spcAft>
          <a:spcPct val="0"/>
        </a:spcAft>
        <a:buChar char="•"/>
        <a:defRPr sz="3200">
          <a:solidFill>
            <a:srgbClr val="99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990000"/>
          </a:solidFill>
          <a:latin typeface="+mn-lt"/>
        </a:defRPr>
      </a:lvl2pPr>
      <a:lvl3pPr marL="1143000" indent="-228600" algn="l" rtl="0" eaLnBrk="0" fontAlgn="base" hangingPunct="0">
        <a:spcBef>
          <a:spcPct val="20000"/>
        </a:spcBef>
        <a:spcAft>
          <a:spcPct val="0"/>
        </a:spcAft>
        <a:buChar char="•"/>
        <a:defRPr sz="2400">
          <a:solidFill>
            <a:srgbClr val="990000"/>
          </a:solidFill>
          <a:latin typeface="+mn-lt"/>
        </a:defRPr>
      </a:lvl3pPr>
      <a:lvl4pPr marL="1600200" indent="-228600" algn="l" rtl="0" eaLnBrk="0" fontAlgn="base" hangingPunct="0">
        <a:spcBef>
          <a:spcPct val="20000"/>
        </a:spcBef>
        <a:spcAft>
          <a:spcPct val="0"/>
        </a:spcAft>
        <a:buChar char="–"/>
        <a:defRPr sz="2000">
          <a:solidFill>
            <a:srgbClr val="990000"/>
          </a:solidFill>
          <a:latin typeface="+mn-lt"/>
        </a:defRPr>
      </a:lvl4pPr>
      <a:lvl5pPr marL="2057400" indent="-228600" algn="l" rtl="0" eaLnBrk="0" fontAlgn="base" hangingPunct="0">
        <a:spcBef>
          <a:spcPct val="20000"/>
        </a:spcBef>
        <a:spcAft>
          <a:spcPct val="0"/>
        </a:spcAft>
        <a:buChar char="»"/>
        <a:defRPr sz="2000">
          <a:solidFill>
            <a:srgbClr val="990000"/>
          </a:solidFill>
          <a:latin typeface="+mn-lt"/>
        </a:defRPr>
      </a:lvl5pPr>
      <a:lvl6pPr marL="2514600" indent="-228600" algn="l" rtl="0" fontAlgn="base">
        <a:spcBef>
          <a:spcPct val="20000"/>
        </a:spcBef>
        <a:spcAft>
          <a:spcPct val="0"/>
        </a:spcAft>
        <a:buChar char="»"/>
        <a:defRPr sz="2000">
          <a:solidFill>
            <a:srgbClr val="990000"/>
          </a:solidFill>
          <a:latin typeface="+mn-lt"/>
        </a:defRPr>
      </a:lvl6pPr>
      <a:lvl7pPr marL="2971800" indent="-228600" algn="l" rtl="0" fontAlgn="base">
        <a:spcBef>
          <a:spcPct val="20000"/>
        </a:spcBef>
        <a:spcAft>
          <a:spcPct val="0"/>
        </a:spcAft>
        <a:buChar char="»"/>
        <a:defRPr sz="2000">
          <a:solidFill>
            <a:srgbClr val="990000"/>
          </a:solidFill>
          <a:latin typeface="+mn-lt"/>
        </a:defRPr>
      </a:lvl7pPr>
      <a:lvl8pPr marL="3429000" indent="-228600" algn="l" rtl="0" fontAlgn="base">
        <a:spcBef>
          <a:spcPct val="20000"/>
        </a:spcBef>
        <a:spcAft>
          <a:spcPct val="0"/>
        </a:spcAft>
        <a:buChar char="»"/>
        <a:defRPr sz="2000">
          <a:solidFill>
            <a:srgbClr val="990000"/>
          </a:solidFill>
          <a:latin typeface="+mn-lt"/>
        </a:defRPr>
      </a:lvl8pPr>
      <a:lvl9pPr marL="3886200" indent="-228600" algn="l" rtl="0" fontAlgn="base">
        <a:spcBef>
          <a:spcPct val="20000"/>
        </a:spcBef>
        <a:spcAft>
          <a:spcPct val="0"/>
        </a:spcAft>
        <a:buChar char="»"/>
        <a:defRPr sz="2000">
          <a:solidFill>
            <a:srgbClr val="99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400" b="1">
                <a:solidFill>
                  <a:schemeClr val="bg1"/>
                </a:solidFill>
                <a:latin typeface="ZapfHumnst BT" panose="020B0502050508020304" pitchFamily="34" charset="0"/>
              </a:defRPr>
            </a:lvl1pPr>
          </a:lstStyle>
          <a:p>
            <a:pPr fontAlgn="base">
              <a:spcBef>
                <a:spcPct val="0"/>
              </a:spcBef>
              <a:spcAft>
                <a:spcPct val="0"/>
              </a:spcAft>
            </a:pPr>
            <a:endParaRPr lang="fr-FR" dirty="0">
              <a:solidFill>
                <a:prstClr val="white"/>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fr-FR" sz="2400" b="1" dirty="0">
              <a:solidFill>
                <a:prstClr val="white"/>
              </a:solidFill>
              <a:latin typeface="ZapfHumnst BT" panose="020B0502050508020304" pitchFamily="34" charset="0"/>
            </a:endParaRPr>
          </a:p>
          <a:p>
            <a:pPr fontAlgn="base">
              <a:spcBef>
                <a:spcPct val="0"/>
              </a:spcBef>
              <a:spcAft>
                <a:spcPct val="0"/>
              </a:spcAft>
            </a:pPr>
            <a:endParaRPr lang="fr-FR" dirty="0">
              <a:solidFill>
                <a:prstClr val="black">
                  <a:tint val="75000"/>
                </a:prstClr>
              </a:solidFill>
              <a:latin typeface="Arial" charset="0"/>
            </a:endParaRPr>
          </a:p>
        </p:txBody>
      </p:sp>
    </p:spTree>
    <p:extLst>
      <p:ext uri="{BB962C8B-B14F-4D97-AF65-F5344CB8AC3E}">
        <p14:creationId xmlns:p14="http://schemas.microsoft.com/office/powerpoint/2010/main" val="409115984"/>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400" b="1">
                <a:solidFill>
                  <a:schemeClr val="bg1"/>
                </a:solidFill>
                <a:latin typeface="ZapfHumnst BT" panose="020B0502050508020304" pitchFamily="34" charset="0"/>
              </a:defRPr>
            </a:lvl1pPr>
          </a:lstStyle>
          <a:p>
            <a:pPr fontAlgn="base">
              <a:spcBef>
                <a:spcPct val="0"/>
              </a:spcBef>
              <a:spcAft>
                <a:spcPct val="0"/>
              </a:spcAft>
            </a:pPr>
            <a:endParaRPr lang="fr-FR" dirty="0">
              <a:solidFill>
                <a:prstClr val="white"/>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fr-FR" sz="2400" b="1" dirty="0">
              <a:solidFill>
                <a:prstClr val="white"/>
              </a:solidFill>
              <a:latin typeface="ZapfHumnst BT" panose="020B0502050508020304" pitchFamily="34" charset="0"/>
            </a:endParaRPr>
          </a:p>
          <a:p>
            <a:pPr fontAlgn="base">
              <a:spcBef>
                <a:spcPct val="0"/>
              </a:spcBef>
              <a:spcAft>
                <a:spcPct val="0"/>
              </a:spcAft>
            </a:pPr>
            <a:endParaRPr lang="fr-FR" dirty="0">
              <a:solidFill>
                <a:prstClr val="black">
                  <a:tint val="75000"/>
                </a:prstClr>
              </a:solidFill>
              <a:latin typeface="Arial" charset="0"/>
            </a:endParaRPr>
          </a:p>
        </p:txBody>
      </p:sp>
    </p:spTree>
    <p:extLst>
      <p:ext uri="{BB962C8B-B14F-4D97-AF65-F5344CB8AC3E}">
        <p14:creationId xmlns:p14="http://schemas.microsoft.com/office/powerpoint/2010/main" val="3452399572"/>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4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44" tIns="40122" rIns="80244" bIns="40122" numCol="1" anchor="ctr" anchorCtr="0" compatLnSpc="1">
            <a:prstTxWarp prst="textNoShape">
              <a:avLst/>
            </a:prstTxWarp>
          </a:bodyPr>
          <a:lstStyle/>
          <a:p>
            <a:pPr lvl="0"/>
            <a:r>
              <a:rPr lang="fr-FR"/>
              <a:t>Cliquez pour modifier le style du titre</a:t>
            </a:r>
          </a:p>
        </p:txBody>
      </p:sp>
      <p:sp>
        <p:nvSpPr>
          <p:cNvPr id="3075"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44" tIns="40122" rIns="80244" bIns="40122"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0244" tIns="40122" rIns="80244" bIns="40122" numCol="1" anchor="t" anchorCtr="0" compatLnSpc="1">
            <a:prstTxWarp prst="textNoShape">
              <a:avLst/>
            </a:prstTxWarp>
          </a:bodyPr>
          <a:lstStyle>
            <a:lvl1pPr algn="l" eaLnBrk="1" hangingPunct="1">
              <a:defRPr sz="1200" b="0">
                <a:solidFill>
                  <a:prstClr val="black"/>
                </a:solidFill>
                <a:latin typeface="Arial" charset="0"/>
                <a:cs typeface="+mn-cs"/>
              </a:defRPr>
            </a:lvl1pPr>
          </a:lstStyle>
          <a:p>
            <a:pPr defTabSz="914174" fontAlgn="base">
              <a:spcBef>
                <a:spcPct val="0"/>
              </a:spcBef>
              <a:spcAft>
                <a:spcPct val="0"/>
              </a:spcAft>
              <a:defRPr/>
            </a:pPr>
            <a:endParaRPr lang="fr-FR"/>
          </a:p>
        </p:txBody>
      </p:sp>
      <p:sp>
        <p:nvSpPr>
          <p:cNvPr id="99333" name="Rectangle 5"/>
          <p:cNvSpPr>
            <a:spLocks noGrp="1" noChangeArrowheads="1"/>
          </p:cNvSpPr>
          <p:nvPr>
            <p:ph type="ftr" sz="quarter" idx="3"/>
          </p:nvPr>
        </p:nvSpPr>
        <p:spPr bwMode="auto">
          <a:xfrm>
            <a:off x="3124202" y="6245225"/>
            <a:ext cx="2895600" cy="476250"/>
          </a:xfrm>
          <a:prstGeom prst="rect">
            <a:avLst/>
          </a:prstGeom>
          <a:noFill/>
          <a:ln w="9525">
            <a:noFill/>
            <a:miter lim="800000"/>
            <a:headEnd/>
            <a:tailEnd/>
          </a:ln>
          <a:effectLst/>
        </p:spPr>
        <p:txBody>
          <a:bodyPr vert="horz" wrap="square" lIns="80244" tIns="40122" rIns="80244" bIns="40122" numCol="1" anchor="t" anchorCtr="0" compatLnSpc="1">
            <a:prstTxWarp prst="textNoShape">
              <a:avLst/>
            </a:prstTxWarp>
          </a:bodyPr>
          <a:lstStyle>
            <a:lvl1pPr algn="ctr" eaLnBrk="1" hangingPunct="1">
              <a:defRPr sz="1200" b="0">
                <a:solidFill>
                  <a:prstClr val="black"/>
                </a:solidFill>
                <a:latin typeface="Arial" charset="0"/>
                <a:cs typeface="+mn-cs"/>
              </a:defRPr>
            </a:lvl1pPr>
          </a:lstStyle>
          <a:p>
            <a:pPr defTabSz="914174" fontAlgn="base">
              <a:spcBef>
                <a:spcPct val="0"/>
              </a:spcBef>
              <a:spcAft>
                <a:spcPct val="0"/>
              </a:spcAft>
              <a:defRPr/>
            </a:pPr>
            <a:endParaRPr lang="fr-F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0244" tIns="40122" rIns="80244" bIns="40122" numCol="1" anchor="t" anchorCtr="0" compatLnSpc="1">
            <a:prstTxWarp prst="textNoShape">
              <a:avLst/>
            </a:prstTxWarp>
          </a:bodyPr>
          <a:lstStyle>
            <a:lvl1pPr algn="r" eaLnBrk="1" hangingPunct="1">
              <a:defRPr sz="1200" b="0">
                <a:solidFill>
                  <a:prstClr val="black"/>
                </a:solidFill>
                <a:latin typeface="Arial" charset="0"/>
                <a:cs typeface="+mn-cs"/>
              </a:defRPr>
            </a:lvl1pPr>
          </a:lstStyle>
          <a:p>
            <a:pPr defTabSz="914174" fontAlgn="base">
              <a:spcBef>
                <a:spcPct val="0"/>
              </a:spcBef>
              <a:spcAft>
                <a:spcPct val="0"/>
              </a:spcAft>
              <a:defRPr/>
            </a:pPr>
            <a:fld id="{D81A2FBC-42B1-4B65-B062-2F0CC798A632}" type="slidenum">
              <a:rPr lang="fr-FR"/>
              <a:pPr defTabSz="914174" fontAlgn="base">
                <a:spcBef>
                  <a:spcPct val="0"/>
                </a:spcBef>
                <a:spcAft>
                  <a:spcPct val="0"/>
                </a:spcAft>
                <a:defRPr/>
              </a:pPr>
              <a:t>‹N°›</a:t>
            </a:fld>
            <a:endParaRPr lang="fr-FR"/>
          </a:p>
        </p:txBody>
      </p:sp>
      <p:grpSp>
        <p:nvGrpSpPr>
          <p:cNvPr id="3079" name="Group 7"/>
          <p:cNvGrpSpPr>
            <a:grpSpLocks/>
          </p:cNvGrpSpPr>
          <p:nvPr/>
        </p:nvGrpSpPr>
        <p:grpSpPr bwMode="auto">
          <a:xfrm rot="5400000">
            <a:off x="4192589" y="3698875"/>
            <a:ext cx="762000" cy="6013450"/>
            <a:chOff x="0" y="340"/>
            <a:chExt cx="480" cy="3788"/>
          </a:xfrm>
        </p:grpSpPr>
        <p:sp>
          <p:nvSpPr>
            <p:cNvPr id="3083" name="Rectangle 8"/>
            <p:cNvSpPr>
              <a:spLocks noChangeArrowheads="1"/>
            </p:cNvSpPr>
            <p:nvPr/>
          </p:nvSpPr>
          <p:spPr bwMode="auto">
            <a:xfrm>
              <a:off x="0" y="340"/>
              <a:ext cx="480" cy="144"/>
            </a:xfrm>
            <a:prstGeom prst="rect">
              <a:avLst/>
            </a:prstGeom>
            <a:solidFill>
              <a:srgbClr val="990000"/>
            </a:solidFill>
            <a:ln w="9525">
              <a:solidFill>
                <a:srgbClr val="FFFFFF"/>
              </a:solidFill>
              <a:miter lim="800000"/>
              <a:headEnd/>
              <a:tailEnd/>
            </a:ln>
          </p:spPr>
          <p:txBody>
            <a:bodyPr wrap="none" anchor="ctr"/>
            <a:lstStyle/>
            <a:p>
              <a:pPr algn="ctr" defTabSz="914174" fontAlgn="base">
                <a:spcBef>
                  <a:spcPct val="0"/>
                </a:spcBef>
                <a:spcAft>
                  <a:spcPct val="0"/>
                </a:spcAft>
              </a:pPr>
              <a:endParaRPr lang="fr-FR" b="1">
                <a:solidFill>
                  <a:srgbClr val="000000"/>
                </a:solidFill>
                <a:cs typeface="Arial" charset="0"/>
              </a:endParaRPr>
            </a:p>
          </p:txBody>
        </p:sp>
        <p:sp>
          <p:nvSpPr>
            <p:cNvPr id="3084" name="Rectangle 9"/>
            <p:cNvSpPr>
              <a:spLocks noChangeArrowheads="1"/>
            </p:cNvSpPr>
            <p:nvPr/>
          </p:nvSpPr>
          <p:spPr bwMode="auto">
            <a:xfrm>
              <a:off x="0" y="3513"/>
              <a:ext cx="480" cy="144"/>
            </a:xfrm>
            <a:prstGeom prst="rect">
              <a:avLst/>
            </a:prstGeom>
            <a:solidFill>
              <a:srgbClr val="990000"/>
            </a:solidFill>
            <a:ln w="9525">
              <a:solidFill>
                <a:srgbClr val="FFFFFF"/>
              </a:solidFill>
              <a:miter lim="800000"/>
              <a:headEnd/>
              <a:tailEnd/>
            </a:ln>
          </p:spPr>
          <p:txBody>
            <a:bodyPr wrap="none" anchor="ctr"/>
            <a:lstStyle/>
            <a:p>
              <a:pPr algn="ctr" defTabSz="914174" fontAlgn="base">
                <a:spcBef>
                  <a:spcPct val="0"/>
                </a:spcBef>
                <a:spcAft>
                  <a:spcPct val="0"/>
                </a:spcAft>
              </a:pPr>
              <a:endParaRPr lang="fr-FR" b="1">
                <a:solidFill>
                  <a:srgbClr val="000000"/>
                </a:solidFill>
                <a:cs typeface="Arial" charset="0"/>
              </a:endParaRPr>
            </a:p>
          </p:txBody>
        </p:sp>
        <p:sp>
          <p:nvSpPr>
            <p:cNvPr id="3085" name="Rectangle 10"/>
            <p:cNvSpPr>
              <a:spLocks noChangeArrowheads="1"/>
            </p:cNvSpPr>
            <p:nvPr/>
          </p:nvSpPr>
          <p:spPr bwMode="auto">
            <a:xfrm>
              <a:off x="0" y="793"/>
              <a:ext cx="480" cy="144"/>
            </a:xfrm>
            <a:prstGeom prst="rect">
              <a:avLst/>
            </a:prstGeom>
            <a:solidFill>
              <a:srgbClr val="990000"/>
            </a:solidFill>
            <a:ln w="9525">
              <a:solidFill>
                <a:srgbClr val="FFFFFF"/>
              </a:solidFill>
              <a:miter lim="800000"/>
              <a:headEnd/>
              <a:tailEnd/>
            </a:ln>
          </p:spPr>
          <p:txBody>
            <a:bodyPr wrap="none" anchor="ctr"/>
            <a:lstStyle/>
            <a:p>
              <a:pPr algn="ctr" defTabSz="914174" fontAlgn="base">
                <a:spcBef>
                  <a:spcPct val="0"/>
                </a:spcBef>
                <a:spcAft>
                  <a:spcPct val="0"/>
                </a:spcAft>
              </a:pPr>
              <a:endParaRPr lang="fr-FR" b="1">
                <a:solidFill>
                  <a:srgbClr val="000000"/>
                </a:solidFill>
                <a:cs typeface="Arial" charset="0"/>
              </a:endParaRPr>
            </a:p>
          </p:txBody>
        </p:sp>
        <p:sp>
          <p:nvSpPr>
            <p:cNvPr id="3086" name="Rectangle 11"/>
            <p:cNvSpPr>
              <a:spLocks noChangeArrowheads="1"/>
            </p:cNvSpPr>
            <p:nvPr/>
          </p:nvSpPr>
          <p:spPr bwMode="auto">
            <a:xfrm>
              <a:off x="0" y="1246"/>
              <a:ext cx="480" cy="144"/>
            </a:xfrm>
            <a:prstGeom prst="rect">
              <a:avLst/>
            </a:prstGeom>
            <a:solidFill>
              <a:srgbClr val="990000"/>
            </a:solidFill>
            <a:ln w="9525">
              <a:solidFill>
                <a:srgbClr val="FFFFFF"/>
              </a:solidFill>
              <a:miter lim="800000"/>
              <a:headEnd/>
              <a:tailEnd/>
            </a:ln>
          </p:spPr>
          <p:txBody>
            <a:bodyPr wrap="none" anchor="ctr"/>
            <a:lstStyle/>
            <a:p>
              <a:pPr algn="ctr" defTabSz="914174" fontAlgn="base">
                <a:spcBef>
                  <a:spcPct val="0"/>
                </a:spcBef>
                <a:spcAft>
                  <a:spcPct val="0"/>
                </a:spcAft>
              </a:pPr>
              <a:endParaRPr lang="fr-FR" b="1">
                <a:solidFill>
                  <a:srgbClr val="000000"/>
                </a:solidFill>
                <a:cs typeface="Arial" charset="0"/>
              </a:endParaRPr>
            </a:p>
          </p:txBody>
        </p:sp>
        <p:sp>
          <p:nvSpPr>
            <p:cNvPr id="3087" name="Rectangle 12"/>
            <p:cNvSpPr>
              <a:spLocks noChangeArrowheads="1"/>
            </p:cNvSpPr>
            <p:nvPr/>
          </p:nvSpPr>
          <p:spPr bwMode="auto">
            <a:xfrm>
              <a:off x="0" y="1700"/>
              <a:ext cx="480" cy="144"/>
            </a:xfrm>
            <a:prstGeom prst="rect">
              <a:avLst/>
            </a:prstGeom>
            <a:solidFill>
              <a:srgbClr val="990000"/>
            </a:solidFill>
            <a:ln w="9525">
              <a:solidFill>
                <a:srgbClr val="FFFFFF"/>
              </a:solidFill>
              <a:miter lim="800000"/>
              <a:headEnd/>
              <a:tailEnd/>
            </a:ln>
          </p:spPr>
          <p:txBody>
            <a:bodyPr wrap="none" anchor="ctr"/>
            <a:lstStyle/>
            <a:p>
              <a:pPr algn="ctr" defTabSz="914174" fontAlgn="base">
                <a:spcBef>
                  <a:spcPct val="0"/>
                </a:spcBef>
                <a:spcAft>
                  <a:spcPct val="0"/>
                </a:spcAft>
              </a:pPr>
              <a:endParaRPr lang="fr-FR" b="1">
                <a:solidFill>
                  <a:srgbClr val="000000"/>
                </a:solidFill>
                <a:cs typeface="Arial" charset="0"/>
              </a:endParaRPr>
            </a:p>
          </p:txBody>
        </p:sp>
        <p:sp>
          <p:nvSpPr>
            <p:cNvPr id="3088" name="Rectangle 13"/>
            <p:cNvSpPr>
              <a:spLocks noChangeArrowheads="1"/>
            </p:cNvSpPr>
            <p:nvPr/>
          </p:nvSpPr>
          <p:spPr bwMode="auto">
            <a:xfrm>
              <a:off x="0" y="2153"/>
              <a:ext cx="480" cy="144"/>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174" fontAlgn="base">
                <a:spcBef>
                  <a:spcPct val="0"/>
                </a:spcBef>
                <a:spcAft>
                  <a:spcPct val="0"/>
                </a:spcAft>
              </a:pPr>
              <a:endParaRPr lang="fr-FR" b="1">
                <a:solidFill>
                  <a:srgbClr val="000000"/>
                </a:solidFill>
                <a:cs typeface="Arial" charset="0"/>
              </a:endParaRPr>
            </a:p>
          </p:txBody>
        </p:sp>
        <p:sp>
          <p:nvSpPr>
            <p:cNvPr id="3089" name="Rectangle 14"/>
            <p:cNvSpPr>
              <a:spLocks noChangeArrowheads="1"/>
            </p:cNvSpPr>
            <p:nvPr/>
          </p:nvSpPr>
          <p:spPr bwMode="auto">
            <a:xfrm>
              <a:off x="0" y="2607"/>
              <a:ext cx="480" cy="144"/>
            </a:xfrm>
            <a:prstGeom prst="rect">
              <a:avLst/>
            </a:prstGeom>
            <a:solidFill>
              <a:srgbClr val="990000"/>
            </a:solidFill>
            <a:ln w="9525">
              <a:solidFill>
                <a:srgbClr val="FFFFFF"/>
              </a:solidFill>
              <a:miter lim="800000"/>
              <a:headEnd/>
              <a:tailEnd/>
            </a:ln>
          </p:spPr>
          <p:txBody>
            <a:bodyPr wrap="none" anchor="ctr"/>
            <a:lstStyle/>
            <a:p>
              <a:pPr algn="ctr" defTabSz="914174" fontAlgn="base">
                <a:spcBef>
                  <a:spcPct val="0"/>
                </a:spcBef>
                <a:spcAft>
                  <a:spcPct val="0"/>
                </a:spcAft>
              </a:pPr>
              <a:endParaRPr lang="fr-FR" b="1">
                <a:solidFill>
                  <a:srgbClr val="000000"/>
                </a:solidFill>
                <a:cs typeface="Arial" charset="0"/>
              </a:endParaRPr>
            </a:p>
          </p:txBody>
        </p:sp>
        <p:sp>
          <p:nvSpPr>
            <p:cNvPr id="3090" name="Rectangle 15"/>
            <p:cNvSpPr>
              <a:spLocks noChangeArrowheads="1"/>
            </p:cNvSpPr>
            <p:nvPr/>
          </p:nvSpPr>
          <p:spPr bwMode="auto">
            <a:xfrm>
              <a:off x="0" y="3060"/>
              <a:ext cx="480" cy="144"/>
            </a:xfrm>
            <a:prstGeom prst="rect">
              <a:avLst/>
            </a:prstGeom>
            <a:solidFill>
              <a:srgbClr val="990000"/>
            </a:solidFill>
            <a:ln w="9525">
              <a:solidFill>
                <a:srgbClr val="FFFFFF"/>
              </a:solidFill>
              <a:miter lim="800000"/>
              <a:headEnd/>
              <a:tailEnd/>
            </a:ln>
          </p:spPr>
          <p:txBody>
            <a:bodyPr wrap="none" anchor="ctr"/>
            <a:lstStyle/>
            <a:p>
              <a:pPr algn="ctr" defTabSz="914174" fontAlgn="base">
                <a:spcBef>
                  <a:spcPct val="0"/>
                </a:spcBef>
                <a:spcAft>
                  <a:spcPct val="0"/>
                </a:spcAft>
              </a:pPr>
              <a:endParaRPr lang="fr-FR" b="1">
                <a:solidFill>
                  <a:srgbClr val="000000"/>
                </a:solidFill>
                <a:cs typeface="Arial" charset="0"/>
              </a:endParaRPr>
            </a:p>
          </p:txBody>
        </p:sp>
        <p:sp>
          <p:nvSpPr>
            <p:cNvPr id="3091" name="Rectangle 16"/>
            <p:cNvSpPr>
              <a:spLocks noChangeArrowheads="1"/>
            </p:cNvSpPr>
            <p:nvPr/>
          </p:nvSpPr>
          <p:spPr bwMode="auto">
            <a:xfrm>
              <a:off x="0" y="3984"/>
              <a:ext cx="480" cy="144"/>
            </a:xfrm>
            <a:prstGeom prst="rect">
              <a:avLst/>
            </a:prstGeom>
            <a:solidFill>
              <a:srgbClr val="990000"/>
            </a:solidFill>
            <a:ln w="9525">
              <a:solidFill>
                <a:srgbClr val="FFFFFF"/>
              </a:solidFill>
              <a:miter lim="800000"/>
              <a:headEnd/>
              <a:tailEnd/>
            </a:ln>
          </p:spPr>
          <p:txBody>
            <a:bodyPr wrap="none" anchor="ctr"/>
            <a:lstStyle/>
            <a:p>
              <a:pPr algn="ctr" defTabSz="914174" fontAlgn="base">
                <a:spcBef>
                  <a:spcPct val="0"/>
                </a:spcBef>
                <a:spcAft>
                  <a:spcPct val="0"/>
                </a:spcAft>
              </a:pPr>
              <a:endParaRPr lang="fr-FR" b="1">
                <a:solidFill>
                  <a:srgbClr val="000000"/>
                </a:solidFill>
                <a:cs typeface="Arial" charset="0"/>
              </a:endParaRPr>
            </a:p>
          </p:txBody>
        </p:sp>
      </p:grpSp>
      <p:sp>
        <p:nvSpPr>
          <p:cNvPr id="3080" name="Line 17"/>
          <p:cNvSpPr>
            <a:spLocks noChangeShapeType="1"/>
          </p:cNvSpPr>
          <p:nvPr/>
        </p:nvSpPr>
        <p:spPr bwMode="auto">
          <a:xfrm flipV="1">
            <a:off x="609600" y="1412877"/>
            <a:ext cx="0" cy="4968875"/>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lIns="80244" tIns="40122" rIns="80244" bIns="40122"/>
          <a:lstStyle/>
          <a:p>
            <a:pPr defTabSz="914174" fontAlgn="base">
              <a:spcBef>
                <a:spcPct val="0"/>
              </a:spcBef>
              <a:spcAft>
                <a:spcPct val="0"/>
              </a:spcAft>
            </a:pPr>
            <a:endParaRPr lang="fr-FR">
              <a:solidFill>
                <a:prstClr val="black"/>
              </a:solidFill>
              <a:latin typeface="ZapfHumnst BT" pitchFamily="34" charset="0"/>
              <a:cs typeface="Arial" charset="0"/>
            </a:endParaRPr>
          </a:p>
        </p:txBody>
      </p:sp>
      <p:sp>
        <p:nvSpPr>
          <p:cNvPr id="4105" name="Text Box 18"/>
          <p:cNvSpPr txBox="1">
            <a:spLocks noChangeArrowheads="1"/>
          </p:cNvSpPr>
          <p:nvPr/>
        </p:nvSpPr>
        <p:spPr bwMode="auto">
          <a:xfrm>
            <a:off x="-180973" y="-315912"/>
            <a:ext cx="9648825" cy="1423463"/>
          </a:xfrm>
          <a:prstGeom prst="rect">
            <a:avLst/>
          </a:prstGeom>
          <a:solidFill>
            <a:srgbClr val="990000"/>
          </a:solidFill>
          <a:ln>
            <a:noFill/>
          </a:ln>
        </p:spPr>
        <p:txBody>
          <a:bodyPr lIns="80244" tIns="40122" rIns="80244" bIns="4012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defTabSz="914174"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defTabSz="914174"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defTabSz="914174" eaLnBrk="1" fontAlgn="base" hangingPunct="1">
              <a:spcBef>
                <a:spcPct val="50000"/>
              </a:spcBef>
              <a:spcAft>
                <a:spcPct val="0"/>
              </a:spcAft>
              <a:defRPr/>
            </a:pPr>
            <a:endParaRPr lang="fr-FR" sz="2100" b="0">
              <a:solidFill>
                <a:prstClr val="black"/>
              </a:solidFill>
              <a:latin typeface="Times New Roman" pitchFamily="18" charset="0"/>
              <a:cs typeface="Arial" charset="0"/>
            </a:endParaRPr>
          </a:p>
        </p:txBody>
      </p:sp>
      <p:pic>
        <p:nvPicPr>
          <p:cNvPr id="3082" name="Picture 19" descr="PNR Brenne pantone 187 petit"/>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62902" y="6237290"/>
            <a:ext cx="5699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73347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01216" algn="ctr" rtl="0" fontAlgn="base">
        <a:spcBef>
          <a:spcPct val="0"/>
        </a:spcBef>
        <a:spcAft>
          <a:spcPct val="0"/>
        </a:spcAft>
        <a:defRPr sz="4000">
          <a:solidFill>
            <a:schemeClr val="tx2"/>
          </a:solidFill>
          <a:latin typeface="Arial" charset="0"/>
        </a:defRPr>
      </a:lvl6pPr>
      <a:lvl7pPr marL="802432" algn="ctr" rtl="0" fontAlgn="base">
        <a:spcBef>
          <a:spcPct val="0"/>
        </a:spcBef>
        <a:spcAft>
          <a:spcPct val="0"/>
        </a:spcAft>
        <a:defRPr sz="4000">
          <a:solidFill>
            <a:schemeClr val="tx2"/>
          </a:solidFill>
          <a:latin typeface="Arial" charset="0"/>
        </a:defRPr>
      </a:lvl7pPr>
      <a:lvl8pPr marL="1203648" algn="ctr" rtl="0" fontAlgn="base">
        <a:spcBef>
          <a:spcPct val="0"/>
        </a:spcBef>
        <a:spcAft>
          <a:spcPct val="0"/>
        </a:spcAft>
        <a:defRPr sz="4000">
          <a:solidFill>
            <a:schemeClr val="tx2"/>
          </a:solidFill>
          <a:latin typeface="Arial" charset="0"/>
        </a:defRPr>
      </a:lvl8pPr>
      <a:lvl9pPr marL="1604863" algn="ctr" rtl="0" fontAlgn="base">
        <a:spcBef>
          <a:spcPct val="0"/>
        </a:spcBef>
        <a:spcAft>
          <a:spcPct val="0"/>
        </a:spcAft>
        <a:defRPr sz="4000">
          <a:solidFill>
            <a:schemeClr val="tx2"/>
          </a:solidFill>
          <a:latin typeface="Arial" charset="0"/>
        </a:defRPr>
      </a:lvl9pPr>
    </p:titleStyle>
    <p:bodyStyle>
      <a:lvl1pPr marL="299964" indent="-299964" algn="l" rtl="0" eaLnBrk="0" fontAlgn="base" hangingPunct="0">
        <a:spcBef>
          <a:spcPct val="20000"/>
        </a:spcBef>
        <a:spcAft>
          <a:spcPct val="0"/>
        </a:spcAft>
        <a:buChar char="•"/>
        <a:defRPr sz="2800">
          <a:solidFill>
            <a:srgbClr val="990000"/>
          </a:solidFill>
          <a:latin typeface="+mn-lt"/>
          <a:ea typeface="+mn-ea"/>
          <a:cs typeface="+mn-cs"/>
        </a:defRPr>
      </a:lvl1pPr>
      <a:lvl2pPr marL="650715" indent="-249177" algn="l" rtl="0" eaLnBrk="0" fontAlgn="base" hangingPunct="0">
        <a:spcBef>
          <a:spcPct val="20000"/>
        </a:spcBef>
        <a:spcAft>
          <a:spcPct val="0"/>
        </a:spcAft>
        <a:buChar char="–"/>
        <a:defRPr sz="2500">
          <a:solidFill>
            <a:srgbClr val="990000"/>
          </a:solidFill>
          <a:latin typeface="+mn-lt"/>
        </a:defRPr>
      </a:lvl2pPr>
      <a:lvl3pPr marL="1001465" indent="-199976" algn="l" rtl="0" eaLnBrk="0" fontAlgn="base" hangingPunct="0">
        <a:spcBef>
          <a:spcPct val="20000"/>
        </a:spcBef>
        <a:spcAft>
          <a:spcPct val="0"/>
        </a:spcAft>
        <a:buChar char="•"/>
        <a:defRPr sz="2100">
          <a:solidFill>
            <a:srgbClr val="990000"/>
          </a:solidFill>
          <a:latin typeface="+mn-lt"/>
        </a:defRPr>
      </a:lvl3pPr>
      <a:lvl4pPr marL="1403003" indent="-199976" algn="l" rtl="0" eaLnBrk="0" fontAlgn="base" hangingPunct="0">
        <a:spcBef>
          <a:spcPct val="20000"/>
        </a:spcBef>
        <a:spcAft>
          <a:spcPct val="0"/>
        </a:spcAft>
        <a:buChar char="–"/>
        <a:defRPr>
          <a:solidFill>
            <a:srgbClr val="990000"/>
          </a:solidFill>
          <a:latin typeface="+mn-lt"/>
        </a:defRPr>
      </a:lvl4pPr>
      <a:lvl5pPr marL="1804541" indent="-199976" algn="l" rtl="0" eaLnBrk="0" fontAlgn="base" hangingPunct="0">
        <a:spcBef>
          <a:spcPct val="20000"/>
        </a:spcBef>
        <a:spcAft>
          <a:spcPct val="0"/>
        </a:spcAft>
        <a:buChar char="»"/>
        <a:defRPr>
          <a:solidFill>
            <a:srgbClr val="990000"/>
          </a:solidFill>
          <a:latin typeface="+mn-lt"/>
        </a:defRPr>
      </a:lvl5pPr>
      <a:lvl6pPr marL="2206688" indent="-200607" algn="l" rtl="0" fontAlgn="base">
        <a:spcBef>
          <a:spcPct val="20000"/>
        </a:spcBef>
        <a:spcAft>
          <a:spcPct val="0"/>
        </a:spcAft>
        <a:buChar char="»"/>
        <a:defRPr sz="1800">
          <a:solidFill>
            <a:srgbClr val="990000"/>
          </a:solidFill>
          <a:latin typeface="+mn-lt"/>
        </a:defRPr>
      </a:lvl6pPr>
      <a:lvl7pPr marL="2607903" indent="-200607" algn="l" rtl="0" fontAlgn="base">
        <a:spcBef>
          <a:spcPct val="20000"/>
        </a:spcBef>
        <a:spcAft>
          <a:spcPct val="0"/>
        </a:spcAft>
        <a:buChar char="»"/>
        <a:defRPr sz="1800">
          <a:solidFill>
            <a:srgbClr val="990000"/>
          </a:solidFill>
          <a:latin typeface="+mn-lt"/>
        </a:defRPr>
      </a:lvl7pPr>
      <a:lvl8pPr marL="3009120" indent="-200607" algn="l" rtl="0" fontAlgn="base">
        <a:spcBef>
          <a:spcPct val="20000"/>
        </a:spcBef>
        <a:spcAft>
          <a:spcPct val="0"/>
        </a:spcAft>
        <a:buChar char="»"/>
        <a:defRPr sz="1800">
          <a:solidFill>
            <a:srgbClr val="990000"/>
          </a:solidFill>
          <a:latin typeface="+mn-lt"/>
        </a:defRPr>
      </a:lvl8pPr>
      <a:lvl9pPr marL="3410333" indent="-200607" algn="l" rtl="0" fontAlgn="base">
        <a:spcBef>
          <a:spcPct val="20000"/>
        </a:spcBef>
        <a:spcAft>
          <a:spcPct val="0"/>
        </a:spcAft>
        <a:buChar char="»"/>
        <a:defRPr sz="1800">
          <a:solidFill>
            <a:srgbClr val="990000"/>
          </a:solidFill>
          <a:latin typeface="+mn-lt"/>
        </a:defRPr>
      </a:lvl9pPr>
    </p:bodyStyle>
    <p:otherStyle>
      <a:defPPr>
        <a:defRPr lang="fr-FR"/>
      </a:defPPr>
      <a:lvl1pPr marL="0" algn="l" defTabSz="802432" rtl="0" eaLnBrk="1" latinLnBrk="0" hangingPunct="1">
        <a:defRPr sz="1600" kern="1200">
          <a:solidFill>
            <a:schemeClr val="tx1"/>
          </a:solidFill>
          <a:latin typeface="+mn-lt"/>
          <a:ea typeface="+mn-ea"/>
          <a:cs typeface="+mn-cs"/>
        </a:defRPr>
      </a:lvl1pPr>
      <a:lvl2pPr marL="401216" algn="l" defTabSz="802432" rtl="0" eaLnBrk="1" latinLnBrk="0" hangingPunct="1">
        <a:defRPr sz="1600" kern="1200">
          <a:solidFill>
            <a:schemeClr val="tx1"/>
          </a:solidFill>
          <a:latin typeface="+mn-lt"/>
          <a:ea typeface="+mn-ea"/>
          <a:cs typeface="+mn-cs"/>
        </a:defRPr>
      </a:lvl2pPr>
      <a:lvl3pPr marL="802432" algn="l" defTabSz="802432" rtl="0" eaLnBrk="1" latinLnBrk="0" hangingPunct="1">
        <a:defRPr sz="1600" kern="1200">
          <a:solidFill>
            <a:schemeClr val="tx1"/>
          </a:solidFill>
          <a:latin typeface="+mn-lt"/>
          <a:ea typeface="+mn-ea"/>
          <a:cs typeface="+mn-cs"/>
        </a:defRPr>
      </a:lvl3pPr>
      <a:lvl4pPr marL="1203648" algn="l" defTabSz="802432" rtl="0" eaLnBrk="1" latinLnBrk="0" hangingPunct="1">
        <a:defRPr sz="1600" kern="1200">
          <a:solidFill>
            <a:schemeClr val="tx1"/>
          </a:solidFill>
          <a:latin typeface="+mn-lt"/>
          <a:ea typeface="+mn-ea"/>
          <a:cs typeface="+mn-cs"/>
        </a:defRPr>
      </a:lvl4pPr>
      <a:lvl5pPr marL="1604863" algn="l" defTabSz="802432" rtl="0" eaLnBrk="1" latinLnBrk="0" hangingPunct="1">
        <a:defRPr sz="1600" kern="1200">
          <a:solidFill>
            <a:schemeClr val="tx1"/>
          </a:solidFill>
          <a:latin typeface="+mn-lt"/>
          <a:ea typeface="+mn-ea"/>
          <a:cs typeface="+mn-cs"/>
        </a:defRPr>
      </a:lvl5pPr>
      <a:lvl6pPr marL="2006080" algn="l" defTabSz="802432" rtl="0" eaLnBrk="1" latinLnBrk="0" hangingPunct="1">
        <a:defRPr sz="1600" kern="1200">
          <a:solidFill>
            <a:schemeClr val="tx1"/>
          </a:solidFill>
          <a:latin typeface="+mn-lt"/>
          <a:ea typeface="+mn-ea"/>
          <a:cs typeface="+mn-cs"/>
        </a:defRPr>
      </a:lvl6pPr>
      <a:lvl7pPr marL="2407296" algn="l" defTabSz="802432" rtl="0" eaLnBrk="1" latinLnBrk="0" hangingPunct="1">
        <a:defRPr sz="1600" kern="1200">
          <a:solidFill>
            <a:schemeClr val="tx1"/>
          </a:solidFill>
          <a:latin typeface="+mn-lt"/>
          <a:ea typeface="+mn-ea"/>
          <a:cs typeface="+mn-cs"/>
        </a:defRPr>
      </a:lvl7pPr>
      <a:lvl8pPr marL="2808511" algn="l" defTabSz="802432" rtl="0" eaLnBrk="1" latinLnBrk="0" hangingPunct="1">
        <a:defRPr sz="1600" kern="1200">
          <a:solidFill>
            <a:schemeClr val="tx1"/>
          </a:solidFill>
          <a:latin typeface="+mn-lt"/>
          <a:ea typeface="+mn-ea"/>
          <a:cs typeface="+mn-cs"/>
        </a:defRPr>
      </a:lvl8pPr>
      <a:lvl9pPr marL="3209727" algn="l" defTabSz="802432"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64" tIns="40132" rIns="80264" bIns="40132" numCol="1" anchor="ctr" anchorCtr="0" compatLnSpc="1">
            <a:prstTxWarp prst="textNoShape">
              <a:avLst/>
            </a:prstTxWarp>
          </a:bodyPr>
          <a:lstStyle/>
          <a:p>
            <a:pPr lvl="0"/>
            <a:r>
              <a:rPr lang="fr-FR"/>
              <a:t>Cliquez pour modifier le style du titre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264" tIns="40132" rIns="80264" bIns="40132"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l" eaLnBrk="1" hangingPunct="1">
              <a:defRPr sz="1200" b="0">
                <a:solidFill>
                  <a:prstClr val="black"/>
                </a:solidFill>
                <a:latin typeface="Arial" charset="0"/>
                <a:cs typeface="+mn-cs"/>
              </a:defRPr>
            </a:lvl1pPr>
          </a:lstStyle>
          <a:p>
            <a:pPr fontAlgn="base">
              <a:spcBef>
                <a:spcPct val="0"/>
              </a:spcBef>
              <a:spcAft>
                <a:spcPct val="0"/>
              </a:spcAft>
              <a:defRPr/>
            </a:pPr>
            <a:endParaRPr lang="fr-FR"/>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ctr" eaLnBrk="1" hangingPunct="1">
              <a:defRPr sz="1200" b="0">
                <a:solidFill>
                  <a:prstClr val="black"/>
                </a:solidFill>
                <a:latin typeface="Arial" charset="0"/>
                <a:cs typeface="+mn-cs"/>
              </a:defRPr>
            </a:lvl1pPr>
          </a:lstStyle>
          <a:p>
            <a:pPr fontAlgn="base">
              <a:spcBef>
                <a:spcPct val="0"/>
              </a:spcBef>
              <a:spcAft>
                <a:spcPct val="0"/>
              </a:spcAft>
              <a:defRPr/>
            </a:pPr>
            <a:endParaRPr lang="fr-FR"/>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0264" tIns="40132" rIns="80264" bIns="40132" numCol="1" anchor="t" anchorCtr="0" compatLnSpc="1">
            <a:prstTxWarp prst="textNoShape">
              <a:avLst/>
            </a:prstTxWarp>
          </a:bodyPr>
          <a:lstStyle>
            <a:lvl1pPr algn="r" eaLnBrk="1" hangingPunct="1">
              <a:defRPr sz="1200" b="0">
                <a:solidFill>
                  <a:prstClr val="black"/>
                </a:solidFill>
                <a:latin typeface="Arial" charset="0"/>
                <a:cs typeface="+mn-cs"/>
              </a:defRPr>
            </a:lvl1pPr>
          </a:lstStyle>
          <a:p>
            <a:pPr fontAlgn="base">
              <a:spcBef>
                <a:spcPct val="0"/>
              </a:spcBef>
              <a:spcAft>
                <a:spcPct val="0"/>
              </a:spcAft>
              <a:defRPr/>
            </a:pPr>
            <a:fld id="{D81A2FBC-42B1-4B65-B062-2F0CC798A632}" type="slidenum">
              <a:rPr lang="fr-FR"/>
              <a:pPr fontAlgn="base">
                <a:spcBef>
                  <a:spcPct val="0"/>
                </a:spcBef>
                <a:spcAft>
                  <a:spcPct val="0"/>
                </a:spcAft>
                <a:defRPr/>
              </a:pPr>
              <a:t>‹N°›</a:t>
            </a:fld>
            <a:endParaRPr lang="fr-FR"/>
          </a:p>
        </p:txBody>
      </p:sp>
      <p:grpSp>
        <p:nvGrpSpPr>
          <p:cNvPr id="3079" name="Group 7"/>
          <p:cNvGrpSpPr>
            <a:grpSpLocks/>
          </p:cNvGrpSpPr>
          <p:nvPr/>
        </p:nvGrpSpPr>
        <p:grpSpPr bwMode="auto">
          <a:xfrm rot="5400000">
            <a:off x="4192588" y="3698875"/>
            <a:ext cx="762000" cy="6013450"/>
            <a:chOff x="0" y="340"/>
            <a:chExt cx="480" cy="3788"/>
          </a:xfrm>
        </p:grpSpPr>
        <p:sp>
          <p:nvSpPr>
            <p:cNvPr id="3083" name="Rectangle 8"/>
            <p:cNvSpPr>
              <a:spLocks noChangeArrowheads="1"/>
            </p:cNvSpPr>
            <p:nvPr/>
          </p:nvSpPr>
          <p:spPr bwMode="auto">
            <a:xfrm>
              <a:off x="0" y="34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4" name="Rectangle 9"/>
            <p:cNvSpPr>
              <a:spLocks noChangeArrowheads="1"/>
            </p:cNvSpPr>
            <p:nvPr/>
          </p:nvSpPr>
          <p:spPr bwMode="auto">
            <a:xfrm>
              <a:off x="0" y="3513"/>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5" name="Rectangle 10"/>
            <p:cNvSpPr>
              <a:spLocks noChangeArrowheads="1"/>
            </p:cNvSpPr>
            <p:nvPr/>
          </p:nvSpPr>
          <p:spPr bwMode="auto">
            <a:xfrm>
              <a:off x="0" y="793"/>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6" name="Rectangle 11"/>
            <p:cNvSpPr>
              <a:spLocks noChangeArrowheads="1"/>
            </p:cNvSpPr>
            <p:nvPr/>
          </p:nvSpPr>
          <p:spPr bwMode="auto">
            <a:xfrm>
              <a:off x="0" y="1246"/>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7" name="Rectangle 12"/>
            <p:cNvSpPr>
              <a:spLocks noChangeArrowheads="1"/>
            </p:cNvSpPr>
            <p:nvPr/>
          </p:nvSpPr>
          <p:spPr bwMode="auto">
            <a:xfrm>
              <a:off x="0" y="170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8" name="Rectangle 13"/>
            <p:cNvSpPr>
              <a:spLocks noChangeArrowheads="1"/>
            </p:cNvSpPr>
            <p:nvPr/>
          </p:nvSpPr>
          <p:spPr bwMode="auto">
            <a:xfrm>
              <a:off x="0" y="2153"/>
              <a:ext cx="480" cy="144"/>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89" name="Rectangle 14"/>
            <p:cNvSpPr>
              <a:spLocks noChangeArrowheads="1"/>
            </p:cNvSpPr>
            <p:nvPr/>
          </p:nvSpPr>
          <p:spPr bwMode="auto">
            <a:xfrm>
              <a:off x="0" y="2607"/>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90" name="Rectangle 15"/>
            <p:cNvSpPr>
              <a:spLocks noChangeArrowheads="1"/>
            </p:cNvSpPr>
            <p:nvPr/>
          </p:nvSpPr>
          <p:spPr bwMode="auto">
            <a:xfrm>
              <a:off x="0" y="3060"/>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sp>
          <p:nvSpPr>
            <p:cNvPr id="3091" name="Rectangle 16"/>
            <p:cNvSpPr>
              <a:spLocks noChangeArrowheads="1"/>
            </p:cNvSpPr>
            <p:nvPr/>
          </p:nvSpPr>
          <p:spPr bwMode="auto">
            <a:xfrm>
              <a:off x="0" y="3984"/>
              <a:ext cx="480" cy="144"/>
            </a:xfrm>
            <a:prstGeom prst="rect">
              <a:avLst/>
            </a:prstGeom>
            <a:solidFill>
              <a:srgbClr val="990000"/>
            </a:solidFill>
            <a:ln w="9525">
              <a:solidFill>
                <a:srgbClr val="FFFFFF"/>
              </a:solidFill>
              <a:miter lim="800000"/>
              <a:headEnd/>
              <a:tailEnd/>
            </a:ln>
          </p:spPr>
          <p:txBody>
            <a:bodyPr wrap="none" anchor="ctr"/>
            <a:lstStyle/>
            <a:p>
              <a:pPr algn="ctr" fontAlgn="base">
                <a:spcBef>
                  <a:spcPct val="0"/>
                </a:spcBef>
                <a:spcAft>
                  <a:spcPct val="0"/>
                </a:spcAft>
              </a:pPr>
              <a:endParaRPr lang="fr-FR" b="1">
                <a:solidFill>
                  <a:srgbClr val="000000"/>
                </a:solidFill>
                <a:cs typeface="Arial" charset="0"/>
              </a:endParaRPr>
            </a:p>
          </p:txBody>
        </p:sp>
      </p:grpSp>
      <p:sp>
        <p:nvSpPr>
          <p:cNvPr id="3080" name="Line 17"/>
          <p:cNvSpPr>
            <a:spLocks noChangeShapeType="1"/>
          </p:cNvSpPr>
          <p:nvPr/>
        </p:nvSpPr>
        <p:spPr bwMode="auto">
          <a:xfrm flipV="1">
            <a:off x="609600" y="1412875"/>
            <a:ext cx="0" cy="4968875"/>
          </a:xfrm>
          <a:prstGeom prst="line">
            <a:avLst/>
          </a:prstGeom>
          <a:noFill/>
          <a:ln w="9525">
            <a:solidFill>
              <a:srgbClr val="990000"/>
            </a:solidFill>
            <a:round/>
            <a:headEnd/>
            <a:tailEnd/>
          </a:ln>
          <a:extLst>
            <a:ext uri="{909E8E84-426E-40DD-AFC4-6F175D3DCCD1}">
              <a14:hiddenFill xmlns:a14="http://schemas.microsoft.com/office/drawing/2010/main">
                <a:noFill/>
              </a14:hiddenFill>
            </a:ext>
          </a:extLst>
        </p:spPr>
        <p:txBody>
          <a:bodyPr lIns="80264" tIns="40132" rIns="80264" bIns="40132"/>
          <a:lstStyle/>
          <a:p>
            <a:pPr fontAlgn="base">
              <a:spcBef>
                <a:spcPct val="0"/>
              </a:spcBef>
              <a:spcAft>
                <a:spcPct val="0"/>
              </a:spcAft>
            </a:pPr>
            <a:endParaRPr lang="fr-FR">
              <a:solidFill>
                <a:prstClr val="black"/>
              </a:solidFill>
              <a:latin typeface="ZapfHumnst BT" pitchFamily="34" charset="0"/>
              <a:cs typeface="Arial" charset="0"/>
            </a:endParaRPr>
          </a:p>
        </p:txBody>
      </p:sp>
      <p:sp>
        <p:nvSpPr>
          <p:cNvPr id="4105" name="Text Box 18"/>
          <p:cNvSpPr txBox="1">
            <a:spLocks noChangeArrowheads="1"/>
          </p:cNvSpPr>
          <p:nvPr/>
        </p:nvSpPr>
        <p:spPr bwMode="auto">
          <a:xfrm>
            <a:off x="-180975" y="-315913"/>
            <a:ext cx="9648825" cy="1373188"/>
          </a:xfrm>
          <a:prstGeom prst="rect">
            <a:avLst/>
          </a:prstGeom>
          <a:solidFill>
            <a:srgbClr val="990000"/>
          </a:solidFill>
          <a:ln>
            <a:noFill/>
          </a:ln>
        </p:spPr>
        <p:txBody>
          <a:bodyPr lIns="80264" tIns="40132" rIns="80264" bIns="4013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a:p>
            <a:pPr eaLnBrk="1" fontAlgn="base" hangingPunct="1">
              <a:spcBef>
                <a:spcPct val="50000"/>
              </a:spcBef>
              <a:spcAft>
                <a:spcPct val="0"/>
              </a:spcAft>
              <a:defRPr/>
            </a:pPr>
            <a:endParaRPr lang="fr-FR" sz="2100" b="0">
              <a:solidFill>
                <a:prstClr val="black"/>
              </a:solidFill>
              <a:latin typeface="Times New Roman" pitchFamily="18" charset="0"/>
              <a:cs typeface="Arial" charset="0"/>
            </a:endParaRPr>
          </a:p>
        </p:txBody>
      </p:sp>
      <p:pic>
        <p:nvPicPr>
          <p:cNvPr id="3082" name="Picture 19" descr="PNR Brenne pantone 187 petit"/>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62900" y="6237288"/>
            <a:ext cx="56991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35641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01315" algn="ctr" rtl="0" fontAlgn="base">
        <a:spcBef>
          <a:spcPct val="0"/>
        </a:spcBef>
        <a:spcAft>
          <a:spcPct val="0"/>
        </a:spcAft>
        <a:defRPr sz="4000">
          <a:solidFill>
            <a:schemeClr val="tx2"/>
          </a:solidFill>
          <a:latin typeface="Arial" charset="0"/>
        </a:defRPr>
      </a:lvl6pPr>
      <a:lvl7pPr marL="802630" algn="ctr" rtl="0" fontAlgn="base">
        <a:spcBef>
          <a:spcPct val="0"/>
        </a:spcBef>
        <a:spcAft>
          <a:spcPct val="0"/>
        </a:spcAft>
        <a:defRPr sz="4000">
          <a:solidFill>
            <a:schemeClr val="tx2"/>
          </a:solidFill>
          <a:latin typeface="Arial" charset="0"/>
        </a:defRPr>
      </a:lvl7pPr>
      <a:lvl8pPr marL="1203946" algn="ctr" rtl="0" fontAlgn="base">
        <a:spcBef>
          <a:spcPct val="0"/>
        </a:spcBef>
        <a:spcAft>
          <a:spcPct val="0"/>
        </a:spcAft>
        <a:defRPr sz="4000">
          <a:solidFill>
            <a:schemeClr val="tx2"/>
          </a:solidFill>
          <a:latin typeface="Arial" charset="0"/>
        </a:defRPr>
      </a:lvl8pPr>
      <a:lvl9pPr marL="1605261" algn="ctr" rtl="0" fontAlgn="base">
        <a:spcBef>
          <a:spcPct val="0"/>
        </a:spcBef>
        <a:spcAft>
          <a:spcPct val="0"/>
        </a:spcAft>
        <a:defRPr sz="4000">
          <a:solidFill>
            <a:schemeClr val="tx2"/>
          </a:solidFill>
          <a:latin typeface="Arial" charset="0"/>
        </a:defRPr>
      </a:lvl9pPr>
    </p:titleStyle>
    <p:bodyStyle>
      <a:lvl1pPr marL="300038" indent="-300038" algn="l" rtl="0" eaLnBrk="0" fontAlgn="base" hangingPunct="0">
        <a:spcBef>
          <a:spcPct val="20000"/>
        </a:spcBef>
        <a:spcAft>
          <a:spcPct val="0"/>
        </a:spcAft>
        <a:buChar char="•"/>
        <a:defRPr sz="2800">
          <a:solidFill>
            <a:srgbClr val="990000"/>
          </a:solidFill>
          <a:latin typeface="+mn-lt"/>
          <a:ea typeface="+mn-ea"/>
          <a:cs typeface="+mn-cs"/>
        </a:defRPr>
      </a:lvl1pPr>
      <a:lvl2pPr marL="650875" indent="-249238" algn="l" rtl="0" eaLnBrk="0" fontAlgn="base" hangingPunct="0">
        <a:spcBef>
          <a:spcPct val="20000"/>
        </a:spcBef>
        <a:spcAft>
          <a:spcPct val="0"/>
        </a:spcAft>
        <a:buChar char="–"/>
        <a:defRPr sz="2500">
          <a:solidFill>
            <a:srgbClr val="990000"/>
          </a:solidFill>
          <a:latin typeface="+mn-lt"/>
        </a:defRPr>
      </a:lvl2pPr>
      <a:lvl3pPr marL="1001713" indent="-200025" algn="l" rtl="0" eaLnBrk="0" fontAlgn="base" hangingPunct="0">
        <a:spcBef>
          <a:spcPct val="20000"/>
        </a:spcBef>
        <a:spcAft>
          <a:spcPct val="0"/>
        </a:spcAft>
        <a:buChar char="•"/>
        <a:defRPr sz="2100">
          <a:solidFill>
            <a:srgbClr val="990000"/>
          </a:solidFill>
          <a:latin typeface="+mn-lt"/>
        </a:defRPr>
      </a:lvl3pPr>
      <a:lvl4pPr marL="1403350" indent="-200025" algn="l" rtl="0" eaLnBrk="0" fontAlgn="base" hangingPunct="0">
        <a:spcBef>
          <a:spcPct val="20000"/>
        </a:spcBef>
        <a:spcAft>
          <a:spcPct val="0"/>
        </a:spcAft>
        <a:buChar char="–"/>
        <a:defRPr>
          <a:solidFill>
            <a:srgbClr val="990000"/>
          </a:solidFill>
          <a:latin typeface="+mn-lt"/>
        </a:defRPr>
      </a:lvl4pPr>
      <a:lvl5pPr marL="1804988" indent="-200025" algn="l" rtl="0" eaLnBrk="0" fontAlgn="base" hangingPunct="0">
        <a:spcBef>
          <a:spcPct val="20000"/>
        </a:spcBef>
        <a:spcAft>
          <a:spcPct val="0"/>
        </a:spcAft>
        <a:buChar char="»"/>
        <a:defRPr>
          <a:solidFill>
            <a:srgbClr val="990000"/>
          </a:solidFill>
          <a:latin typeface="+mn-lt"/>
        </a:defRPr>
      </a:lvl5pPr>
      <a:lvl6pPr marL="2207234" indent="-200657" algn="l" rtl="0" fontAlgn="base">
        <a:spcBef>
          <a:spcPct val="20000"/>
        </a:spcBef>
        <a:spcAft>
          <a:spcPct val="0"/>
        </a:spcAft>
        <a:buChar char="»"/>
        <a:defRPr sz="1800">
          <a:solidFill>
            <a:srgbClr val="990000"/>
          </a:solidFill>
          <a:latin typeface="+mn-lt"/>
        </a:defRPr>
      </a:lvl6pPr>
      <a:lvl7pPr marL="2608547" indent="-200657" algn="l" rtl="0" fontAlgn="base">
        <a:spcBef>
          <a:spcPct val="20000"/>
        </a:spcBef>
        <a:spcAft>
          <a:spcPct val="0"/>
        </a:spcAft>
        <a:buChar char="»"/>
        <a:defRPr sz="1800">
          <a:solidFill>
            <a:srgbClr val="990000"/>
          </a:solidFill>
          <a:latin typeface="+mn-lt"/>
        </a:defRPr>
      </a:lvl7pPr>
      <a:lvl8pPr marL="3009864" indent="-200657" algn="l" rtl="0" fontAlgn="base">
        <a:spcBef>
          <a:spcPct val="20000"/>
        </a:spcBef>
        <a:spcAft>
          <a:spcPct val="0"/>
        </a:spcAft>
        <a:buChar char="»"/>
        <a:defRPr sz="1800">
          <a:solidFill>
            <a:srgbClr val="990000"/>
          </a:solidFill>
          <a:latin typeface="+mn-lt"/>
        </a:defRPr>
      </a:lvl8pPr>
      <a:lvl9pPr marL="3411177" indent="-200657" algn="l" rtl="0" fontAlgn="base">
        <a:spcBef>
          <a:spcPct val="20000"/>
        </a:spcBef>
        <a:spcAft>
          <a:spcPct val="0"/>
        </a:spcAft>
        <a:buChar char="»"/>
        <a:defRPr sz="1800">
          <a:solidFill>
            <a:srgbClr val="990000"/>
          </a:solidFill>
          <a:latin typeface="+mn-lt"/>
        </a:defRPr>
      </a:lvl9pPr>
    </p:bodyStyle>
    <p:otherStyle>
      <a:defPPr>
        <a:defRPr lang="fr-FR"/>
      </a:defPPr>
      <a:lvl1pPr marL="0" algn="l" defTabSz="802630" rtl="0" eaLnBrk="1" latinLnBrk="0" hangingPunct="1">
        <a:defRPr sz="1600" kern="1200">
          <a:solidFill>
            <a:schemeClr val="tx1"/>
          </a:solidFill>
          <a:latin typeface="+mn-lt"/>
          <a:ea typeface="+mn-ea"/>
          <a:cs typeface="+mn-cs"/>
        </a:defRPr>
      </a:lvl1pPr>
      <a:lvl2pPr marL="401315" algn="l" defTabSz="802630" rtl="0" eaLnBrk="1" latinLnBrk="0" hangingPunct="1">
        <a:defRPr sz="1600" kern="1200">
          <a:solidFill>
            <a:schemeClr val="tx1"/>
          </a:solidFill>
          <a:latin typeface="+mn-lt"/>
          <a:ea typeface="+mn-ea"/>
          <a:cs typeface="+mn-cs"/>
        </a:defRPr>
      </a:lvl2pPr>
      <a:lvl3pPr marL="802630" algn="l" defTabSz="802630" rtl="0" eaLnBrk="1" latinLnBrk="0" hangingPunct="1">
        <a:defRPr sz="1600" kern="1200">
          <a:solidFill>
            <a:schemeClr val="tx1"/>
          </a:solidFill>
          <a:latin typeface="+mn-lt"/>
          <a:ea typeface="+mn-ea"/>
          <a:cs typeface="+mn-cs"/>
        </a:defRPr>
      </a:lvl3pPr>
      <a:lvl4pPr marL="1203946" algn="l" defTabSz="802630" rtl="0" eaLnBrk="1" latinLnBrk="0" hangingPunct="1">
        <a:defRPr sz="1600" kern="1200">
          <a:solidFill>
            <a:schemeClr val="tx1"/>
          </a:solidFill>
          <a:latin typeface="+mn-lt"/>
          <a:ea typeface="+mn-ea"/>
          <a:cs typeface="+mn-cs"/>
        </a:defRPr>
      </a:lvl4pPr>
      <a:lvl5pPr marL="1605261" algn="l" defTabSz="802630" rtl="0" eaLnBrk="1" latinLnBrk="0" hangingPunct="1">
        <a:defRPr sz="1600" kern="1200">
          <a:solidFill>
            <a:schemeClr val="tx1"/>
          </a:solidFill>
          <a:latin typeface="+mn-lt"/>
          <a:ea typeface="+mn-ea"/>
          <a:cs typeface="+mn-cs"/>
        </a:defRPr>
      </a:lvl5pPr>
      <a:lvl6pPr marL="2006576" algn="l" defTabSz="802630" rtl="0" eaLnBrk="1" latinLnBrk="0" hangingPunct="1">
        <a:defRPr sz="1600" kern="1200">
          <a:solidFill>
            <a:schemeClr val="tx1"/>
          </a:solidFill>
          <a:latin typeface="+mn-lt"/>
          <a:ea typeface="+mn-ea"/>
          <a:cs typeface="+mn-cs"/>
        </a:defRPr>
      </a:lvl6pPr>
      <a:lvl7pPr marL="2407891" algn="l" defTabSz="802630" rtl="0" eaLnBrk="1" latinLnBrk="0" hangingPunct="1">
        <a:defRPr sz="1600" kern="1200">
          <a:solidFill>
            <a:schemeClr val="tx1"/>
          </a:solidFill>
          <a:latin typeface="+mn-lt"/>
          <a:ea typeface="+mn-ea"/>
          <a:cs typeface="+mn-cs"/>
        </a:defRPr>
      </a:lvl7pPr>
      <a:lvl8pPr marL="2809206" algn="l" defTabSz="802630" rtl="0" eaLnBrk="1" latinLnBrk="0" hangingPunct="1">
        <a:defRPr sz="1600" kern="1200">
          <a:solidFill>
            <a:schemeClr val="tx1"/>
          </a:solidFill>
          <a:latin typeface="+mn-lt"/>
          <a:ea typeface="+mn-ea"/>
          <a:cs typeface="+mn-cs"/>
        </a:defRPr>
      </a:lvl8pPr>
      <a:lvl9pPr marL="3210521" algn="l" defTabSz="80263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400" b="1">
                <a:solidFill>
                  <a:schemeClr val="bg1"/>
                </a:solidFill>
                <a:latin typeface="ZapfHumnst BT" panose="020B0502050508020304" pitchFamily="34" charset="0"/>
              </a:defRPr>
            </a:lvl1pPr>
          </a:lstStyle>
          <a:p>
            <a:pPr fontAlgn="base">
              <a:spcBef>
                <a:spcPct val="0"/>
              </a:spcBef>
              <a:spcAft>
                <a:spcPct val="0"/>
              </a:spcAft>
            </a:pPr>
            <a:endParaRPr lang="fr-FR" dirty="0">
              <a:solidFill>
                <a:prstClr val="white"/>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fr-FR" sz="2400" b="1" dirty="0">
              <a:solidFill>
                <a:prstClr val="white"/>
              </a:solidFill>
              <a:latin typeface="ZapfHumnst BT" panose="020B0502050508020304" pitchFamily="34" charset="0"/>
            </a:endParaRPr>
          </a:p>
          <a:p>
            <a:pPr fontAlgn="base">
              <a:spcBef>
                <a:spcPct val="0"/>
              </a:spcBef>
              <a:spcAft>
                <a:spcPct val="0"/>
              </a:spcAft>
            </a:pPr>
            <a:endParaRPr lang="fr-FR" dirty="0">
              <a:solidFill>
                <a:prstClr val="black">
                  <a:tint val="75000"/>
                </a:prstClr>
              </a:solidFill>
              <a:latin typeface="Arial" charset="0"/>
            </a:endParaRPr>
          </a:p>
        </p:txBody>
      </p:sp>
    </p:spTree>
    <p:extLst>
      <p:ext uri="{BB962C8B-B14F-4D97-AF65-F5344CB8AC3E}">
        <p14:creationId xmlns:p14="http://schemas.microsoft.com/office/powerpoint/2010/main" val="3811812014"/>
      </p:ext>
    </p:extLst>
  </p:cSld>
  <p:clrMap bg1="lt1" tx1="dk1" bg2="lt2" tx2="dk2" accent1="accent1" accent2="accent2" accent3="accent3" accent4="accent4" accent5="accent5" accent6="accent6" hlink="hlink" folHlink="folHlink"/>
  <p:sldLayoutIdLst>
    <p:sldLayoutId id="2147483743" r:id="rId1"/>
    <p:sldLayoutId id="214748374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949280"/>
            <a:ext cx="9144000"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400" b="1">
                <a:solidFill>
                  <a:schemeClr val="bg1"/>
                </a:solidFill>
                <a:latin typeface="ZapfHumnst BT" panose="020B0502050508020304" pitchFamily="34" charset="0"/>
              </a:defRPr>
            </a:lvl1pPr>
          </a:lstStyle>
          <a:p>
            <a:pPr fontAlgn="base">
              <a:spcBef>
                <a:spcPct val="0"/>
              </a:spcBef>
              <a:spcAft>
                <a:spcPct val="0"/>
              </a:spcAft>
            </a:pPr>
            <a:endParaRPr lang="fr-FR" dirty="0">
              <a:solidFill>
                <a:prstClr val="white"/>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fr-FR" sz="2400" b="1" dirty="0">
              <a:solidFill>
                <a:prstClr val="white"/>
              </a:solidFill>
              <a:latin typeface="ZapfHumnst BT" panose="020B0502050508020304" pitchFamily="34" charset="0"/>
            </a:endParaRPr>
          </a:p>
          <a:p>
            <a:pPr fontAlgn="base">
              <a:spcBef>
                <a:spcPct val="0"/>
              </a:spcBef>
              <a:spcAft>
                <a:spcPct val="0"/>
              </a:spcAft>
            </a:pPr>
            <a:endParaRPr lang="fr-FR" dirty="0">
              <a:solidFill>
                <a:prstClr val="black">
                  <a:tint val="75000"/>
                </a:prstClr>
              </a:solidFill>
              <a:latin typeface="Arial" charset="0"/>
            </a:endParaRPr>
          </a:p>
        </p:txBody>
      </p:sp>
    </p:spTree>
    <p:extLst>
      <p:ext uri="{BB962C8B-B14F-4D97-AF65-F5344CB8AC3E}">
        <p14:creationId xmlns:p14="http://schemas.microsoft.com/office/powerpoint/2010/main" val="3833016672"/>
      </p:ext>
    </p:extLst>
  </p:cSld>
  <p:clrMap bg1="lt1" tx1="dk1" bg2="lt2" tx2="dk2" accent1="accent1" accent2="accent2" accent3="accent3" accent4="accent4" accent5="accent5" accent6="accent6" hlink="hlink" folHlink="folHlink"/>
  <p:sldLayoutIdLst>
    <p:sldLayoutId id="2147483746" r:id="rId1"/>
    <p:sldLayoutId id="214748374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a:latin typeface="ZapfHumnst BT" panose="020B0502050508020304" pitchFamily="34" charset="0"/>
              </a:rPr>
              <a:t>Plan de paysage</a:t>
            </a:r>
          </a:p>
          <a:p>
            <a:r>
              <a:rPr lang="fr-FR" sz="4000" b="1" dirty="0">
                <a:latin typeface="ZapfHumnst BT" panose="020B0502050508020304" pitchFamily="34" charset="0"/>
              </a:rPr>
              <a:t>Brenne Val de Creuse </a:t>
            </a:r>
          </a:p>
        </p:txBody>
      </p:sp>
      <p:pic>
        <p:nvPicPr>
          <p:cNvPr id="9" name="Picture 4" descr="C:\Users\aude\Desktop\bandeau_parcenbref.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7794"/>
          <a:stretch/>
        </p:blipFill>
        <p:spPr bwMode="auto">
          <a:xfrm>
            <a:off x="544468" y="5157192"/>
            <a:ext cx="8229601" cy="1528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OLYSTIC\Les Images\Paysage\Veilleurs du paysage\Concours photo 2016\2016-07-expo-Bienvenue-dehors_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8280" y="2996952"/>
            <a:ext cx="3410464"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POLYSTIC\Les Images\Paysage\Veilleurs du paysage\Paysage_Atelier veilleurs Saint Civran\2018-02-23_Atelier veilleurs du paysage_Saint Civran (13).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032260" y="2996952"/>
            <a:ext cx="3445321"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ude\Desktop\bandeau_riviere_bati.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39552" y="1484784"/>
            <a:ext cx="8064896" cy="148501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4BD7019-19E5-51D2-144E-CAE383E000DD}"/>
              </a:ext>
            </a:extLst>
          </p:cNvPr>
          <p:cNvSpPr txBox="1"/>
          <p:nvPr/>
        </p:nvSpPr>
        <p:spPr>
          <a:xfrm>
            <a:off x="7367488" y="3244634"/>
            <a:ext cx="1296144" cy="1569660"/>
          </a:xfrm>
          <a:prstGeom prst="rect">
            <a:avLst/>
          </a:prstGeom>
          <a:noFill/>
        </p:spPr>
        <p:txBody>
          <a:bodyPr wrap="square" rtlCol="0">
            <a:spAutoFit/>
          </a:bodyPr>
          <a:lstStyle/>
          <a:p>
            <a:pPr algn="r"/>
            <a:r>
              <a:rPr lang="fr-FR" sz="3200" b="1" dirty="0">
                <a:solidFill>
                  <a:srgbClr val="C00000"/>
                </a:solidFill>
                <a:latin typeface="ZapfHumnst BT" panose="020B0502050508020304"/>
              </a:rPr>
              <a:t>2017</a:t>
            </a:r>
          </a:p>
          <a:p>
            <a:pPr algn="r"/>
            <a:endParaRPr lang="fr-FR" sz="3200" b="1" dirty="0">
              <a:solidFill>
                <a:srgbClr val="C00000"/>
              </a:solidFill>
              <a:latin typeface="ZapfHumnst BT" panose="020B0502050508020304"/>
            </a:endParaRPr>
          </a:p>
          <a:p>
            <a:pPr algn="r"/>
            <a:r>
              <a:rPr lang="fr-FR" sz="3200" b="1" dirty="0">
                <a:solidFill>
                  <a:srgbClr val="C00000"/>
                </a:solidFill>
                <a:latin typeface="ZapfHumnst BT" panose="020B0502050508020304"/>
              </a:rPr>
              <a:t>2020</a:t>
            </a:r>
            <a:endParaRPr lang="fr-FR" b="1" dirty="0">
              <a:solidFill>
                <a:srgbClr val="C00000"/>
              </a:solidFill>
              <a:latin typeface="ZapfHumnst BT" panose="020B0502050508020304"/>
            </a:endParaRPr>
          </a:p>
        </p:txBody>
      </p:sp>
    </p:spTree>
    <p:extLst>
      <p:ext uri="{BB962C8B-B14F-4D97-AF65-F5344CB8AC3E}">
        <p14:creationId xmlns:p14="http://schemas.microsoft.com/office/powerpoint/2010/main" val="65774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216717"/>
            <a:ext cx="8496944" cy="628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269776"/>
            <a:ext cx="8229600" cy="1143000"/>
          </a:xfrm>
        </p:spPr>
        <p:txBody>
          <a:bodyPr>
            <a:normAutofit/>
          </a:bodyPr>
          <a:lstStyle/>
          <a:p>
            <a:r>
              <a:rPr lang="fr-FR" sz="4000" dirty="0">
                <a:latin typeface="ZapfHumnst BT" panose="020B0502050508020304" pitchFamily="34" charset="0"/>
              </a:rPr>
              <a:t>Le Plan de paysage</a:t>
            </a:r>
          </a:p>
        </p:txBody>
      </p:sp>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835696" y="1216717"/>
            <a:ext cx="5544616" cy="564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38908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25A7F-9F95-4B3B-7F53-71C6375F6043}"/>
              </a:ext>
            </a:extLst>
          </p:cNvPr>
          <p:cNvSpPr>
            <a:spLocks noGrp="1"/>
          </p:cNvSpPr>
          <p:nvPr>
            <p:ph type="title"/>
          </p:nvPr>
        </p:nvSpPr>
        <p:spPr/>
        <p:txBody>
          <a:bodyPr>
            <a:normAutofit fontScale="90000"/>
          </a:bodyPr>
          <a:lstStyle/>
          <a:p>
            <a:r>
              <a:rPr lang="fr-FR" sz="3200" dirty="0">
                <a:latin typeface="ZapfHumnst BT" panose="020B0502050508020304"/>
              </a:rPr>
              <a:t>Orientations d’aménagement et de programmation</a:t>
            </a:r>
            <a:br>
              <a:rPr lang="fr-FR" sz="3200" dirty="0">
                <a:latin typeface="ZapfHumnst BT" panose="020B0502050508020304"/>
              </a:rPr>
            </a:br>
            <a:r>
              <a:rPr lang="fr-FR" sz="3200" dirty="0">
                <a:latin typeface="ZapfHumnst BT" panose="020B0502050508020304"/>
              </a:rPr>
              <a:t>Document de travail</a:t>
            </a:r>
          </a:p>
        </p:txBody>
      </p:sp>
      <p:sp>
        <p:nvSpPr>
          <p:cNvPr id="3" name="Espace réservé du contenu 2">
            <a:extLst>
              <a:ext uri="{FF2B5EF4-FFF2-40B4-BE49-F238E27FC236}">
                <a16:creationId xmlns:a16="http://schemas.microsoft.com/office/drawing/2014/main" id="{02CBDA12-06C1-46B8-FDDE-9171DC9B5C58}"/>
              </a:ext>
            </a:extLst>
          </p:cNvPr>
          <p:cNvSpPr>
            <a:spLocks noGrp="1"/>
          </p:cNvSpPr>
          <p:nvPr>
            <p:ph idx="1"/>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fr-FR" sz="1800" kern="0" dirty="0">
                <a:solidFill>
                  <a:srgbClr val="FF0000"/>
                </a:solidFill>
                <a:latin typeface="ZapfHumnst BT" panose="020B0502050508020304" pitchFamily="34" charset="0"/>
              </a:rPr>
              <a:t>L</a:t>
            </a:r>
            <a:r>
              <a:rPr kumimoji="0" lang="fr-FR" sz="1800" b="0" i="0" u="none" strike="noStrike" kern="0" cap="none" spc="0" normalizeH="0" baseline="0" noProof="0">
                <a:ln>
                  <a:noFill/>
                </a:ln>
                <a:solidFill>
                  <a:srgbClr val="FF0000"/>
                </a:solidFill>
                <a:effectLst/>
                <a:uLnTx/>
                <a:uFillTx/>
                <a:latin typeface="ZapfHumnst BT" panose="020B0502050508020304" pitchFamily="34" charset="0"/>
                <a:ea typeface="+mn-ea"/>
                <a:cs typeface="+mn-cs"/>
              </a:rPr>
              <a:t>es </a:t>
            </a:r>
            <a:r>
              <a:rPr kumimoji="0" lang="fr-FR" sz="1800" b="0" i="0" u="none" strike="noStrike" kern="0" cap="none" spc="0" normalizeH="0" baseline="0" noProof="0" dirty="0">
                <a:ln>
                  <a:noFill/>
                </a:ln>
                <a:solidFill>
                  <a:srgbClr val="FF0000"/>
                </a:solidFill>
                <a:effectLst/>
                <a:uLnTx/>
                <a:uFillTx/>
                <a:latin typeface="ZapfHumnst BT" panose="020B0502050508020304" pitchFamily="34" charset="0"/>
                <a:ea typeface="+mn-ea"/>
                <a:cs typeface="+mn-cs"/>
              </a:rPr>
              <a:t>orientations d’aménagement et de programmation (OAP</a:t>
            </a:r>
            <a:r>
              <a:rPr kumimoji="0" lang="fr-FR" sz="1800" b="0" i="0" u="none" strike="noStrike" kern="0" cap="none" spc="0" normalizeH="0" baseline="0" noProof="0">
                <a:ln>
                  <a:noFill/>
                </a:ln>
                <a:solidFill>
                  <a:srgbClr val="FF0000"/>
                </a:solidFill>
                <a:effectLst/>
                <a:uLnTx/>
                <a:uFillTx/>
                <a:latin typeface="ZapfHumnst BT" panose="020B0502050508020304" pitchFamily="34" charset="0"/>
                <a:ea typeface="+mn-ea"/>
                <a:cs typeface="+mn-cs"/>
              </a:rPr>
              <a:t>) visent </a:t>
            </a:r>
            <a:r>
              <a:rPr kumimoji="0" lang="fr-FR" sz="1800" b="0" i="0" u="none" strike="noStrike" kern="0" cap="none" spc="0" normalizeH="0" baseline="0" noProof="0" dirty="0">
                <a:ln>
                  <a:noFill/>
                </a:ln>
                <a:solidFill>
                  <a:srgbClr val="FF0000"/>
                </a:solidFill>
                <a:effectLst/>
                <a:uLnTx/>
                <a:uFillTx/>
                <a:latin typeface="ZapfHumnst BT" panose="020B0502050508020304" pitchFamily="34" charset="0"/>
                <a:ea typeface="+mn-ea"/>
                <a:cs typeface="+mn-cs"/>
              </a:rPr>
              <a:t>à définir des </a:t>
            </a:r>
            <a:r>
              <a:rPr kumimoji="0" lang="fr-FR" sz="1800" b="0" i="0" u="none" strike="noStrike" kern="0" cap="none" spc="0" normalizeH="0" baseline="0" noProof="0">
                <a:ln>
                  <a:noFill/>
                </a:ln>
                <a:solidFill>
                  <a:srgbClr val="FF0000"/>
                </a:solidFill>
                <a:effectLst/>
                <a:uLnTx/>
                <a:uFillTx/>
                <a:latin typeface="ZapfHumnst BT" panose="020B0502050508020304" pitchFamily="34" charset="0"/>
                <a:ea typeface="+mn-ea"/>
                <a:cs typeface="+mn-cs"/>
              </a:rPr>
              <a:t>intentions d’aménagement </a:t>
            </a:r>
            <a:r>
              <a:rPr kumimoji="0" lang="fr-FR" sz="1800" b="0" i="0" u="none" strike="noStrike" kern="0" cap="none" spc="0" normalizeH="0" baseline="0" noProof="0" dirty="0">
                <a:ln>
                  <a:noFill/>
                </a:ln>
                <a:solidFill>
                  <a:srgbClr val="FF0000"/>
                </a:solidFill>
                <a:effectLst/>
                <a:uLnTx/>
                <a:uFillTx/>
                <a:latin typeface="ZapfHumnst BT" panose="020B0502050508020304" pitchFamily="34" charset="0"/>
                <a:ea typeface="+mn-ea"/>
                <a:cs typeface="+mn-cs"/>
              </a:rPr>
              <a:t>sur un </a:t>
            </a:r>
            <a:r>
              <a:rPr kumimoji="0" lang="fr-FR" sz="1800" b="0" i="0" u="none" strike="noStrike" kern="0" cap="none" spc="0" normalizeH="0" baseline="0" noProof="0">
                <a:ln>
                  <a:noFill/>
                </a:ln>
                <a:solidFill>
                  <a:srgbClr val="FF0000"/>
                </a:solidFill>
                <a:effectLst/>
                <a:uLnTx/>
                <a:uFillTx/>
                <a:latin typeface="ZapfHumnst BT" panose="020B0502050508020304" pitchFamily="34" charset="0"/>
                <a:ea typeface="+mn-ea"/>
                <a:cs typeface="+mn-cs"/>
              </a:rPr>
              <a:t>secteur donné</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300" b="0" i="0" u="none" strike="noStrike" kern="0" cap="none" spc="0" normalizeH="0" baseline="0" noProof="0" dirty="0">
              <a:ln>
                <a:noFill/>
              </a:ln>
              <a:solidFill>
                <a:srgbClr val="FF0000"/>
              </a:solidFill>
              <a:effectLst/>
              <a:uLnTx/>
              <a:uFillTx/>
              <a:latin typeface="ZapfHumnst BT" panose="020B0502050508020304" pitchFamily="34" charset="0"/>
              <a:ea typeface="+mn-ea"/>
              <a:cs typeface="+mn-cs"/>
            </a:endParaRPr>
          </a:p>
          <a:p>
            <a:pPr marR="0" algn="just" rtl="0"/>
            <a:r>
              <a:rPr lang="fr-FR" sz="1050" b="1" i="0" u="sng" strike="noStrike" baseline="0" dirty="0">
                <a:latin typeface="Times New Roman" panose="02020603050405020304" pitchFamily="18" charset="0"/>
              </a:rPr>
              <a:t>DOCUMENT DE TRAVAIL TECHNIQUE : Idées d’OAP pour le Plan Paysage (version d’échange avec PARC/PLUI/Atelier A ciel ouvert et URBAN ISM)</a:t>
            </a:r>
          </a:p>
          <a:p>
            <a:pPr marR="0" algn="just" rtl="0"/>
            <a:r>
              <a:rPr lang="fr-FR" sz="1050" b="0" i="0" u="none" strike="noStrike" baseline="0" dirty="0">
                <a:latin typeface="Times New Roman" panose="02020603050405020304" pitchFamily="18" charset="0"/>
              </a:rPr>
              <a:t>Il s’agit de s’appuyer sur votre expertise terrain pour cibler les OAP les plus susceptibles de se concrétiser (en conjuguant volonté de la commune + foncier susceptible de partir le plus rapidement). Ce travail d’OAP est fait dans le cadre du Plan Paysage et ne substituent pas aux OAP qui seront réalisées dans le cadre du PLUI. Elles seront intégrées au PLUI selon le souhait des élus. Les communes seront préalablement contactées pour avoir leur accord avant l’été.  </a:t>
            </a:r>
          </a:p>
          <a:p>
            <a:pPr marR="0" algn="l" rtl="0"/>
            <a:endParaRPr lang="fr-FR" sz="1050" b="0" i="0" u="none" strike="noStrike" baseline="0" dirty="0">
              <a:latin typeface="Times New Roman" panose="02020603050405020304" pitchFamily="18" charset="0"/>
            </a:endParaRPr>
          </a:p>
          <a:p>
            <a:pPr marR="0" algn="l" rtl="0"/>
            <a:r>
              <a:rPr lang="fr-FR" sz="1050" b="0" i="0" u="none" strike="noStrike" baseline="0" dirty="0">
                <a:solidFill>
                  <a:srgbClr val="FF0000"/>
                </a:solidFill>
                <a:latin typeface="Times New Roman" panose="02020603050405020304" pitchFamily="18" charset="0"/>
              </a:rPr>
              <a:t>En rouge : les sites à enjeux </a:t>
            </a:r>
          </a:p>
          <a:p>
            <a:pPr marR="0" algn="l" rtl="0"/>
            <a:r>
              <a:rPr lang="fr-FR" sz="1050" b="0" i="0" u="none" strike="noStrike" baseline="0" dirty="0">
                <a:solidFill>
                  <a:srgbClr val="E36C0A"/>
                </a:solidFill>
                <a:latin typeface="Times New Roman" panose="02020603050405020304" pitchFamily="18" charset="0"/>
              </a:rPr>
              <a:t>En orange : autres sites potentiels</a:t>
            </a:r>
          </a:p>
          <a:p>
            <a:pPr marR="0" algn="l" rtl="0"/>
            <a:r>
              <a:rPr lang="fr-FR" sz="1050" b="0" i="0" u="none" strike="noStrike" baseline="0" dirty="0">
                <a:solidFill>
                  <a:srgbClr val="0070C0"/>
                </a:solidFill>
                <a:latin typeface="Times New Roman" panose="02020603050405020304" pitchFamily="18" charset="0"/>
              </a:rPr>
              <a:t>En bleu : les sites qui posent question</a:t>
            </a:r>
          </a:p>
          <a:p>
            <a:pPr marR="0" algn="l" rtl="0"/>
            <a:r>
              <a:rPr lang="fr-FR" sz="1050" b="0" i="0" u="none" strike="sngStrike" baseline="0" dirty="0">
                <a:solidFill>
                  <a:srgbClr val="000000"/>
                </a:solidFill>
                <a:latin typeface="Times New Roman" panose="02020603050405020304" pitchFamily="18" charset="0"/>
              </a:rPr>
              <a:t>En barré </a:t>
            </a:r>
            <a:r>
              <a:rPr lang="fr-FR" sz="1050" b="0" i="0" u="none" strike="noStrike" baseline="0" dirty="0">
                <a:solidFill>
                  <a:srgbClr val="000000"/>
                </a:solidFill>
                <a:latin typeface="Times New Roman" panose="02020603050405020304" pitchFamily="18" charset="0"/>
              </a:rPr>
              <a:t>: refus de la commune</a:t>
            </a:r>
          </a:p>
          <a:p>
            <a:pPr marR="0" algn="l" rtl="0"/>
            <a:r>
              <a:rPr lang="fr-FR" sz="1050" b="0" i="0" u="none" strike="noStrike" baseline="0" dirty="0">
                <a:solidFill>
                  <a:srgbClr val="000000"/>
                </a:solidFill>
                <a:latin typeface="Times New Roman" panose="02020603050405020304" pitchFamily="18" charset="0"/>
              </a:rPr>
              <a:t>En surligné : accord de la commune</a:t>
            </a:r>
            <a:endParaRPr lang="fr-FR" sz="1050" b="0" i="0" u="none" strike="sngStrike" baseline="0" dirty="0">
              <a:solidFill>
                <a:srgbClr val="000000"/>
              </a:solidFill>
              <a:latin typeface="Times New Roman" panose="02020603050405020304" pitchFamily="18" charset="0"/>
            </a:endParaRPr>
          </a:p>
          <a:p>
            <a:pPr marR="0" algn="l" rtl="0">
              <a:buClr>
                <a:srgbClr val="000000"/>
              </a:buClr>
              <a:buFont typeface="Calibri" panose="020F0502020204030204" pitchFamily="34" charset="0"/>
              <a:buChar char="-"/>
            </a:pPr>
            <a:r>
              <a:rPr lang="fr-FR" sz="1050" b="1" i="0" u="none" strike="noStrike" baseline="0" dirty="0">
                <a:solidFill>
                  <a:srgbClr val="000000"/>
                </a:solidFill>
                <a:latin typeface="Calibri" panose="020F0502020204030204" pitchFamily="34" charset="0"/>
              </a:rPr>
              <a:t>Cônes de vues et donc maintien des espaces ouverts (exemple de gestions ? +convention avec des propriétaires quand cela est possible ?)</a:t>
            </a:r>
          </a:p>
          <a:p>
            <a:pPr marR="0" lvl="1" algn="l" rtl="0">
              <a:buClr>
                <a:srgbClr val="FF0000"/>
              </a:buClr>
              <a:buFont typeface="Courier New" panose="02070309020205020404" pitchFamily="49" charset="0"/>
              <a:buChar char="o"/>
            </a:pPr>
            <a:r>
              <a:rPr lang="fr-FR" sz="1050" b="0" i="0" u="none" strike="noStrike" baseline="0" dirty="0">
                <a:solidFill>
                  <a:srgbClr val="FF0000"/>
                </a:solidFill>
                <a:latin typeface="Calibri" panose="020F0502020204030204" pitchFamily="34" charset="0"/>
              </a:rPr>
              <a:t>Lureuil : près de la place de l’Eglise vue sur le pigeonnier (éoliennes et carrières visibles depuis ce point)</a:t>
            </a:r>
          </a:p>
          <a:p>
            <a:pPr marR="0" algn="l" rtl="0">
              <a:buClr>
                <a:srgbClr val="FF0000"/>
              </a:buClr>
              <a:buFont typeface="Courier New" panose="02070309020205020404" pitchFamily="49" charset="0"/>
              <a:buChar char="o"/>
            </a:pPr>
            <a:r>
              <a:rPr lang="fr-FR" sz="1050" b="0" i="0" u="none" strike="noStrike" baseline="0" dirty="0">
                <a:solidFill>
                  <a:srgbClr val="FF0000"/>
                </a:solidFill>
                <a:latin typeface="Calibri" panose="020F0502020204030204" pitchFamily="34" charset="0"/>
              </a:rPr>
              <a:t>Thenay : vues sur St Gautier </a:t>
            </a:r>
          </a:p>
          <a:p>
            <a:pPr marR="0" algn="l" rtl="0">
              <a:buClr>
                <a:srgbClr val="FF0000"/>
              </a:buClr>
              <a:buFont typeface="Courier New" panose="02070309020205020404" pitchFamily="49" charset="0"/>
              <a:buChar char="o"/>
            </a:pPr>
            <a:r>
              <a:rPr lang="fr-FR" sz="1050" b="0" i="0" u="none" strike="noStrike" baseline="0" dirty="0">
                <a:solidFill>
                  <a:srgbClr val="FF0000"/>
                </a:solidFill>
                <a:latin typeface="Calibri" panose="020F0502020204030204" pitchFamily="34" charset="0"/>
              </a:rPr>
              <a:t>Sauzelles : depuis les Roches</a:t>
            </a:r>
          </a:p>
          <a:p>
            <a:pPr marR="0" algn="l" rtl="0">
              <a:buClr>
                <a:srgbClr val="FF0000"/>
              </a:buClr>
              <a:buFont typeface="Courier New" panose="02070309020205020404" pitchFamily="49" charset="0"/>
              <a:buChar char="o"/>
            </a:pPr>
            <a:r>
              <a:rPr lang="fr-FR" sz="1050" b="0" i="0" u="none" strike="noStrike" baseline="0" dirty="0" err="1">
                <a:solidFill>
                  <a:srgbClr val="FF0000"/>
                </a:solidFill>
                <a:latin typeface="Calibri" panose="020F0502020204030204" pitchFamily="34" charset="0"/>
              </a:rPr>
              <a:t>Sacierge</a:t>
            </a:r>
            <a:r>
              <a:rPr lang="fr-FR" sz="1050" b="0" i="0" u="none" strike="noStrike" baseline="0" dirty="0">
                <a:solidFill>
                  <a:srgbClr val="FF0000"/>
                </a:solidFill>
                <a:latin typeface="Calibri" panose="020F0502020204030204" pitchFamily="34" charset="0"/>
              </a:rPr>
              <a:t> st Martin : le long de la route en venant du Chatelier</a:t>
            </a:r>
          </a:p>
          <a:p>
            <a:pPr marR="0" algn="l" rtl="0">
              <a:buClr>
                <a:srgbClr val="FF0000"/>
              </a:buClr>
              <a:buFont typeface="Courier New" panose="02070309020205020404" pitchFamily="49" charset="0"/>
              <a:buChar char="o"/>
            </a:pPr>
            <a:r>
              <a:rPr lang="fr-FR" sz="1050" b="0" i="0" u="none" strike="noStrike" baseline="0" dirty="0">
                <a:solidFill>
                  <a:srgbClr val="FF0000"/>
                </a:solidFill>
                <a:latin typeface="Calibri" panose="020F0502020204030204" pitchFamily="34" charset="0"/>
              </a:rPr>
              <a:t>Néon sur Creuse : Chemin de la </a:t>
            </a:r>
            <a:r>
              <a:rPr lang="fr-FR" sz="1050" b="0" i="0" u="none" strike="noStrike" baseline="0" dirty="0" err="1">
                <a:solidFill>
                  <a:srgbClr val="FF0000"/>
                </a:solidFill>
                <a:latin typeface="Calibri" panose="020F0502020204030204" pitchFamily="34" charset="0"/>
              </a:rPr>
              <a:t>greve</a:t>
            </a:r>
            <a:r>
              <a:rPr lang="fr-FR" sz="1050" b="0" i="0" u="none" strike="noStrike" baseline="0" dirty="0">
                <a:solidFill>
                  <a:srgbClr val="FF0000"/>
                </a:solidFill>
                <a:latin typeface="Calibri" panose="020F0502020204030204" pitchFamily="34" charset="0"/>
              </a:rPr>
              <a:t> </a:t>
            </a:r>
          </a:p>
          <a:p>
            <a:pPr marR="0" algn="l" rtl="0">
              <a:buClr>
                <a:srgbClr val="FF0000"/>
              </a:buClr>
              <a:buFont typeface="Courier New" panose="02070309020205020404" pitchFamily="49" charset="0"/>
              <a:buChar char="o"/>
            </a:pPr>
            <a:r>
              <a:rPr lang="fr-FR" sz="1050" b="0" i="0" u="none" strike="noStrike" baseline="0" dirty="0">
                <a:solidFill>
                  <a:srgbClr val="FF0000"/>
                </a:solidFill>
                <a:latin typeface="Calibri" panose="020F0502020204030204" pitchFamily="34" charset="0"/>
              </a:rPr>
              <a:t>Ciron : Les brandes de </a:t>
            </a:r>
            <a:r>
              <a:rPr lang="fr-FR" sz="1050" b="0" i="0" u="none" strike="noStrike" baseline="0" dirty="0" err="1">
                <a:solidFill>
                  <a:srgbClr val="FF0000"/>
                </a:solidFill>
                <a:latin typeface="Calibri" panose="020F0502020204030204" pitchFamily="34" charset="0"/>
              </a:rPr>
              <a:t>Montflamme</a:t>
            </a:r>
            <a:r>
              <a:rPr lang="fr-FR" sz="1050" b="0" i="0" u="none" strike="noStrike" baseline="0" dirty="0">
                <a:solidFill>
                  <a:srgbClr val="FF0000"/>
                </a:solidFill>
                <a:latin typeface="Calibri" panose="020F0502020204030204" pitchFamily="34" charset="0"/>
              </a:rPr>
              <a:t> </a:t>
            </a:r>
          </a:p>
          <a:p>
            <a:pPr marR="0" algn="l" rtl="0">
              <a:buClr>
                <a:srgbClr val="FF0000"/>
              </a:buClr>
              <a:buFont typeface="Courier New" panose="02070309020205020404" pitchFamily="49" charset="0"/>
              <a:buChar char="o"/>
            </a:pPr>
            <a:r>
              <a:rPr lang="fr-FR" sz="1050" b="0" i="0" u="none" strike="noStrike" baseline="0" dirty="0">
                <a:solidFill>
                  <a:srgbClr val="FF0000"/>
                </a:solidFill>
                <a:latin typeface="Calibri" panose="020F0502020204030204" pitchFamily="34" charset="0"/>
              </a:rPr>
              <a:t>Ruffec : le long de la Creuse</a:t>
            </a:r>
          </a:p>
          <a:p>
            <a:pPr marR="0" algn="l" rtl="0">
              <a:buClr>
                <a:srgbClr val="0070C0"/>
              </a:buClr>
              <a:buFont typeface="Courier New" panose="02070309020205020404" pitchFamily="49" charset="0"/>
              <a:buChar char="o"/>
            </a:pPr>
            <a:r>
              <a:rPr lang="fr-FR" sz="1050" b="0" i="0" u="none" strike="noStrike" baseline="0" dirty="0">
                <a:solidFill>
                  <a:srgbClr val="0070C0"/>
                </a:solidFill>
                <a:latin typeface="Calibri" panose="020F0502020204030204" pitchFamily="34" charset="0"/>
              </a:rPr>
              <a:t>Vigoux : Plaine de Sien (projets d’éoliennes)</a:t>
            </a:r>
          </a:p>
          <a:p>
            <a:pPr marR="0" algn="l" rtl="0">
              <a:buClr>
                <a:srgbClr val="000000"/>
              </a:buClr>
              <a:buFont typeface="Calibri" panose="020F0502020204030204" pitchFamily="34" charset="0"/>
              <a:buChar char="-"/>
            </a:pPr>
            <a:endParaRPr lang="fr-FR" sz="1050" b="0" i="0" u="none" strike="noStrike" baseline="0" dirty="0">
              <a:solidFill>
                <a:srgbClr val="FF0000"/>
              </a:solidFill>
              <a:latin typeface="Calibri" panose="020F0502020204030204" pitchFamily="34" charset="0"/>
            </a:endParaRPr>
          </a:p>
          <a:p>
            <a:endParaRPr lang="fr-FR" sz="1050" dirty="0"/>
          </a:p>
        </p:txBody>
      </p:sp>
    </p:spTree>
    <p:extLst>
      <p:ext uri="{BB962C8B-B14F-4D97-AF65-F5344CB8AC3E}">
        <p14:creationId xmlns:p14="http://schemas.microsoft.com/office/powerpoint/2010/main" val="260444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25D43-F639-222E-F72A-4BA14505CE75}"/>
              </a:ext>
            </a:extLst>
          </p:cNvPr>
          <p:cNvSpPr>
            <a:spLocks noGrp="1"/>
          </p:cNvSpPr>
          <p:nvPr>
            <p:ph type="title"/>
          </p:nvPr>
        </p:nvSpPr>
        <p:spPr/>
        <p:txBody>
          <a:bodyPr>
            <a:normAutofit fontScale="90000"/>
          </a:bodyPr>
          <a:lstStyle/>
          <a:p>
            <a:r>
              <a:rPr lang="fr-FR" dirty="0">
                <a:latin typeface="ZapfHumnst BT" panose="020B0502050508020304"/>
              </a:rPr>
              <a:t>Document de travail</a:t>
            </a:r>
            <a:br>
              <a:rPr lang="fr-FR" dirty="0">
                <a:latin typeface="ZapfHumnst BT" panose="020B0502050508020304"/>
              </a:rPr>
            </a:br>
            <a:r>
              <a:rPr lang="fr-FR" sz="3100" dirty="0">
                <a:latin typeface="ZapfHumnst BT" panose="020B0502050508020304"/>
              </a:rPr>
              <a:t>Extrait</a:t>
            </a:r>
          </a:p>
        </p:txBody>
      </p:sp>
      <p:sp>
        <p:nvSpPr>
          <p:cNvPr id="3" name="Espace réservé du contenu 2">
            <a:extLst>
              <a:ext uri="{FF2B5EF4-FFF2-40B4-BE49-F238E27FC236}">
                <a16:creationId xmlns:a16="http://schemas.microsoft.com/office/drawing/2014/main" id="{284D1D9D-B02F-33A1-AE93-B5834BB98742}"/>
              </a:ext>
            </a:extLst>
          </p:cNvPr>
          <p:cNvSpPr>
            <a:spLocks noGrp="1"/>
          </p:cNvSpPr>
          <p:nvPr>
            <p:ph idx="1"/>
          </p:nvPr>
        </p:nvSpPr>
        <p:spPr>
          <a:xfrm>
            <a:off x="443574" y="1417638"/>
            <a:ext cx="8229600" cy="4525963"/>
          </a:xfrm>
        </p:spPr>
        <p:txBody>
          <a:bodyPr>
            <a:noAutofit/>
          </a:bodyPr>
          <a:lstStyle/>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Mise en valeur des silhouettes de bourg et des franges de bourg</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Le Blanc : entrée de St Aigny/Zone AU et entrée de Saint Aigny . Entrée depuis Rosnay (qui sera </a:t>
            </a:r>
            <a:r>
              <a:rPr lang="fr-FR" sz="800" b="0" i="0" u="none" strike="noStrike" baseline="0" dirty="0" err="1">
                <a:solidFill>
                  <a:srgbClr val="FF0000"/>
                </a:solidFill>
                <a:latin typeface="Calibri" panose="020F0502020204030204" pitchFamily="34" charset="0"/>
              </a:rPr>
              <a:t>traiotée</a:t>
            </a:r>
            <a:r>
              <a:rPr lang="fr-FR" sz="800" b="0" i="0" u="none" strike="noStrike" baseline="0" dirty="0">
                <a:solidFill>
                  <a:srgbClr val="FF0000"/>
                </a:solidFill>
                <a:latin typeface="Calibri" panose="020F0502020204030204" pitchFamily="34" charset="0"/>
              </a:rPr>
              <a:t> dans la partie zone commerciale)</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Douadic : rue principale D17</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Vigoux : enjeux de frange de bourg en venant de la voie express mais </a:t>
            </a:r>
            <a:r>
              <a:rPr lang="fr-FR" sz="800" b="0" i="0" u="none" strike="noStrike" baseline="0" dirty="0" err="1">
                <a:solidFill>
                  <a:srgbClr val="FF0000"/>
                </a:solidFill>
                <a:latin typeface="Calibri" panose="020F0502020204030204" pitchFamily="34" charset="0"/>
              </a:rPr>
              <a:t>seront-ils</a:t>
            </a:r>
            <a:r>
              <a:rPr lang="fr-FR" sz="800" b="0" i="0" u="none" strike="noStrike" baseline="0" dirty="0">
                <a:solidFill>
                  <a:srgbClr val="FF0000"/>
                </a:solidFill>
                <a:latin typeface="Calibri" panose="020F0502020204030204" pitchFamily="34" charset="0"/>
              </a:rPr>
              <a:t> ouverts ? </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Ciron : </a:t>
            </a:r>
            <a:r>
              <a:rPr lang="fr-FR" sz="800" b="0" i="0" u="none" strike="noStrike" baseline="0" dirty="0" err="1">
                <a:solidFill>
                  <a:srgbClr val="FF0000"/>
                </a:solidFill>
                <a:latin typeface="Calibri" panose="020F0502020204030204" pitchFamily="34" charset="0"/>
              </a:rPr>
              <a:t>Scoury</a:t>
            </a:r>
            <a:r>
              <a:rPr lang="fr-FR" sz="800" b="0" i="0" u="none" strike="noStrike" baseline="0" dirty="0">
                <a:solidFill>
                  <a:srgbClr val="FF0000"/>
                </a:solidFill>
                <a:latin typeface="Calibri" panose="020F0502020204030204" pitchFamily="34" charset="0"/>
              </a:rPr>
              <a:t>-le blanc ?</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La Pérouille : parcelle 83-87 projet de route et parking derrière le presbytère en entrée de bourg.</a:t>
            </a:r>
          </a:p>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Développement urbain des communes et villages, quel modèle ? S’inspirer des </a:t>
            </a:r>
            <a:r>
              <a:rPr lang="fr-FR" sz="800" b="1" i="0" u="none" strike="noStrike" baseline="0" dirty="0" err="1">
                <a:solidFill>
                  <a:srgbClr val="000000"/>
                </a:solidFill>
                <a:latin typeface="Calibri" panose="020F0502020204030204" pitchFamily="34" charset="0"/>
              </a:rPr>
              <a:t>eco</a:t>
            </a:r>
            <a:r>
              <a:rPr lang="fr-FR" sz="800" b="1" i="0" u="none" strike="noStrike" baseline="0" dirty="0">
                <a:solidFill>
                  <a:srgbClr val="000000"/>
                </a:solidFill>
                <a:latin typeface="Calibri" panose="020F0502020204030204" pitchFamily="34" charset="0"/>
              </a:rPr>
              <a:t>-quartier ?</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Le Blanc : opération de renouvellement urbain ? (vers </a:t>
            </a:r>
            <a:r>
              <a:rPr lang="fr-FR" sz="800" b="0" i="0" u="none" strike="noStrike" baseline="0" dirty="0" err="1">
                <a:solidFill>
                  <a:srgbClr val="FF0000"/>
                </a:solidFill>
                <a:latin typeface="Calibri" panose="020F0502020204030204" pitchFamily="34" charset="0"/>
              </a:rPr>
              <a:t>intermarché</a:t>
            </a:r>
            <a:r>
              <a:rPr lang="fr-FR" sz="800" b="0" i="0" u="none" strike="noStrike" baseline="0" dirty="0">
                <a:solidFill>
                  <a:srgbClr val="FF0000"/>
                </a:solidFill>
                <a:latin typeface="Calibri" panose="020F0502020204030204" pitchFamily="34" charset="0"/>
              </a:rPr>
              <a:t> ?)</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Tournon St Martin (nouvelle zone AU sur le secteur des sables)+cheminements ver</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Thenay : voie communale n°8  futur terrain AU</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Concremiers (Zone AU en cœur de bourg)</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Ruffec : zone Au en cœur de bourg avec de la topo </a:t>
            </a:r>
          </a:p>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Espace public et patrimoine végétal dans les communes et  villages, l’occasion de parler de la trame verte et bleue au cœur des villages. </a:t>
            </a:r>
          </a:p>
          <a:p>
            <a:pPr marR="0" algn="l" rtl="0"/>
            <a:r>
              <a:rPr lang="fr-FR" sz="800" b="0" i="1" u="none" strike="noStrike" baseline="0" dirty="0">
                <a:solidFill>
                  <a:srgbClr val="000000"/>
                </a:solidFill>
                <a:latin typeface="Calibri" panose="020F0502020204030204" pitchFamily="34" charset="0"/>
              </a:rPr>
              <a:t>Parler des aménagements simples qui mettent en valeur les monuments de la commune en minimisant l’enrobé en favorisant la perméabilité des sols. Donner des principes d’aménagement des parkings, de plantations des parkings et abords de routes. Parler de la biodiversité en ville et se référer aux cortèges végétaux à imaginer en </a:t>
            </a:r>
            <a:r>
              <a:rPr lang="fr-FR" sz="800" b="0" i="1" u="none" strike="noStrike" baseline="0" dirty="0" err="1">
                <a:solidFill>
                  <a:srgbClr val="000000"/>
                </a:solidFill>
                <a:latin typeface="Calibri" panose="020F0502020204030204" pitchFamily="34" charset="0"/>
              </a:rPr>
              <a:t>ville.Parler</a:t>
            </a:r>
            <a:r>
              <a:rPr lang="fr-FR" sz="800" b="0" i="1" u="none" strike="noStrike" baseline="0" dirty="0">
                <a:solidFill>
                  <a:srgbClr val="000000"/>
                </a:solidFill>
                <a:latin typeface="Calibri" panose="020F0502020204030204" pitchFamily="34" charset="0"/>
              </a:rPr>
              <a:t> des avantages de cette transition vers des cortèges végétaux acceptant la chaleur (moins d’arrosage, moins d’entretien, moins de dépenses, moins de tailles d’arbres….)  </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Thenay (souhait de créer un parc au cœur de la commune.)</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Rivarennes : enjeux aux abords de l’église+ éco quartier rural ?</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Lurais :valorisation des abords de l’église </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St </a:t>
            </a:r>
            <a:r>
              <a:rPr lang="fr-FR" sz="800" b="0" i="0" u="none" strike="noStrike" baseline="0" dirty="0" err="1">
                <a:solidFill>
                  <a:srgbClr val="FF0000"/>
                </a:solidFill>
                <a:latin typeface="Calibri" panose="020F0502020204030204" pitchFamily="34" charset="0"/>
              </a:rPr>
              <a:t>Civran</a:t>
            </a:r>
            <a:r>
              <a:rPr lang="fr-FR" sz="800" b="0" i="0" u="none" strike="noStrike" baseline="0" dirty="0">
                <a:solidFill>
                  <a:srgbClr val="FF0000"/>
                </a:solidFill>
                <a:latin typeface="Calibri" panose="020F0502020204030204" pitchFamily="34" charset="0"/>
              </a:rPr>
              <a:t> : place </a:t>
            </a:r>
            <a:r>
              <a:rPr lang="fr-FR" sz="800" b="0" i="0" u="none" strike="noStrike" baseline="0" dirty="0" err="1">
                <a:solidFill>
                  <a:srgbClr val="FF0000"/>
                </a:solidFill>
                <a:latin typeface="Calibri" panose="020F0502020204030204" pitchFamily="34" charset="0"/>
              </a:rPr>
              <a:t>del’église</a:t>
            </a:r>
            <a:endParaRPr lang="fr-FR" sz="800" b="0" i="0" u="none" strike="noStrike" baseline="0" dirty="0">
              <a:solidFill>
                <a:srgbClr val="FF0000"/>
              </a:solidFill>
              <a:latin typeface="Calibri" panose="020F0502020204030204" pitchFamily="34" charset="0"/>
            </a:endParaRPr>
          </a:p>
          <a:p>
            <a:pPr marR="0" algn="l" rtl="0">
              <a:buClr>
                <a:srgbClr val="E36C0A"/>
              </a:buClr>
              <a:buFont typeface="Courier New" panose="02070309020205020404" pitchFamily="49" charset="0"/>
              <a:buChar char="o"/>
            </a:pPr>
            <a:r>
              <a:rPr lang="fr-FR" sz="800" b="0" i="0" u="none" strike="noStrike" baseline="0" dirty="0">
                <a:solidFill>
                  <a:srgbClr val="E36C0A"/>
                </a:solidFill>
                <a:latin typeface="Calibri" panose="020F0502020204030204" pitchFamily="34" charset="0"/>
              </a:rPr>
              <a:t>Ingrandes : Place de l’Eglise</a:t>
            </a:r>
          </a:p>
          <a:p>
            <a:pPr marR="0" algn="l" rtl="0">
              <a:buClr>
                <a:srgbClr val="E36C0A"/>
              </a:buClr>
              <a:buFont typeface="Courier New" panose="02070309020205020404" pitchFamily="49" charset="0"/>
              <a:buChar char="o"/>
            </a:pPr>
            <a:r>
              <a:rPr lang="fr-FR" sz="800" b="0" i="0" u="none" strike="noStrike" baseline="0" dirty="0">
                <a:solidFill>
                  <a:srgbClr val="E36C0A"/>
                </a:solidFill>
                <a:latin typeface="Calibri" panose="020F0502020204030204" pitchFamily="34" charset="0"/>
              </a:rPr>
              <a:t>Ruffec : Place de l’Eglise</a:t>
            </a:r>
          </a:p>
          <a:p>
            <a:pPr marR="0" algn="l" rtl="0">
              <a:buClr>
                <a:srgbClr val="000000"/>
              </a:buClr>
              <a:buFont typeface="Courier New" panose="02070309020205020404" pitchFamily="49" charset="0"/>
              <a:buChar char="o"/>
            </a:pPr>
            <a:r>
              <a:rPr lang="fr-FR" sz="800" b="0" i="0" u="none" strike="noStrike" baseline="0" dirty="0">
                <a:solidFill>
                  <a:srgbClr val="000000"/>
                </a:solidFill>
                <a:latin typeface="Calibri" panose="020F0502020204030204" pitchFamily="34" charset="0"/>
              </a:rPr>
              <a:t>Vigoux (prairie )</a:t>
            </a:r>
          </a:p>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Mise en valeur des vallées et de l’eau dans les aménagements et gestion de fond de vallon:</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Tournon : Mise en valeur du Suin ? (projet espace public près de la Creuse mais pas de connaissance du projet)</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Le Blanc : se retourner sur son fleuve, valoriser les abords de la Creuse le long de la D951</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Chazelet, </a:t>
            </a:r>
            <a:r>
              <a:rPr lang="fr-FR" sz="800" b="0" i="0" u="none" strike="noStrike" baseline="0" dirty="0" err="1">
                <a:solidFill>
                  <a:srgbClr val="FF0000"/>
                </a:solidFill>
                <a:latin typeface="Calibri" panose="020F0502020204030204" pitchFamily="34" charset="0"/>
              </a:rPr>
              <a:t>vigoux</a:t>
            </a:r>
            <a:r>
              <a:rPr lang="fr-FR" sz="800" b="0" i="0" u="none" strike="noStrike" baseline="0" dirty="0">
                <a:solidFill>
                  <a:srgbClr val="FF0000"/>
                </a:solidFill>
                <a:latin typeface="Calibri" panose="020F0502020204030204" pitchFamily="34" charset="0"/>
              </a:rPr>
              <a:t> </a:t>
            </a:r>
            <a:r>
              <a:rPr lang="fr-FR" sz="800" b="0" i="0" u="none" strike="noStrike" baseline="0" dirty="0" err="1">
                <a:solidFill>
                  <a:srgbClr val="FF0000"/>
                </a:solidFill>
                <a:latin typeface="Calibri" panose="020F0502020204030204" pitchFamily="34" charset="0"/>
              </a:rPr>
              <a:t>Sacierges</a:t>
            </a:r>
            <a:r>
              <a:rPr lang="fr-FR" sz="800" b="0" i="0" u="none" strike="noStrike" baseline="0" dirty="0">
                <a:solidFill>
                  <a:srgbClr val="FF0000"/>
                </a:solidFill>
                <a:latin typeface="Calibri" panose="020F0502020204030204" pitchFamily="34" charset="0"/>
              </a:rPr>
              <a:t> : L’</a:t>
            </a:r>
            <a:r>
              <a:rPr lang="fr-FR" sz="800" b="0" i="0" u="none" strike="noStrike" baseline="0" dirty="0" err="1">
                <a:solidFill>
                  <a:srgbClr val="FF0000"/>
                </a:solidFill>
                <a:latin typeface="Calibri" panose="020F0502020204030204" pitchFamily="34" charset="0"/>
              </a:rPr>
              <a:t>abloux</a:t>
            </a:r>
            <a:endParaRPr lang="fr-FR" sz="800" b="0" i="0" u="none" strike="noStrike" baseline="0" dirty="0">
              <a:solidFill>
                <a:srgbClr val="FF0000"/>
              </a:solidFill>
              <a:latin typeface="Calibri" panose="020F0502020204030204" pitchFamily="34" charset="0"/>
            </a:endParaRPr>
          </a:p>
          <a:p>
            <a:pPr marR="0" algn="l" rtl="0">
              <a:buClr>
                <a:srgbClr val="000000"/>
              </a:buClr>
              <a:buFont typeface="Courier New" panose="02070309020205020404" pitchFamily="49" charset="0"/>
              <a:buChar char="o"/>
            </a:pPr>
            <a:r>
              <a:rPr lang="fr-FR" sz="800" b="0" i="0" u="none" strike="noStrike" baseline="0" dirty="0">
                <a:solidFill>
                  <a:srgbClr val="000000"/>
                </a:solidFill>
                <a:latin typeface="Calibri" panose="020F0502020204030204" pitchFamily="34" charset="0"/>
              </a:rPr>
              <a:t>Concremiers : agriculture, céréales en bord de cours d’eau (à voir comment le traiter en OAP)</a:t>
            </a:r>
          </a:p>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Insertion des bâtiments agricoles et insertion des panneaux photovoltaïques</a:t>
            </a:r>
            <a:r>
              <a:rPr lang="fr-FR" sz="800" b="0" i="0" u="none" strike="noStrike" baseline="0" dirty="0">
                <a:solidFill>
                  <a:srgbClr val="000000"/>
                </a:solidFill>
                <a:latin typeface="Calibri" panose="020F0502020204030204" pitchFamily="34" charset="0"/>
              </a:rPr>
              <a:t> (Delphine Chichery nous a informé le 6.06 que son directeur a donné son accord, nous attendons un rdv à la rentrée avec les APC, puis des réunions à suivre sur le département pour revoir la charte déjà existante)</a:t>
            </a:r>
          </a:p>
          <a:p>
            <a:pPr marR="0" lvl="1" algn="l" rtl="0">
              <a:buClr>
                <a:srgbClr val="000000"/>
              </a:buClr>
              <a:buFont typeface="Courier New" panose="02070309020205020404" pitchFamily="49" charset="0"/>
              <a:buChar char="o"/>
            </a:pPr>
            <a:r>
              <a:rPr lang="fr-FR" sz="800" b="0" i="0" u="none" strike="noStrike" baseline="0" dirty="0">
                <a:solidFill>
                  <a:srgbClr val="000000"/>
                </a:solidFill>
                <a:latin typeface="Calibri" panose="020F0502020204030204" pitchFamily="34" charset="0"/>
              </a:rPr>
              <a:t>(Commune de Sauzelles+ utilisation des derniers avis de </a:t>
            </a:r>
            <a:r>
              <a:rPr lang="fr-FR" sz="800" b="0" i="0" u="none" strike="noStrike" baseline="0" dirty="0" err="1">
                <a:solidFill>
                  <a:srgbClr val="000000"/>
                </a:solidFill>
                <a:latin typeface="Calibri" panose="020F0502020204030204" pitchFamily="34" charset="0"/>
              </a:rPr>
              <a:t>CDEPENAF</a:t>
            </a:r>
            <a:r>
              <a:rPr lang="fr-FR" sz="800" b="0" i="0" u="none" strike="noStrike" baseline="0" dirty="0" err="1">
                <a:solidFill>
                  <a:srgbClr val="000000"/>
                </a:solidFill>
                <a:latin typeface="Calibri" panose="020F0502020204030204" pitchFamily="34" charset="0"/>
                <a:sym typeface="Wingdings" panose="05000000000000000000" pitchFamily="2" charset="2"/>
              </a:rPr>
              <a:t>attente</a:t>
            </a:r>
            <a:r>
              <a:rPr lang="fr-FR" sz="800" b="0" i="0" u="none" strike="noStrike" baseline="0" dirty="0">
                <a:solidFill>
                  <a:srgbClr val="000000"/>
                </a:solidFill>
                <a:latin typeface="Calibri" panose="020F0502020204030204" pitchFamily="34" charset="0"/>
                <a:sym typeface="Wingdings" panose="05000000000000000000" pitchFamily="2" charset="2"/>
              </a:rPr>
              <a:t> de la DDT pour accompagnement par les APC)</a:t>
            </a:r>
          </a:p>
          <a:p>
            <a:pPr marR="0" lvl="1" algn="l" rtl="0"/>
            <a:r>
              <a:rPr lang="fr-FR" sz="800" b="0" i="1" u="none" strike="noStrike" baseline="0" dirty="0">
                <a:solidFill>
                  <a:srgbClr val="000000"/>
                </a:solidFill>
                <a:latin typeface="Calibri" panose="020F0502020204030204" pitchFamily="34" charset="0"/>
              </a:rPr>
              <a:t>Ps : Fait-on un point sur les essences à planter qui permettent d’avoir du bois énergie +essences  fourragères ?</a:t>
            </a:r>
            <a:r>
              <a:rPr lang="fr-FR" sz="800" b="0" i="1" u="none" strike="noStrike" baseline="0" dirty="0">
                <a:solidFill>
                  <a:srgbClr val="000000"/>
                </a:solidFill>
                <a:latin typeface="Times New Roman" panose="02020603050405020304" pitchFamily="18" charset="0"/>
              </a:rPr>
              <a:t> Rappeler le manque de </a:t>
            </a:r>
            <a:r>
              <a:rPr lang="fr-FR" sz="800" b="0" i="1" u="none" strike="noStrike" baseline="0" dirty="0" err="1">
                <a:solidFill>
                  <a:srgbClr val="000000"/>
                </a:solidFill>
                <a:latin typeface="Times New Roman" panose="02020603050405020304" pitchFamily="18" charset="0"/>
              </a:rPr>
              <a:t>biodiv</a:t>
            </a:r>
            <a:r>
              <a:rPr lang="fr-FR" sz="800" b="0" i="1" u="none" strike="noStrike" baseline="0" dirty="0">
                <a:solidFill>
                  <a:srgbClr val="000000"/>
                </a:solidFill>
                <a:latin typeface="Times New Roman" panose="02020603050405020304" pitchFamily="18" charset="0"/>
              </a:rPr>
              <a:t> des haies mono-spécifique et parler de la biodiversité.</a:t>
            </a:r>
            <a:endParaRPr lang="fr-FR" sz="800" b="0" i="1"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8421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16FB4F-094C-A92B-C60F-5AA532E13F4B}"/>
              </a:ext>
            </a:extLst>
          </p:cNvPr>
          <p:cNvSpPr>
            <a:spLocks noGrp="1"/>
          </p:cNvSpPr>
          <p:nvPr>
            <p:ph type="title"/>
          </p:nvPr>
        </p:nvSpPr>
        <p:spPr/>
        <p:txBody>
          <a:bodyPr>
            <a:normAutofit fontScale="90000"/>
          </a:bodyPr>
          <a:lstStyle/>
          <a:p>
            <a:r>
              <a:rPr lang="fr-FR" dirty="0">
                <a:latin typeface="ZapfHumnst BT" panose="020B0502050508020304"/>
              </a:rPr>
              <a:t>Document de travail</a:t>
            </a:r>
            <a:br>
              <a:rPr lang="fr-FR" dirty="0">
                <a:latin typeface="ZapfHumnst BT" panose="020B0502050508020304"/>
              </a:rPr>
            </a:br>
            <a:r>
              <a:rPr lang="fr-FR" sz="2700" dirty="0">
                <a:latin typeface="ZapfHumnst BT" panose="020B0502050508020304"/>
              </a:rPr>
              <a:t>Extrait</a:t>
            </a:r>
            <a:endParaRPr lang="fr-FR" dirty="0">
              <a:latin typeface="ZapfHumnst BT" panose="020B0502050508020304"/>
            </a:endParaRPr>
          </a:p>
        </p:txBody>
      </p:sp>
      <p:sp>
        <p:nvSpPr>
          <p:cNvPr id="3" name="Espace réservé du contenu 2">
            <a:extLst>
              <a:ext uri="{FF2B5EF4-FFF2-40B4-BE49-F238E27FC236}">
                <a16:creationId xmlns:a16="http://schemas.microsoft.com/office/drawing/2014/main" id="{6D52633F-12A4-00A5-D2D9-CF3AC97A39E1}"/>
              </a:ext>
            </a:extLst>
          </p:cNvPr>
          <p:cNvSpPr>
            <a:spLocks noGrp="1"/>
          </p:cNvSpPr>
          <p:nvPr>
            <p:ph idx="1"/>
          </p:nvPr>
        </p:nvSpPr>
        <p:spPr/>
        <p:txBody>
          <a:bodyPr>
            <a:noAutofit/>
          </a:bodyPr>
          <a:lstStyle/>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Insertion des panneaux photovoltaïques</a:t>
            </a:r>
            <a:r>
              <a:rPr lang="fr-FR" sz="800" b="0" i="0" u="none" strike="noStrike" baseline="0" dirty="0">
                <a:solidFill>
                  <a:srgbClr val="000000"/>
                </a:solidFill>
                <a:latin typeface="Calibri" panose="020F0502020204030204" pitchFamily="34" charset="0"/>
              </a:rPr>
              <a:t> (ce point fera l’objet d’une annexe ou d’un schéma dans le règlement). Deux sites potentiels d’implantation de photovoltaïque  sur lesquels nous pourrions réfléchir en amont à l’intégration paysagère.</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Thenay en zone N sur une ancienne carrière parcelles n°ZA77-78-98 et ZA 62 et63 lieu dit champs </a:t>
            </a:r>
            <a:r>
              <a:rPr lang="fr-FR" sz="800" b="0" i="0" u="none" strike="noStrike" baseline="0" dirty="0" err="1">
                <a:solidFill>
                  <a:srgbClr val="FF0000"/>
                </a:solidFill>
                <a:latin typeface="Calibri" panose="020F0502020204030204" pitchFamily="34" charset="0"/>
              </a:rPr>
              <a:t>coupereau</a:t>
            </a:r>
            <a:endParaRPr lang="fr-FR" sz="800" b="0" i="0" u="none" strike="noStrike" baseline="0" dirty="0">
              <a:solidFill>
                <a:srgbClr val="FF0000"/>
              </a:solidFill>
              <a:latin typeface="Calibri" panose="020F0502020204030204" pitchFamily="34" charset="0"/>
            </a:endParaRP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Ciron sur une ancienne carrière</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Enjeux des panneaux photovoltaïques en milieu agricole et sur les étangs !!</a:t>
            </a:r>
            <a:endParaRPr lang="fr-FR" sz="800" dirty="0"/>
          </a:p>
          <a:p>
            <a:pPr marR="0" algn="l" rtl="0">
              <a:buClr>
                <a:srgbClr val="FF0000"/>
              </a:buClr>
              <a:buFont typeface="Calibri" panose="020F0502020204030204" pitchFamily="34" charset="0"/>
              <a:buChar char="-"/>
            </a:pPr>
            <a:r>
              <a:rPr lang="fr-FR" sz="800" b="1" i="0" u="none" strike="noStrike" baseline="0" dirty="0">
                <a:latin typeface="Calibri" panose="020F0502020204030204" pitchFamily="34" charset="0"/>
              </a:rPr>
              <a:t>Insertion des unités de méthanisation ?</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Ciron : projets à venir ?</a:t>
            </a:r>
          </a:p>
          <a:p>
            <a:pPr marR="0" algn="l" rtl="0">
              <a:buClr>
                <a:srgbClr val="E36C0A"/>
              </a:buClr>
              <a:buFont typeface="Courier New" panose="02070309020205020404" pitchFamily="49" charset="0"/>
              <a:buChar char="o"/>
            </a:pPr>
            <a:r>
              <a:rPr lang="fr-FR" sz="800" b="0" i="0" u="none" strike="noStrike" baseline="0" dirty="0">
                <a:solidFill>
                  <a:srgbClr val="E36C0A"/>
                </a:solidFill>
                <a:latin typeface="Calibri" panose="020F0502020204030204" pitchFamily="34" charset="0"/>
              </a:rPr>
              <a:t>TT la CC : des projets à venir  d’unités de méthanisation à l’échelle de GAEC ?</a:t>
            </a:r>
          </a:p>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Intégration des Zones d’activités (+parkings) et les aménagements attendus, la réflexion sur la production d’énergie renouvelable sur ces secteurs.</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Tournon St Martin</a:t>
            </a:r>
          </a:p>
          <a:p>
            <a:pPr marR="0"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Le Blanc  Zone des </a:t>
            </a:r>
            <a:r>
              <a:rPr lang="fr-FR" sz="800" b="0" i="0" u="none" strike="noStrike" baseline="0" dirty="0" err="1">
                <a:solidFill>
                  <a:srgbClr val="FF0000"/>
                </a:solidFill>
                <a:latin typeface="Calibri" panose="020F0502020204030204" pitchFamily="34" charset="0"/>
              </a:rPr>
              <a:t>Daub-ourg</a:t>
            </a:r>
            <a:r>
              <a:rPr lang="fr-FR" sz="800" b="0" i="0" u="none" strike="noStrike" baseline="0" dirty="0">
                <a:solidFill>
                  <a:srgbClr val="FF0000"/>
                </a:solidFill>
                <a:latin typeface="Calibri" panose="020F0502020204030204" pitchFamily="34" charset="0"/>
              </a:rPr>
              <a:t>, zone des </a:t>
            </a:r>
            <a:r>
              <a:rPr lang="fr-FR" sz="800" b="0" i="0" u="none" strike="noStrike" baseline="0" dirty="0" err="1">
                <a:solidFill>
                  <a:srgbClr val="FF0000"/>
                </a:solidFill>
                <a:latin typeface="Calibri" panose="020F0502020204030204" pitchFamily="34" charset="0"/>
              </a:rPr>
              <a:t>Groges</a:t>
            </a:r>
            <a:endParaRPr lang="fr-FR" sz="800" b="0" i="0" u="none" strike="noStrike" baseline="0" dirty="0">
              <a:solidFill>
                <a:srgbClr val="FF0000"/>
              </a:solidFill>
              <a:latin typeface="Calibri" panose="020F0502020204030204" pitchFamily="34" charset="0"/>
            </a:endParaRPr>
          </a:p>
          <a:p>
            <a:pPr marR="0" algn="l" rtl="0">
              <a:buClr>
                <a:srgbClr val="FF0000"/>
              </a:buClr>
              <a:buFont typeface="Courier New" panose="02070309020205020404" pitchFamily="49" charset="0"/>
              <a:buChar char="o"/>
            </a:pPr>
            <a:r>
              <a:rPr lang="fr-FR" sz="800" b="0" i="0" u="none" strike="noStrike" baseline="0" dirty="0" err="1">
                <a:solidFill>
                  <a:srgbClr val="FF0000"/>
                </a:solidFill>
                <a:latin typeface="Calibri" panose="020F0502020204030204" pitchFamily="34" charset="0"/>
              </a:rPr>
              <a:t>Pouligny</a:t>
            </a:r>
            <a:r>
              <a:rPr lang="fr-FR" sz="800" b="0" i="0" u="none" strike="noStrike" baseline="0" dirty="0">
                <a:solidFill>
                  <a:srgbClr val="FF0000"/>
                </a:solidFill>
                <a:latin typeface="Calibri" panose="020F0502020204030204" pitchFamily="34" charset="0"/>
              </a:rPr>
              <a:t> : sur la zone communautaire le long de la départementale.</a:t>
            </a:r>
          </a:p>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Zone commerciales</a:t>
            </a:r>
            <a:r>
              <a:rPr lang="fr-FR" sz="800" b="0" i="0" u="none" strike="noStrike" baseline="0" dirty="0">
                <a:solidFill>
                  <a:srgbClr val="000000"/>
                </a:solidFill>
                <a:latin typeface="Calibri" panose="020F0502020204030204" pitchFamily="34" charset="0"/>
              </a:rPr>
              <a:t> : </a:t>
            </a:r>
          </a:p>
          <a:p>
            <a:pPr marR="0" lvl="1" algn="l" rtl="0">
              <a:buClr>
                <a:srgbClr val="FF0000"/>
              </a:buClr>
              <a:buFont typeface="Courier New" panose="02070309020205020404" pitchFamily="49" charset="0"/>
              <a:buChar char="o"/>
            </a:pPr>
            <a:r>
              <a:rPr lang="fr-FR" sz="800" b="0" i="0" u="none" strike="noStrike" baseline="0" dirty="0">
                <a:solidFill>
                  <a:srgbClr val="FF0000"/>
                </a:solidFill>
                <a:latin typeface="Calibri" panose="020F0502020204030204" pitchFamily="34" charset="0"/>
              </a:rPr>
              <a:t>Le Blanc vers l’Intermarché souhait d’extension du </a:t>
            </a:r>
            <a:r>
              <a:rPr lang="fr-FR" sz="800" b="0" i="0" u="none" strike="noStrike" baseline="0" dirty="0" err="1">
                <a:solidFill>
                  <a:srgbClr val="FF0000"/>
                </a:solidFill>
                <a:latin typeface="Calibri" panose="020F0502020204030204" pitchFamily="34" charset="0"/>
              </a:rPr>
              <a:t>liddle</a:t>
            </a:r>
            <a:r>
              <a:rPr lang="fr-FR" sz="800" b="0" i="0" u="none" strike="noStrike" baseline="0" dirty="0">
                <a:solidFill>
                  <a:srgbClr val="FF0000"/>
                </a:solidFill>
                <a:latin typeface="Calibri" panose="020F0502020204030204" pitchFamily="34" charset="0"/>
              </a:rPr>
              <a:t> mais souhait de garder aussi un espace public </a:t>
            </a:r>
          </a:p>
          <a:p>
            <a:pPr marR="0" algn="l" rtl="0">
              <a:buClr>
                <a:srgbClr val="000000"/>
              </a:buClr>
              <a:buFont typeface="Calibri" panose="020F0502020204030204" pitchFamily="34" charset="0"/>
              <a:buChar char="-"/>
            </a:pPr>
            <a:r>
              <a:rPr lang="fr-FR" sz="800" b="1" i="0" u="none" strike="noStrike" baseline="0" dirty="0">
                <a:solidFill>
                  <a:srgbClr val="000000"/>
                </a:solidFill>
                <a:latin typeface="Calibri" panose="020F0502020204030204" pitchFamily="34" charset="0"/>
              </a:rPr>
              <a:t>Aménagement de bases de loisir « naturelles » ou camping : </a:t>
            </a:r>
          </a:p>
          <a:p>
            <a:pPr marR="0" lvl="1" algn="l" rtl="0">
              <a:buClr>
                <a:srgbClr val="E36C0A"/>
              </a:buClr>
              <a:buFont typeface="Courier New" panose="02070309020205020404" pitchFamily="49" charset="0"/>
              <a:buChar char="o"/>
            </a:pPr>
            <a:r>
              <a:rPr lang="fr-FR" sz="800" b="0" i="0" u="none" strike="noStrike" baseline="0" dirty="0">
                <a:solidFill>
                  <a:srgbClr val="E36C0A"/>
                </a:solidFill>
                <a:latin typeface="Calibri" panose="020F0502020204030204" pitchFamily="34" charset="0"/>
              </a:rPr>
              <a:t>Lurais : aux abords de la Creuse</a:t>
            </a:r>
            <a:endParaRPr lang="fr-FR" sz="800" b="0" i="0" u="none" strike="noStrike" baseline="0" dirty="0">
              <a:solidFill>
                <a:srgbClr val="FF0000"/>
              </a:solidFill>
              <a:latin typeface="Calibri" panose="020F0502020204030204" pitchFamily="34" charset="0"/>
            </a:endParaRPr>
          </a:p>
          <a:p>
            <a:pPr marR="0" algn="l" rtl="0">
              <a:buClr>
                <a:srgbClr val="FF0000"/>
              </a:buClr>
              <a:buFont typeface="Courier New" panose="02070309020205020404" pitchFamily="49" charset="0"/>
              <a:buChar char="o"/>
            </a:pPr>
            <a:r>
              <a:rPr lang="fr-FR" sz="800" b="0" i="0" u="none" strike="noStrike" baseline="0" dirty="0" err="1">
                <a:solidFill>
                  <a:srgbClr val="FF0000"/>
                </a:solidFill>
                <a:latin typeface="Calibri" panose="020F0502020204030204" pitchFamily="34" charset="0"/>
              </a:rPr>
              <a:t>Sacierges</a:t>
            </a:r>
            <a:r>
              <a:rPr lang="fr-FR" sz="800" b="0" i="0" u="none" strike="noStrike" baseline="0" dirty="0">
                <a:solidFill>
                  <a:srgbClr val="FF0000"/>
                </a:solidFill>
                <a:latin typeface="Calibri" panose="020F0502020204030204" pitchFamily="34" charset="0"/>
              </a:rPr>
              <a:t> : en entrée de commune sur ancien terrain de foot projet de camping</a:t>
            </a:r>
          </a:p>
          <a:p>
            <a:pPr marR="0" lvl="1" algn="l" rtl="0"/>
            <a:endParaRPr lang="fr-FR" sz="800" b="0" i="0" u="none" strike="noStrike" baseline="0" dirty="0">
              <a:solidFill>
                <a:srgbClr val="FF0000"/>
              </a:solidFill>
              <a:latin typeface="Calibri" panose="020F0502020204030204" pitchFamily="34" charset="0"/>
            </a:endParaRPr>
          </a:p>
          <a:p>
            <a:pPr marR="0" algn="l" rtl="0">
              <a:buClr>
                <a:srgbClr val="FF0000"/>
              </a:buClr>
              <a:buFont typeface="Calibri" panose="020F0502020204030204" pitchFamily="34" charset="0"/>
              <a:buChar char="-"/>
            </a:pPr>
            <a:r>
              <a:rPr lang="fr-FR" sz="800" b="1" i="0" u="none" strike="noStrike" baseline="0" dirty="0">
                <a:latin typeface="Times New Roman" panose="02020603050405020304" pitchFamily="18" charset="0"/>
              </a:rPr>
              <a:t>OAP Thématique sur les cortèges végétaux</a:t>
            </a:r>
            <a:r>
              <a:rPr lang="fr-FR" sz="800" b="0" i="0" u="none" strike="noStrike" baseline="0" dirty="0">
                <a:latin typeface="Times New Roman" panose="02020603050405020304" pitchFamily="18" charset="0"/>
              </a:rPr>
              <a:t> (prise en compte de la TVB et  du réchauffement climatique) et les espèces invasives ? Se questionner sur le chêne ? </a:t>
            </a:r>
          </a:p>
          <a:p>
            <a:pPr marR="0" lvl="2" algn="l" rtl="0"/>
            <a:r>
              <a:rPr lang="fr-FR" sz="800" b="0" i="1" u="none" strike="noStrike" baseline="0" dirty="0">
                <a:latin typeface="Times New Roman" panose="02020603050405020304" pitchFamily="18" charset="0"/>
              </a:rPr>
              <a:t>-Intro sur l’arbre dans le changement climatique eau et érosion des sols. Rappeler le manque de </a:t>
            </a:r>
            <a:r>
              <a:rPr lang="fr-FR" sz="800" b="0" i="1" u="none" strike="noStrike" baseline="0" dirty="0" err="1">
                <a:latin typeface="Times New Roman" panose="02020603050405020304" pitchFamily="18" charset="0"/>
              </a:rPr>
              <a:t>biodiv</a:t>
            </a:r>
            <a:r>
              <a:rPr lang="fr-FR" sz="800" b="0" i="1" u="none" strike="noStrike" baseline="0" dirty="0">
                <a:latin typeface="Times New Roman" panose="02020603050405020304" pitchFamily="18" charset="0"/>
              </a:rPr>
              <a:t> des haies mono-spécifique et parler de la biodiversité. Et comme l’asso haie vive d’alsace faire la transition de la haie monospécifique vers une haie champêtre.</a:t>
            </a:r>
          </a:p>
          <a:p>
            <a:pPr marR="0" lvl="2" algn="l" rtl="0"/>
            <a:r>
              <a:rPr lang="fr-FR" sz="800" b="0" i="1" u="none" strike="noStrike" baseline="0" dirty="0">
                <a:latin typeface="Times New Roman" panose="02020603050405020304" pitchFamily="18" charset="0"/>
              </a:rPr>
              <a:t>-liste d’essence s avec arbres arbustes voire quelques essences de vivaces (pour la liste des vivaces donner des grandes familles car cela risque d’être compliqué de citer par type de sol les différentes vivaces.) Préciser les essences par entités paysagères/type de sol. Prévoir les essences en fonction du réchauffement climatique, faire appel à la FAC. </a:t>
            </a:r>
          </a:p>
          <a:p>
            <a:pPr marR="0" lvl="2" algn="l" rtl="0"/>
            <a:r>
              <a:rPr lang="fr-FR" sz="800" b="0" i="1" u="none" strike="noStrike" baseline="0" dirty="0">
                <a:latin typeface="Times New Roman" panose="02020603050405020304" pitchFamily="18" charset="0"/>
              </a:rPr>
              <a:t>-plan de plantation des différents types de haies. (Haies dans le village/haies en frange urbaine/haies des champs)</a:t>
            </a:r>
          </a:p>
          <a:p>
            <a:pPr marR="0" lvl="2" algn="l" rtl="0"/>
            <a:r>
              <a:rPr lang="fr-FR" sz="800" b="0" i="1" u="none" strike="noStrike" baseline="0" dirty="0">
                <a:latin typeface="Times New Roman" panose="02020603050405020304" pitchFamily="18" charset="0"/>
              </a:rPr>
              <a:t>-plantation/taille  comment ça se passe recommandations ? et régénération des haies et inclure qq éléments de coûts ? </a:t>
            </a:r>
          </a:p>
          <a:p>
            <a:pPr marR="0" lvl="2" algn="l" rtl="0"/>
            <a:r>
              <a:rPr lang="fr-FR" sz="800" b="0" i="1" u="none" strike="noStrike" baseline="0" dirty="0">
                <a:latin typeface="Times New Roman" panose="02020603050405020304" pitchFamily="18" charset="0"/>
              </a:rPr>
              <a:t>-réglementation sur les distances de plantation le long d’une route d’une propriété ?</a:t>
            </a:r>
          </a:p>
          <a:p>
            <a:pPr marR="0" lvl="2" algn="l" rtl="0"/>
            <a:r>
              <a:rPr lang="fr-FR" sz="800" b="0" i="1" u="none" strike="noStrike" baseline="0" dirty="0">
                <a:latin typeface="Times New Roman" panose="02020603050405020304" pitchFamily="18" charset="0"/>
              </a:rPr>
              <a:t>-partie gestion des espaces par du pâturage ?</a:t>
            </a:r>
          </a:p>
          <a:p>
            <a:pPr marR="0" lvl="2" algn="l" rtl="0"/>
            <a:endParaRPr lang="fr-FR" sz="800" b="1" i="0" u="none" strike="noStrike" baseline="0" dirty="0">
              <a:latin typeface="Times New Roman" panose="02020603050405020304" pitchFamily="18" charset="0"/>
            </a:endParaRPr>
          </a:p>
          <a:p>
            <a:pPr marR="0" algn="l" rtl="0">
              <a:buClr>
                <a:srgbClr val="FF0000"/>
              </a:buClr>
              <a:buFont typeface="Calibri" panose="020F0502020204030204" pitchFamily="34" charset="0"/>
              <a:buChar char="-"/>
            </a:pPr>
            <a:r>
              <a:rPr lang="fr-FR" sz="800" b="1" i="0" u="none" strike="noStrike" baseline="0" dirty="0">
                <a:latin typeface="Times New Roman" panose="02020603050405020304" pitchFamily="18" charset="0"/>
              </a:rPr>
              <a:t>OAP thématiques sur paysage et gestion des eaux pluviales ?</a:t>
            </a:r>
          </a:p>
          <a:p>
            <a:pPr marR="0" algn="l" rtl="0"/>
            <a:r>
              <a:rPr lang="fr-FR" sz="800" b="0" i="0" u="none" strike="noStrike" baseline="0" dirty="0">
                <a:latin typeface="Times New Roman" panose="02020603050405020304" pitchFamily="18" charset="0"/>
              </a:rPr>
              <a:t>-Parler des techniques alternatives pour récolter l’eau (noues, bassins de rétention des eaux pluviales), éviter les clôtures en repensant les pentes </a:t>
            </a:r>
          </a:p>
          <a:p>
            <a:pPr marR="0" algn="l" rtl="0"/>
            <a:r>
              <a:rPr lang="fr-FR" sz="800" b="0" i="0" u="none" strike="noStrike" baseline="0" dirty="0">
                <a:latin typeface="Times New Roman" panose="02020603050405020304" pitchFamily="18" charset="0"/>
              </a:rPr>
              <a:t>-L’intérêt des haies pour maitriser écoulement de l’eau</a:t>
            </a:r>
          </a:p>
          <a:p>
            <a:pPr marR="0" algn="l" rtl="0"/>
            <a:r>
              <a:rPr lang="fr-FR" sz="800" b="0" i="0" u="none" strike="noStrike" baseline="0" dirty="0">
                <a:latin typeface="Times New Roman" panose="02020603050405020304" pitchFamily="18" charset="0"/>
              </a:rPr>
              <a:t>-cortèges végétaux inféodés aux milieux humides</a:t>
            </a:r>
          </a:p>
          <a:p>
            <a:pPr marR="0" algn="l" rtl="0"/>
            <a:endParaRPr lang="fr-FR" sz="800" b="0" i="0" u="none" strike="noStrike" baseline="0" dirty="0">
              <a:latin typeface="Times New Roman" panose="02020603050405020304" pitchFamily="18" charset="0"/>
            </a:endParaRPr>
          </a:p>
          <a:p>
            <a:pPr marR="0" algn="l" rtl="0"/>
            <a:endParaRPr lang="fr-FR" sz="800" b="0" i="0" u="none" strike="noStrike" baseline="0" dirty="0">
              <a:latin typeface="Times New Roman" panose="02020603050405020304" pitchFamily="18" charset="0"/>
            </a:endParaRPr>
          </a:p>
          <a:p>
            <a:endParaRPr lang="fr-FR" sz="800" dirty="0"/>
          </a:p>
        </p:txBody>
      </p:sp>
    </p:spTree>
    <p:extLst>
      <p:ext uri="{BB962C8B-B14F-4D97-AF65-F5344CB8AC3E}">
        <p14:creationId xmlns:p14="http://schemas.microsoft.com/office/powerpoint/2010/main" val="1993722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139952" y="116930"/>
            <a:ext cx="4680520" cy="5513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23528" y="1484784"/>
            <a:ext cx="5184576" cy="3693319"/>
          </a:xfrm>
          <a:prstGeom prst="rect">
            <a:avLst/>
          </a:prstGeom>
        </p:spPr>
        <p:txBody>
          <a:bodyPr wrap="square">
            <a:spAutoFit/>
          </a:bodyPr>
          <a:lstStyle/>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a:t>
            </a:r>
            <a:r>
              <a:rPr lang="fr-FR" dirty="0" err="1">
                <a:solidFill>
                  <a:srgbClr val="000000"/>
                </a:solidFill>
                <a:latin typeface="ZapfHumnst BT" panose="020B0502050508020304" pitchFamily="34" charset="0"/>
              </a:rPr>
              <a:t>Oct</a:t>
            </a:r>
            <a:r>
              <a:rPr lang="fr-FR" dirty="0">
                <a:solidFill>
                  <a:srgbClr val="000000"/>
                </a:solidFill>
                <a:latin typeface="ZapfHumnst BT" panose="020B0502050508020304" pitchFamily="34" charset="0"/>
              </a:rPr>
              <a:t> 2019: réalisation d’OAP </a:t>
            </a:r>
          </a:p>
          <a:p>
            <a:pPr lvl="0">
              <a:defRPr sz="1800" b="0" i="0" u="none" strike="noStrike" kern="0" cap="none" spc="0" baseline="0">
                <a:solidFill>
                  <a:srgbClr val="000000"/>
                </a:solidFill>
                <a:uFillTx/>
              </a:defRPr>
            </a:pPr>
            <a:endParaRPr lang="fr-FR" dirty="0">
              <a:solidFill>
                <a:srgbClr val="000000"/>
              </a:solidFill>
              <a:latin typeface="ZapfHumnst BT" panose="020B0502050508020304" pitchFamily="34" charset="0"/>
            </a:endParaRPr>
          </a:p>
          <a:p>
            <a:pPr marL="342900" lvl="0" indent="-342900">
              <a:buFont typeface="Wingdings"/>
              <a:buChar char="à"/>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11 projets sur 9 communes </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(financement </a:t>
            </a:r>
            <a:r>
              <a:rPr lang="fr-FR" dirty="0" err="1">
                <a:solidFill>
                  <a:srgbClr val="000000"/>
                </a:solidFill>
                <a:latin typeface="ZapfHumnst BT" panose="020B0502050508020304" pitchFamily="34" charset="0"/>
              </a:rPr>
              <a:t>diags</a:t>
            </a:r>
            <a:r>
              <a:rPr lang="fr-FR" dirty="0">
                <a:solidFill>
                  <a:srgbClr val="000000"/>
                </a:solidFill>
                <a:latin typeface="ZapfHumnst BT" panose="020B0502050508020304" pitchFamily="34" charset="0"/>
              </a:rPr>
              <a:t> paysagistes CRST)</a:t>
            </a:r>
          </a:p>
          <a:p>
            <a:pPr marL="342900" lvl="0" indent="-342900">
              <a:buFont typeface="Wingdings"/>
              <a:buChar char="à"/>
              <a:defRPr sz="1800" b="0" i="0" u="none" strike="noStrike" kern="0" cap="none" spc="0" baseline="0">
                <a:solidFill>
                  <a:srgbClr val="000000"/>
                </a:solidFill>
                <a:uFillTx/>
              </a:defRPr>
            </a:pPr>
            <a:endParaRPr lang="fr-FR" dirty="0">
              <a:solidFill>
                <a:srgbClr val="000000"/>
              </a:solidFill>
              <a:latin typeface="ZapfHumnst BT" panose="020B0502050508020304" pitchFamily="34" charset="0"/>
            </a:endParaRPr>
          </a:p>
          <a:p>
            <a:pPr marL="342900" lvl="0" indent="-342900">
              <a:buFont typeface="Wingdings"/>
              <a:buChar char="à"/>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Des visites de terrain en sept/octobre</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avec élus acteurs du territoire</a:t>
            </a:r>
          </a:p>
          <a:p>
            <a:pPr marL="342900" lvl="0" indent="-342900">
              <a:buFont typeface="Wingdings"/>
              <a:buChar char="à"/>
              <a:defRPr sz="1800" b="0" i="0" u="none" strike="noStrike" kern="0" cap="none" spc="0" baseline="0">
                <a:solidFill>
                  <a:srgbClr val="000000"/>
                </a:solidFill>
                <a:uFillTx/>
              </a:defRPr>
            </a:pPr>
            <a:endParaRPr lang="fr-FR" dirty="0">
              <a:solidFill>
                <a:srgbClr val="000000"/>
              </a:solidFill>
              <a:latin typeface="ZapfHumnst BT" panose="020B0502050508020304" pitchFamily="34" charset="0"/>
            </a:endParaRPr>
          </a:p>
          <a:p>
            <a:pPr marL="342900" lvl="0" indent="-342900">
              <a:buFont typeface="Wingdings"/>
              <a:buChar char="à"/>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Des propositions concertées </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en mairie en novembre</a:t>
            </a:r>
          </a:p>
          <a:p>
            <a:pPr marL="342900" lvl="0" indent="-342900">
              <a:buFont typeface="Wingdings"/>
              <a:buChar char="à"/>
              <a:defRPr sz="1800" b="0" i="0" u="none" strike="noStrike" kern="0" cap="none" spc="0" baseline="0">
                <a:solidFill>
                  <a:srgbClr val="000000"/>
                </a:solidFill>
                <a:uFillTx/>
              </a:defRPr>
            </a:pPr>
            <a:endParaRPr lang="fr-FR" dirty="0">
              <a:solidFill>
                <a:srgbClr val="000000"/>
              </a:solidFill>
              <a:latin typeface="ZapfHumnst BT" panose="020B0502050508020304" pitchFamily="34" charset="0"/>
            </a:endParaRPr>
          </a:p>
          <a:p>
            <a:pPr marL="342900" lvl="0" indent="-342900">
              <a:buFont typeface="Wingdings"/>
              <a:buChar char="à"/>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Une validation des élus pour une</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intégration dans le PLUI</a:t>
            </a:r>
          </a:p>
        </p:txBody>
      </p:sp>
      <p:sp>
        <p:nvSpPr>
          <p:cNvPr id="2" name="Rectangle 1">
            <a:extLst>
              <a:ext uri="{FF2B5EF4-FFF2-40B4-BE49-F238E27FC236}">
                <a16:creationId xmlns:a16="http://schemas.microsoft.com/office/drawing/2014/main" id="{DD75E067-4C8F-3E63-C4D8-A6DBC29D1E4C}"/>
              </a:ext>
            </a:extLst>
          </p:cNvPr>
          <p:cNvSpPr/>
          <p:nvPr/>
        </p:nvSpPr>
        <p:spPr>
          <a:xfrm>
            <a:off x="317228" y="125773"/>
            <a:ext cx="3888432"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Les OAP concrétisent les liens </a:t>
            </a:r>
          </a:p>
          <a:p>
            <a:r>
              <a:rPr lang="fr-FR" dirty="0"/>
              <a:t>Plan de paysage PLUi</a:t>
            </a:r>
          </a:p>
        </p:txBody>
      </p:sp>
    </p:spTree>
    <p:extLst>
      <p:ext uri="{BB962C8B-B14F-4D97-AF65-F5344CB8AC3E}">
        <p14:creationId xmlns:p14="http://schemas.microsoft.com/office/powerpoint/2010/main" val="2099024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07677-CEEA-D606-D0E9-494650B6D470}"/>
              </a:ext>
            </a:extLst>
          </p:cNvPr>
          <p:cNvSpPr>
            <a:spLocks noGrp="1"/>
          </p:cNvSpPr>
          <p:nvPr>
            <p:ph type="title"/>
          </p:nvPr>
        </p:nvSpPr>
        <p:spPr/>
        <p:txBody>
          <a:bodyPr/>
          <a:lstStyle/>
          <a:p>
            <a:r>
              <a:rPr lang="fr-FR" dirty="0">
                <a:latin typeface="ZapfHumnst BT" panose="020B0502050508020304"/>
              </a:rPr>
              <a:t>Document de travail - </a:t>
            </a:r>
            <a:r>
              <a:rPr lang="fr-FR" sz="2800" dirty="0">
                <a:latin typeface="ZapfHumnst BT" panose="020B0502050508020304"/>
              </a:rPr>
              <a:t>Extrait</a:t>
            </a:r>
            <a:endParaRPr lang="fr-FR" sz="2800" dirty="0"/>
          </a:p>
        </p:txBody>
      </p:sp>
      <p:pic>
        <p:nvPicPr>
          <p:cNvPr id="9" name="Espace réservé du contenu 8">
            <a:extLst>
              <a:ext uri="{FF2B5EF4-FFF2-40B4-BE49-F238E27FC236}">
                <a16:creationId xmlns:a16="http://schemas.microsoft.com/office/drawing/2014/main" id="{38C6FEF9-D298-8883-9597-9FB9097CF599}"/>
              </a:ext>
            </a:extLst>
          </p:cNvPr>
          <p:cNvPicPr>
            <a:picLocks noGrp="1" noChangeAspect="1"/>
          </p:cNvPicPr>
          <p:nvPr>
            <p:ph idx="1"/>
          </p:nvPr>
        </p:nvPicPr>
        <p:blipFill>
          <a:blip r:embed="rId2"/>
          <a:stretch>
            <a:fillRect/>
          </a:stretch>
        </p:blipFill>
        <p:spPr>
          <a:xfrm>
            <a:off x="971600" y="1293436"/>
            <a:ext cx="6771003" cy="4832727"/>
          </a:xfrm>
        </p:spPr>
      </p:pic>
    </p:spTree>
    <p:extLst>
      <p:ext uri="{BB962C8B-B14F-4D97-AF65-F5344CB8AC3E}">
        <p14:creationId xmlns:p14="http://schemas.microsoft.com/office/powerpoint/2010/main" val="623190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latin typeface="ZapfHumnst BT" pitchFamily="34" charset="0"/>
              </a:rPr>
            </a:br>
            <a:r>
              <a:rPr lang="fr-FR" dirty="0">
                <a:solidFill>
                  <a:srgbClr val="000000"/>
                </a:solidFill>
                <a:latin typeface="ZapfHumnst BT" panose="020B0502050508020304" pitchFamily="34" charset="0"/>
              </a:rPr>
              <a:t>Plan paysage, des liens réalisés </a:t>
            </a:r>
            <a:br>
              <a:rPr lang="fr-FR" dirty="0">
                <a:solidFill>
                  <a:srgbClr val="000000"/>
                </a:solidFill>
                <a:latin typeface="ZapfHumnst BT" panose="020B0502050508020304" pitchFamily="34" charset="0"/>
              </a:rPr>
            </a:br>
            <a:r>
              <a:rPr lang="fr-FR" dirty="0">
                <a:solidFill>
                  <a:srgbClr val="000000"/>
                </a:solidFill>
                <a:latin typeface="ZapfHumnst BT" panose="020B0502050508020304" pitchFamily="34" charset="0"/>
              </a:rPr>
              <a:t>avec le PLUI</a:t>
            </a:r>
            <a:br>
              <a:rPr lang="fr-FR" dirty="0">
                <a:latin typeface="ZapfHumnst BT" pitchFamily="34" charset="0"/>
              </a:rPr>
            </a:br>
            <a:endParaRPr lang="fr-FR" dirty="0">
              <a:latin typeface="ZapfHumnst BT" pitchFamily="34" charset="0"/>
            </a:endParaRPr>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36444" y="1484784"/>
            <a:ext cx="7164288" cy="492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323528" y="1916832"/>
            <a:ext cx="1800200" cy="4247317"/>
          </a:xfrm>
          <a:prstGeom prst="rect">
            <a:avLst/>
          </a:prstGeom>
          <a:noFill/>
        </p:spPr>
        <p:txBody>
          <a:bodyPr wrap="square" rtlCol="0">
            <a:spAutoFit/>
          </a:bodyPr>
          <a:lstStyle/>
          <a:p>
            <a:r>
              <a:rPr lang="fr-FR" dirty="0">
                <a:latin typeface="ZapfHumnst BT" panose="020B0502050508020304" pitchFamily="34" charset="0"/>
              </a:rPr>
              <a:t>Préserver les  paysages remarquables AXE1 du plan paysage</a:t>
            </a:r>
          </a:p>
          <a:p>
            <a:endParaRPr lang="fr-FR" dirty="0">
              <a:latin typeface="ZapfHumnst BT" panose="020B0502050508020304" pitchFamily="34" charset="0"/>
            </a:endParaRPr>
          </a:p>
          <a:p>
            <a:r>
              <a:rPr lang="fr-FR" dirty="0">
                <a:latin typeface="ZapfHumnst BT" panose="020B0502050508020304" pitchFamily="34" charset="0"/>
              </a:rPr>
              <a:t>Préserver et valoriser les grands points de vues</a:t>
            </a:r>
          </a:p>
          <a:p>
            <a:endParaRPr lang="fr-FR" dirty="0">
              <a:latin typeface="ZapfHumnst BT" panose="020B0502050508020304" pitchFamily="34" charset="0"/>
            </a:endParaRPr>
          </a:p>
          <a:p>
            <a:r>
              <a:rPr lang="fr-FR" dirty="0">
                <a:latin typeface="ZapfHumnst BT" panose="020B0502050508020304" pitchFamily="34" charset="0"/>
              </a:rPr>
              <a:t>Exemple du projet du point de vue des Roches </a:t>
            </a:r>
          </a:p>
        </p:txBody>
      </p:sp>
      <p:cxnSp>
        <p:nvCxnSpPr>
          <p:cNvPr id="10" name="Connecteur droit avec flèche 9"/>
          <p:cNvCxnSpPr/>
          <p:nvPr/>
        </p:nvCxnSpPr>
        <p:spPr>
          <a:xfrm>
            <a:off x="1043608" y="3356992"/>
            <a:ext cx="0" cy="2880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1043608" y="4653136"/>
            <a:ext cx="0" cy="2880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839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907B1-87D0-ABF1-ADAB-D7F5A787F4B7}"/>
              </a:ext>
            </a:extLst>
          </p:cNvPr>
          <p:cNvSpPr>
            <a:spLocks noGrp="1"/>
          </p:cNvSpPr>
          <p:nvPr>
            <p:ph type="title"/>
          </p:nvPr>
        </p:nvSpPr>
        <p:spPr/>
        <p:txBody>
          <a:bodyPr/>
          <a:lstStyle/>
          <a:p>
            <a:r>
              <a:rPr lang="fr-FR" dirty="0">
                <a:latin typeface="ZapfHumnst BT" panose="020B0502050508020304"/>
              </a:rPr>
              <a:t>Document de travail - </a:t>
            </a:r>
            <a:r>
              <a:rPr lang="fr-FR" sz="2800" dirty="0">
                <a:latin typeface="ZapfHumnst BT" panose="020B0502050508020304"/>
              </a:rPr>
              <a:t>Extrait</a:t>
            </a:r>
            <a:endParaRPr lang="fr-FR" dirty="0">
              <a:latin typeface="ZapfHumnst BT" panose="020B0502050508020304"/>
            </a:endParaRPr>
          </a:p>
        </p:txBody>
      </p:sp>
      <p:pic>
        <p:nvPicPr>
          <p:cNvPr id="11" name="Espace réservé du contenu 10">
            <a:extLst>
              <a:ext uri="{FF2B5EF4-FFF2-40B4-BE49-F238E27FC236}">
                <a16:creationId xmlns:a16="http://schemas.microsoft.com/office/drawing/2014/main" id="{0C9F8A2A-6D33-7630-A1EF-31B4EBE4579E}"/>
              </a:ext>
            </a:extLst>
          </p:cNvPr>
          <p:cNvPicPr>
            <a:picLocks noGrp="1" noChangeAspect="1"/>
          </p:cNvPicPr>
          <p:nvPr>
            <p:ph idx="1"/>
          </p:nvPr>
        </p:nvPicPr>
        <p:blipFill>
          <a:blip r:embed="rId2"/>
          <a:stretch>
            <a:fillRect/>
          </a:stretch>
        </p:blipFill>
        <p:spPr>
          <a:xfrm>
            <a:off x="1043608" y="1344830"/>
            <a:ext cx="7460054" cy="5324529"/>
          </a:xfrm>
        </p:spPr>
      </p:pic>
    </p:spTree>
    <p:extLst>
      <p:ext uri="{BB962C8B-B14F-4D97-AF65-F5344CB8AC3E}">
        <p14:creationId xmlns:p14="http://schemas.microsoft.com/office/powerpoint/2010/main" val="2080927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a:latin typeface="ZapfHumnst BT" panose="020B0502050508020304" pitchFamily="34" charset="0"/>
              </a:rPr>
              <a:t>OAP Ruffec</a:t>
            </a:r>
          </a:p>
        </p:txBody>
      </p:sp>
      <p:sp>
        <p:nvSpPr>
          <p:cNvPr id="7" name="Rectangle 6"/>
          <p:cNvSpPr/>
          <p:nvPr/>
        </p:nvSpPr>
        <p:spPr>
          <a:xfrm>
            <a:off x="683568" y="1628801"/>
            <a:ext cx="8208912" cy="1938992"/>
          </a:xfrm>
          <a:prstGeom prst="rect">
            <a:avLst/>
          </a:prstGeom>
        </p:spPr>
        <p:txBody>
          <a:bodyPr wrap="square">
            <a:spAutoFit/>
          </a:bodyPr>
          <a:lstStyle/>
          <a:p>
            <a:endParaRPr lang="fr-FR" sz="2400" dirty="0">
              <a:latin typeface="ZapfHumnst BT" panose="020B0502050508020304" pitchFamily="34" charset="0"/>
            </a:endParaRPr>
          </a:p>
          <a:p>
            <a:endParaRPr lang="fr-FR" sz="2400" dirty="0">
              <a:latin typeface="ZapfHumnst BT" panose="020B0502050508020304" pitchFamily="34" charset="0"/>
            </a:endParaRPr>
          </a:p>
          <a:p>
            <a:endParaRPr lang="fr-FR" sz="2400" dirty="0">
              <a:latin typeface="ZapfHumnst BT" panose="020B0502050508020304" pitchFamily="34" charset="0"/>
            </a:endParaRPr>
          </a:p>
          <a:p>
            <a:endParaRPr lang="fr-FR" sz="2400" dirty="0">
              <a:latin typeface="ZapfHumnst BT" panose="020B0502050508020304" pitchFamily="34" charset="0"/>
            </a:endParaRPr>
          </a:p>
          <a:p>
            <a:endParaRPr lang="fr-FR" sz="2400" dirty="0">
              <a:latin typeface="ZapfHumnst BT" panose="020B0502050508020304" pitchFamily="34"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92522" y="1417638"/>
            <a:ext cx="9972600" cy="579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51520" y="6453336"/>
            <a:ext cx="7992888" cy="369332"/>
          </a:xfrm>
          <a:prstGeom prst="rect">
            <a:avLst/>
          </a:prstGeom>
          <a:solidFill>
            <a:schemeClr val="bg1"/>
          </a:solidFill>
        </p:spPr>
        <p:txBody>
          <a:bodyPr wrap="square" rtlCol="0">
            <a:spAutoFit/>
          </a:bodyPr>
          <a:lstStyle/>
          <a:p>
            <a:r>
              <a:rPr lang="fr-FR" dirty="0"/>
              <a:t>OAP RUFFEC – Valorisation du quartier de la </a:t>
            </a:r>
            <a:r>
              <a:rPr lang="fr-FR" dirty="0" err="1"/>
              <a:t>Bazanne</a:t>
            </a:r>
            <a:endParaRPr lang="fr-FR" dirty="0"/>
          </a:p>
        </p:txBody>
      </p:sp>
    </p:spTree>
    <p:extLst>
      <p:ext uri="{BB962C8B-B14F-4D97-AF65-F5344CB8AC3E}">
        <p14:creationId xmlns:p14="http://schemas.microsoft.com/office/powerpoint/2010/main" val="150334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4638"/>
            <a:ext cx="8229600" cy="1143000"/>
          </a:xfrm>
        </p:spPr>
        <p:txBody>
          <a:bodyPr>
            <a:normAutofit fontScale="90000"/>
          </a:bodyPr>
          <a:lstStyle/>
          <a:p>
            <a:br>
              <a:rPr lang="fr-FR" dirty="0">
                <a:latin typeface="ZapfHumnst BT" pitchFamily="34" charset="0"/>
              </a:rPr>
            </a:br>
            <a:r>
              <a:rPr lang="fr-FR" dirty="0">
                <a:solidFill>
                  <a:srgbClr val="000000"/>
                </a:solidFill>
                <a:latin typeface="ZapfHumnst BT" panose="020B0502050508020304" pitchFamily="34" charset="0"/>
              </a:rPr>
              <a:t>Plan paysage, des liens réalisés </a:t>
            </a:r>
            <a:br>
              <a:rPr lang="fr-FR" dirty="0">
                <a:solidFill>
                  <a:srgbClr val="000000"/>
                </a:solidFill>
                <a:latin typeface="ZapfHumnst BT" panose="020B0502050508020304" pitchFamily="34" charset="0"/>
              </a:rPr>
            </a:br>
            <a:r>
              <a:rPr lang="fr-FR" dirty="0">
                <a:solidFill>
                  <a:srgbClr val="000000"/>
                </a:solidFill>
                <a:latin typeface="ZapfHumnst BT" panose="020B0502050508020304" pitchFamily="34" charset="0"/>
              </a:rPr>
              <a:t>avec le PLUI</a:t>
            </a:r>
            <a:br>
              <a:rPr lang="fr-FR" dirty="0">
                <a:latin typeface="ZapfHumnst BT" pitchFamily="34" charset="0"/>
              </a:rPr>
            </a:br>
            <a:endParaRPr lang="fr-FR" dirty="0">
              <a:latin typeface="ZapfHumnst BT"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99592" y="1357203"/>
            <a:ext cx="7853636" cy="553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2959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01FCB8-CAAB-9D1C-555A-0BA21CA0E3D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B43D2EB-A20C-B2F6-CE91-5749177046F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F00EA17C-1E1B-1844-F3A7-AA33005D1906}"/>
              </a:ext>
            </a:extLst>
          </p:cNvPr>
          <p:cNvPicPr>
            <a:picLocks noChangeAspect="1"/>
          </p:cNvPicPr>
          <p:nvPr/>
        </p:nvPicPr>
        <p:blipFill>
          <a:blip r:embed="rId2"/>
          <a:stretch>
            <a:fillRect/>
          </a:stretch>
        </p:blipFill>
        <p:spPr>
          <a:xfrm>
            <a:off x="400885" y="116632"/>
            <a:ext cx="8352928" cy="6264696"/>
          </a:xfrm>
          <a:prstGeom prst="rect">
            <a:avLst/>
          </a:prstGeom>
        </p:spPr>
      </p:pic>
      <p:sp>
        <p:nvSpPr>
          <p:cNvPr id="5" name="ZoneTexte 4"/>
          <p:cNvSpPr txBox="1"/>
          <p:nvPr/>
        </p:nvSpPr>
        <p:spPr>
          <a:xfrm>
            <a:off x="4981168" y="5919663"/>
            <a:ext cx="1584176" cy="461665"/>
          </a:xfrm>
          <a:prstGeom prst="rect">
            <a:avLst/>
          </a:prstGeom>
          <a:noFill/>
        </p:spPr>
        <p:txBody>
          <a:bodyPr wrap="square" rtlCol="0">
            <a:spAutoFit/>
          </a:bodyPr>
          <a:lstStyle/>
          <a:p>
            <a:r>
              <a:rPr lang="fr-FR" sz="2400" b="1" dirty="0">
                <a:solidFill>
                  <a:srgbClr val="C00000"/>
                </a:solidFill>
              </a:rPr>
              <a:t>paysager</a:t>
            </a:r>
          </a:p>
        </p:txBody>
      </p:sp>
    </p:spTree>
    <p:extLst>
      <p:ext uri="{BB962C8B-B14F-4D97-AF65-F5344CB8AC3E}">
        <p14:creationId xmlns:p14="http://schemas.microsoft.com/office/powerpoint/2010/main" val="3321307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E47318-9244-E37E-766F-756F918E8247}"/>
              </a:ext>
            </a:extLst>
          </p:cNvPr>
          <p:cNvSpPr>
            <a:spLocks noGrp="1"/>
          </p:cNvSpPr>
          <p:nvPr>
            <p:ph type="title"/>
          </p:nvPr>
        </p:nvSpPr>
        <p:spPr/>
        <p:txBody>
          <a:bodyPr>
            <a:normAutofit fontScale="90000"/>
          </a:bodyPr>
          <a:lstStyle/>
          <a:p>
            <a:r>
              <a:rPr lang="fr-FR" dirty="0"/>
              <a:t>Copil final autour du programme d’actions</a:t>
            </a:r>
          </a:p>
        </p:txBody>
      </p:sp>
      <p:pic>
        <p:nvPicPr>
          <p:cNvPr id="5" name="Espace réservé du contenu 4">
            <a:extLst>
              <a:ext uri="{FF2B5EF4-FFF2-40B4-BE49-F238E27FC236}">
                <a16:creationId xmlns:a16="http://schemas.microsoft.com/office/drawing/2014/main" id="{4ABFD10F-14B1-6D4E-5264-F0A372A457B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47665" y="1420237"/>
            <a:ext cx="5832648" cy="4374486"/>
          </a:xfrm>
        </p:spPr>
      </p:pic>
      <p:sp>
        <p:nvSpPr>
          <p:cNvPr id="3" name="ZoneTexte 2"/>
          <p:cNvSpPr txBox="1"/>
          <p:nvPr/>
        </p:nvSpPr>
        <p:spPr>
          <a:xfrm>
            <a:off x="539552" y="5805264"/>
            <a:ext cx="7776864" cy="584775"/>
          </a:xfrm>
          <a:prstGeom prst="rect">
            <a:avLst/>
          </a:prstGeom>
          <a:noFill/>
        </p:spPr>
        <p:txBody>
          <a:bodyPr wrap="square" rtlCol="0">
            <a:spAutoFit/>
          </a:bodyPr>
          <a:lstStyle/>
          <a:p>
            <a:r>
              <a:rPr lang="fr-FR" sz="1600" dirty="0">
                <a:latin typeface="ZapfHumnst BT" panose="020B0502050508020304" pitchFamily="34" charset="0"/>
              </a:rPr>
              <a:t>Partage d’idées pour décliner le programme d’actions dans les 28 communes </a:t>
            </a:r>
          </a:p>
          <a:p>
            <a:r>
              <a:rPr lang="fr-FR" sz="1600" dirty="0">
                <a:latin typeface="ZapfHumnst BT" panose="020B0502050508020304" pitchFamily="34" charset="0"/>
              </a:rPr>
              <a:t>du Plan de Paysage</a:t>
            </a:r>
          </a:p>
        </p:txBody>
      </p:sp>
    </p:spTree>
    <p:extLst>
      <p:ext uri="{BB962C8B-B14F-4D97-AF65-F5344CB8AC3E}">
        <p14:creationId xmlns:p14="http://schemas.microsoft.com/office/powerpoint/2010/main" val="303711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1185" y="188640"/>
            <a:ext cx="11123625" cy="7315581"/>
          </a:xfrm>
        </p:spPr>
      </p:pic>
      <p:sp>
        <p:nvSpPr>
          <p:cNvPr id="89092" name="Text Box 4"/>
          <p:cNvSpPr txBox="1">
            <a:spLocks noChangeArrowheads="1"/>
          </p:cNvSpPr>
          <p:nvPr/>
        </p:nvSpPr>
        <p:spPr bwMode="auto">
          <a:xfrm>
            <a:off x="4859338" y="4292600"/>
            <a:ext cx="360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ZapfHumnst BT" pitchFamily="34" charset="0"/>
                <a:cs typeface="Arial" charset="0"/>
              </a:defRPr>
            </a:lvl1pPr>
            <a:lvl2pPr marL="742950" indent="-285750" eaLnBrk="0" hangingPunct="0">
              <a:defRPr>
                <a:solidFill>
                  <a:schemeClr val="tx1"/>
                </a:solidFill>
                <a:latin typeface="ZapfHumnst BT" pitchFamily="34" charset="0"/>
                <a:cs typeface="Arial" charset="0"/>
              </a:defRPr>
            </a:lvl2pPr>
            <a:lvl3pPr marL="1143000" indent="-228600" eaLnBrk="0" hangingPunct="0">
              <a:defRPr>
                <a:solidFill>
                  <a:schemeClr val="tx1"/>
                </a:solidFill>
                <a:latin typeface="ZapfHumnst BT" pitchFamily="34" charset="0"/>
                <a:cs typeface="Arial" charset="0"/>
              </a:defRPr>
            </a:lvl3pPr>
            <a:lvl4pPr marL="1600200" indent="-228600" eaLnBrk="0" hangingPunct="0">
              <a:defRPr>
                <a:solidFill>
                  <a:schemeClr val="tx1"/>
                </a:solidFill>
                <a:latin typeface="ZapfHumnst BT" pitchFamily="34" charset="0"/>
                <a:cs typeface="Arial" charset="0"/>
              </a:defRPr>
            </a:lvl4pPr>
            <a:lvl5pPr marL="2057400" indent="-228600" eaLnBrk="0" hangingPunct="0">
              <a:defRPr>
                <a:solidFill>
                  <a:schemeClr val="tx1"/>
                </a:solidFill>
                <a:latin typeface="ZapfHumnst BT" pitchFamily="34" charset="0"/>
                <a:cs typeface="Arial" charset="0"/>
              </a:defRPr>
            </a:lvl5pPr>
            <a:lvl6pPr marL="2514600" indent="-228600" eaLnBrk="0" fontAlgn="base" hangingPunct="0">
              <a:spcBef>
                <a:spcPct val="0"/>
              </a:spcBef>
              <a:spcAft>
                <a:spcPct val="0"/>
              </a:spcAft>
              <a:defRPr>
                <a:solidFill>
                  <a:schemeClr val="tx1"/>
                </a:solidFill>
                <a:latin typeface="ZapfHumnst BT" pitchFamily="34" charset="0"/>
                <a:cs typeface="Arial" charset="0"/>
              </a:defRPr>
            </a:lvl6pPr>
            <a:lvl7pPr marL="2971800" indent="-228600" eaLnBrk="0" fontAlgn="base" hangingPunct="0">
              <a:spcBef>
                <a:spcPct val="0"/>
              </a:spcBef>
              <a:spcAft>
                <a:spcPct val="0"/>
              </a:spcAft>
              <a:defRPr>
                <a:solidFill>
                  <a:schemeClr val="tx1"/>
                </a:solidFill>
                <a:latin typeface="ZapfHumnst BT" pitchFamily="34" charset="0"/>
                <a:cs typeface="Arial" charset="0"/>
              </a:defRPr>
            </a:lvl7pPr>
            <a:lvl8pPr marL="3429000" indent="-228600" eaLnBrk="0" fontAlgn="base" hangingPunct="0">
              <a:spcBef>
                <a:spcPct val="0"/>
              </a:spcBef>
              <a:spcAft>
                <a:spcPct val="0"/>
              </a:spcAft>
              <a:defRPr>
                <a:solidFill>
                  <a:schemeClr val="tx1"/>
                </a:solidFill>
                <a:latin typeface="ZapfHumnst BT" pitchFamily="34" charset="0"/>
                <a:cs typeface="Arial" charset="0"/>
              </a:defRPr>
            </a:lvl8pPr>
            <a:lvl9pPr marL="3886200" indent="-228600" eaLnBrk="0" fontAlgn="base" hangingPunct="0">
              <a:spcBef>
                <a:spcPct val="0"/>
              </a:spcBef>
              <a:spcAft>
                <a:spcPct val="0"/>
              </a:spcAft>
              <a:defRPr>
                <a:solidFill>
                  <a:schemeClr val="tx1"/>
                </a:solidFill>
                <a:latin typeface="ZapfHumnst BT" pitchFamily="34" charset="0"/>
                <a:cs typeface="Arial" charset="0"/>
              </a:defRPr>
            </a:lvl9pPr>
          </a:lstStyle>
          <a:p>
            <a:pPr>
              <a:spcBef>
                <a:spcPct val="50000"/>
              </a:spcBef>
            </a:pPr>
            <a:endParaRPr lang="fr-FR">
              <a:solidFill>
                <a:srgbClr val="FFFFFF"/>
              </a:solidFill>
            </a:endParaRPr>
          </a:p>
        </p:txBody>
      </p:sp>
      <p:sp>
        <p:nvSpPr>
          <p:cNvPr id="3" name="Rectangle 2"/>
          <p:cNvSpPr/>
          <p:nvPr/>
        </p:nvSpPr>
        <p:spPr>
          <a:xfrm>
            <a:off x="281267" y="3152517"/>
            <a:ext cx="296876" cy="1077218"/>
          </a:xfrm>
          <a:prstGeom prst="rect">
            <a:avLst/>
          </a:prstGeom>
        </p:spPr>
        <p:txBody>
          <a:bodyPr wrap="none">
            <a:spAutoFit/>
          </a:bodyPr>
          <a:lstStyle/>
          <a:p>
            <a:endParaRPr lang="fr-FR" sz="3200" dirty="0">
              <a:solidFill>
                <a:srgbClr val="FFFFFF"/>
              </a:solidFill>
            </a:endParaRPr>
          </a:p>
          <a:p>
            <a:r>
              <a:rPr lang="fr-FR" sz="3200" dirty="0">
                <a:solidFill>
                  <a:srgbClr val="FFFFFF"/>
                </a:solidFill>
              </a:rPr>
              <a:t> </a:t>
            </a:r>
            <a:endParaRPr lang="fr-FR" sz="3200" b="1" dirty="0">
              <a:solidFill>
                <a:srgbClr val="FFFFFF"/>
              </a:solidFill>
            </a:endParaRPr>
          </a:p>
        </p:txBody>
      </p:sp>
      <p:sp>
        <p:nvSpPr>
          <p:cNvPr id="2" name="ZoneTexte 1">
            <a:extLst>
              <a:ext uri="{FF2B5EF4-FFF2-40B4-BE49-F238E27FC236}">
                <a16:creationId xmlns:a16="http://schemas.microsoft.com/office/drawing/2014/main" id="{73F42AA4-A93B-095F-4C59-B1FDF4ED20B5}"/>
              </a:ext>
            </a:extLst>
          </p:cNvPr>
          <p:cNvSpPr txBox="1"/>
          <p:nvPr/>
        </p:nvSpPr>
        <p:spPr>
          <a:xfrm>
            <a:off x="1331640" y="2780928"/>
            <a:ext cx="5904656" cy="584775"/>
          </a:xfrm>
          <a:prstGeom prst="rect">
            <a:avLst/>
          </a:prstGeom>
          <a:noFill/>
        </p:spPr>
        <p:txBody>
          <a:bodyPr wrap="square" rtlCol="0">
            <a:spAutoFit/>
          </a:bodyPr>
          <a:lstStyle/>
          <a:p>
            <a:r>
              <a:rPr lang="fr-FR" sz="3200" b="1" dirty="0">
                <a:solidFill>
                  <a:schemeClr val="bg1"/>
                </a:solidFill>
                <a:latin typeface="ZapfHumnst BT" panose="020B0502050508020304"/>
              </a:rPr>
              <a:t>Merci de votre attention</a:t>
            </a:r>
          </a:p>
        </p:txBody>
      </p:sp>
    </p:spTree>
    <p:extLst>
      <p:ext uri="{BB962C8B-B14F-4D97-AF65-F5344CB8AC3E}">
        <p14:creationId xmlns:p14="http://schemas.microsoft.com/office/powerpoint/2010/main" val="392445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a:latin typeface="ZapfHumnst BT" panose="020B0502050508020304" pitchFamily="34" charset="0"/>
              </a:rPr>
              <a:t>Les projets de paysage</a:t>
            </a:r>
          </a:p>
        </p:txBody>
      </p:sp>
      <p:pic>
        <p:nvPicPr>
          <p:cNvPr id="8196"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458991" y="1844823"/>
            <a:ext cx="4685009" cy="4583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890137" y="3789040"/>
            <a:ext cx="1162472" cy="430887"/>
          </a:xfrm>
          <a:prstGeom prst="rect">
            <a:avLst/>
          </a:prstGeom>
          <a:noFill/>
        </p:spPr>
        <p:txBody>
          <a:bodyPr wrap="square" rtlCol="0">
            <a:spAutoFit/>
          </a:bodyPr>
          <a:lstStyle/>
          <a:p>
            <a:r>
              <a:rPr lang="fr-FR" sz="1100" b="1" dirty="0">
                <a:solidFill>
                  <a:srgbClr val="C00000"/>
                </a:solidFill>
              </a:rPr>
              <a:t>Plan de paysage 2017-2020</a:t>
            </a:r>
          </a:p>
        </p:txBody>
      </p:sp>
      <p:pic>
        <p:nvPicPr>
          <p:cNvPr id="5" name="Image 4">
            <a:extLst>
              <a:ext uri="{FF2B5EF4-FFF2-40B4-BE49-F238E27FC236}">
                <a16:creationId xmlns:a16="http://schemas.microsoft.com/office/drawing/2014/main" id="{966802E1-77FB-43E6-6F65-EA24ABCFCC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504" y="1484784"/>
            <a:ext cx="4853715" cy="6237312"/>
          </a:xfrm>
          <a:prstGeom prst="rect">
            <a:avLst/>
          </a:prstGeom>
        </p:spPr>
      </p:pic>
      <p:sp>
        <p:nvSpPr>
          <p:cNvPr id="6" name="ZoneTexte 5">
            <a:extLst>
              <a:ext uri="{FF2B5EF4-FFF2-40B4-BE49-F238E27FC236}">
                <a16:creationId xmlns:a16="http://schemas.microsoft.com/office/drawing/2014/main" id="{CCE84867-F8DB-A6C4-D0D6-5D9C76098D25}"/>
              </a:ext>
            </a:extLst>
          </p:cNvPr>
          <p:cNvSpPr txBox="1"/>
          <p:nvPr/>
        </p:nvSpPr>
        <p:spPr>
          <a:xfrm>
            <a:off x="1547664" y="1484784"/>
            <a:ext cx="2592288" cy="646331"/>
          </a:xfrm>
          <a:prstGeom prst="rect">
            <a:avLst/>
          </a:prstGeom>
          <a:noFill/>
        </p:spPr>
        <p:txBody>
          <a:bodyPr wrap="square" rtlCol="0">
            <a:spAutoFit/>
          </a:bodyPr>
          <a:lstStyle/>
          <a:p>
            <a:r>
              <a:rPr lang="fr-FR" dirty="0"/>
              <a:t>Entités paysagères du Parc de la Brenne</a:t>
            </a:r>
          </a:p>
        </p:txBody>
      </p:sp>
    </p:spTree>
    <p:extLst>
      <p:ext uri="{BB962C8B-B14F-4D97-AF65-F5344CB8AC3E}">
        <p14:creationId xmlns:p14="http://schemas.microsoft.com/office/powerpoint/2010/main" val="2814814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9C71E8-C160-B1B3-91CE-1BAF21B8E9C4}"/>
              </a:ext>
            </a:extLst>
          </p:cNvPr>
          <p:cNvSpPr>
            <a:spLocks noGrp="1"/>
          </p:cNvSpPr>
          <p:nvPr>
            <p:ph type="title"/>
          </p:nvPr>
        </p:nvSpPr>
        <p:spPr/>
        <p:txBody>
          <a:bodyPr/>
          <a:lstStyle/>
          <a:p>
            <a:endParaRPr lang="fr-FR"/>
          </a:p>
        </p:txBody>
      </p:sp>
      <p:graphicFrame>
        <p:nvGraphicFramePr>
          <p:cNvPr id="4" name="Espace réservé du contenu 3">
            <a:extLst>
              <a:ext uri="{FF2B5EF4-FFF2-40B4-BE49-F238E27FC236}">
                <a16:creationId xmlns:a16="http://schemas.microsoft.com/office/drawing/2014/main" id="{1F620856-18E1-43A6-945B-FE95C0B36290}"/>
              </a:ext>
            </a:extLst>
          </p:cNvPr>
          <p:cNvGraphicFramePr>
            <a:graphicFrameLocks noGrp="1" noChangeAspect="1"/>
          </p:cNvGraphicFramePr>
          <p:nvPr>
            <p:ph idx="1"/>
            <p:extLst>
              <p:ext uri="{D42A27DB-BD31-4B8C-83A1-F6EECF244321}">
                <p14:modId xmlns:p14="http://schemas.microsoft.com/office/powerpoint/2010/main" val="3834006912"/>
              </p:ext>
            </p:extLst>
          </p:nvPr>
        </p:nvGraphicFramePr>
        <p:xfrm>
          <a:off x="95163" y="0"/>
          <a:ext cx="8648826" cy="6126163"/>
        </p:xfrm>
        <a:graphic>
          <a:graphicData uri="http://schemas.openxmlformats.org/presentationml/2006/ole">
            <mc:AlternateContent xmlns:mc="http://schemas.openxmlformats.org/markup-compatibility/2006">
              <mc:Choice xmlns:v="urn:schemas-microsoft-com:vml" Requires="v">
                <p:oleObj spid="_x0000_s1030" name="PDF" r:id="rId3" imgW="0" imgH="360" progId="FoxitReader.Document">
                  <p:embed/>
                </p:oleObj>
              </mc:Choice>
              <mc:Fallback>
                <p:oleObj name="PDF" r:id="rId3" imgW="0" imgH="360" progId="FoxitReader.Document">
                  <p:embed/>
                  <p:pic>
                    <p:nvPicPr>
                      <p:cNvPr id="0" name=""/>
                      <p:cNvPicPr/>
                      <p:nvPr/>
                    </p:nvPicPr>
                    <p:blipFill>
                      <a:blip r:embed="rId4"/>
                      <a:stretch>
                        <a:fillRect/>
                      </a:stretch>
                    </p:blipFill>
                    <p:spPr>
                      <a:xfrm>
                        <a:off x="95163" y="0"/>
                        <a:ext cx="8648826" cy="6126163"/>
                      </a:xfrm>
                      <a:prstGeom prst="rect">
                        <a:avLst/>
                      </a:prstGeom>
                    </p:spPr>
                  </p:pic>
                </p:oleObj>
              </mc:Fallback>
            </mc:AlternateContent>
          </a:graphicData>
        </a:graphic>
      </p:graphicFrame>
    </p:spTree>
    <p:extLst>
      <p:ext uri="{BB962C8B-B14F-4D97-AF65-F5344CB8AC3E}">
        <p14:creationId xmlns:p14="http://schemas.microsoft.com/office/powerpoint/2010/main" val="880494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PLUi BVC\PLUi Brenne Val de Creuse\Carte_CDC_BV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36096" y="1484784"/>
            <a:ext cx="3786182" cy="4000528"/>
          </a:xfrm>
          <a:prstGeom prst="rect">
            <a:avLst/>
          </a:prstGeom>
          <a:noFill/>
        </p:spPr>
      </p:pic>
      <p:sp>
        <p:nvSpPr>
          <p:cNvPr id="2" name="Titre 1"/>
          <p:cNvSpPr>
            <a:spLocks noGrp="1"/>
          </p:cNvSpPr>
          <p:nvPr>
            <p:ph type="title"/>
          </p:nvPr>
        </p:nvSpPr>
        <p:spPr/>
        <p:txBody>
          <a:bodyPr>
            <a:normAutofit/>
          </a:bodyPr>
          <a:lstStyle/>
          <a:p>
            <a:r>
              <a:rPr lang="fr-FR" dirty="0">
                <a:latin typeface="ZapfHumnst BT" panose="020B0502050508020304" pitchFamily="34" charset="0"/>
              </a:rPr>
              <a:t>Le Plan de paysage</a:t>
            </a:r>
          </a:p>
        </p:txBody>
      </p:sp>
      <p:sp>
        <p:nvSpPr>
          <p:cNvPr id="3" name="Espace réservé du contenu 2"/>
          <p:cNvSpPr>
            <a:spLocks noGrp="1"/>
          </p:cNvSpPr>
          <p:nvPr>
            <p:ph idx="1"/>
          </p:nvPr>
        </p:nvSpPr>
        <p:spPr>
          <a:xfrm>
            <a:off x="548264" y="1628720"/>
            <a:ext cx="8229600" cy="4525963"/>
          </a:xfrm>
        </p:spPr>
        <p:txBody>
          <a:bodyPr>
            <a:normAutofit/>
          </a:bodyPr>
          <a:lstStyle/>
          <a:p>
            <a:pPr marL="0" indent="0">
              <a:buNone/>
            </a:pPr>
            <a:r>
              <a:rPr lang="fr-FR" sz="1900" b="1" dirty="0">
                <a:latin typeface="ZapfHumnst BT" panose="020B0502050508020304" pitchFamily="34" charset="0"/>
              </a:rPr>
              <a:t>Spécificités</a:t>
            </a:r>
          </a:p>
          <a:p>
            <a:pPr>
              <a:buFontTx/>
              <a:buChar char="-"/>
            </a:pPr>
            <a:r>
              <a:rPr lang="fr-FR" sz="1900" dirty="0">
                <a:latin typeface="ZapfHumnst BT" panose="020B0502050508020304" pitchFamily="34" charset="0"/>
              </a:rPr>
              <a:t>Porté par le Parc de la Brenne sur le territoire de la </a:t>
            </a:r>
          </a:p>
          <a:p>
            <a:pPr marL="0" indent="0">
              <a:buNone/>
            </a:pPr>
            <a:r>
              <a:rPr lang="fr-FR" sz="1900" dirty="0">
                <a:latin typeface="ZapfHumnst BT" panose="020B0502050508020304" pitchFamily="34" charset="0"/>
              </a:rPr>
              <a:t>CDC Brenne Val de Creuse (28 communes) </a:t>
            </a:r>
          </a:p>
          <a:p>
            <a:pPr marL="0" indent="0">
              <a:buNone/>
            </a:pPr>
            <a:endParaRPr lang="fr-FR" sz="1900" dirty="0">
              <a:latin typeface="ZapfHumnst BT" panose="020B0502050508020304" pitchFamily="34" charset="0"/>
            </a:endParaRPr>
          </a:p>
          <a:p>
            <a:pPr marL="0" indent="0">
              <a:buNone/>
            </a:pPr>
            <a:r>
              <a:rPr lang="fr-FR" sz="1900" dirty="0">
                <a:latin typeface="ZapfHumnst BT" panose="020B0502050508020304" pitchFamily="34" charset="0"/>
              </a:rPr>
              <a:t>- Actualisation des enjeux du projet de paysage 2002</a:t>
            </a:r>
          </a:p>
          <a:p>
            <a:pPr marL="0" indent="0">
              <a:buNone/>
            </a:pPr>
            <a:endParaRPr lang="fr-FR" sz="1900" dirty="0">
              <a:latin typeface="ZapfHumnst BT" panose="020B0502050508020304" pitchFamily="34" charset="0"/>
            </a:endParaRPr>
          </a:p>
          <a:p>
            <a:pPr>
              <a:buFontTx/>
              <a:buChar char="-"/>
            </a:pPr>
            <a:r>
              <a:rPr lang="fr-FR" sz="1900" dirty="0">
                <a:latin typeface="ZapfHumnst BT" panose="020B0502050508020304" pitchFamily="34" charset="0"/>
              </a:rPr>
              <a:t>Application directe dans le Plan </a:t>
            </a:r>
          </a:p>
          <a:p>
            <a:pPr marL="0" indent="0">
              <a:buNone/>
            </a:pPr>
            <a:r>
              <a:rPr lang="fr-FR" sz="1900" dirty="0">
                <a:latin typeface="ZapfHumnst BT" panose="020B0502050508020304" pitchFamily="34" charset="0"/>
              </a:rPr>
              <a:t>Local d’urbanisme intercommunal (</a:t>
            </a:r>
            <a:r>
              <a:rPr lang="fr-FR" sz="1900" dirty="0" err="1">
                <a:latin typeface="ZapfHumnst BT" panose="020B0502050508020304" pitchFamily="34" charset="0"/>
              </a:rPr>
              <a:t>PLUi</a:t>
            </a:r>
            <a:r>
              <a:rPr lang="fr-FR" sz="1900" dirty="0">
                <a:latin typeface="ZapfHumnst BT" panose="020B0502050508020304" pitchFamily="34" charset="0"/>
              </a:rPr>
              <a:t>) et du </a:t>
            </a:r>
          </a:p>
          <a:p>
            <a:pPr marL="0" indent="0">
              <a:buNone/>
            </a:pPr>
            <a:r>
              <a:rPr lang="fr-FR" sz="1900" dirty="0">
                <a:latin typeface="ZapfHumnst BT" panose="020B0502050508020304" pitchFamily="34" charset="0"/>
              </a:rPr>
              <a:t>Règlement local de publicité (</a:t>
            </a:r>
            <a:r>
              <a:rPr lang="fr-FR" sz="1900" dirty="0" err="1">
                <a:latin typeface="ZapfHumnst BT" panose="020B0502050508020304" pitchFamily="34" charset="0"/>
              </a:rPr>
              <a:t>RLPi</a:t>
            </a:r>
            <a:r>
              <a:rPr lang="fr-FR" sz="1900" dirty="0">
                <a:latin typeface="ZapfHumnst BT" panose="020B0502050508020304" pitchFamily="34" charset="0"/>
              </a:rPr>
              <a:t>)</a:t>
            </a:r>
          </a:p>
          <a:p>
            <a:pPr marL="0" indent="0">
              <a:buNone/>
            </a:pPr>
            <a:endParaRPr lang="fr-FR" sz="1900" dirty="0">
              <a:latin typeface="ZapfHumnst BT" panose="020B0502050508020304" pitchFamily="34" charset="0"/>
            </a:endParaRPr>
          </a:p>
          <a:p>
            <a:pPr>
              <a:buFontTx/>
              <a:buChar char="-"/>
            </a:pPr>
            <a:r>
              <a:rPr lang="fr-FR" sz="1900" dirty="0">
                <a:latin typeface="ZapfHumnst BT" panose="020B0502050508020304" pitchFamily="34" charset="0"/>
              </a:rPr>
              <a:t>Association</a:t>
            </a:r>
            <a:r>
              <a:rPr lang="fr-FR" sz="2000" dirty="0">
                <a:latin typeface="ZapfHumnst BT" panose="020B0502050508020304" pitchFamily="34" charset="0"/>
              </a:rPr>
              <a:t> des </a:t>
            </a:r>
            <a:r>
              <a:rPr lang="fr-FR" sz="1900" dirty="0">
                <a:latin typeface="ZapfHumnst BT" panose="020B0502050508020304" pitchFamily="34" charset="0"/>
              </a:rPr>
              <a:t>habitants via le réseau des </a:t>
            </a:r>
          </a:p>
          <a:p>
            <a:pPr marL="0" indent="0">
              <a:buNone/>
            </a:pPr>
            <a:r>
              <a:rPr lang="fr-FR" sz="1900" dirty="0">
                <a:latin typeface="ZapfHumnst BT" panose="020B0502050508020304" pitchFamily="34" charset="0"/>
              </a:rPr>
              <a:t>veilleurs du paysage</a:t>
            </a:r>
          </a:p>
          <a:p>
            <a:pPr lvl="1"/>
            <a:endParaRPr lang="fr-FR" dirty="0">
              <a:latin typeface="ZapfHumnst BT" panose="020B05020505080203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800" y="5543196"/>
            <a:ext cx="2793947" cy="1222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3773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dirty="0">
                <a:latin typeface="ZapfHumnst BT" panose="020B0502050508020304" pitchFamily="34" charset="0"/>
              </a:rPr>
              <a:t>PLUI de la CC Brenne Val de Creuse</a:t>
            </a:r>
          </a:p>
        </p:txBody>
      </p:sp>
      <p:pic>
        <p:nvPicPr>
          <p:cNvPr id="5" name="Picture 2" descr="C:\Users\Emilie\Desktop\Presentation collègues\Planning PLUI.JPG"/>
          <p:cNvPicPr>
            <a:picLocks noChangeAspect="1"/>
          </p:cNvPicPr>
          <p:nvPr/>
        </p:nvPicPr>
        <p:blipFill>
          <a:blip r:embed="rId2"/>
          <a:srcRect/>
          <a:stretch>
            <a:fillRect/>
          </a:stretch>
        </p:blipFill>
        <p:spPr>
          <a:xfrm>
            <a:off x="2571410" y="1340768"/>
            <a:ext cx="6444001" cy="4987341"/>
          </a:xfrm>
          <a:prstGeom prst="rect">
            <a:avLst/>
          </a:prstGeom>
          <a:noFill/>
          <a:ln>
            <a:noFill/>
          </a:ln>
        </p:spPr>
      </p:pic>
      <p:sp>
        <p:nvSpPr>
          <p:cNvPr id="6" name="Rectangle 27"/>
          <p:cNvSpPr/>
          <p:nvPr/>
        </p:nvSpPr>
        <p:spPr>
          <a:xfrm>
            <a:off x="5580112" y="3933056"/>
            <a:ext cx="2369438" cy="792089"/>
          </a:xfrm>
          <a:prstGeom prst="rect">
            <a:avLst/>
          </a:prstGeom>
          <a:noFill/>
          <a:ln w="25402">
            <a:solidFill>
              <a:srgbClr val="FF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ZoneTexte 28"/>
          <p:cNvSpPr txBox="1"/>
          <p:nvPr/>
        </p:nvSpPr>
        <p:spPr>
          <a:xfrm>
            <a:off x="505571" y="1628800"/>
            <a:ext cx="2592287" cy="33855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dirty="0">
                <a:solidFill>
                  <a:srgbClr val="000000"/>
                </a:solidFill>
                <a:uFillTx/>
                <a:latin typeface="ZapfHumnst BT" panose="020B0502050508020304" pitchFamily="34" charset="0"/>
              </a:rPr>
              <a:t>PADD: </a:t>
            </a:r>
            <a:r>
              <a:rPr lang="fr-FR" sz="1600" b="0" i="0" u="none" strike="noStrike" kern="1200" cap="none" spc="0" dirty="0">
                <a:solidFill>
                  <a:schemeClr val="accent1"/>
                </a:solidFill>
                <a:uFillTx/>
                <a:latin typeface="ZapfHumnst BT" panose="020B0502050508020304" pitchFamily="34" charset="0"/>
              </a:rPr>
              <a:t>décembre 2019</a:t>
            </a:r>
            <a:endParaRPr lang="fr-FR" sz="1600" b="0" i="0" u="none" strike="noStrike" kern="1200" cap="none" spc="0" baseline="0" dirty="0">
              <a:solidFill>
                <a:schemeClr val="accent1"/>
              </a:solidFill>
              <a:uFillTx/>
              <a:latin typeface="ZapfHumnst BT" panose="020B0502050508020304" pitchFamily="34" charset="0"/>
            </a:endParaRPr>
          </a:p>
        </p:txBody>
      </p:sp>
      <p:sp>
        <p:nvSpPr>
          <p:cNvPr id="8" name="ZoneTexte 30"/>
          <p:cNvSpPr txBox="1"/>
          <p:nvPr/>
        </p:nvSpPr>
        <p:spPr>
          <a:xfrm>
            <a:off x="535457" y="3645024"/>
            <a:ext cx="2592287" cy="132343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dirty="0">
                <a:solidFill>
                  <a:srgbClr val="000000"/>
                </a:solidFill>
                <a:uFillTx/>
                <a:latin typeface="ZapfHumnst BT" panose="020B0502050508020304" pitchFamily="34" charset="0"/>
              </a:rPr>
              <a:t>ZONAGE: </a:t>
            </a:r>
            <a:r>
              <a:rPr lang="fr-FR" sz="1600" b="0" i="0" u="none" strike="noStrike" kern="1200" cap="none" spc="0" baseline="0" dirty="0">
                <a:solidFill>
                  <a:srgbClr val="000000"/>
                </a:solidFill>
                <a:uFillTx/>
                <a:latin typeface="ZapfHumnst BT" panose="020B0502050508020304" pitchFamily="34" charset="0"/>
              </a:rPr>
              <a:t>en cours, rencontre avec DDT réalisée, des efforts fournis</a:t>
            </a:r>
            <a:r>
              <a:rPr lang="fr-FR" sz="1600" b="0" i="0" u="none" strike="noStrike" kern="1200" cap="none" spc="0" dirty="0">
                <a:solidFill>
                  <a:srgbClr val="000000"/>
                </a:solidFill>
                <a:uFillTx/>
                <a:latin typeface="ZapfHumnst BT" panose="020B0502050508020304" pitchFamily="34" charset="0"/>
              </a:rPr>
              <a:t> par les communes, </a:t>
            </a:r>
            <a:r>
              <a:rPr lang="fr-FR" sz="1600" b="0" i="0" u="none" strike="noStrike" kern="1200" cap="none" spc="0" dirty="0">
                <a:solidFill>
                  <a:schemeClr val="accent6">
                    <a:lumMod val="75000"/>
                  </a:schemeClr>
                </a:solidFill>
                <a:uFillTx/>
                <a:latin typeface="ZapfHumnst BT" panose="020B0502050508020304" pitchFamily="34" charset="0"/>
              </a:rPr>
              <a:t>finalisation du zonage fin décembre 2019</a:t>
            </a:r>
            <a:endParaRPr lang="fr-FR" sz="1600" b="0" i="0" u="none" strike="noStrike" kern="1200" cap="none" spc="0" baseline="0" dirty="0">
              <a:solidFill>
                <a:schemeClr val="accent6">
                  <a:lumMod val="75000"/>
                </a:schemeClr>
              </a:solidFill>
              <a:uFillTx/>
              <a:latin typeface="ZapfHumnst BT" panose="020B0502050508020304" pitchFamily="34" charset="0"/>
            </a:endParaRPr>
          </a:p>
        </p:txBody>
      </p:sp>
      <p:sp>
        <p:nvSpPr>
          <p:cNvPr id="2" name="ZoneTexte 1">
            <a:extLst>
              <a:ext uri="{FF2B5EF4-FFF2-40B4-BE49-F238E27FC236}">
                <a16:creationId xmlns:a16="http://schemas.microsoft.com/office/drawing/2014/main" id="{542F7F7A-67C8-0F5B-BA44-9FE16DA942B9}"/>
              </a:ext>
            </a:extLst>
          </p:cNvPr>
          <p:cNvSpPr txBox="1"/>
          <p:nvPr/>
        </p:nvSpPr>
        <p:spPr>
          <a:xfrm>
            <a:off x="3923928" y="5877272"/>
            <a:ext cx="2808312" cy="369332"/>
          </a:xfrm>
          <a:prstGeom prst="rect">
            <a:avLst/>
          </a:prstGeom>
          <a:noFill/>
        </p:spPr>
        <p:txBody>
          <a:bodyPr wrap="square" rtlCol="0">
            <a:spAutoFit/>
          </a:bodyPr>
          <a:lstStyle/>
          <a:p>
            <a:r>
              <a:rPr lang="fr-FR" dirty="0"/>
              <a:t>Printemps à fin 2019</a:t>
            </a:r>
          </a:p>
        </p:txBody>
      </p:sp>
    </p:spTree>
    <p:extLst>
      <p:ext uri="{BB962C8B-B14F-4D97-AF65-F5344CB8AC3E}">
        <p14:creationId xmlns:p14="http://schemas.microsoft.com/office/powerpoint/2010/main" val="1852033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pPr lvl="0"/>
            <a:r>
              <a:rPr lang="fr-FR" dirty="0">
                <a:solidFill>
                  <a:srgbClr val="000000"/>
                </a:solidFill>
                <a:latin typeface="ZapfHumnst BT" panose="020B0502050508020304" pitchFamily="34" charset="0"/>
              </a:rPr>
              <a:t>Plan de paysage</a:t>
            </a:r>
            <a:endParaRPr lang="fr-FR" dirty="0"/>
          </a:p>
        </p:txBody>
      </p:sp>
      <p:sp>
        <p:nvSpPr>
          <p:cNvPr id="7" name="Rectangle 6"/>
          <p:cNvSpPr/>
          <p:nvPr/>
        </p:nvSpPr>
        <p:spPr>
          <a:xfrm>
            <a:off x="323528" y="1556792"/>
            <a:ext cx="5613789" cy="4832092"/>
          </a:xfrm>
          <a:prstGeom prst="rect">
            <a:avLst/>
          </a:prstGeom>
        </p:spPr>
        <p:txBody>
          <a:bodyPr wrap="square">
            <a:spAutoFit/>
          </a:bodyPr>
          <a:lstStyle/>
          <a:p>
            <a:pPr lvl="0">
              <a:defRPr sz="1800" b="0" i="0" u="none" strike="noStrike" kern="0" cap="none" spc="0" baseline="0">
                <a:solidFill>
                  <a:srgbClr val="000000"/>
                </a:solidFill>
                <a:uFillTx/>
              </a:defRPr>
            </a:pPr>
            <a:r>
              <a:rPr lang="fr-FR" b="1" dirty="0">
                <a:solidFill>
                  <a:srgbClr val="000000"/>
                </a:solidFill>
                <a:latin typeface="ZapfHumnst BT" panose="020B0502050508020304" pitchFamily="34" charset="0"/>
              </a:rPr>
              <a:t>Le plan de paysage s’élabore en même temps voire en amont du PLUI </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-reprise de l’étude PLUi en février 2019</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-rendu du </a:t>
            </a:r>
            <a:r>
              <a:rPr lang="fr-FR" dirty="0" err="1">
                <a:solidFill>
                  <a:srgbClr val="000000"/>
                </a:solidFill>
                <a:latin typeface="ZapfHumnst BT" panose="020B0502050508020304" pitchFamily="34" charset="0"/>
              </a:rPr>
              <a:t>diag</a:t>
            </a:r>
            <a:r>
              <a:rPr lang="fr-FR" dirty="0">
                <a:solidFill>
                  <a:srgbClr val="000000"/>
                </a:solidFill>
                <a:latin typeface="ZapfHumnst BT" panose="020B0502050508020304" pitchFamily="34" charset="0"/>
              </a:rPr>
              <a:t> du BE A ciel ouvert</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-débats sur les objectifs de qualité paysagère avec élus et acteurs</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-débats sur 4 thématiques prioritaires :</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	</a:t>
            </a:r>
            <a:r>
              <a:rPr lang="fr-FR" i="1" dirty="0">
                <a:solidFill>
                  <a:srgbClr val="000000"/>
                </a:solidFill>
                <a:latin typeface="ZapfHumnst BT" panose="020B0502050508020304" pitchFamily="34" charset="0"/>
              </a:rPr>
              <a:t>-paysages remarquables</a:t>
            </a:r>
          </a:p>
          <a:p>
            <a:pPr lvl="0">
              <a:defRPr sz="1800" b="0" i="0" u="none" strike="noStrike" kern="0" cap="none" spc="0" baseline="0">
                <a:solidFill>
                  <a:srgbClr val="000000"/>
                </a:solidFill>
                <a:uFillTx/>
              </a:defRPr>
            </a:pPr>
            <a:r>
              <a:rPr lang="fr-FR" i="1" dirty="0">
                <a:solidFill>
                  <a:srgbClr val="000000"/>
                </a:solidFill>
                <a:latin typeface="ZapfHumnst BT" panose="020B0502050508020304" pitchFamily="34" charset="0"/>
              </a:rPr>
              <a:t>	-paysages bâtis</a:t>
            </a:r>
          </a:p>
          <a:p>
            <a:pPr lvl="0">
              <a:defRPr sz="1800" b="0" i="0" u="none" strike="noStrike" kern="0" cap="none" spc="0" baseline="0">
                <a:solidFill>
                  <a:srgbClr val="000000"/>
                </a:solidFill>
                <a:uFillTx/>
              </a:defRPr>
            </a:pPr>
            <a:r>
              <a:rPr lang="fr-FR" i="1" dirty="0">
                <a:solidFill>
                  <a:srgbClr val="000000"/>
                </a:solidFill>
                <a:latin typeface="ZapfHumnst BT" panose="020B0502050508020304" pitchFamily="34" charset="0"/>
              </a:rPr>
              <a:t>	-agricoles et forestiers</a:t>
            </a:r>
          </a:p>
          <a:p>
            <a:pPr lvl="0">
              <a:defRPr sz="1800" b="0" i="0" u="none" strike="noStrike" kern="0" cap="none" spc="0" baseline="0">
                <a:solidFill>
                  <a:srgbClr val="000000"/>
                </a:solidFill>
                <a:uFillTx/>
              </a:defRPr>
            </a:pPr>
            <a:r>
              <a:rPr lang="fr-FR" i="1" dirty="0">
                <a:solidFill>
                  <a:srgbClr val="000000"/>
                </a:solidFill>
                <a:latin typeface="ZapfHumnst BT" panose="020B0502050508020304" pitchFamily="34" charset="0"/>
              </a:rPr>
              <a:t>	-transition énergétique</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a:t>
            </a:r>
            <a:r>
              <a:rPr lang="fr-FR" dirty="0" err="1">
                <a:solidFill>
                  <a:srgbClr val="000000"/>
                </a:solidFill>
                <a:latin typeface="ZapfHumnst BT" panose="020B0502050508020304" pitchFamily="34" charset="0"/>
              </a:rPr>
              <a:t>Oct</a:t>
            </a:r>
            <a:r>
              <a:rPr lang="fr-FR" dirty="0">
                <a:solidFill>
                  <a:srgbClr val="000000"/>
                </a:solidFill>
                <a:latin typeface="ZapfHumnst BT" panose="020B0502050508020304" pitchFamily="34" charset="0"/>
              </a:rPr>
              <a:t> 2019: réalisation d’OAP localisées/thématiques (pour intégration au PLUI)</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a:t>
            </a:r>
            <a:r>
              <a:rPr lang="fr-FR" dirty="0" err="1">
                <a:solidFill>
                  <a:srgbClr val="000000"/>
                </a:solidFill>
                <a:latin typeface="ZapfHumnst BT" panose="020B0502050508020304" pitchFamily="34" charset="0"/>
              </a:rPr>
              <a:t>Nov</a:t>
            </a:r>
            <a:r>
              <a:rPr lang="fr-FR" dirty="0">
                <a:solidFill>
                  <a:srgbClr val="000000"/>
                </a:solidFill>
                <a:latin typeface="ZapfHumnst BT" panose="020B0502050508020304" pitchFamily="34" charset="0"/>
              </a:rPr>
              <a:t> 2019: finalisation des OAP+ construction programme d’actions</a:t>
            </a:r>
          </a:p>
          <a:p>
            <a:pPr lvl="0">
              <a:defRPr sz="1800" b="0" i="0" u="none" strike="noStrike" kern="0" cap="none" spc="0" baseline="0">
                <a:solidFill>
                  <a:srgbClr val="000000"/>
                </a:solidFill>
                <a:uFillTx/>
              </a:defRPr>
            </a:pPr>
            <a:r>
              <a:rPr lang="fr-FR" dirty="0">
                <a:solidFill>
                  <a:srgbClr val="000000"/>
                </a:solidFill>
                <a:latin typeface="ZapfHumnst BT" panose="020B0502050508020304" pitchFamily="34" charset="0"/>
              </a:rPr>
              <a:t>-</a:t>
            </a:r>
            <a:r>
              <a:rPr lang="fr-FR" dirty="0" err="1">
                <a:solidFill>
                  <a:srgbClr val="000000"/>
                </a:solidFill>
                <a:latin typeface="ZapfHumnst BT" panose="020B0502050508020304" pitchFamily="34" charset="0"/>
              </a:rPr>
              <a:t>Dec</a:t>
            </a:r>
            <a:r>
              <a:rPr lang="fr-FR" dirty="0">
                <a:solidFill>
                  <a:srgbClr val="000000"/>
                </a:solidFill>
                <a:latin typeface="ZapfHumnst BT" panose="020B0502050508020304" pitchFamily="34" charset="0"/>
              </a:rPr>
              <a:t> 2019: formalisation du programme d’actions</a:t>
            </a:r>
          </a:p>
          <a:p>
            <a:pPr lvl="0">
              <a:defRPr sz="1800" b="0" i="0" u="none" strike="noStrike" kern="0" cap="none" spc="0" baseline="0">
                <a:solidFill>
                  <a:srgbClr val="000000"/>
                </a:solidFill>
                <a:uFillTx/>
              </a:defRPr>
            </a:pPr>
            <a:endParaRPr lang="fr-FR" sz="2000" dirty="0">
              <a:solidFill>
                <a:srgbClr val="000000"/>
              </a:solidFill>
            </a:endParaRPr>
          </a:p>
        </p:txBody>
      </p:sp>
      <p:pic>
        <p:nvPicPr>
          <p:cNvPr id="4100" name="Picture 4" descr="Z:\Mes documents\Plan paysage\0.1 COPIL 2\0.3 Compte rendu réunion\Photos d'ateliers\P101019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33322" y="1728038"/>
            <a:ext cx="3228054" cy="24210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Z:\Mes documents\Plan paysage\0.1 COPIL 2\0.3 Compte rendu réunion\Photos d'ateliers\P101019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37317" y="4452988"/>
            <a:ext cx="3206683" cy="240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901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274638"/>
            <a:ext cx="8229600" cy="1143000"/>
          </a:xfrm>
        </p:spPr>
        <p:txBody>
          <a:bodyPr>
            <a:normAutofit fontScale="90000"/>
          </a:bodyPr>
          <a:lstStyle/>
          <a:p>
            <a:br>
              <a:rPr lang="fr-FR" dirty="0">
                <a:latin typeface="ZapfHumnst BT" pitchFamily="34" charset="0"/>
              </a:rPr>
            </a:br>
            <a:r>
              <a:rPr lang="fr-FR" dirty="0">
                <a:solidFill>
                  <a:srgbClr val="000000"/>
                </a:solidFill>
                <a:latin typeface="ZapfHumnst BT" panose="020B0502050508020304" pitchFamily="34" charset="0"/>
              </a:rPr>
              <a:t>Plan paysage, démarche participative</a:t>
            </a:r>
            <a:br>
              <a:rPr lang="fr-FR" dirty="0">
                <a:latin typeface="ZapfHumnst BT" pitchFamily="34" charset="0"/>
              </a:rPr>
            </a:br>
            <a:endParaRPr lang="fr-FR" dirty="0">
              <a:latin typeface="ZapfHumnst BT" pitchFamily="34" charset="0"/>
            </a:endParaRPr>
          </a:p>
        </p:txBody>
      </p:sp>
      <p:sp>
        <p:nvSpPr>
          <p:cNvPr id="6" name="Rectangle 5"/>
          <p:cNvSpPr/>
          <p:nvPr/>
        </p:nvSpPr>
        <p:spPr>
          <a:xfrm>
            <a:off x="210570" y="1516722"/>
            <a:ext cx="9041950" cy="400110"/>
          </a:xfrm>
          <a:prstGeom prst="rect">
            <a:avLst/>
          </a:prstGeom>
        </p:spPr>
        <p:txBody>
          <a:bodyPr wrap="square">
            <a:spAutoFit/>
          </a:bodyPr>
          <a:lstStyle/>
          <a:p>
            <a:pPr lvl="0">
              <a:defRPr sz="1800" b="0" i="0" u="none" strike="noStrike" kern="0" cap="none" spc="0" baseline="0">
                <a:solidFill>
                  <a:srgbClr val="000000"/>
                </a:solidFill>
                <a:uFillTx/>
              </a:defRPr>
            </a:pPr>
            <a:r>
              <a:rPr lang="fr-FR" sz="2000" dirty="0">
                <a:solidFill>
                  <a:srgbClr val="000000"/>
                </a:solidFill>
              </a:rPr>
              <a:t>Ateliers, réunions, ateliers photographique avec les Veilleurs, conférences,…</a:t>
            </a:r>
          </a:p>
        </p:txBody>
      </p:sp>
      <p:pic>
        <p:nvPicPr>
          <p:cNvPr id="3075" name="Picture 3" descr="\\POLYSTIC\Les Images\Paysage\Veilleurs du paysage\Paysage_Atelier veilleurs Saint Civran\2018-02-23_Atelier veilleurs du paysage_Saint Civran (2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8337" y="4149080"/>
            <a:ext cx="4457879" cy="29719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48523" y="2132856"/>
            <a:ext cx="2587973" cy="372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POLYSTIC\Les Images\Paysage\Plan de paysage\2019-02-28-reunion-plan-paysage-7.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4502" y="2053623"/>
            <a:ext cx="3623093" cy="271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220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latin typeface="ZapfHumnst BT" pitchFamily="34" charset="0"/>
              </a:rPr>
              <a:t>Les Veilleurs du paysage s’engagent dans le plan de paysage et le PLUI</a:t>
            </a:r>
          </a:p>
        </p:txBody>
      </p:sp>
      <p:sp>
        <p:nvSpPr>
          <p:cNvPr id="3" name="Espace réservé du contenu 2"/>
          <p:cNvSpPr>
            <a:spLocks noGrp="1"/>
          </p:cNvSpPr>
          <p:nvPr>
            <p:ph idx="1"/>
          </p:nvPr>
        </p:nvSpPr>
        <p:spPr>
          <a:xfrm>
            <a:off x="457200" y="1600201"/>
            <a:ext cx="4330824" cy="4277072"/>
          </a:xfrm>
        </p:spPr>
        <p:txBody>
          <a:bodyPr>
            <a:normAutofit/>
          </a:bodyPr>
          <a:lstStyle/>
          <a:p>
            <a:pPr marL="0" indent="0">
              <a:buNone/>
            </a:pPr>
            <a:r>
              <a:rPr lang="fr-FR" sz="2200" dirty="0">
                <a:latin typeface="ZapfHumnst BT" panose="020B0502050508020304" pitchFamily="34" charset="0"/>
              </a:rPr>
              <a:t>Organisation d’ateliers de l’observatoire photographique des paysages sur différentes communes du territoire </a:t>
            </a:r>
            <a:endParaRPr lang="fr-FR" sz="2400" dirty="0">
              <a:latin typeface="ZapfHumnst BT" panose="020B0502050508020304" pitchFamily="34" charset="0"/>
            </a:endParaRPr>
          </a:p>
          <a:p>
            <a:r>
              <a:rPr lang="fr-FR" sz="2400" b="1" dirty="0">
                <a:latin typeface="ZapfHumnst BT" panose="020B0502050508020304" pitchFamily="34" charset="0"/>
              </a:rPr>
              <a:t> 2019 </a:t>
            </a:r>
          </a:p>
          <a:p>
            <a:pPr marL="0" indent="0">
              <a:buNone/>
            </a:pPr>
            <a:r>
              <a:rPr lang="fr-FR" sz="2200" dirty="0">
                <a:latin typeface="ZapfHumnst BT" panose="020B0502050508020304" pitchFamily="34" charset="0"/>
              </a:rPr>
              <a:t>Synthèse des travaux des veilleurs en atelier  avec Pierre </a:t>
            </a:r>
            <a:r>
              <a:rPr lang="fr-FR" sz="2200" dirty="0" err="1">
                <a:latin typeface="ZapfHumnst BT" panose="020B0502050508020304" pitchFamily="34" charset="0"/>
              </a:rPr>
              <a:t>Engelvin</a:t>
            </a:r>
            <a:r>
              <a:rPr lang="fr-FR" sz="2200" dirty="0">
                <a:latin typeface="ZapfHumnst BT" panose="020B0502050508020304" pitchFamily="34" charset="0"/>
              </a:rPr>
              <a:t>. </a:t>
            </a:r>
          </a:p>
          <a:p>
            <a:pPr marL="0" indent="0">
              <a:buNone/>
            </a:pPr>
            <a:r>
              <a:rPr lang="fr-FR" sz="2200" dirty="0">
                <a:latin typeface="ZapfHumnst BT" panose="020B0502050508020304" pitchFamily="34" charset="0"/>
              </a:rPr>
              <a:t>Restitution au élus de la CC BVC dans le cadre du PLUI lors d’un copil Plan paysage</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852036" y="1600201"/>
            <a:ext cx="4260182" cy="5390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935731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Modèle par défaut">
  <a:themeElements>
    <a:clrScheme name="Apothicaire">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ZapfHumnst BT">
      <a:majorFont>
        <a:latin typeface="ZapfHumnst BT"/>
        <a:ea typeface=""/>
        <a:cs typeface=""/>
      </a:majorFont>
      <a:minorFont>
        <a:latin typeface="ZapfHumns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80264" tIns="40132" rIns="80264" bIns="40132">
        <a:spAutoFit/>
      </a:bodyPr>
      <a:lstStyle>
        <a:defPPr eaLnBrk="1" hangingPunct="1">
          <a:spcBef>
            <a:spcPct val="50000"/>
          </a:spcBef>
          <a:defRPr b="0" dirty="0">
            <a:solidFill>
              <a:srgbClr val="990000"/>
            </a:solidFill>
            <a:cs typeface="Arial" charset="0"/>
          </a:defRPr>
        </a:defPPr>
      </a:lstStyle>
    </a:txDef>
  </a:objectDefaults>
  <a:extraClrSchemeLst>
    <a:extraClrScheme>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Modèle par défaut">
  <a:themeElements>
    <a:clrScheme name="Apothicaire">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Personnalisé 1">
      <a:majorFont>
        <a:latin typeface="ZapfHumnst BT"/>
        <a:ea typeface=""/>
        <a:cs typeface=""/>
      </a:majorFont>
      <a:minorFont>
        <a:latin typeface="ZapfHumns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80264" tIns="40132" rIns="80264" bIns="40132">
        <a:spAutoFit/>
      </a:bodyPr>
      <a:lstStyle>
        <a:defPPr eaLnBrk="1" hangingPunct="1">
          <a:spcBef>
            <a:spcPct val="50000"/>
          </a:spcBef>
          <a:defRPr b="0" dirty="0">
            <a:solidFill>
              <a:srgbClr val="990000"/>
            </a:solidFill>
            <a:cs typeface="Arial" charset="0"/>
          </a:defRPr>
        </a:defPPr>
      </a:lstStyle>
    </a:txDef>
  </a:objectDefaults>
  <a:extraClrSchemeLst>
    <a:extraClrScheme>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Modèle par défaut">
  <a:themeElements>
    <a:clrScheme name="Apothicaire">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Personnalisé 1">
      <a:majorFont>
        <a:latin typeface="ZapfHumnst BT"/>
        <a:ea typeface=""/>
        <a:cs typeface=""/>
      </a:majorFont>
      <a:minorFont>
        <a:latin typeface="ZapfHumns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80264" tIns="40132" rIns="80264" bIns="40132">
        <a:spAutoFit/>
      </a:bodyPr>
      <a:lstStyle>
        <a:defPPr eaLnBrk="1" hangingPunct="1">
          <a:spcBef>
            <a:spcPct val="50000"/>
          </a:spcBef>
          <a:defRPr b="0" dirty="0">
            <a:solidFill>
              <a:srgbClr val="990000"/>
            </a:solidFill>
            <a:cs typeface="Arial" charset="0"/>
          </a:defRPr>
        </a:defPPr>
      </a:lstStyle>
    </a:txDef>
  </a:objectDefaults>
  <a:extraClrSchemeLst>
    <a:extraClrScheme>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Modèle par défaut">
  <a:themeElements>
    <a:clrScheme name="3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Modèle par défaut">
      <a:majorFont>
        <a:latin typeface="ZapfHumnst BT"/>
        <a:ea typeface=""/>
        <a:cs typeface=""/>
      </a:majorFont>
      <a:minorFont>
        <a:latin typeface="ZapfHumns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3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Modèle par défaut">
  <a:themeElements>
    <a:clrScheme name="Apothicaire">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4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80264" tIns="40132" rIns="80264" bIns="40132">
        <a:spAutoFit/>
      </a:bodyPr>
      <a:lstStyle>
        <a:defPPr eaLnBrk="1" hangingPunct="1">
          <a:spcBef>
            <a:spcPct val="50000"/>
          </a:spcBef>
          <a:defRPr b="0" dirty="0">
            <a:solidFill>
              <a:srgbClr val="990000"/>
            </a:solidFill>
            <a:cs typeface="Arial" charset="0"/>
          </a:defRPr>
        </a:defPPr>
      </a:lstStyle>
    </a:txDef>
  </a:objectDefaults>
  <a:extraClrSchemeLst>
    <a:extraClrScheme>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Modèle par défaut">
  <a:themeElements>
    <a:clrScheme name="Apothicaire">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4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80264" tIns="40132" rIns="80264" bIns="40132">
        <a:spAutoFit/>
      </a:bodyPr>
      <a:lstStyle>
        <a:defPPr eaLnBrk="1" hangingPunct="1">
          <a:spcBef>
            <a:spcPct val="50000"/>
          </a:spcBef>
          <a:defRPr b="0" dirty="0">
            <a:solidFill>
              <a:srgbClr val="990000"/>
            </a:solidFill>
            <a:cs typeface="Arial" charset="0"/>
          </a:defRPr>
        </a:defPPr>
      </a:lstStyle>
    </a:txDef>
  </a:objectDefaults>
  <a:extraClrSchemeLst>
    <a:extraClrScheme>
      <a:clrScheme name="4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6015</TotalTime>
  <Words>1712</Words>
  <Application>Microsoft Macintosh PowerPoint</Application>
  <PresentationFormat>Affichage à l'écran (4:3)</PresentationFormat>
  <Paragraphs>163</Paragraphs>
  <Slides>21</Slides>
  <Notes>0</Notes>
  <HiddenSlides>0</HiddenSlides>
  <MMClips>0</MMClips>
  <ScaleCrop>false</ScaleCrop>
  <HeadingPairs>
    <vt:vector size="8" baseType="variant">
      <vt:variant>
        <vt:lpstr>Polices utilisées</vt:lpstr>
      </vt:variant>
      <vt:variant>
        <vt:i4>6</vt:i4>
      </vt:variant>
      <vt:variant>
        <vt:lpstr>Thème</vt:lpstr>
      </vt:variant>
      <vt:variant>
        <vt:i4>13</vt:i4>
      </vt:variant>
      <vt:variant>
        <vt:lpstr>Serveurs OLE incorporés</vt:lpstr>
      </vt:variant>
      <vt:variant>
        <vt:i4>1</vt:i4>
      </vt:variant>
      <vt:variant>
        <vt:lpstr>Titres des diapositives</vt:lpstr>
      </vt:variant>
      <vt:variant>
        <vt:i4>21</vt:i4>
      </vt:variant>
    </vt:vector>
  </HeadingPairs>
  <TitlesOfParts>
    <vt:vector size="41" baseType="lpstr">
      <vt:lpstr>Arial</vt:lpstr>
      <vt:lpstr>Calibri</vt:lpstr>
      <vt:lpstr>Courier New</vt:lpstr>
      <vt:lpstr>Times New Roman</vt:lpstr>
      <vt:lpstr>Wingdings</vt:lpstr>
      <vt:lpstr>ZapfHumnst BT</vt:lpstr>
      <vt:lpstr>Thème Office</vt:lpstr>
      <vt:lpstr>4_Modèle par défaut</vt:lpstr>
      <vt:lpstr>5_Modèle par défaut</vt:lpstr>
      <vt:lpstr>Conception personnalisée</vt:lpstr>
      <vt:lpstr>1_Conception personnalisée</vt:lpstr>
      <vt:lpstr>6_Modèle par défaut</vt:lpstr>
      <vt:lpstr>7_Modèle par défaut</vt:lpstr>
      <vt:lpstr>2_Conception personnalisée</vt:lpstr>
      <vt:lpstr>3_Conception personnalisée</vt:lpstr>
      <vt:lpstr>9_Modèle par défaut</vt:lpstr>
      <vt:lpstr>4_Conception personnalisée</vt:lpstr>
      <vt:lpstr>5_Conception personnalisée</vt:lpstr>
      <vt:lpstr>10_Modèle par défaut</vt:lpstr>
      <vt:lpstr>PDF</vt:lpstr>
      <vt:lpstr>Présentation PowerPoint</vt:lpstr>
      <vt:lpstr>Présentation PowerPoint</vt:lpstr>
      <vt:lpstr>Présentation PowerPoint</vt:lpstr>
      <vt:lpstr>Présentation PowerPoint</vt:lpstr>
      <vt:lpstr>Le Plan de paysage</vt:lpstr>
      <vt:lpstr>Présentation PowerPoint</vt:lpstr>
      <vt:lpstr>Plan de paysage</vt:lpstr>
      <vt:lpstr> Plan paysage, démarche participative </vt:lpstr>
      <vt:lpstr>Les Veilleurs du paysage s’engagent dans le plan de paysage et le PLUI</vt:lpstr>
      <vt:lpstr>Le Plan de paysage</vt:lpstr>
      <vt:lpstr>Orientations d’aménagement et de programmation Document de travail</vt:lpstr>
      <vt:lpstr>Document de travail Extrait</vt:lpstr>
      <vt:lpstr>Document de travail Extrait</vt:lpstr>
      <vt:lpstr>Présentation PowerPoint</vt:lpstr>
      <vt:lpstr>Document de travail - Extrait</vt:lpstr>
      <vt:lpstr> Plan paysage, des liens réalisés  avec le PLUI </vt:lpstr>
      <vt:lpstr>Document de travail - Extrait</vt:lpstr>
      <vt:lpstr>Présentation PowerPoint</vt:lpstr>
      <vt:lpstr> Plan paysage, des liens réalisés  avec le PLUI </vt:lpstr>
      <vt:lpstr>Copil final autour du programme d’actions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Observatoire photographique participatif des paysages</dc:title>
  <dc:creator>ségolène</dc:creator>
  <cp:lastModifiedBy>Fabien Hugault</cp:lastModifiedBy>
  <cp:revision>487</cp:revision>
  <dcterms:created xsi:type="dcterms:W3CDTF">2014-09-29T13:57:25Z</dcterms:created>
  <dcterms:modified xsi:type="dcterms:W3CDTF">2022-07-01T15:08:02Z</dcterms:modified>
</cp:coreProperties>
</file>