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96240" y="1267967"/>
            <a:ext cx="8425180" cy="3175"/>
          </a:xfrm>
          <a:custGeom>
            <a:avLst/>
            <a:gdLst/>
            <a:ahLst/>
            <a:cxnLst/>
            <a:rect l="l" t="t" r="r" b="b"/>
            <a:pathLst>
              <a:path w="8425180" h="3175">
                <a:moveTo>
                  <a:pt x="0" y="0"/>
                </a:moveTo>
                <a:lnTo>
                  <a:pt x="8424671" y="3048"/>
                </a:lnTo>
              </a:path>
            </a:pathLst>
          </a:custGeom>
          <a:ln w="25400">
            <a:solidFill>
              <a:srgbClr val="E44A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23088" y="332231"/>
            <a:ext cx="935990" cy="649605"/>
          </a:xfrm>
          <a:custGeom>
            <a:avLst/>
            <a:gdLst/>
            <a:ahLst/>
            <a:cxnLst/>
            <a:rect l="l" t="t" r="r" b="b"/>
            <a:pathLst>
              <a:path w="935990" h="649605">
                <a:moveTo>
                  <a:pt x="32130" y="0"/>
                </a:moveTo>
                <a:lnTo>
                  <a:pt x="17473" y="3036"/>
                </a:lnTo>
                <a:lnTo>
                  <a:pt x="7473" y="10858"/>
                </a:lnTo>
                <a:lnTo>
                  <a:pt x="1770" y="22395"/>
                </a:lnTo>
                <a:lnTo>
                  <a:pt x="0" y="36576"/>
                </a:lnTo>
                <a:lnTo>
                  <a:pt x="11" y="71403"/>
                </a:lnTo>
                <a:lnTo>
                  <a:pt x="167" y="237803"/>
                </a:lnTo>
                <a:lnTo>
                  <a:pt x="360" y="370967"/>
                </a:lnTo>
                <a:lnTo>
                  <a:pt x="613" y="494504"/>
                </a:lnTo>
                <a:lnTo>
                  <a:pt x="758" y="545320"/>
                </a:lnTo>
                <a:lnTo>
                  <a:pt x="914" y="584918"/>
                </a:lnTo>
                <a:lnTo>
                  <a:pt x="3310" y="625292"/>
                </a:lnTo>
                <a:lnTo>
                  <a:pt x="34023" y="649224"/>
                </a:lnTo>
                <a:lnTo>
                  <a:pt x="758748" y="649224"/>
                </a:lnTo>
                <a:lnTo>
                  <a:pt x="797306" y="622681"/>
                </a:lnTo>
                <a:lnTo>
                  <a:pt x="923455" y="363855"/>
                </a:lnTo>
                <a:lnTo>
                  <a:pt x="933527" y="337185"/>
                </a:lnTo>
                <a:lnTo>
                  <a:pt x="851700" y="337185"/>
                </a:lnTo>
                <a:lnTo>
                  <a:pt x="846277" y="331597"/>
                </a:lnTo>
                <a:lnTo>
                  <a:pt x="846277" y="317881"/>
                </a:lnTo>
                <a:lnTo>
                  <a:pt x="851700" y="312293"/>
                </a:lnTo>
                <a:lnTo>
                  <a:pt x="933691" y="312293"/>
                </a:lnTo>
                <a:lnTo>
                  <a:pt x="932734" y="308784"/>
                </a:lnTo>
                <a:lnTo>
                  <a:pt x="798766" y="27305"/>
                </a:lnTo>
                <a:lnTo>
                  <a:pt x="758571" y="1016"/>
                </a:lnTo>
                <a:lnTo>
                  <a:pt x="32130" y="0"/>
                </a:lnTo>
                <a:close/>
              </a:path>
              <a:path w="935990" h="649605">
                <a:moveTo>
                  <a:pt x="933691" y="312293"/>
                </a:moveTo>
                <a:lnTo>
                  <a:pt x="865060" y="312293"/>
                </a:lnTo>
                <a:lnTo>
                  <a:pt x="870470" y="317881"/>
                </a:lnTo>
                <a:lnTo>
                  <a:pt x="870470" y="331597"/>
                </a:lnTo>
                <a:lnTo>
                  <a:pt x="865060" y="337185"/>
                </a:lnTo>
                <a:lnTo>
                  <a:pt x="933527" y="337185"/>
                </a:lnTo>
                <a:lnTo>
                  <a:pt x="934924" y="332118"/>
                </a:lnTo>
                <a:lnTo>
                  <a:pt x="935736" y="324612"/>
                </a:lnTo>
                <a:lnTo>
                  <a:pt x="935011" y="317132"/>
                </a:lnTo>
                <a:lnTo>
                  <a:pt x="933691" y="312293"/>
                </a:lnTo>
                <a:close/>
              </a:path>
            </a:pathLst>
          </a:custGeom>
          <a:solidFill>
            <a:srgbClr val="F364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0" Type="http://schemas.openxmlformats.org/officeDocument/2006/relationships/image" Target="../media/image26.jpg"/><Relationship Id="rId11" Type="http://schemas.openxmlformats.org/officeDocument/2006/relationships/image" Target="../media/image79.png"/><Relationship Id="rId12" Type="http://schemas.openxmlformats.org/officeDocument/2006/relationships/image" Target="../media/image80.png"/><Relationship Id="rId13" Type="http://schemas.openxmlformats.org/officeDocument/2006/relationships/image" Target="../media/image81.png"/><Relationship Id="rId14" Type="http://schemas.openxmlformats.org/officeDocument/2006/relationships/image" Target="../media/image82.png"/><Relationship Id="rId15" Type="http://schemas.openxmlformats.org/officeDocument/2006/relationships/image" Target="../media/image83.png"/><Relationship Id="rId16" Type="http://schemas.openxmlformats.org/officeDocument/2006/relationships/image" Target="../media/image84.png"/><Relationship Id="rId17" Type="http://schemas.openxmlformats.org/officeDocument/2006/relationships/image" Target="../media/image85.png"/><Relationship Id="rId18" Type="http://schemas.openxmlformats.org/officeDocument/2006/relationships/image" Target="../media/image86.png"/><Relationship Id="rId19" Type="http://schemas.openxmlformats.org/officeDocument/2006/relationships/image" Target="../media/image87.png"/><Relationship Id="rId20" Type="http://schemas.openxmlformats.org/officeDocument/2006/relationships/image" Target="../media/image88.png"/><Relationship Id="rId21" Type="http://schemas.openxmlformats.org/officeDocument/2006/relationships/image" Target="../media/image89.png"/><Relationship Id="rId22" Type="http://schemas.openxmlformats.org/officeDocument/2006/relationships/image" Target="../media/image90.png"/><Relationship Id="rId23" Type="http://schemas.openxmlformats.org/officeDocument/2006/relationships/image" Target="../media/image91.png"/><Relationship Id="rId24" Type="http://schemas.openxmlformats.org/officeDocument/2006/relationships/image" Target="../media/image9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jp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image" Target="../media/image103.png"/><Relationship Id="rId9" Type="http://schemas.openxmlformats.org/officeDocument/2006/relationships/image" Target="../media/image104.png"/><Relationship Id="rId10" Type="http://schemas.openxmlformats.org/officeDocument/2006/relationships/image" Target="../media/image105.png"/><Relationship Id="rId11" Type="http://schemas.openxmlformats.org/officeDocument/2006/relationships/image" Target="../media/image106.png"/><Relationship Id="rId12" Type="http://schemas.openxmlformats.org/officeDocument/2006/relationships/image" Target="../media/image107.png"/><Relationship Id="rId13" Type="http://schemas.openxmlformats.org/officeDocument/2006/relationships/image" Target="../media/image26.jpg"/><Relationship Id="rId14" Type="http://schemas.openxmlformats.org/officeDocument/2006/relationships/image" Target="../media/image108.png"/><Relationship Id="rId15" Type="http://schemas.openxmlformats.org/officeDocument/2006/relationships/image" Target="../media/image109.png"/><Relationship Id="rId16" Type="http://schemas.openxmlformats.org/officeDocument/2006/relationships/image" Target="../media/image110.png"/><Relationship Id="rId17" Type="http://schemas.openxmlformats.org/officeDocument/2006/relationships/image" Target="../media/image111.png"/><Relationship Id="rId18" Type="http://schemas.openxmlformats.org/officeDocument/2006/relationships/image" Target="../media/image112.png"/><Relationship Id="rId19" Type="http://schemas.openxmlformats.org/officeDocument/2006/relationships/image" Target="../media/image113.png"/><Relationship Id="rId20" Type="http://schemas.openxmlformats.org/officeDocument/2006/relationships/image" Target="../media/image114.png"/><Relationship Id="rId21" Type="http://schemas.openxmlformats.org/officeDocument/2006/relationships/image" Target="../media/image115.png"/><Relationship Id="rId22" Type="http://schemas.openxmlformats.org/officeDocument/2006/relationships/image" Target="../media/image116.png"/><Relationship Id="rId23" Type="http://schemas.openxmlformats.org/officeDocument/2006/relationships/image" Target="../media/image117.png"/><Relationship Id="rId24" Type="http://schemas.openxmlformats.org/officeDocument/2006/relationships/image" Target="../media/image118.png"/><Relationship Id="rId25" Type="http://schemas.openxmlformats.org/officeDocument/2006/relationships/image" Target="../media/image119.png"/><Relationship Id="rId26" Type="http://schemas.openxmlformats.org/officeDocument/2006/relationships/image" Target="../media/image120.png"/><Relationship Id="rId27" Type="http://schemas.openxmlformats.org/officeDocument/2006/relationships/image" Target="../media/image121.png"/><Relationship Id="rId28" Type="http://schemas.openxmlformats.org/officeDocument/2006/relationships/image" Target="../media/image122.png"/><Relationship Id="rId29" Type="http://schemas.openxmlformats.org/officeDocument/2006/relationships/image" Target="../media/image123.png"/><Relationship Id="rId30" Type="http://schemas.openxmlformats.org/officeDocument/2006/relationships/image" Target="../media/image124.png"/><Relationship Id="rId31" Type="http://schemas.openxmlformats.org/officeDocument/2006/relationships/image" Target="../media/image125.png"/><Relationship Id="rId32" Type="http://schemas.openxmlformats.org/officeDocument/2006/relationships/image" Target="../media/image126.png"/><Relationship Id="rId33" Type="http://schemas.openxmlformats.org/officeDocument/2006/relationships/image" Target="../media/image127.png"/><Relationship Id="rId34" Type="http://schemas.openxmlformats.org/officeDocument/2006/relationships/image" Target="../media/image9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image" Target="../media/image9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4.png"/><Relationship Id="rId3" Type="http://schemas.openxmlformats.org/officeDocument/2006/relationships/image" Target="../media/image135.png"/><Relationship Id="rId4" Type="http://schemas.openxmlformats.org/officeDocument/2006/relationships/image" Target="../media/image26.jpg"/><Relationship Id="rId5" Type="http://schemas.openxmlformats.org/officeDocument/2006/relationships/image" Target="../media/image136.png"/><Relationship Id="rId6" Type="http://schemas.openxmlformats.org/officeDocument/2006/relationships/image" Target="../media/image137.png"/><Relationship Id="rId7" Type="http://schemas.openxmlformats.org/officeDocument/2006/relationships/image" Target="../media/image138.png"/><Relationship Id="rId8" Type="http://schemas.openxmlformats.org/officeDocument/2006/relationships/image" Target="../media/image139.png"/><Relationship Id="rId9" Type="http://schemas.openxmlformats.org/officeDocument/2006/relationships/image" Target="../media/image140.png"/><Relationship Id="rId10" Type="http://schemas.openxmlformats.org/officeDocument/2006/relationships/image" Target="../media/image141.png"/><Relationship Id="rId11" Type="http://schemas.openxmlformats.org/officeDocument/2006/relationships/image" Target="../media/image142.png"/><Relationship Id="rId12" Type="http://schemas.openxmlformats.org/officeDocument/2006/relationships/image" Target="../media/image143.png"/><Relationship Id="rId13" Type="http://schemas.openxmlformats.org/officeDocument/2006/relationships/image" Target="../media/image14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5.png"/><Relationship Id="rId3" Type="http://schemas.openxmlformats.org/officeDocument/2006/relationships/image" Target="../media/image26.jp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149.png"/><Relationship Id="rId8" Type="http://schemas.openxmlformats.org/officeDocument/2006/relationships/image" Target="../media/image150.png"/><Relationship Id="rId9" Type="http://schemas.openxmlformats.org/officeDocument/2006/relationships/image" Target="../media/image151.png"/><Relationship Id="rId10" Type="http://schemas.openxmlformats.org/officeDocument/2006/relationships/image" Target="../media/image152.png"/><Relationship Id="rId11" Type="http://schemas.openxmlformats.org/officeDocument/2006/relationships/image" Target="../media/image153.jpg"/><Relationship Id="rId12" Type="http://schemas.openxmlformats.org/officeDocument/2006/relationships/image" Target="../media/image154.png"/><Relationship Id="rId13" Type="http://schemas.openxmlformats.org/officeDocument/2006/relationships/image" Target="../media/image155.jpg"/><Relationship Id="rId14" Type="http://schemas.openxmlformats.org/officeDocument/2006/relationships/image" Target="../media/image15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7.png"/><Relationship Id="rId3" Type="http://schemas.openxmlformats.org/officeDocument/2006/relationships/image" Target="../media/image158.png"/><Relationship Id="rId4" Type="http://schemas.openxmlformats.org/officeDocument/2006/relationships/image" Target="../media/image26.jpg"/><Relationship Id="rId5" Type="http://schemas.openxmlformats.org/officeDocument/2006/relationships/image" Target="../media/image159.png"/><Relationship Id="rId6" Type="http://schemas.openxmlformats.org/officeDocument/2006/relationships/image" Target="../media/image160.png"/><Relationship Id="rId7" Type="http://schemas.openxmlformats.org/officeDocument/2006/relationships/image" Target="../media/image161.png"/><Relationship Id="rId8" Type="http://schemas.openxmlformats.org/officeDocument/2006/relationships/image" Target="../media/image162.png"/><Relationship Id="rId9" Type="http://schemas.openxmlformats.org/officeDocument/2006/relationships/image" Target="../media/image163.png"/><Relationship Id="rId10" Type="http://schemas.openxmlformats.org/officeDocument/2006/relationships/image" Target="../media/image164.png"/><Relationship Id="rId11" Type="http://schemas.openxmlformats.org/officeDocument/2006/relationships/image" Target="../media/image165.png"/><Relationship Id="rId12" Type="http://schemas.openxmlformats.org/officeDocument/2006/relationships/image" Target="../media/image166.png"/><Relationship Id="rId13" Type="http://schemas.openxmlformats.org/officeDocument/2006/relationships/image" Target="../media/image167.png"/><Relationship Id="rId14" Type="http://schemas.openxmlformats.org/officeDocument/2006/relationships/image" Target="../media/image168.png"/><Relationship Id="rId15" Type="http://schemas.openxmlformats.org/officeDocument/2006/relationships/image" Target="../media/image169.png"/><Relationship Id="rId16" Type="http://schemas.openxmlformats.org/officeDocument/2006/relationships/image" Target="../media/image170.png"/><Relationship Id="rId17" Type="http://schemas.openxmlformats.org/officeDocument/2006/relationships/image" Target="../media/image171.jpg"/><Relationship Id="rId18" Type="http://schemas.openxmlformats.org/officeDocument/2006/relationships/image" Target="../media/image172.png"/><Relationship Id="rId19" Type="http://schemas.openxmlformats.org/officeDocument/2006/relationships/image" Target="../media/image173.png"/><Relationship Id="rId20" Type="http://schemas.openxmlformats.org/officeDocument/2006/relationships/image" Target="../media/image174.png"/><Relationship Id="rId21" Type="http://schemas.openxmlformats.org/officeDocument/2006/relationships/image" Target="../media/image175.png"/><Relationship Id="rId22" Type="http://schemas.openxmlformats.org/officeDocument/2006/relationships/image" Target="../media/image176.png"/><Relationship Id="rId23" Type="http://schemas.openxmlformats.org/officeDocument/2006/relationships/image" Target="../media/image177.png"/><Relationship Id="rId24" Type="http://schemas.openxmlformats.org/officeDocument/2006/relationships/image" Target="../media/image15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8.png"/><Relationship Id="rId3" Type="http://schemas.openxmlformats.org/officeDocument/2006/relationships/image" Target="../media/image179.png"/><Relationship Id="rId4" Type="http://schemas.openxmlformats.org/officeDocument/2006/relationships/image" Target="../media/image180.png"/><Relationship Id="rId5" Type="http://schemas.openxmlformats.org/officeDocument/2006/relationships/image" Target="../media/image26.jpg"/><Relationship Id="rId6" Type="http://schemas.openxmlformats.org/officeDocument/2006/relationships/image" Target="../media/image181.png"/><Relationship Id="rId7" Type="http://schemas.openxmlformats.org/officeDocument/2006/relationships/image" Target="../media/image182.png"/><Relationship Id="rId8" Type="http://schemas.openxmlformats.org/officeDocument/2006/relationships/image" Target="../media/image183.png"/><Relationship Id="rId9" Type="http://schemas.openxmlformats.org/officeDocument/2006/relationships/image" Target="../media/image184.png"/><Relationship Id="rId10" Type="http://schemas.openxmlformats.org/officeDocument/2006/relationships/image" Target="../media/image185.png"/><Relationship Id="rId11" Type="http://schemas.openxmlformats.org/officeDocument/2006/relationships/image" Target="../media/image8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6.png"/><Relationship Id="rId3" Type="http://schemas.openxmlformats.org/officeDocument/2006/relationships/image" Target="../media/image187.png"/><Relationship Id="rId4" Type="http://schemas.openxmlformats.org/officeDocument/2006/relationships/image" Target="../media/image26.jpg"/><Relationship Id="rId5" Type="http://schemas.openxmlformats.org/officeDocument/2006/relationships/image" Target="../media/image188.png"/><Relationship Id="rId6" Type="http://schemas.openxmlformats.org/officeDocument/2006/relationships/image" Target="../media/image189.png"/><Relationship Id="rId7" Type="http://schemas.openxmlformats.org/officeDocument/2006/relationships/image" Target="../media/image190.png"/><Relationship Id="rId8" Type="http://schemas.openxmlformats.org/officeDocument/2006/relationships/image" Target="../media/image191.png"/><Relationship Id="rId9" Type="http://schemas.openxmlformats.org/officeDocument/2006/relationships/image" Target="../media/image192.png"/><Relationship Id="rId10" Type="http://schemas.openxmlformats.org/officeDocument/2006/relationships/image" Target="../media/image193.png"/><Relationship Id="rId11" Type="http://schemas.openxmlformats.org/officeDocument/2006/relationships/image" Target="../media/image194.png"/><Relationship Id="rId12" Type="http://schemas.openxmlformats.org/officeDocument/2006/relationships/image" Target="../media/image195.png"/><Relationship Id="rId13" Type="http://schemas.openxmlformats.org/officeDocument/2006/relationships/image" Target="../media/image196.png"/><Relationship Id="rId14" Type="http://schemas.openxmlformats.org/officeDocument/2006/relationships/image" Target="../media/image197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8.png"/><Relationship Id="rId3" Type="http://schemas.openxmlformats.org/officeDocument/2006/relationships/image" Target="../media/image199.png"/><Relationship Id="rId4" Type="http://schemas.openxmlformats.org/officeDocument/2006/relationships/image" Target="../media/image26.jpg"/><Relationship Id="rId5" Type="http://schemas.openxmlformats.org/officeDocument/2006/relationships/image" Target="../media/image200.png"/><Relationship Id="rId6" Type="http://schemas.openxmlformats.org/officeDocument/2006/relationships/image" Target="../media/image201.png"/><Relationship Id="rId7" Type="http://schemas.openxmlformats.org/officeDocument/2006/relationships/image" Target="../media/image202.png"/><Relationship Id="rId8" Type="http://schemas.openxmlformats.org/officeDocument/2006/relationships/image" Target="../media/image203.png"/><Relationship Id="rId9" Type="http://schemas.openxmlformats.org/officeDocument/2006/relationships/image" Target="../media/image204.png"/><Relationship Id="rId10" Type="http://schemas.openxmlformats.org/officeDocument/2006/relationships/image" Target="../media/image205.png"/><Relationship Id="rId11" Type="http://schemas.openxmlformats.org/officeDocument/2006/relationships/image" Target="../media/image206.png"/><Relationship Id="rId12" Type="http://schemas.openxmlformats.org/officeDocument/2006/relationships/image" Target="../media/image207.png"/><Relationship Id="rId13" Type="http://schemas.openxmlformats.org/officeDocument/2006/relationships/image" Target="../media/image208.png"/><Relationship Id="rId14" Type="http://schemas.openxmlformats.org/officeDocument/2006/relationships/image" Target="../media/image209.png"/><Relationship Id="rId15" Type="http://schemas.openxmlformats.org/officeDocument/2006/relationships/image" Target="../media/image210.png"/><Relationship Id="rId16" Type="http://schemas.openxmlformats.org/officeDocument/2006/relationships/image" Target="../media/image211.png"/><Relationship Id="rId17" Type="http://schemas.openxmlformats.org/officeDocument/2006/relationships/image" Target="../media/image212.png"/><Relationship Id="rId18" Type="http://schemas.openxmlformats.org/officeDocument/2006/relationships/image" Target="../media/image213.png"/><Relationship Id="rId19" Type="http://schemas.openxmlformats.org/officeDocument/2006/relationships/image" Target="../media/image214.png"/><Relationship Id="rId20" Type="http://schemas.openxmlformats.org/officeDocument/2006/relationships/image" Target="../media/image215.png"/><Relationship Id="rId21" Type="http://schemas.openxmlformats.org/officeDocument/2006/relationships/image" Target="../media/image216.png"/><Relationship Id="rId22" Type="http://schemas.openxmlformats.org/officeDocument/2006/relationships/image" Target="../media/image8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8.png"/><Relationship Id="rId3" Type="http://schemas.openxmlformats.org/officeDocument/2006/relationships/image" Target="../media/image199.png"/><Relationship Id="rId4" Type="http://schemas.openxmlformats.org/officeDocument/2006/relationships/image" Target="../media/image26.jpg"/><Relationship Id="rId5" Type="http://schemas.openxmlformats.org/officeDocument/2006/relationships/image" Target="../media/image206.png"/><Relationship Id="rId6" Type="http://schemas.openxmlformats.org/officeDocument/2006/relationships/image" Target="../media/image217.png"/><Relationship Id="rId7" Type="http://schemas.openxmlformats.org/officeDocument/2006/relationships/image" Target="../media/image218.png"/><Relationship Id="rId8" Type="http://schemas.openxmlformats.org/officeDocument/2006/relationships/image" Target="../media/image219.png"/><Relationship Id="rId9" Type="http://schemas.openxmlformats.org/officeDocument/2006/relationships/image" Target="../media/image220.png"/><Relationship Id="rId10" Type="http://schemas.openxmlformats.org/officeDocument/2006/relationships/image" Target="../media/image221.png"/><Relationship Id="rId11" Type="http://schemas.openxmlformats.org/officeDocument/2006/relationships/image" Target="../media/image222.png"/><Relationship Id="rId12" Type="http://schemas.openxmlformats.org/officeDocument/2006/relationships/image" Target="../media/image223.jpg"/><Relationship Id="rId13" Type="http://schemas.openxmlformats.org/officeDocument/2006/relationships/image" Target="../media/image224.jpg"/><Relationship Id="rId14" Type="http://schemas.openxmlformats.org/officeDocument/2006/relationships/image" Target="../media/image82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8.png"/><Relationship Id="rId3" Type="http://schemas.openxmlformats.org/officeDocument/2006/relationships/image" Target="../media/image199.png"/><Relationship Id="rId4" Type="http://schemas.openxmlformats.org/officeDocument/2006/relationships/image" Target="../media/image26.jpg"/><Relationship Id="rId5" Type="http://schemas.openxmlformats.org/officeDocument/2006/relationships/image" Target="../media/image225.png"/><Relationship Id="rId6" Type="http://schemas.openxmlformats.org/officeDocument/2006/relationships/image" Target="../media/image226.png"/><Relationship Id="rId7" Type="http://schemas.openxmlformats.org/officeDocument/2006/relationships/image" Target="../media/image227.png"/><Relationship Id="rId8" Type="http://schemas.openxmlformats.org/officeDocument/2006/relationships/image" Target="../media/image228.png"/><Relationship Id="rId9" Type="http://schemas.openxmlformats.org/officeDocument/2006/relationships/image" Target="../media/image229.png"/><Relationship Id="rId10" Type="http://schemas.openxmlformats.org/officeDocument/2006/relationships/image" Target="../media/image230.png"/><Relationship Id="rId11" Type="http://schemas.openxmlformats.org/officeDocument/2006/relationships/image" Target="../media/image231.png"/><Relationship Id="rId12" Type="http://schemas.openxmlformats.org/officeDocument/2006/relationships/image" Target="../media/image232.png"/><Relationship Id="rId13" Type="http://schemas.openxmlformats.org/officeDocument/2006/relationships/image" Target="../media/image233.png"/><Relationship Id="rId14" Type="http://schemas.openxmlformats.org/officeDocument/2006/relationships/image" Target="../media/image234.jpg"/><Relationship Id="rId15" Type="http://schemas.openxmlformats.org/officeDocument/2006/relationships/image" Target="../media/image235.jpg"/><Relationship Id="rId16" Type="http://schemas.openxmlformats.org/officeDocument/2006/relationships/image" Target="../media/image8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6.png"/><Relationship Id="rId3" Type="http://schemas.openxmlformats.org/officeDocument/2006/relationships/image" Target="../media/image26.jpg"/><Relationship Id="rId4" Type="http://schemas.openxmlformats.org/officeDocument/2006/relationships/image" Target="../media/image237.png"/><Relationship Id="rId5" Type="http://schemas.openxmlformats.org/officeDocument/2006/relationships/image" Target="../media/image238.png"/><Relationship Id="rId6" Type="http://schemas.openxmlformats.org/officeDocument/2006/relationships/image" Target="../media/image239.png"/><Relationship Id="rId7" Type="http://schemas.openxmlformats.org/officeDocument/2006/relationships/image" Target="../media/image240.png"/><Relationship Id="rId8" Type="http://schemas.openxmlformats.org/officeDocument/2006/relationships/image" Target="../media/image241.png"/><Relationship Id="rId9" Type="http://schemas.openxmlformats.org/officeDocument/2006/relationships/image" Target="../media/image242.png"/><Relationship Id="rId10" Type="http://schemas.openxmlformats.org/officeDocument/2006/relationships/image" Target="../media/image243.png"/><Relationship Id="rId11" Type="http://schemas.openxmlformats.org/officeDocument/2006/relationships/image" Target="../media/image244.png"/><Relationship Id="rId12" Type="http://schemas.openxmlformats.org/officeDocument/2006/relationships/image" Target="../media/image245.png"/><Relationship Id="rId13" Type="http://schemas.openxmlformats.org/officeDocument/2006/relationships/image" Target="../media/image246.png"/><Relationship Id="rId14" Type="http://schemas.openxmlformats.org/officeDocument/2006/relationships/image" Target="../media/image247.png"/><Relationship Id="rId15" Type="http://schemas.openxmlformats.org/officeDocument/2006/relationships/image" Target="../media/image248.png"/><Relationship Id="rId16" Type="http://schemas.openxmlformats.org/officeDocument/2006/relationships/image" Target="../media/image249.png"/><Relationship Id="rId17" Type="http://schemas.openxmlformats.org/officeDocument/2006/relationships/image" Target="../media/image250.png"/><Relationship Id="rId18" Type="http://schemas.openxmlformats.org/officeDocument/2006/relationships/image" Target="../media/image251.png"/><Relationship Id="rId19" Type="http://schemas.openxmlformats.org/officeDocument/2006/relationships/image" Target="../media/image252.png"/><Relationship Id="rId20" Type="http://schemas.openxmlformats.org/officeDocument/2006/relationships/image" Target="../media/image253.png"/><Relationship Id="rId21" Type="http://schemas.openxmlformats.org/officeDocument/2006/relationships/image" Target="../media/image254.png"/><Relationship Id="rId22" Type="http://schemas.openxmlformats.org/officeDocument/2006/relationships/image" Target="../media/image255.png"/><Relationship Id="rId23" Type="http://schemas.openxmlformats.org/officeDocument/2006/relationships/image" Target="../media/image256.png"/><Relationship Id="rId24" Type="http://schemas.openxmlformats.org/officeDocument/2006/relationships/image" Target="../media/image257.png"/><Relationship Id="rId25" Type="http://schemas.openxmlformats.org/officeDocument/2006/relationships/image" Target="../media/image258.png"/><Relationship Id="rId26" Type="http://schemas.openxmlformats.org/officeDocument/2006/relationships/image" Target="../media/image259.png"/><Relationship Id="rId27" Type="http://schemas.openxmlformats.org/officeDocument/2006/relationships/image" Target="../media/image260.png"/><Relationship Id="rId28" Type="http://schemas.openxmlformats.org/officeDocument/2006/relationships/image" Target="../media/image261.png"/><Relationship Id="rId29" Type="http://schemas.openxmlformats.org/officeDocument/2006/relationships/image" Target="../media/image26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263.png"/><Relationship Id="rId5" Type="http://schemas.openxmlformats.org/officeDocument/2006/relationships/image" Target="../media/image264.png"/><Relationship Id="rId6" Type="http://schemas.openxmlformats.org/officeDocument/2006/relationships/image" Target="../media/image265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26.jp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jpg"/><Relationship Id="rId10" Type="http://schemas.openxmlformats.org/officeDocument/2006/relationships/image" Target="../media/image37.jpg"/><Relationship Id="rId11" Type="http://schemas.openxmlformats.org/officeDocument/2006/relationships/image" Target="../media/image38.jpg"/><Relationship Id="rId12" Type="http://schemas.openxmlformats.org/officeDocument/2006/relationships/image" Target="../media/image39.jpg"/><Relationship Id="rId13" Type="http://schemas.openxmlformats.org/officeDocument/2006/relationships/image" Target="../media/image40.jpg"/><Relationship Id="rId14" Type="http://schemas.openxmlformats.org/officeDocument/2006/relationships/image" Target="../media/image4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26.jp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jpg"/><Relationship Id="rId10" Type="http://schemas.openxmlformats.org/officeDocument/2006/relationships/image" Target="../media/image52.png"/><Relationship Id="rId11" Type="http://schemas.openxmlformats.org/officeDocument/2006/relationships/image" Target="../media/image53.jpg"/><Relationship Id="rId12" Type="http://schemas.openxmlformats.org/officeDocument/2006/relationships/image" Target="../media/image54.png"/><Relationship Id="rId13" Type="http://schemas.openxmlformats.org/officeDocument/2006/relationships/image" Target="../media/image55.jp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png"/><Relationship Id="rId17" Type="http://schemas.openxmlformats.org/officeDocument/2006/relationships/image" Target="../media/image5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59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6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Relationship Id="rId3" Type="http://schemas.openxmlformats.org/officeDocument/2006/relationships/image" Target="../media/image64.png"/><Relationship Id="rId4" Type="http://schemas.openxmlformats.org/officeDocument/2006/relationships/image" Target="../media/image65.jpg"/><Relationship Id="rId5" Type="http://schemas.openxmlformats.org/officeDocument/2006/relationships/image" Target="../media/image66.jpg"/><Relationship Id="rId6" Type="http://schemas.openxmlformats.org/officeDocument/2006/relationships/image" Target="../media/image26.jp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0" Type="http://schemas.openxmlformats.org/officeDocument/2006/relationships/image" Target="../media/image7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67474" y="406018"/>
              <a:ext cx="3528695" cy="6090920"/>
            </a:xfrm>
            <a:custGeom>
              <a:avLst/>
              <a:gdLst/>
              <a:ahLst/>
              <a:cxnLst/>
              <a:rect l="l" t="t" r="r" b="b"/>
              <a:pathLst>
                <a:path w="3528695" h="6090920">
                  <a:moveTo>
                    <a:pt x="3329952" y="0"/>
                  </a:moveTo>
                  <a:lnTo>
                    <a:pt x="211493" y="7111"/>
                  </a:lnTo>
                  <a:lnTo>
                    <a:pt x="163717" y="11755"/>
                  </a:lnTo>
                  <a:lnTo>
                    <a:pt x="119584" y="26052"/>
                  </a:lnTo>
                  <a:lnTo>
                    <a:pt x="80420" y="49406"/>
                  </a:lnTo>
                  <a:lnTo>
                    <a:pt x="47553" y="81222"/>
                  </a:lnTo>
                  <a:lnTo>
                    <a:pt x="22309" y="120904"/>
                  </a:lnTo>
                  <a:lnTo>
                    <a:pt x="6016" y="167858"/>
                  </a:lnTo>
                  <a:lnTo>
                    <a:pt x="0" y="221487"/>
                  </a:lnTo>
                  <a:lnTo>
                    <a:pt x="0" y="4939283"/>
                  </a:lnTo>
                  <a:lnTo>
                    <a:pt x="3537" y="4980460"/>
                  </a:lnTo>
                  <a:lnTo>
                    <a:pt x="15278" y="5024473"/>
                  </a:lnTo>
                  <a:lnTo>
                    <a:pt x="35225" y="5069397"/>
                  </a:lnTo>
                  <a:lnTo>
                    <a:pt x="63376" y="5113305"/>
                  </a:lnTo>
                  <a:lnTo>
                    <a:pt x="99734" y="5154274"/>
                  </a:lnTo>
                  <a:lnTo>
                    <a:pt x="144297" y="5190375"/>
                  </a:lnTo>
                  <a:lnTo>
                    <a:pt x="1550936" y="6011570"/>
                  </a:lnTo>
                  <a:lnTo>
                    <a:pt x="1614571" y="6042793"/>
                  </a:lnTo>
                  <a:lnTo>
                    <a:pt x="1666100" y="6066392"/>
                  </a:lnTo>
                  <a:lnTo>
                    <a:pt x="1708929" y="6082289"/>
                  </a:lnTo>
                  <a:lnTo>
                    <a:pt x="1746465" y="6090406"/>
                  </a:lnTo>
                  <a:lnTo>
                    <a:pt x="1782114" y="6090665"/>
                  </a:lnTo>
                  <a:lnTo>
                    <a:pt x="1819282" y="6082989"/>
                  </a:lnTo>
                  <a:lnTo>
                    <a:pt x="1861378" y="6067300"/>
                  </a:lnTo>
                  <a:lnTo>
                    <a:pt x="1911806" y="6043519"/>
                  </a:lnTo>
                  <a:lnTo>
                    <a:pt x="1973973" y="6011570"/>
                  </a:lnTo>
                  <a:lnTo>
                    <a:pt x="3380244" y="5199837"/>
                  </a:lnTo>
                  <a:lnTo>
                    <a:pt x="3417181" y="5170107"/>
                  </a:lnTo>
                  <a:lnTo>
                    <a:pt x="3450480" y="5130775"/>
                  </a:lnTo>
                  <a:lnTo>
                    <a:pt x="3478939" y="5084883"/>
                  </a:lnTo>
                  <a:lnTo>
                    <a:pt x="3501355" y="5035472"/>
                  </a:lnTo>
                  <a:lnTo>
                    <a:pt x="3516525" y="4985587"/>
                  </a:lnTo>
                  <a:lnTo>
                    <a:pt x="3523246" y="4938268"/>
                  </a:lnTo>
                  <a:lnTo>
                    <a:pt x="3528453" y="209168"/>
                  </a:lnTo>
                  <a:lnTo>
                    <a:pt x="3522536" y="150802"/>
                  </a:lnTo>
                  <a:lnTo>
                    <a:pt x="3507350" y="102664"/>
                  </a:lnTo>
                  <a:lnTo>
                    <a:pt x="3483970" y="64314"/>
                  </a:lnTo>
                  <a:lnTo>
                    <a:pt x="3453466" y="35313"/>
                  </a:lnTo>
                  <a:lnTo>
                    <a:pt x="3416914" y="15220"/>
                  </a:lnTo>
                  <a:lnTo>
                    <a:pt x="3375385" y="3595"/>
                  </a:lnTo>
                  <a:lnTo>
                    <a:pt x="3329952" y="0"/>
                  </a:lnTo>
                  <a:close/>
                </a:path>
              </a:pathLst>
            </a:custGeom>
            <a:solidFill>
              <a:srgbClr val="F364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212589" y="405384"/>
              <a:ext cx="2724785" cy="1222375"/>
            </a:xfrm>
            <a:custGeom>
              <a:avLst/>
              <a:gdLst/>
              <a:ahLst/>
              <a:cxnLst/>
              <a:rect l="l" t="t" r="r" b="b"/>
              <a:pathLst>
                <a:path w="2724784" h="1222375">
                  <a:moveTo>
                    <a:pt x="93599" y="0"/>
                  </a:moveTo>
                  <a:lnTo>
                    <a:pt x="50917" y="5716"/>
                  </a:lnTo>
                  <a:lnTo>
                    <a:pt x="21796" y="20399"/>
                  </a:lnTo>
                  <a:lnTo>
                    <a:pt x="5177" y="42058"/>
                  </a:lnTo>
                  <a:lnTo>
                    <a:pt x="0" y="68706"/>
                  </a:lnTo>
                  <a:lnTo>
                    <a:pt x="3175" y="1148588"/>
                  </a:lnTo>
                  <a:lnTo>
                    <a:pt x="9673" y="1176754"/>
                  </a:lnTo>
                  <a:lnTo>
                    <a:pt x="28781" y="1199991"/>
                  </a:lnTo>
                  <a:lnTo>
                    <a:pt x="59056" y="1215846"/>
                  </a:lnTo>
                  <a:lnTo>
                    <a:pt x="99060" y="1221866"/>
                  </a:lnTo>
                  <a:lnTo>
                    <a:pt x="2208911" y="1221866"/>
                  </a:lnTo>
                  <a:lnTo>
                    <a:pt x="2267140" y="1209659"/>
                  </a:lnTo>
                  <a:lnTo>
                    <a:pt x="2321179" y="1171828"/>
                  </a:lnTo>
                  <a:lnTo>
                    <a:pt x="2688463" y="684783"/>
                  </a:lnTo>
                  <a:lnTo>
                    <a:pt x="2715091" y="640972"/>
                  </a:lnTo>
                  <a:lnTo>
                    <a:pt x="2724229" y="610901"/>
                  </a:lnTo>
                  <a:lnTo>
                    <a:pt x="2715484" y="581163"/>
                  </a:lnTo>
                  <a:lnTo>
                    <a:pt x="2688463" y="538352"/>
                  </a:lnTo>
                  <a:lnTo>
                    <a:pt x="2325496" y="51307"/>
                  </a:lnTo>
                  <a:lnTo>
                    <a:pt x="2274046" y="17160"/>
                  </a:lnTo>
                  <a:lnTo>
                    <a:pt x="2208403" y="1777"/>
                  </a:lnTo>
                  <a:lnTo>
                    <a:pt x="93599" y="0"/>
                  </a:lnTo>
                  <a:close/>
                </a:path>
              </a:pathLst>
            </a:custGeom>
            <a:solidFill>
              <a:srgbClr val="BC85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285488" y="1844039"/>
              <a:ext cx="1582420" cy="1728470"/>
            </a:xfrm>
            <a:custGeom>
              <a:avLst/>
              <a:gdLst/>
              <a:ahLst/>
              <a:cxnLst/>
              <a:rect l="l" t="t" r="r" b="b"/>
              <a:pathLst>
                <a:path w="1582420" h="1728470">
                  <a:moveTo>
                    <a:pt x="1493647" y="0"/>
                  </a:moveTo>
                  <a:lnTo>
                    <a:pt x="94869" y="2667"/>
                  </a:lnTo>
                  <a:lnTo>
                    <a:pt x="28336" y="24765"/>
                  </a:lnTo>
                  <a:lnTo>
                    <a:pt x="0" y="85344"/>
                  </a:lnTo>
                  <a:lnTo>
                    <a:pt x="0" y="1284224"/>
                  </a:lnTo>
                  <a:lnTo>
                    <a:pt x="15811" y="1334420"/>
                  </a:lnTo>
                  <a:lnTo>
                    <a:pt x="64770" y="1380998"/>
                  </a:lnTo>
                  <a:lnTo>
                    <a:pt x="695706" y="1697355"/>
                  </a:lnTo>
                  <a:lnTo>
                    <a:pt x="752445" y="1720322"/>
                  </a:lnTo>
                  <a:lnTo>
                    <a:pt x="791384" y="1728215"/>
                  </a:lnTo>
                  <a:lnTo>
                    <a:pt x="829919" y="1720679"/>
                  </a:lnTo>
                  <a:lnTo>
                    <a:pt x="885444" y="1697355"/>
                  </a:lnTo>
                  <a:lnTo>
                    <a:pt x="1516252" y="1384681"/>
                  </a:lnTo>
                  <a:lnTo>
                    <a:pt x="1560512" y="1340357"/>
                  </a:lnTo>
                  <a:lnTo>
                    <a:pt x="1580388" y="1283843"/>
                  </a:lnTo>
                  <a:lnTo>
                    <a:pt x="1581912" y="76708"/>
                  </a:lnTo>
                  <a:lnTo>
                    <a:pt x="1574032" y="41701"/>
                  </a:lnTo>
                  <a:lnTo>
                    <a:pt x="1555067" y="17827"/>
                  </a:lnTo>
                  <a:lnTo>
                    <a:pt x="1527458" y="4216"/>
                  </a:lnTo>
                  <a:lnTo>
                    <a:pt x="1493647" y="0"/>
                  </a:lnTo>
                  <a:close/>
                </a:path>
              </a:pathLst>
            </a:custGeom>
            <a:solidFill>
              <a:srgbClr val="6C37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12648" y="1917192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 h="0">
                  <a:moveTo>
                    <a:pt x="0" y="0"/>
                  </a:moveTo>
                  <a:lnTo>
                    <a:pt x="3240024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8095" y="1917192"/>
              <a:ext cx="996696" cy="141122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236" y="2422270"/>
              <a:ext cx="3517773" cy="36576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764" y="2787726"/>
              <a:ext cx="3443859" cy="36606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7870" y="3154045"/>
              <a:ext cx="1677035" cy="36576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0917" y="3519500"/>
              <a:ext cx="2816224" cy="36606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0333" y="3885946"/>
              <a:ext cx="3012058" cy="36576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8860" y="4251401"/>
              <a:ext cx="3424682" cy="36606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2837" y="4617720"/>
              <a:ext cx="2562606" cy="36576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99457" y="765301"/>
              <a:ext cx="2425065" cy="48767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0833" y="621156"/>
              <a:ext cx="2511679" cy="36576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1313" y="986612"/>
              <a:ext cx="2436241" cy="36606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2713" y="1353058"/>
              <a:ext cx="2841879" cy="3657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10388" y="1255267"/>
            <a:ext cx="8523605" cy="28575"/>
            <a:chOff x="310388" y="1255267"/>
            <a:chExt cx="8523605" cy="28575"/>
          </a:xfrm>
        </p:grpSpPr>
        <p:sp>
          <p:nvSpPr>
            <p:cNvPr id="3" name="object 3" descr=""/>
            <p:cNvSpPr/>
            <p:nvPr/>
          </p:nvSpPr>
          <p:spPr>
            <a:xfrm>
              <a:off x="396240" y="1267967"/>
              <a:ext cx="8382000" cy="0"/>
            </a:xfrm>
            <a:custGeom>
              <a:avLst/>
              <a:gdLst/>
              <a:ahLst/>
              <a:cxnLst/>
              <a:rect l="l" t="t" r="r" b="b"/>
              <a:pathLst>
                <a:path w="8382000" h="0">
                  <a:moveTo>
                    <a:pt x="0" y="0"/>
                  </a:moveTo>
                  <a:lnTo>
                    <a:pt x="8382000" y="0"/>
                  </a:lnTo>
                </a:path>
              </a:pathLst>
            </a:custGeom>
            <a:ln w="25400">
              <a:solidFill>
                <a:srgbClr val="E44A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23088" y="1267967"/>
              <a:ext cx="8498205" cy="3175"/>
            </a:xfrm>
            <a:custGeom>
              <a:avLst/>
              <a:gdLst/>
              <a:ahLst/>
              <a:cxnLst/>
              <a:rect l="l" t="t" r="r" b="b"/>
              <a:pathLst>
                <a:path w="8498205" h="3175">
                  <a:moveTo>
                    <a:pt x="0" y="0"/>
                  </a:moveTo>
                  <a:lnTo>
                    <a:pt x="8497823" y="3048"/>
                  </a:lnTo>
                </a:path>
              </a:pathLst>
            </a:custGeom>
            <a:ln w="25400">
              <a:solidFill>
                <a:srgbClr val="F364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323088" y="332231"/>
            <a:ext cx="935990" cy="649605"/>
          </a:xfrm>
          <a:custGeom>
            <a:avLst/>
            <a:gdLst/>
            <a:ahLst/>
            <a:cxnLst/>
            <a:rect l="l" t="t" r="r" b="b"/>
            <a:pathLst>
              <a:path w="935990" h="649605">
                <a:moveTo>
                  <a:pt x="32130" y="0"/>
                </a:moveTo>
                <a:lnTo>
                  <a:pt x="17473" y="3036"/>
                </a:lnTo>
                <a:lnTo>
                  <a:pt x="7473" y="10858"/>
                </a:lnTo>
                <a:lnTo>
                  <a:pt x="1770" y="22395"/>
                </a:lnTo>
                <a:lnTo>
                  <a:pt x="0" y="36576"/>
                </a:lnTo>
                <a:lnTo>
                  <a:pt x="11" y="71403"/>
                </a:lnTo>
                <a:lnTo>
                  <a:pt x="167" y="237803"/>
                </a:lnTo>
                <a:lnTo>
                  <a:pt x="360" y="370967"/>
                </a:lnTo>
                <a:lnTo>
                  <a:pt x="613" y="494504"/>
                </a:lnTo>
                <a:lnTo>
                  <a:pt x="758" y="545320"/>
                </a:lnTo>
                <a:lnTo>
                  <a:pt x="914" y="584918"/>
                </a:lnTo>
                <a:lnTo>
                  <a:pt x="3310" y="625292"/>
                </a:lnTo>
                <a:lnTo>
                  <a:pt x="34023" y="649224"/>
                </a:lnTo>
                <a:lnTo>
                  <a:pt x="758748" y="649224"/>
                </a:lnTo>
                <a:lnTo>
                  <a:pt x="797306" y="622681"/>
                </a:lnTo>
                <a:lnTo>
                  <a:pt x="923455" y="363855"/>
                </a:lnTo>
                <a:lnTo>
                  <a:pt x="933527" y="337185"/>
                </a:lnTo>
                <a:lnTo>
                  <a:pt x="851700" y="337185"/>
                </a:lnTo>
                <a:lnTo>
                  <a:pt x="846277" y="331597"/>
                </a:lnTo>
                <a:lnTo>
                  <a:pt x="846277" y="317881"/>
                </a:lnTo>
                <a:lnTo>
                  <a:pt x="851700" y="312293"/>
                </a:lnTo>
                <a:lnTo>
                  <a:pt x="933691" y="312293"/>
                </a:lnTo>
                <a:lnTo>
                  <a:pt x="932734" y="308784"/>
                </a:lnTo>
                <a:lnTo>
                  <a:pt x="798766" y="27305"/>
                </a:lnTo>
                <a:lnTo>
                  <a:pt x="758571" y="1016"/>
                </a:lnTo>
                <a:lnTo>
                  <a:pt x="32130" y="0"/>
                </a:lnTo>
                <a:close/>
              </a:path>
              <a:path w="935990" h="649605">
                <a:moveTo>
                  <a:pt x="933691" y="312293"/>
                </a:moveTo>
                <a:lnTo>
                  <a:pt x="865060" y="312293"/>
                </a:lnTo>
                <a:lnTo>
                  <a:pt x="870470" y="317881"/>
                </a:lnTo>
                <a:lnTo>
                  <a:pt x="870470" y="331597"/>
                </a:lnTo>
                <a:lnTo>
                  <a:pt x="865060" y="337185"/>
                </a:lnTo>
                <a:lnTo>
                  <a:pt x="933527" y="337185"/>
                </a:lnTo>
                <a:lnTo>
                  <a:pt x="934924" y="332118"/>
                </a:lnTo>
                <a:lnTo>
                  <a:pt x="935736" y="324612"/>
                </a:lnTo>
                <a:lnTo>
                  <a:pt x="935011" y="317132"/>
                </a:lnTo>
                <a:lnTo>
                  <a:pt x="933691" y="312293"/>
                </a:lnTo>
                <a:close/>
              </a:path>
            </a:pathLst>
          </a:custGeom>
          <a:solidFill>
            <a:srgbClr val="F3644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4238" y="274320"/>
            <a:ext cx="5280278" cy="356615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1404238" y="700735"/>
            <a:ext cx="5478780" cy="357505"/>
            <a:chOff x="1404238" y="700735"/>
            <a:chExt cx="5478780" cy="35750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4238" y="700735"/>
              <a:ext cx="499872" cy="35692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4175" y="700735"/>
              <a:ext cx="5228463" cy="356920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336194" y="5276722"/>
            <a:ext cx="2736215" cy="1219835"/>
            <a:chOff x="336194" y="5276722"/>
            <a:chExt cx="2736215" cy="1219835"/>
          </a:xfrm>
        </p:grpSpPr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194" y="5276722"/>
              <a:ext cx="2736215" cy="3048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194" y="5581192"/>
              <a:ext cx="2021967" cy="30510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6194" y="5886602"/>
              <a:ext cx="2410841" cy="3048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6194" y="6191097"/>
              <a:ext cx="1949958" cy="305104"/>
            </a:xfrm>
            <a:prstGeom prst="rect">
              <a:avLst/>
            </a:prstGeom>
          </p:spPr>
        </p:pic>
      </p:grp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8536" y="2282951"/>
            <a:ext cx="4980432" cy="2880360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8610" y="1432305"/>
            <a:ext cx="149872" cy="213360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397763" y="1356994"/>
            <a:ext cx="8294370" cy="731520"/>
            <a:chOff x="397763" y="1356994"/>
            <a:chExt cx="8294370" cy="731520"/>
          </a:xfrm>
        </p:grpSpPr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3859" y="1356994"/>
              <a:ext cx="754380" cy="36576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7363" y="1356994"/>
              <a:ext cx="7684770" cy="36576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7763" y="1722450"/>
              <a:ext cx="3637153" cy="366064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96240" y="377952"/>
            <a:ext cx="576072" cy="560832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5581977" y="2212848"/>
            <a:ext cx="3382645" cy="2487295"/>
            <a:chOff x="5581977" y="2212848"/>
            <a:chExt cx="3382645" cy="2487295"/>
          </a:xfrm>
        </p:grpSpPr>
        <p:sp>
          <p:nvSpPr>
            <p:cNvPr id="23" name="object 23" descr=""/>
            <p:cNvSpPr/>
            <p:nvPr/>
          </p:nvSpPr>
          <p:spPr>
            <a:xfrm>
              <a:off x="5581977" y="2212848"/>
              <a:ext cx="3382645" cy="2487295"/>
            </a:xfrm>
            <a:custGeom>
              <a:avLst/>
              <a:gdLst/>
              <a:ahLst/>
              <a:cxnLst/>
              <a:rect l="l" t="t" r="r" b="b"/>
              <a:pathLst>
                <a:path w="3382645" h="2487295">
                  <a:moveTo>
                    <a:pt x="3215186" y="0"/>
                  </a:moveTo>
                  <a:lnTo>
                    <a:pt x="867972" y="0"/>
                  </a:lnTo>
                  <a:lnTo>
                    <a:pt x="830442" y="3703"/>
                  </a:lnTo>
                  <a:lnTo>
                    <a:pt x="790235" y="15727"/>
                  </a:lnTo>
                  <a:lnTo>
                    <a:pt x="749859" y="36073"/>
                  </a:lnTo>
                  <a:lnTo>
                    <a:pt x="711816" y="64739"/>
                  </a:lnTo>
                  <a:lnTo>
                    <a:pt x="678615" y="101726"/>
                  </a:lnTo>
                  <a:lnTo>
                    <a:pt x="59236" y="1093851"/>
                  </a:lnTo>
                  <a:lnTo>
                    <a:pt x="29997" y="1149838"/>
                  </a:lnTo>
                  <a:lnTo>
                    <a:pt x="10294" y="1192859"/>
                  </a:lnTo>
                  <a:lnTo>
                    <a:pt x="0" y="1260429"/>
                  </a:lnTo>
                  <a:lnTo>
                    <a:pt x="9661" y="1295186"/>
                  </a:lnTo>
                  <a:lnTo>
                    <a:pt x="29364" y="1337399"/>
                  </a:lnTo>
                  <a:lnTo>
                    <a:pt x="59236" y="1392174"/>
                  </a:lnTo>
                  <a:lnTo>
                    <a:pt x="671503" y="2383916"/>
                  </a:lnTo>
                  <a:lnTo>
                    <a:pt x="699355" y="2414898"/>
                  </a:lnTo>
                  <a:lnTo>
                    <a:pt x="736986" y="2441942"/>
                  </a:lnTo>
                  <a:lnTo>
                    <a:pt x="780426" y="2463579"/>
                  </a:lnTo>
                  <a:lnTo>
                    <a:pt x="825707" y="2478339"/>
                  </a:lnTo>
                  <a:lnTo>
                    <a:pt x="868861" y="2484754"/>
                  </a:lnTo>
                  <a:lnTo>
                    <a:pt x="3232077" y="2487168"/>
                  </a:lnTo>
                  <a:lnTo>
                    <a:pt x="3288605" y="2478778"/>
                  </a:lnTo>
                  <a:lnTo>
                    <a:pt x="3331039" y="2458734"/>
                  </a:lnTo>
                  <a:lnTo>
                    <a:pt x="3360221" y="2429003"/>
                  </a:lnTo>
                  <a:lnTo>
                    <a:pt x="3376991" y="2391554"/>
                  </a:lnTo>
                  <a:lnTo>
                    <a:pt x="3382191" y="2348357"/>
                  </a:lnTo>
                  <a:lnTo>
                    <a:pt x="3382178" y="2323465"/>
                  </a:lnTo>
                  <a:lnTo>
                    <a:pt x="3170355" y="2323465"/>
                  </a:lnTo>
                  <a:lnTo>
                    <a:pt x="3152269" y="2320345"/>
                  </a:lnTo>
                  <a:lnTo>
                    <a:pt x="3137493" y="2311844"/>
                  </a:lnTo>
                  <a:lnTo>
                    <a:pt x="3127528" y="2299247"/>
                  </a:lnTo>
                  <a:lnTo>
                    <a:pt x="3123873" y="2283841"/>
                  </a:lnTo>
                  <a:lnTo>
                    <a:pt x="3127528" y="2268380"/>
                  </a:lnTo>
                  <a:lnTo>
                    <a:pt x="3137493" y="2255789"/>
                  </a:lnTo>
                  <a:lnTo>
                    <a:pt x="3152269" y="2247318"/>
                  </a:lnTo>
                  <a:lnTo>
                    <a:pt x="3170355" y="2244216"/>
                  </a:lnTo>
                  <a:lnTo>
                    <a:pt x="3382138" y="2244216"/>
                  </a:lnTo>
                  <a:lnTo>
                    <a:pt x="3382100" y="2168731"/>
                  </a:lnTo>
                  <a:lnTo>
                    <a:pt x="3381690" y="1801783"/>
                  </a:lnTo>
                  <a:lnTo>
                    <a:pt x="3380940" y="1337399"/>
                  </a:lnTo>
                  <a:lnTo>
                    <a:pt x="3380319" y="1031268"/>
                  </a:lnTo>
                  <a:lnTo>
                    <a:pt x="3379703" y="780980"/>
                  </a:lnTo>
                  <a:lnTo>
                    <a:pt x="3379197" y="607953"/>
                  </a:lnTo>
                  <a:lnTo>
                    <a:pt x="3378656" y="453173"/>
                  </a:lnTo>
                  <a:lnTo>
                    <a:pt x="3378278" y="362638"/>
                  </a:lnTo>
                  <a:lnTo>
                    <a:pt x="3377887" y="283983"/>
                  </a:lnTo>
                  <a:lnTo>
                    <a:pt x="3377506" y="222503"/>
                  </a:lnTo>
                  <a:lnTo>
                    <a:pt x="3170355" y="222503"/>
                  </a:lnTo>
                  <a:lnTo>
                    <a:pt x="3152269" y="219384"/>
                  </a:lnTo>
                  <a:lnTo>
                    <a:pt x="3137493" y="210883"/>
                  </a:lnTo>
                  <a:lnTo>
                    <a:pt x="3127528" y="198286"/>
                  </a:lnTo>
                  <a:lnTo>
                    <a:pt x="3123873" y="182879"/>
                  </a:lnTo>
                  <a:lnTo>
                    <a:pt x="3127528" y="167473"/>
                  </a:lnTo>
                  <a:lnTo>
                    <a:pt x="3137493" y="154876"/>
                  </a:lnTo>
                  <a:lnTo>
                    <a:pt x="3152269" y="146375"/>
                  </a:lnTo>
                  <a:lnTo>
                    <a:pt x="3170355" y="143255"/>
                  </a:lnTo>
                  <a:lnTo>
                    <a:pt x="3375961" y="143255"/>
                  </a:lnTo>
                  <a:lnTo>
                    <a:pt x="3369882" y="102713"/>
                  </a:lnTo>
                  <a:lnTo>
                    <a:pt x="3349008" y="61968"/>
                  </a:lnTo>
                  <a:lnTo>
                    <a:pt x="3315455" y="29557"/>
                  </a:lnTo>
                  <a:lnTo>
                    <a:pt x="3270441" y="8045"/>
                  </a:lnTo>
                  <a:lnTo>
                    <a:pt x="3215186" y="0"/>
                  </a:lnTo>
                  <a:close/>
                </a:path>
                <a:path w="3382645" h="2487295">
                  <a:moveTo>
                    <a:pt x="3382138" y="2244216"/>
                  </a:moveTo>
                  <a:lnTo>
                    <a:pt x="3170355" y="2244216"/>
                  </a:lnTo>
                  <a:lnTo>
                    <a:pt x="3188514" y="2247318"/>
                  </a:lnTo>
                  <a:lnTo>
                    <a:pt x="3203327" y="2255789"/>
                  </a:lnTo>
                  <a:lnTo>
                    <a:pt x="3213306" y="2268380"/>
                  </a:lnTo>
                  <a:lnTo>
                    <a:pt x="3216964" y="2283841"/>
                  </a:lnTo>
                  <a:lnTo>
                    <a:pt x="3213306" y="2299247"/>
                  </a:lnTo>
                  <a:lnTo>
                    <a:pt x="3203327" y="2311844"/>
                  </a:lnTo>
                  <a:lnTo>
                    <a:pt x="3188514" y="2320345"/>
                  </a:lnTo>
                  <a:lnTo>
                    <a:pt x="3170355" y="2323465"/>
                  </a:lnTo>
                  <a:lnTo>
                    <a:pt x="3382178" y="2323465"/>
                  </a:lnTo>
                  <a:lnTo>
                    <a:pt x="3382138" y="2244216"/>
                  </a:lnTo>
                  <a:close/>
                </a:path>
                <a:path w="3382645" h="2487295">
                  <a:moveTo>
                    <a:pt x="3375961" y="143255"/>
                  </a:moveTo>
                  <a:lnTo>
                    <a:pt x="3170355" y="143255"/>
                  </a:lnTo>
                  <a:lnTo>
                    <a:pt x="3188514" y="146375"/>
                  </a:lnTo>
                  <a:lnTo>
                    <a:pt x="3203327" y="154876"/>
                  </a:lnTo>
                  <a:lnTo>
                    <a:pt x="3213306" y="167473"/>
                  </a:lnTo>
                  <a:lnTo>
                    <a:pt x="3216964" y="182879"/>
                  </a:lnTo>
                  <a:lnTo>
                    <a:pt x="3213306" y="198286"/>
                  </a:lnTo>
                  <a:lnTo>
                    <a:pt x="3203327" y="210883"/>
                  </a:lnTo>
                  <a:lnTo>
                    <a:pt x="3188514" y="219384"/>
                  </a:lnTo>
                  <a:lnTo>
                    <a:pt x="3170355" y="222503"/>
                  </a:lnTo>
                  <a:lnTo>
                    <a:pt x="3377506" y="222503"/>
                  </a:lnTo>
                  <a:lnTo>
                    <a:pt x="3377199" y="182879"/>
                  </a:lnTo>
                  <a:lnTo>
                    <a:pt x="3377058" y="167473"/>
                  </a:lnTo>
                  <a:lnTo>
                    <a:pt x="3376857" y="149225"/>
                  </a:lnTo>
                  <a:lnTo>
                    <a:pt x="3375961" y="143255"/>
                  </a:lnTo>
                  <a:close/>
                </a:path>
              </a:pathLst>
            </a:custGeom>
            <a:solidFill>
              <a:srgbClr val="F364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97422" y="2282063"/>
              <a:ext cx="766952" cy="30480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37883" y="2282063"/>
              <a:ext cx="1848738" cy="30480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97422" y="2586812"/>
              <a:ext cx="2107946" cy="30510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94497" y="2586812"/>
              <a:ext cx="427126" cy="30510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97422" y="2891917"/>
              <a:ext cx="864234" cy="30480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97422" y="3257753"/>
              <a:ext cx="766952" cy="30510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37883" y="3257753"/>
              <a:ext cx="1430147" cy="30510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97422" y="3562858"/>
              <a:ext cx="1344041" cy="30480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97422" y="3867658"/>
              <a:ext cx="2343657" cy="30480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97422" y="4172153"/>
              <a:ext cx="1216494" cy="305104"/>
            </a:xfrm>
            <a:prstGeom prst="rect">
              <a:avLst/>
            </a:prstGeom>
          </p:spPr>
        </p:pic>
      </p:grpSp>
      <p:pic>
        <p:nvPicPr>
          <p:cNvPr id="34" name="object 34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919983" y="5218174"/>
            <a:ext cx="6156960" cy="16032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051939" y="548640"/>
            <a:ext cx="6091555" cy="4104640"/>
          </a:xfrm>
          <a:custGeom>
            <a:avLst/>
            <a:gdLst/>
            <a:ahLst/>
            <a:cxnLst/>
            <a:rect l="l" t="t" r="r" b="b"/>
            <a:pathLst>
              <a:path w="6091555" h="4104640">
                <a:moveTo>
                  <a:pt x="209169" y="0"/>
                </a:moveTo>
                <a:lnTo>
                  <a:pt x="157530" y="5415"/>
                </a:lnTo>
                <a:lnTo>
                  <a:pt x="113764" y="19198"/>
                </a:lnTo>
                <a:lnTo>
                  <a:pt x="77576" y="40516"/>
                </a:lnTo>
                <a:lnTo>
                  <a:pt x="48672" y="68532"/>
                </a:lnTo>
                <a:lnTo>
                  <a:pt x="26757" y="102412"/>
                </a:lnTo>
                <a:lnTo>
                  <a:pt x="11537" y="141321"/>
                </a:lnTo>
                <a:lnTo>
                  <a:pt x="2716" y="184424"/>
                </a:lnTo>
                <a:lnTo>
                  <a:pt x="0" y="230886"/>
                </a:lnTo>
                <a:lnTo>
                  <a:pt x="7112" y="3858387"/>
                </a:lnTo>
                <a:lnTo>
                  <a:pt x="10635" y="3907191"/>
                </a:lnTo>
                <a:lnTo>
                  <a:pt x="21605" y="3952902"/>
                </a:lnTo>
                <a:lnTo>
                  <a:pt x="39624" y="3994488"/>
                </a:lnTo>
                <a:lnTo>
                  <a:pt x="64293" y="4030916"/>
                </a:lnTo>
                <a:lnTo>
                  <a:pt x="95213" y="4061152"/>
                </a:lnTo>
                <a:lnTo>
                  <a:pt x="131984" y="4084165"/>
                </a:lnTo>
                <a:lnTo>
                  <a:pt x="174209" y="4098920"/>
                </a:lnTo>
                <a:lnTo>
                  <a:pt x="221487" y="4104386"/>
                </a:lnTo>
                <a:lnTo>
                  <a:pt x="4939284" y="4104386"/>
                </a:lnTo>
                <a:lnTo>
                  <a:pt x="4980460" y="4100248"/>
                </a:lnTo>
                <a:lnTo>
                  <a:pt x="5024472" y="4086568"/>
                </a:lnTo>
                <a:lnTo>
                  <a:pt x="5069395" y="4063349"/>
                </a:lnTo>
                <a:lnTo>
                  <a:pt x="5113302" y="4030594"/>
                </a:lnTo>
                <a:lnTo>
                  <a:pt x="5154266" y="3988307"/>
                </a:lnTo>
                <a:lnTo>
                  <a:pt x="5190363" y="3936492"/>
                </a:lnTo>
                <a:lnTo>
                  <a:pt x="6011545" y="2300224"/>
                </a:lnTo>
                <a:lnTo>
                  <a:pt x="6037656" y="2238527"/>
                </a:lnTo>
                <a:lnTo>
                  <a:pt x="6058675" y="2186729"/>
                </a:lnTo>
                <a:lnTo>
                  <a:pt x="6074556" y="2142661"/>
                </a:lnTo>
                <a:lnTo>
                  <a:pt x="6085259" y="2104155"/>
                </a:lnTo>
                <a:lnTo>
                  <a:pt x="6090953" y="2035156"/>
                </a:lnTo>
                <a:lnTo>
                  <a:pt x="6085860" y="2000327"/>
                </a:lnTo>
                <a:lnTo>
                  <a:pt x="6075415" y="1962387"/>
                </a:lnTo>
                <a:lnTo>
                  <a:pt x="6059576" y="1919169"/>
                </a:lnTo>
                <a:lnTo>
                  <a:pt x="6038300" y="1868505"/>
                </a:lnTo>
                <a:lnTo>
                  <a:pt x="6011545" y="1808226"/>
                </a:lnTo>
                <a:lnTo>
                  <a:pt x="5199888" y="172465"/>
                </a:lnTo>
                <a:lnTo>
                  <a:pt x="5175045" y="135391"/>
                </a:lnTo>
                <a:lnTo>
                  <a:pt x="5142834" y="101283"/>
                </a:lnTo>
                <a:lnTo>
                  <a:pt x="5105168" y="71022"/>
                </a:lnTo>
                <a:lnTo>
                  <a:pt x="5063964" y="45491"/>
                </a:lnTo>
                <a:lnTo>
                  <a:pt x="5021136" y="25571"/>
                </a:lnTo>
                <a:lnTo>
                  <a:pt x="4978599" y="12146"/>
                </a:lnTo>
                <a:lnTo>
                  <a:pt x="4938268" y="6096"/>
                </a:lnTo>
                <a:lnTo>
                  <a:pt x="209169" y="0"/>
                </a:lnTo>
                <a:close/>
              </a:path>
            </a:pathLst>
          </a:custGeom>
          <a:solidFill>
            <a:srgbClr val="F364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010909" y="4867655"/>
            <a:ext cx="1720214" cy="1082040"/>
          </a:xfrm>
          <a:custGeom>
            <a:avLst/>
            <a:gdLst/>
            <a:ahLst/>
            <a:cxnLst/>
            <a:rect l="l" t="t" r="r" b="b"/>
            <a:pathLst>
              <a:path w="1720215" h="1082039">
                <a:moveTo>
                  <a:pt x="59054" y="0"/>
                </a:moveTo>
                <a:lnTo>
                  <a:pt x="32057" y="5040"/>
                </a:lnTo>
                <a:lnTo>
                  <a:pt x="13668" y="18034"/>
                </a:lnTo>
                <a:lnTo>
                  <a:pt x="3208" y="37218"/>
                </a:lnTo>
                <a:lnTo>
                  <a:pt x="0" y="60833"/>
                </a:lnTo>
                <a:lnTo>
                  <a:pt x="1904" y="1016863"/>
                </a:lnTo>
                <a:lnTo>
                  <a:pt x="5994" y="1041779"/>
                </a:lnTo>
                <a:lnTo>
                  <a:pt x="18049" y="1062343"/>
                </a:lnTo>
                <a:lnTo>
                  <a:pt x="37177" y="1076376"/>
                </a:lnTo>
                <a:lnTo>
                  <a:pt x="62484" y="1081697"/>
                </a:lnTo>
                <a:lnTo>
                  <a:pt x="1394587" y="1081697"/>
                </a:lnTo>
                <a:lnTo>
                  <a:pt x="1431369" y="1070895"/>
                </a:lnTo>
                <a:lnTo>
                  <a:pt x="1465580" y="1037463"/>
                </a:lnTo>
                <a:lnTo>
                  <a:pt x="1697355" y="606171"/>
                </a:lnTo>
                <a:lnTo>
                  <a:pt x="1714196" y="567426"/>
                </a:lnTo>
                <a:lnTo>
                  <a:pt x="1719976" y="540813"/>
                </a:lnTo>
                <a:lnTo>
                  <a:pt x="1714446" y="514463"/>
                </a:lnTo>
                <a:lnTo>
                  <a:pt x="1697355" y="476504"/>
                </a:lnTo>
                <a:lnTo>
                  <a:pt x="1468246" y="45466"/>
                </a:lnTo>
                <a:lnTo>
                  <a:pt x="1435719" y="15224"/>
                </a:lnTo>
                <a:lnTo>
                  <a:pt x="1394333" y="1651"/>
                </a:lnTo>
                <a:lnTo>
                  <a:pt x="59054" y="0"/>
                </a:lnTo>
                <a:close/>
              </a:path>
            </a:pathLst>
          </a:custGeom>
          <a:solidFill>
            <a:srgbClr val="6C37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4355591" y="4867655"/>
            <a:ext cx="1442085" cy="1728470"/>
          </a:xfrm>
          <a:custGeom>
            <a:avLst/>
            <a:gdLst/>
            <a:ahLst/>
            <a:cxnLst/>
            <a:rect l="l" t="t" r="r" b="b"/>
            <a:pathLst>
              <a:path w="1442085" h="1728470">
                <a:moveTo>
                  <a:pt x="1361313" y="0"/>
                </a:moveTo>
                <a:lnTo>
                  <a:pt x="86487" y="2667"/>
                </a:lnTo>
                <a:lnTo>
                  <a:pt x="25812" y="24765"/>
                </a:lnTo>
                <a:lnTo>
                  <a:pt x="0" y="85344"/>
                </a:lnTo>
                <a:lnTo>
                  <a:pt x="0" y="1284287"/>
                </a:lnTo>
                <a:lnTo>
                  <a:pt x="14382" y="1334392"/>
                </a:lnTo>
                <a:lnTo>
                  <a:pt x="59055" y="1381010"/>
                </a:lnTo>
                <a:lnTo>
                  <a:pt x="633984" y="1697405"/>
                </a:lnTo>
                <a:lnTo>
                  <a:pt x="685728" y="1720342"/>
                </a:lnTo>
                <a:lnTo>
                  <a:pt x="721233" y="1728214"/>
                </a:lnTo>
                <a:lnTo>
                  <a:pt x="756356" y="1720681"/>
                </a:lnTo>
                <a:lnTo>
                  <a:pt x="806958" y="1697405"/>
                </a:lnTo>
                <a:lnTo>
                  <a:pt x="1381887" y="1384655"/>
                </a:lnTo>
                <a:lnTo>
                  <a:pt x="1422193" y="1340361"/>
                </a:lnTo>
                <a:lnTo>
                  <a:pt x="1440307" y="1283855"/>
                </a:lnTo>
                <a:lnTo>
                  <a:pt x="1441704" y="76708"/>
                </a:lnTo>
                <a:lnTo>
                  <a:pt x="1434554" y="41701"/>
                </a:lnTo>
                <a:lnTo>
                  <a:pt x="1417272" y="17827"/>
                </a:lnTo>
                <a:lnTo>
                  <a:pt x="1392108" y="4216"/>
                </a:lnTo>
                <a:lnTo>
                  <a:pt x="1361313" y="0"/>
                </a:lnTo>
                <a:close/>
              </a:path>
            </a:pathLst>
          </a:custGeom>
          <a:solidFill>
            <a:srgbClr val="BC85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96697" y="2780029"/>
            <a:ext cx="1438275" cy="2078355"/>
          </a:xfrm>
          <a:custGeom>
            <a:avLst/>
            <a:gdLst/>
            <a:ahLst/>
            <a:cxnLst/>
            <a:rect l="l" t="t" r="r" b="b"/>
            <a:pathLst>
              <a:path w="1438275" h="2078354">
                <a:moveTo>
                  <a:pt x="1357299" y="0"/>
                </a:moveTo>
                <a:lnTo>
                  <a:pt x="86207" y="2412"/>
                </a:lnTo>
                <a:lnTo>
                  <a:pt x="25730" y="21939"/>
                </a:lnTo>
                <a:lnTo>
                  <a:pt x="0" y="75565"/>
                </a:lnTo>
                <a:lnTo>
                  <a:pt x="0" y="1684909"/>
                </a:lnTo>
                <a:lnTo>
                  <a:pt x="14362" y="1729295"/>
                </a:lnTo>
                <a:lnTo>
                  <a:pt x="58813" y="1770634"/>
                </a:lnTo>
                <a:lnTo>
                  <a:pt x="632180" y="2050669"/>
                </a:lnTo>
                <a:lnTo>
                  <a:pt x="683752" y="2071028"/>
                </a:lnTo>
                <a:lnTo>
                  <a:pt x="719140" y="2078005"/>
                </a:lnTo>
                <a:lnTo>
                  <a:pt x="754152" y="2071314"/>
                </a:lnTo>
                <a:lnTo>
                  <a:pt x="804595" y="2050669"/>
                </a:lnTo>
                <a:lnTo>
                  <a:pt x="1377746" y="1773809"/>
                </a:lnTo>
                <a:lnTo>
                  <a:pt x="1418037" y="1734597"/>
                </a:lnTo>
                <a:lnTo>
                  <a:pt x="1436039" y="1684528"/>
                </a:lnTo>
                <a:lnTo>
                  <a:pt x="1438198" y="71374"/>
                </a:lnTo>
                <a:lnTo>
                  <a:pt x="1431469" y="38808"/>
                </a:lnTo>
                <a:lnTo>
                  <a:pt x="1414179" y="16589"/>
                </a:lnTo>
                <a:lnTo>
                  <a:pt x="1388674" y="3919"/>
                </a:lnTo>
                <a:lnTo>
                  <a:pt x="1357299" y="0"/>
                </a:lnTo>
                <a:close/>
              </a:path>
            </a:pathLst>
          </a:custGeom>
          <a:solidFill>
            <a:srgbClr val="BC85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12648" y="342852"/>
            <a:ext cx="1222375" cy="2293620"/>
          </a:xfrm>
          <a:custGeom>
            <a:avLst/>
            <a:gdLst/>
            <a:ahLst/>
            <a:cxnLst/>
            <a:rect l="l" t="t" r="r" b="b"/>
            <a:pathLst>
              <a:path w="1222375" h="2293620">
                <a:moveTo>
                  <a:pt x="610898" y="0"/>
                </a:moveTo>
                <a:lnTo>
                  <a:pt x="538289" y="30146"/>
                </a:lnTo>
                <a:lnTo>
                  <a:pt x="51333" y="335708"/>
                </a:lnTo>
                <a:lnTo>
                  <a:pt x="17154" y="379031"/>
                </a:lnTo>
                <a:lnTo>
                  <a:pt x="1816" y="434260"/>
                </a:lnTo>
                <a:lnTo>
                  <a:pt x="0" y="2214673"/>
                </a:lnTo>
                <a:lnTo>
                  <a:pt x="5715" y="2250586"/>
                </a:lnTo>
                <a:lnTo>
                  <a:pt x="20399" y="2275093"/>
                </a:lnTo>
                <a:lnTo>
                  <a:pt x="42069" y="2289075"/>
                </a:lnTo>
                <a:lnTo>
                  <a:pt x="68745" y="2293413"/>
                </a:lnTo>
                <a:lnTo>
                  <a:pt x="1148588" y="2290746"/>
                </a:lnTo>
                <a:lnTo>
                  <a:pt x="1176754" y="2285251"/>
                </a:lnTo>
                <a:lnTo>
                  <a:pt x="1199991" y="2269172"/>
                </a:lnTo>
                <a:lnTo>
                  <a:pt x="1215846" y="2243687"/>
                </a:lnTo>
                <a:lnTo>
                  <a:pt x="1221866" y="2209974"/>
                </a:lnTo>
                <a:lnTo>
                  <a:pt x="1221866" y="433752"/>
                </a:lnTo>
                <a:lnTo>
                  <a:pt x="1209659" y="384841"/>
                </a:lnTo>
                <a:lnTo>
                  <a:pt x="1171828" y="339264"/>
                </a:lnTo>
                <a:lnTo>
                  <a:pt x="684783" y="30146"/>
                </a:lnTo>
                <a:lnTo>
                  <a:pt x="640966" y="7697"/>
                </a:lnTo>
                <a:lnTo>
                  <a:pt x="610898" y="0"/>
                </a:lnTo>
                <a:close/>
              </a:path>
            </a:pathLst>
          </a:custGeom>
          <a:solidFill>
            <a:srgbClr val="6C372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0610" y="1937639"/>
            <a:ext cx="4606163" cy="40538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0610" y="2425014"/>
            <a:ext cx="3397377" cy="40568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0610" y="2912948"/>
            <a:ext cx="3022345" cy="4056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3400" y="3124200"/>
            <a:ext cx="1115568" cy="10789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10388" y="1255267"/>
            <a:ext cx="8523605" cy="28575"/>
            <a:chOff x="310388" y="1255267"/>
            <a:chExt cx="8523605" cy="28575"/>
          </a:xfrm>
        </p:grpSpPr>
        <p:sp>
          <p:nvSpPr>
            <p:cNvPr id="3" name="object 3" descr=""/>
            <p:cNvSpPr/>
            <p:nvPr/>
          </p:nvSpPr>
          <p:spPr>
            <a:xfrm>
              <a:off x="396240" y="1267967"/>
              <a:ext cx="8382000" cy="0"/>
            </a:xfrm>
            <a:custGeom>
              <a:avLst/>
              <a:gdLst/>
              <a:ahLst/>
              <a:cxnLst/>
              <a:rect l="l" t="t" r="r" b="b"/>
              <a:pathLst>
                <a:path w="8382000" h="0">
                  <a:moveTo>
                    <a:pt x="0" y="0"/>
                  </a:moveTo>
                  <a:lnTo>
                    <a:pt x="8382000" y="0"/>
                  </a:lnTo>
                </a:path>
              </a:pathLst>
            </a:custGeom>
            <a:ln w="25400">
              <a:solidFill>
                <a:srgbClr val="E44A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23088" y="1267967"/>
              <a:ext cx="8498205" cy="3175"/>
            </a:xfrm>
            <a:custGeom>
              <a:avLst/>
              <a:gdLst/>
              <a:ahLst/>
              <a:cxnLst/>
              <a:rect l="l" t="t" r="r" b="b"/>
              <a:pathLst>
                <a:path w="8498205" h="3175">
                  <a:moveTo>
                    <a:pt x="0" y="0"/>
                  </a:moveTo>
                  <a:lnTo>
                    <a:pt x="8497823" y="3048"/>
                  </a:lnTo>
                </a:path>
              </a:pathLst>
            </a:custGeom>
            <a:ln w="25400">
              <a:solidFill>
                <a:srgbClr val="F364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323088" y="332231"/>
            <a:ext cx="935990" cy="649605"/>
          </a:xfrm>
          <a:custGeom>
            <a:avLst/>
            <a:gdLst/>
            <a:ahLst/>
            <a:cxnLst/>
            <a:rect l="l" t="t" r="r" b="b"/>
            <a:pathLst>
              <a:path w="935990" h="649605">
                <a:moveTo>
                  <a:pt x="32130" y="0"/>
                </a:moveTo>
                <a:lnTo>
                  <a:pt x="17473" y="3036"/>
                </a:lnTo>
                <a:lnTo>
                  <a:pt x="7473" y="10858"/>
                </a:lnTo>
                <a:lnTo>
                  <a:pt x="1770" y="22395"/>
                </a:lnTo>
                <a:lnTo>
                  <a:pt x="0" y="36576"/>
                </a:lnTo>
                <a:lnTo>
                  <a:pt x="11" y="71403"/>
                </a:lnTo>
                <a:lnTo>
                  <a:pt x="167" y="237803"/>
                </a:lnTo>
                <a:lnTo>
                  <a:pt x="360" y="370967"/>
                </a:lnTo>
                <a:lnTo>
                  <a:pt x="613" y="494504"/>
                </a:lnTo>
                <a:lnTo>
                  <a:pt x="758" y="545320"/>
                </a:lnTo>
                <a:lnTo>
                  <a:pt x="914" y="584918"/>
                </a:lnTo>
                <a:lnTo>
                  <a:pt x="3310" y="625292"/>
                </a:lnTo>
                <a:lnTo>
                  <a:pt x="34023" y="649224"/>
                </a:lnTo>
                <a:lnTo>
                  <a:pt x="758748" y="649224"/>
                </a:lnTo>
                <a:lnTo>
                  <a:pt x="797306" y="622681"/>
                </a:lnTo>
                <a:lnTo>
                  <a:pt x="923455" y="363855"/>
                </a:lnTo>
                <a:lnTo>
                  <a:pt x="933527" y="337185"/>
                </a:lnTo>
                <a:lnTo>
                  <a:pt x="851700" y="337185"/>
                </a:lnTo>
                <a:lnTo>
                  <a:pt x="846277" y="331597"/>
                </a:lnTo>
                <a:lnTo>
                  <a:pt x="846277" y="317881"/>
                </a:lnTo>
                <a:lnTo>
                  <a:pt x="851700" y="312293"/>
                </a:lnTo>
                <a:lnTo>
                  <a:pt x="933691" y="312293"/>
                </a:lnTo>
                <a:lnTo>
                  <a:pt x="932734" y="308784"/>
                </a:lnTo>
                <a:lnTo>
                  <a:pt x="798766" y="27305"/>
                </a:lnTo>
                <a:lnTo>
                  <a:pt x="758571" y="1016"/>
                </a:lnTo>
                <a:lnTo>
                  <a:pt x="32130" y="0"/>
                </a:lnTo>
                <a:close/>
              </a:path>
              <a:path w="935990" h="649605">
                <a:moveTo>
                  <a:pt x="933691" y="312293"/>
                </a:moveTo>
                <a:lnTo>
                  <a:pt x="865060" y="312293"/>
                </a:lnTo>
                <a:lnTo>
                  <a:pt x="870470" y="317881"/>
                </a:lnTo>
                <a:lnTo>
                  <a:pt x="870470" y="331597"/>
                </a:lnTo>
                <a:lnTo>
                  <a:pt x="865060" y="337185"/>
                </a:lnTo>
                <a:lnTo>
                  <a:pt x="933527" y="337185"/>
                </a:lnTo>
                <a:lnTo>
                  <a:pt x="934924" y="332118"/>
                </a:lnTo>
                <a:lnTo>
                  <a:pt x="935736" y="324612"/>
                </a:lnTo>
                <a:lnTo>
                  <a:pt x="935011" y="317132"/>
                </a:lnTo>
                <a:lnTo>
                  <a:pt x="933691" y="312293"/>
                </a:lnTo>
                <a:close/>
              </a:path>
            </a:pathLst>
          </a:custGeom>
          <a:solidFill>
            <a:srgbClr val="F3644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7296" y="1237488"/>
            <a:ext cx="3249167" cy="438302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4238" y="167894"/>
            <a:ext cx="4635119" cy="3048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4238" y="533349"/>
            <a:ext cx="4815840" cy="30510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4238" y="899794"/>
            <a:ext cx="2482215" cy="304800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6623304" y="115823"/>
            <a:ext cx="2234565" cy="1088390"/>
            <a:chOff x="6623304" y="115823"/>
            <a:chExt cx="2234565" cy="1088390"/>
          </a:xfrm>
        </p:grpSpPr>
        <p:sp>
          <p:nvSpPr>
            <p:cNvPr id="11" name="object 11" descr=""/>
            <p:cNvSpPr/>
            <p:nvPr/>
          </p:nvSpPr>
          <p:spPr>
            <a:xfrm>
              <a:off x="6623304" y="115823"/>
              <a:ext cx="2234565" cy="1088390"/>
            </a:xfrm>
            <a:custGeom>
              <a:avLst/>
              <a:gdLst/>
              <a:ahLst/>
              <a:cxnLst/>
              <a:rect l="l" t="t" r="r" b="b"/>
              <a:pathLst>
                <a:path w="2234565" h="1088390">
                  <a:moveTo>
                    <a:pt x="1672209" y="1018413"/>
                  </a:moveTo>
                  <a:lnTo>
                    <a:pt x="561975" y="1018413"/>
                  </a:lnTo>
                  <a:lnTo>
                    <a:pt x="607130" y="1030227"/>
                  </a:lnTo>
                  <a:lnTo>
                    <a:pt x="653538" y="1040998"/>
                  </a:lnTo>
                  <a:lnTo>
                    <a:pt x="701135" y="1050708"/>
                  </a:lnTo>
                  <a:lnTo>
                    <a:pt x="749857" y="1059340"/>
                  </a:lnTo>
                  <a:lnTo>
                    <a:pt x="799641" y="1066876"/>
                  </a:lnTo>
                  <a:lnTo>
                    <a:pt x="850424" y="1073301"/>
                  </a:lnTo>
                  <a:lnTo>
                    <a:pt x="902142" y="1078595"/>
                  </a:lnTo>
                  <a:lnTo>
                    <a:pt x="954731" y="1082743"/>
                  </a:lnTo>
                  <a:lnTo>
                    <a:pt x="1008128" y="1085728"/>
                  </a:lnTo>
                  <a:lnTo>
                    <a:pt x="1062270" y="1087531"/>
                  </a:lnTo>
                  <a:lnTo>
                    <a:pt x="1117092" y="1088136"/>
                  </a:lnTo>
                  <a:lnTo>
                    <a:pt x="1171913" y="1087531"/>
                  </a:lnTo>
                  <a:lnTo>
                    <a:pt x="1226055" y="1085728"/>
                  </a:lnTo>
                  <a:lnTo>
                    <a:pt x="1279452" y="1082743"/>
                  </a:lnTo>
                  <a:lnTo>
                    <a:pt x="1332041" y="1078595"/>
                  </a:lnTo>
                  <a:lnTo>
                    <a:pt x="1383759" y="1073301"/>
                  </a:lnTo>
                  <a:lnTo>
                    <a:pt x="1434542" y="1066876"/>
                  </a:lnTo>
                  <a:lnTo>
                    <a:pt x="1484326" y="1059340"/>
                  </a:lnTo>
                  <a:lnTo>
                    <a:pt x="1533048" y="1050708"/>
                  </a:lnTo>
                  <a:lnTo>
                    <a:pt x="1580645" y="1040998"/>
                  </a:lnTo>
                  <a:lnTo>
                    <a:pt x="1627053" y="1030227"/>
                  </a:lnTo>
                  <a:lnTo>
                    <a:pt x="1672209" y="1018413"/>
                  </a:lnTo>
                  <a:close/>
                </a:path>
                <a:path w="2234565" h="1088390">
                  <a:moveTo>
                    <a:pt x="2107819" y="69723"/>
                  </a:moveTo>
                  <a:lnTo>
                    <a:pt x="126365" y="69723"/>
                  </a:lnTo>
                  <a:lnTo>
                    <a:pt x="86449" y="77791"/>
                  </a:lnTo>
                  <a:lnTo>
                    <a:pt x="51764" y="100251"/>
                  </a:lnTo>
                  <a:lnTo>
                    <a:pt x="24400" y="134489"/>
                  </a:lnTo>
                  <a:lnTo>
                    <a:pt x="6448" y="177890"/>
                  </a:lnTo>
                  <a:lnTo>
                    <a:pt x="0" y="227837"/>
                  </a:lnTo>
                  <a:lnTo>
                    <a:pt x="0" y="860298"/>
                  </a:lnTo>
                  <a:lnTo>
                    <a:pt x="6448" y="910245"/>
                  </a:lnTo>
                  <a:lnTo>
                    <a:pt x="24400" y="953646"/>
                  </a:lnTo>
                  <a:lnTo>
                    <a:pt x="51764" y="987884"/>
                  </a:lnTo>
                  <a:lnTo>
                    <a:pt x="86449" y="1010344"/>
                  </a:lnTo>
                  <a:lnTo>
                    <a:pt x="126365" y="1018413"/>
                  </a:lnTo>
                  <a:lnTo>
                    <a:pt x="2107819" y="1018413"/>
                  </a:lnTo>
                  <a:lnTo>
                    <a:pt x="2147734" y="1010344"/>
                  </a:lnTo>
                  <a:lnTo>
                    <a:pt x="2182419" y="987884"/>
                  </a:lnTo>
                  <a:lnTo>
                    <a:pt x="2209783" y="953646"/>
                  </a:lnTo>
                  <a:lnTo>
                    <a:pt x="2227735" y="910245"/>
                  </a:lnTo>
                  <a:lnTo>
                    <a:pt x="2234184" y="860298"/>
                  </a:lnTo>
                  <a:lnTo>
                    <a:pt x="2234184" y="227837"/>
                  </a:lnTo>
                  <a:lnTo>
                    <a:pt x="2232462" y="214502"/>
                  </a:lnTo>
                  <a:lnTo>
                    <a:pt x="1117092" y="214502"/>
                  </a:lnTo>
                  <a:lnTo>
                    <a:pt x="1107582" y="212093"/>
                  </a:lnTo>
                  <a:lnTo>
                    <a:pt x="1099788" y="205517"/>
                  </a:lnTo>
                  <a:lnTo>
                    <a:pt x="1094517" y="195750"/>
                  </a:lnTo>
                  <a:lnTo>
                    <a:pt x="1092580" y="183769"/>
                  </a:lnTo>
                  <a:lnTo>
                    <a:pt x="1094517" y="171860"/>
                  </a:lnTo>
                  <a:lnTo>
                    <a:pt x="1099788" y="162131"/>
                  </a:lnTo>
                  <a:lnTo>
                    <a:pt x="1107582" y="155569"/>
                  </a:lnTo>
                  <a:lnTo>
                    <a:pt x="1117092" y="153161"/>
                  </a:lnTo>
                  <a:lnTo>
                    <a:pt x="2217507" y="153161"/>
                  </a:lnTo>
                  <a:lnTo>
                    <a:pt x="2209783" y="134489"/>
                  </a:lnTo>
                  <a:lnTo>
                    <a:pt x="2182419" y="100251"/>
                  </a:lnTo>
                  <a:lnTo>
                    <a:pt x="2147734" y="77791"/>
                  </a:lnTo>
                  <a:lnTo>
                    <a:pt x="2107819" y="69723"/>
                  </a:lnTo>
                  <a:close/>
                </a:path>
                <a:path w="2234565" h="1088390">
                  <a:moveTo>
                    <a:pt x="2217507" y="153161"/>
                  </a:moveTo>
                  <a:lnTo>
                    <a:pt x="1117092" y="153161"/>
                  </a:lnTo>
                  <a:lnTo>
                    <a:pt x="1126601" y="155569"/>
                  </a:lnTo>
                  <a:lnTo>
                    <a:pt x="1134395" y="162131"/>
                  </a:lnTo>
                  <a:lnTo>
                    <a:pt x="1139666" y="171860"/>
                  </a:lnTo>
                  <a:lnTo>
                    <a:pt x="1141602" y="183769"/>
                  </a:lnTo>
                  <a:lnTo>
                    <a:pt x="1139666" y="195750"/>
                  </a:lnTo>
                  <a:lnTo>
                    <a:pt x="1134395" y="205517"/>
                  </a:lnTo>
                  <a:lnTo>
                    <a:pt x="1126601" y="212093"/>
                  </a:lnTo>
                  <a:lnTo>
                    <a:pt x="1117092" y="214502"/>
                  </a:lnTo>
                  <a:lnTo>
                    <a:pt x="2232462" y="214502"/>
                  </a:lnTo>
                  <a:lnTo>
                    <a:pt x="2227735" y="177890"/>
                  </a:lnTo>
                  <a:lnTo>
                    <a:pt x="2217507" y="153161"/>
                  </a:lnTo>
                  <a:close/>
                </a:path>
                <a:path w="2234565" h="1088390">
                  <a:moveTo>
                    <a:pt x="1117092" y="0"/>
                  </a:moveTo>
                  <a:lnTo>
                    <a:pt x="1062270" y="604"/>
                  </a:lnTo>
                  <a:lnTo>
                    <a:pt x="1008128" y="2407"/>
                  </a:lnTo>
                  <a:lnTo>
                    <a:pt x="954731" y="5392"/>
                  </a:lnTo>
                  <a:lnTo>
                    <a:pt x="902142" y="9540"/>
                  </a:lnTo>
                  <a:lnTo>
                    <a:pt x="850424" y="14834"/>
                  </a:lnTo>
                  <a:lnTo>
                    <a:pt x="799641" y="21259"/>
                  </a:lnTo>
                  <a:lnTo>
                    <a:pt x="749857" y="28795"/>
                  </a:lnTo>
                  <a:lnTo>
                    <a:pt x="701135" y="37427"/>
                  </a:lnTo>
                  <a:lnTo>
                    <a:pt x="653538" y="47137"/>
                  </a:lnTo>
                  <a:lnTo>
                    <a:pt x="607130" y="57908"/>
                  </a:lnTo>
                  <a:lnTo>
                    <a:pt x="561975" y="69723"/>
                  </a:lnTo>
                  <a:lnTo>
                    <a:pt x="1672209" y="69723"/>
                  </a:lnTo>
                  <a:lnTo>
                    <a:pt x="1627053" y="57908"/>
                  </a:lnTo>
                  <a:lnTo>
                    <a:pt x="1580645" y="47137"/>
                  </a:lnTo>
                  <a:lnTo>
                    <a:pt x="1533048" y="37427"/>
                  </a:lnTo>
                  <a:lnTo>
                    <a:pt x="1484326" y="28795"/>
                  </a:lnTo>
                  <a:lnTo>
                    <a:pt x="1434542" y="21259"/>
                  </a:lnTo>
                  <a:lnTo>
                    <a:pt x="1383759" y="14834"/>
                  </a:lnTo>
                  <a:lnTo>
                    <a:pt x="1332041" y="9540"/>
                  </a:lnTo>
                  <a:lnTo>
                    <a:pt x="1279452" y="5392"/>
                  </a:lnTo>
                  <a:lnTo>
                    <a:pt x="1226055" y="2407"/>
                  </a:lnTo>
                  <a:lnTo>
                    <a:pt x="1171913" y="604"/>
                  </a:lnTo>
                  <a:lnTo>
                    <a:pt x="1117092" y="0"/>
                  </a:lnTo>
                  <a:close/>
                </a:path>
              </a:pathLst>
            </a:custGeom>
            <a:solidFill>
              <a:srgbClr val="F364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49745" y="202692"/>
              <a:ext cx="243840" cy="30479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29577" y="202692"/>
              <a:ext cx="1769363" cy="30479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49745" y="507187"/>
              <a:ext cx="958761" cy="30510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12710" y="507187"/>
              <a:ext cx="617220" cy="30510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64398" y="507187"/>
              <a:ext cx="541401" cy="30510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28865" y="812546"/>
              <a:ext cx="597814" cy="30480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35214" y="812546"/>
              <a:ext cx="243840" cy="304800"/>
            </a:xfrm>
            <a:prstGeom prst="rect">
              <a:avLst/>
            </a:prstGeom>
          </p:spPr>
        </p:pic>
      </p:grpSp>
      <p:pic>
        <p:nvPicPr>
          <p:cNvPr id="19" name="object 1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43609" y="1674876"/>
            <a:ext cx="149872" cy="213360"/>
          </a:xfrm>
          <a:prstGeom prst="rect">
            <a:avLst/>
          </a:prstGeom>
        </p:spPr>
      </p:pic>
      <p:grpSp>
        <p:nvGrpSpPr>
          <p:cNvPr id="20" name="object 20" descr=""/>
          <p:cNvGrpSpPr/>
          <p:nvPr/>
        </p:nvGrpSpPr>
        <p:grpSpPr>
          <a:xfrm>
            <a:off x="1239011" y="1599641"/>
            <a:ext cx="4956175" cy="1097915"/>
            <a:chOff x="1239011" y="1599641"/>
            <a:chExt cx="4956175" cy="1097915"/>
          </a:xfrm>
        </p:grpSpPr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39011" y="1599641"/>
              <a:ext cx="992479" cy="366064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03145" y="1965706"/>
              <a:ext cx="2369438" cy="36576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41013" y="1965706"/>
              <a:ext cx="2071877" cy="36576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03145" y="2331415"/>
              <a:ext cx="2316226" cy="36606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83101" y="2331415"/>
              <a:ext cx="2211578" cy="366064"/>
            </a:xfrm>
            <a:prstGeom prst="rect">
              <a:avLst/>
            </a:prstGeom>
          </p:spPr>
        </p:pic>
      </p:grpSp>
      <p:pic>
        <p:nvPicPr>
          <p:cNvPr id="26" name="object 2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43609" y="3137916"/>
            <a:ext cx="149872" cy="213360"/>
          </a:xfrm>
          <a:prstGeom prst="rect">
            <a:avLst/>
          </a:prstGeom>
        </p:spPr>
      </p:pic>
      <p:grpSp>
        <p:nvGrpSpPr>
          <p:cNvPr id="27" name="object 27" descr=""/>
          <p:cNvGrpSpPr/>
          <p:nvPr/>
        </p:nvGrpSpPr>
        <p:grpSpPr>
          <a:xfrm>
            <a:off x="1239011" y="3062935"/>
            <a:ext cx="6647815" cy="1097915"/>
            <a:chOff x="1239011" y="3062935"/>
            <a:chExt cx="6647815" cy="1097915"/>
          </a:xfrm>
        </p:grpSpPr>
        <p:pic>
          <p:nvPicPr>
            <p:cNvPr id="28" name="object 2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39011" y="3062935"/>
              <a:ext cx="3053588" cy="36606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03145" y="3429253"/>
              <a:ext cx="1691005" cy="36576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64357" y="3429253"/>
              <a:ext cx="773429" cy="36576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50157" y="3429253"/>
              <a:ext cx="3836416" cy="36576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03145" y="3794709"/>
              <a:ext cx="2387092" cy="366064"/>
            </a:xfrm>
            <a:prstGeom prst="rect">
              <a:avLst/>
            </a:prstGeom>
          </p:spPr>
        </p:pic>
      </p:grpSp>
      <p:sp>
        <p:nvSpPr>
          <p:cNvPr id="33" name="object 33" descr=""/>
          <p:cNvSpPr txBox="1"/>
          <p:nvPr/>
        </p:nvSpPr>
        <p:spPr>
          <a:xfrm>
            <a:off x="1598422" y="1940814"/>
            <a:ext cx="132715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90482C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0">
                <a:solidFill>
                  <a:srgbClr val="90482C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50">
                <a:solidFill>
                  <a:srgbClr val="90482C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0">
                <a:solidFill>
                  <a:srgbClr val="90482C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1803145" y="4161154"/>
            <a:ext cx="6294120" cy="731520"/>
            <a:chOff x="1803145" y="4161154"/>
            <a:chExt cx="6294120" cy="731520"/>
          </a:xfrm>
        </p:grpSpPr>
        <p:pic>
          <p:nvPicPr>
            <p:cNvPr id="35" name="object 3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03145" y="4161154"/>
              <a:ext cx="6293865" cy="36576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03145" y="4526610"/>
              <a:ext cx="1294003" cy="366064"/>
            </a:xfrm>
            <a:prstGeom prst="rect">
              <a:avLst/>
            </a:prstGeom>
          </p:spPr>
        </p:pic>
      </p:grpSp>
      <p:pic>
        <p:nvPicPr>
          <p:cNvPr id="37" name="object 3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43609" y="5369052"/>
            <a:ext cx="128462" cy="176784"/>
          </a:xfrm>
          <a:prstGeom prst="rect">
            <a:avLst/>
          </a:prstGeom>
        </p:spPr>
      </p:pic>
      <p:grpSp>
        <p:nvGrpSpPr>
          <p:cNvPr id="38" name="object 38" descr=""/>
          <p:cNvGrpSpPr/>
          <p:nvPr/>
        </p:nvGrpSpPr>
        <p:grpSpPr>
          <a:xfrm>
            <a:off x="1290827" y="5258409"/>
            <a:ext cx="7206615" cy="732790"/>
            <a:chOff x="1290827" y="5258409"/>
            <a:chExt cx="7206615" cy="732790"/>
          </a:xfrm>
        </p:grpSpPr>
        <p:pic>
          <p:nvPicPr>
            <p:cNvPr id="39" name="object 3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90827" y="5258409"/>
              <a:ext cx="965974" cy="366064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95754" y="5258409"/>
              <a:ext cx="225551" cy="366064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208530" y="5258409"/>
              <a:ext cx="2342388" cy="366064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03145" y="5624779"/>
              <a:ext cx="1691005" cy="366064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64357" y="5624779"/>
              <a:ext cx="773429" cy="366064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050157" y="5624779"/>
              <a:ext cx="4447286" cy="366064"/>
            </a:xfrm>
            <a:prstGeom prst="rect">
              <a:avLst/>
            </a:prstGeom>
          </p:spPr>
        </p:pic>
      </p:grpSp>
      <p:sp>
        <p:nvSpPr>
          <p:cNvPr id="45" name="object 45" descr=""/>
          <p:cNvSpPr txBox="1"/>
          <p:nvPr/>
        </p:nvSpPr>
        <p:spPr>
          <a:xfrm>
            <a:off x="1598422" y="5599887"/>
            <a:ext cx="13271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90482C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0">
                <a:solidFill>
                  <a:srgbClr val="90482C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1803145" y="5990844"/>
            <a:ext cx="5553710" cy="731520"/>
            <a:chOff x="1803145" y="5990844"/>
            <a:chExt cx="5553710" cy="731520"/>
          </a:xfrm>
        </p:grpSpPr>
        <p:pic>
          <p:nvPicPr>
            <p:cNvPr id="47" name="object 4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803145" y="5990844"/>
              <a:ext cx="5553583" cy="36576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803145" y="6356299"/>
              <a:ext cx="1858899" cy="366064"/>
            </a:xfrm>
            <a:prstGeom prst="rect">
              <a:avLst/>
            </a:prstGeom>
          </p:spPr>
        </p:pic>
      </p:grpSp>
      <p:grpSp>
        <p:nvGrpSpPr>
          <p:cNvPr id="49" name="object 49" descr=""/>
          <p:cNvGrpSpPr/>
          <p:nvPr/>
        </p:nvGrpSpPr>
        <p:grpSpPr>
          <a:xfrm>
            <a:off x="356615" y="1385950"/>
            <a:ext cx="502920" cy="1442720"/>
            <a:chOff x="356615" y="1385950"/>
            <a:chExt cx="502920" cy="1442720"/>
          </a:xfrm>
        </p:grpSpPr>
        <p:sp>
          <p:nvSpPr>
            <p:cNvPr id="50" name="object 50" descr=""/>
            <p:cNvSpPr/>
            <p:nvPr/>
          </p:nvSpPr>
          <p:spPr>
            <a:xfrm>
              <a:off x="356615" y="1414271"/>
              <a:ext cx="502920" cy="1414780"/>
            </a:xfrm>
            <a:custGeom>
              <a:avLst/>
              <a:gdLst/>
              <a:ahLst/>
              <a:cxnLst/>
              <a:rect l="l" t="t" r="r" b="b"/>
              <a:pathLst>
                <a:path w="502919" h="1414780">
                  <a:moveTo>
                    <a:pt x="432689" y="0"/>
                  </a:moveTo>
                  <a:lnTo>
                    <a:pt x="70231" y="0"/>
                  </a:lnTo>
                  <a:lnTo>
                    <a:pt x="0" y="49402"/>
                  </a:lnTo>
                  <a:lnTo>
                    <a:pt x="0" y="1364868"/>
                  </a:lnTo>
                  <a:lnTo>
                    <a:pt x="70231" y="1414272"/>
                  </a:lnTo>
                  <a:lnTo>
                    <a:pt x="432689" y="1414272"/>
                  </a:lnTo>
                  <a:lnTo>
                    <a:pt x="502920" y="1364868"/>
                  </a:lnTo>
                  <a:lnTo>
                    <a:pt x="502920" y="49402"/>
                  </a:lnTo>
                  <a:lnTo>
                    <a:pt x="432689" y="0"/>
                  </a:lnTo>
                  <a:close/>
                </a:path>
              </a:pathLst>
            </a:custGeom>
            <a:solidFill>
              <a:srgbClr val="E789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26110" y="1385950"/>
              <a:ext cx="366064" cy="1327658"/>
            </a:xfrm>
            <a:prstGeom prst="rect">
              <a:avLst/>
            </a:prstGeom>
          </p:spPr>
        </p:pic>
      </p:grpSp>
      <p:grpSp>
        <p:nvGrpSpPr>
          <p:cNvPr id="52" name="object 52" descr=""/>
          <p:cNvGrpSpPr/>
          <p:nvPr/>
        </p:nvGrpSpPr>
        <p:grpSpPr>
          <a:xfrm>
            <a:off x="356615" y="3081527"/>
            <a:ext cx="502920" cy="3371215"/>
            <a:chOff x="356615" y="3081527"/>
            <a:chExt cx="502920" cy="3371215"/>
          </a:xfrm>
        </p:grpSpPr>
        <p:sp>
          <p:nvSpPr>
            <p:cNvPr id="53" name="object 53" descr=""/>
            <p:cNvSpPr/>
            <p:nvPr/>
          </p:nvSpPr>
          <p:spPr>
            <a:xfrm>
              <a:off x="356615" y="3081527"/>
              <a:ext cx="502920" cy="3371215"/>
            </a:xfrm>
            <a:custGeom>
              <a:avLst/>
              <a:gdLst/>
              <a:ahLst/>
              <a:cxnLst/>
              <a:rect l="l" t="t" r="r" b="b"/>
              <a:pathLst>
                <a:path w="502919" h="3371215">
                  <a:moveTo>
                    <a:pt x="432689" y="0"/>
                  </a:moveTo>
                  <a:lnTo>
                    <a:pt x="70231" y="0"/>
                  </a:lnTo>
                  <a:lnTo>
                    <a:pt x="0" y="117856"/>
                  </a:lnTo>
                  <a:lnTo>
                    <a:pt x="0" y="3253193"/>
                  </a:lnTo>
                  <a:lnTo>
                    <a:pt x="70231" y="3371088"/>
                  </a:lnTo>
                  <a:lnTo>
                    <a:pt x="432689" y="3371088"/>
                  </a:lnTo>
                  <a:lnTo>
                    <a:pt x="502920" y="3253193"/>
                  </a:lnTo>
                  <a:lnTo>
                    <a:pt x="502920" y="117856"/>
                  </a:lnTo>
                  <a:lnTo>
                    <a:pt x="432689" y="0"/>
                  </a:lnTo>
                  <a:close/>
                </a:path>
              </a:pathLst>
            </a:custGeom>
            <a:solidFill>
              <a:srgbClr val="FAE08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26110" y="3173272"/>
              <a:ext cx="366064" cy="3057144"/>
            </a:xfrm>
            <a:prstGeom prst="rect">
              <a:avLst/>
            </a:prstGeom>
          </p:spPr>
        </p:pic>
      </p:grpSp>
      <p:pic>
        <p:nvPicPr>
          <p:cNvPr id="55" name="object 5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78536" y="405384"/>
            <a:ext cx="499871" cy="4846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051939" y="548640"/>
            <a:ext cx="6091555" cy="4104640"/>
          </a:xfrm>
          <a:custGeom>
            <a:avLst/>
            <a:gdLst/>
            <a:ahLst/>
            <a:cxnLst/>
            <a:rect l="l" t="t" r="r" b="b"/>
            <a:pathLst>
              <a:path w="6091555" h="4104640">
                <a:moveTo>
                  <a:pt x="209169" y="0"/>
                </a:moveTo>
                <a:lnTo>
                  <a:pt x="157530" y="5415"/>
                </a:lnTo>
                <a:lnTo>
                  <a:pt x="113764" y="19198"/>
                </a:lnTo>
                <a:lnTo>
                  <a:pt x="77576" y="40516"/>
                </a:lnTo>
                <a:lnTo>
                  <a:pt x="48672" y="68532"/>
                </a:lnTo>
                <a:lnTo>
                  <a:pt x="26757" y="102412"/>
                </a:lnTo>
                <a:lnTo>
                  <a:pt x="11537" y="141321"/>
                </a:lnTo>
                <a:lnTo>
                  <a:pt x="2716" y="184424"/>
                </a:lnTo>
                <a:lnTo>
                  <a:pt x="0" y="230886"/>
                </a:lnTo>
                <a:lnTo>
                  <a:pt x="7112" y="3858387"/>
                </a:lnTo>
                <a:lnTo>
                  <a:pt x="10635" y="3907191"/>
                </a:lnTo>
                <a:lnTo>
                  <a:pt x="21605" y="3952902"/>
                </a:lnTo>
                <a:lnTo>
                  <a:pt x="39624" y="3994488"/>
                </a:lnTo>
                <a:lnTo>
                  <a:pt x="64293" y="4030916"/>
                </a:lnTo>
                <a:lnTo>
                  <a:pt x="95213" y="4061152"/>
                </a:lnTo>
                <a:lnTo>
                  <a:pt x="131984" y="4084165"/>
                </a:lnTo>
                <a:lnTo>
                  <a:pt x="174209" y="4098920"/>
                </a:lnTo>
                <a:lnTo>
                  <a:pt x="221487" y="4104386"/>
                </a:lnTo>
                <a:lnTo>
                  <a:pt x="4939284" y="4104386"/>
                </a:lnTo>
                <a:lnTo>
                  <a:pt x="4980460" y="4100248"/>
                </a:lnTo>
                <a:lnTo>
                  <a:pt x="5024472" y="4086568"/>
                </a:lnTo>
                <a:lnTo>
                  <a:pt x="5069395" y="4063349"/>
                </a:lnTo>
                <a:lnTo>
                  <a:pt x="5113302" y="4030594"/>
                </a:lnTo>
                <a:lnTo>
                  <a:pt x="5154266" y="3988307"/>
                </a:lnTo>
                <a:lnTo>
                  <a:pt x="5190363" y="3936492"/>
                </a:lnTo>
                <a:lnTo>
                  <a:pt x="6011545" y="2300224"/>
                </a:lnTo>
                <a:lnTo>
                  <a:pt x="6037656" y="2238527"/>
                </a:lnTo>
                <a:lnTo>
                  <a:pt x="6058675" y="2186729"/>
                </a:lnTo>
                <a:lnTo>
                  <a:pt x="6074556" y="2142661"/>
                </a:lnTo>
                <a:lnTo>
                  <a:pt x="6085259" y="2104155"/>
                </a:lnTo>
                <a:lnTo>
                  <a:pt x="6090953" y="2035156"/>
                </a:lnTo>
                <a:lnTo>
                  <a:pt x="6085860" y="2000327"/>
                </a:lnTo>
                <a:lnTo>
                  <a:pt x="6075415" y="1962387"/>
                </a:lnTo>
                <a:lnTo>
                  <a:pt x="6059576" y="1919169"/>
                </a:lnTo>
                <a:lnTo>
                  <a:pt x="6038300" y="1868505"/>
                </a:lnTo>
                <a:lnTo>
                  <a:pt x="6011545" y="1808226"/>
                </a:lnTo>
                <a:lnTo>
                  <a:pt x="5199888" y="172465"/>
                </a:lnTo>
                <a:lnTo>
                  <a:pt x="5175045" y="135391"/>
                </a:lnTo>
                <a:lnTo>
                  <a:pt x="5142834" y="101283"/>
                </a:lnTo>
                <a:lnTo>
                  <a:pt x="5105168" y="71022"/>
                </a:lnTo>
                <a:lnTo>
                  <a:pt x="5063964" y="45491"/>
                </a:lnTo>
                <a:lnTo>
                  <a:pt x="5021136" y="25571"/>
                </a:lnTo>
                <a:lnTo>
                  <a:pt x="4978599" y="12146"/>
                </a:lnTo>
                <a:lnTo>
                  <a:pt x="4938268" y="6096"/>
                </a:lnTo>
                <a:lnTo>
                  <a:pt x="209169" y="0"/>
                </a:lnTo>
                <a:close/>
              </a:path>
            </a:pathLst>
          </a:custGeom>
          <a:solidFill>
            <a:srgbClr val="F364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010909" y="4867655"/>
            <a:ext cx="1720214" cy="1082040"/>
          </a:xfrm>
          <a:custGeom>
            <a:avLst/>
            <a:gdLst/>
            <a:ahLst/>
            <a:cxnLst/>
            <a:rect l="l" t="t" r="r" b="b"/>
            <a:pathLst>
              <a:path w="1720215" h="1082039">
                <a:moveTo>
                  <a:pt x="59054" y="0"/>
                </a:moveTo>
                <a:lnTo>
                  <a:pt x="32057" y="5040"/>
                </a:lnTo>
                <a:lnTo>
                  <a:pt x="13668" y="18034"/>
                </a:lnTo>
                <a:lnTo>
                  <a:pt x="3208" y="37218"/>
                </a:lnTo>
                <a:lnTo>
                  <a:pt x="0" y="60833"/>
                </a:lnTo>
                <a:lnTo>
                  <a:pt x="1904" y="1016863"/>
                </a:lnTo>
                <a:lnTo>
                  <a:pt x="5994" y="1041779"/>
                </a:lnTo>
                <a:lnTo>
                  <a:pt x="18049" y="1062343"/>
                </a:lnTo>
                <a:lnTo>
                  <a:pt x="37177" y="1076376"/>
                </a:lnTo>
                <a:lnTo>
                  <a:pt x="62484" y="1081697"/>
                </a:lnTo>
                <a:lnTo>
                  <a:pt x="1394587" y="1081697"/>
                </a:lnTo>
                <a:lnTo>
                  <a:pt x="1431369" y="1070895"/>
                </a:lnTo>
                <a:lnTo>
                  <a:pt x="1465580" y="1037463"/>
                </a:lnTo>
                <a:lnTo>
                  <a:pt x="1697355" y="606171"/>
                </a:lnTo>
                <a:lnTo>
                  <a:pt x="1714196" y="567426"/>
                </a:lnTo>
                <a:lnTo>
                  <a:pt x="1719976" y="540813"/>
                </a:lnTo>
                <a:lnTo>
                  <a:pt x="1714446" y="514463"/>
                </a:lnTo>
                <a:lnTo>
                  <a:pt x="1697355" y="476504"/>
                </a:lnTo>
                <a:lnTo>
                  <a:pt x="1468246" y="45466"/>
                </a:lnTo>
                <a:lnTo>
                  <a:pt x="1435719" y="15224"/>
                </a:lnTo>
                <a:lnTo>
                  <a:pt x="1394333" y="1651"/>
                </a:lnTo>
                <a:lnTo>
                  <a:pt x="59054" y="0"/>
                </a:lnTo>
                <a:close/>
              </a:path>
            </a:pathLst>
          </a:custGeom>
          <a:solidFill>
            <a:srgbClr val="6C37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4355591" y="4867655"/>
            <a:ext cx="1442085" cy="1728470"/>
          </a:xfrm>
          <a:custGeom>
            <a:avLst/>
            <a:gdLst/>
            <a:ahLst/>
            <a:cxnLst/>
            <a:rect l="l" t="t" r="r" b="b"/>
            <a:pathLst>
              <a:path w="1442085" h="1728470">
                <a:moveTo>
                  <a:pt x="1361313" y="0"/>
                </a:moveTo>
                <a:lnTo>
                  <a:pt x="86487" y="2667"/>
                </a:lnTo>
                <a:lnTo>
                  <a:pt x="25812" y="24765"/>
                </a:lnTo>
                <a:lnTo>
                  <a:pt x="0" y="85344"/>
                </a:lnTo>
                <a:lnTo>
                  <a:pt x="0" y="1284287"/>
                </a:lnTo>
                <a:lnTo>
                  <a:pt x="14382" y="1334392"/>
                </a:lnTo>
                <a:lnTo>
                  <a:pt x="59055" y="1381010"/>
                </a:lnTo>
                <a:lnTo>
                  <a:pt x="633984" y="1697405"/>
                </a:lnTo>
                <a:lnTo>
                  <a:pt x="685728" y="1720342"/>
                </a:lnTo>
                <a:lnTo>
                  <a:pt x="721233" y="1728214"/>
                </a:lnTo>
                <a:lnTo>
                  <a:pt x="756356" y="1720681"/>
                </a:lnTo>
                <a:lnTo>
                  <a:pt x="806958" y="1697405"/>
                </a:lnTo>
                <a:lnTo>
                  <a:pt x="1381887" y="1384655"/>
                </a:lnTo>
                <a:lnTo>
                  <a:pt x="1422193" y="1340361"/>
                </a:lnTo>
                <a:lnTo>
                  <a:pt x="1440307" y="1283855"/>
                </a:lnTo>
                <a:lnTo>
                  <a:pt x="1441704" y="76708"/>
                </a:lnTo>
                <a:lnTo>
                  <a:pt x="1434554" y="41701"/>
                </a:lnTo>
                <a:lnTo>
                  <a:pt x="1417272" y="17827"/>
                </a:lnTo>
                <a:lnTo>
                  <a:pt x="1392108" y="4216"/>
                </a:lnTo>
                <a:lnTo>
                  <a:pt x="1361313" y="0"/>
                </a:lnTo>
                <a:close/>
              </a:path>
            </a:pathLst>
          </a:custGeom>
          <a:solidFill>
            <a:srgbClr val="BC85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96697" y="2780029"/>
            <a:ext cx="1438275" cy="2078355"/>
          </a:xfrm>
          <a:custGeom>
            <a:avLst/>
            <a:gdLst/>
            <a:ahLst/>
            <a:cxnLst/>
            <a:rect l="l" t="t" r="r" b="b"/>
            <a:pathLst>
              <a:path w="1438275" h="2078354">
                <a:moveTo>
                  <a:pt x="1357299" y="0"/>
                </a:moveTo>
                <a:lnTo>
                  <a:pt x="86207" y="2412"/>
                </a:lnTo>
                <a:lnTo>
                  <a:pt x="25730" y="21939"/>
                </a:lnTo>
                <a:lnTo>
                  <a:pt x="0" y="75565"/>
                </a:lnTo>
                <a:lnTo>
                  <a:pt x="0" y="1684909"/>
                </a:lnTo>
                <a:lnTo>
                  <a:pt x="14362" y="1729295"/>
                </a:lnTo>
                <a:lnTo>
                  <a:pt x="58813" y="1770634"/>
                </a:lnTo>
                <a:lnTo>
                  <a:pt x="632180" y="2050669"/>
                </a:lnTo>
                <a:lnTo>
                  <a:pt x="683752" y="2071028"/>
                </a:lnTo>
                <a:lnTo>
                  <a:pt x="719140" y="2078005"/>
                </a:lnTo>
                <a:lnTo>
                  <a:pt x="754152" y="2071314"/>
                </a:lnTo>
                <a:lnTo>
                  <a:pt x="804595" y="2050669"/>
                </a:lnTo>
                <a:lnTo>
                  <a:pt x="1377746" y="1773809"/>
                </a:lnTo>
                <a:lnTo>
                  <a:pt x="1418037" y="1734597"/>
                </a:lnTo>
                <a:lnTo>
                  <a:pt x="1436039" y="1684528"/>
                </a:lnTo>
                <a:lnTo>
                  <a:pt x="1438198" y="71374"/>
                </a:lnTo>
                <a:lnTo>
                  <a:pt x="1431469" y="38808"/>
                </a:lnTo>
                <a:lnTo>
                  <a:pt x="1414179" y="16589"/>
                </a:lnTo>
                <a:lnTo>
                  <a:pt x="1388674" y="3919"/>
                </a:lnTo>
                <a:lnTo>
                  <a:pt x="1357299" y="0"/>
                </a:lnTo>
                <a:close/>
              </a:path>
            </a:pathLst>
          </a:custGeom>
          <a:solidFill>
            <a:srgbClr val="BC85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12648" y="342852"/>
            <a:ext cx="1222375" cy="2293620"/>
          </a:xfrm>
          <a:custGeom>
            <a:avLst/>
            <a:gdLst/>
            <a:ahLst/>
            <a:cxnLst/>
            <a:rect l="l" t="t" r="r" b="b"/>
            <a:pathLst>
              <a:path w="1222375" h="2293620">
                <a:moveTo>
                  <a:pt x="610898" y="0"/>
                </a:moveTo>
                <a:lnTo>
                  <a:pt x="538289" y="30146"/>
                </a:lnTo>
                <a:lnTo>
                  <a:pt x="51333" y="335708"/>
                </a:lnTo>
                <a:lnTo>
                  <a:pt x="17154" y="379031"/>
                </a:lnTo>
                <a:lnTo>
                  <a:pt x="1816" y="434260"/>
                </a:lnTo>
                <a:lnTo>
                  <a:pt x="0" y="2214673"/>
                </a:lnTo>
                <a:lnTo>
                  <a:pt x="5715" y="2250586"/>
                </a:lnTo>
                <a:lnTo>
                  <a:pt x="20399" y="2275093"/>
                </a:lnTo>
                <a:lnTo>
                  <a:pt x="42069" y="2289075"/>
                </a:lnTo>
                <a:lnTo>
                  <a:pt x="68745" y="2293413"/>
                </a:lnTo>
                <a:lnTo>
                  <a:pt x="1148588" y="2290746"/>
                </a:lnTo>
                <a:lnTo>
                  <a:pt x="1176754" y="2285251"/>
                </a:lnTo>
                <a:lnTo>
                  <a:pt x="1199991" y="2269172"/>
                </a:lnTo>
                <a:lnTo>
                  <a:pt x="1215846" y="2243687"/>
                </a:lnTo>
                <a:lnTo>
                  <a:pt x="1221866" y="2209974"/>
                </a:lnTo>
                <a:lnTo>
                  <a:pt x="1221866" y="433752"/>
                </a:lnTo>
                <a:lnTo>
                  <a:pt x="1209659" y="384841"/>
                </a:lnTo>
                <a:lnTo>
                  <a:pt x="1171828" y="339264"/>
                </a:lnTo>
                <a:lnTo>
                  <a:pt x="684783" y="30146"/>
                </a:lnTo>
                <a:lnTo>
                  <a:pt x="640966" y="7697"/>
                </a:lnTo>
                <a:lnTo>
                  <a:pt x="610898" y="0"/>
                </a:lnTo>
                <a:close/>
              </a:path>
            </a:pathLst>
          </a:custGeom>
          <a:solidFill>
            <a:srgbClr val="6C372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0610" y="1205179"/>
            <a:ext cx="3443986" cy="40568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0610" y="1693113"/>
            <a:ext cx="3299841" cy="40568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0610" y="2181428"/>
            <a:ext cx="3997071" cy="405688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0610" y="2669413"/>
            <a:ext cx="4544187" cy="40538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0610" y="3156788"/>
            <a:ext cx="2225675" cy="405688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40610" y="3644849"/>
            <a:ext cx="3555873" cy="4056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400" y="3124200"/>
            <a:ext cx="1115568" cy="10789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10388" y="1255267"/>
            <a:ext cx="8523605" cy="28575"/>
            <a:chOff x="310388" y="1255267"/>
            <a:chExt cx="8523605" cy="28575"/>
          </a:xfrm>
        </p:grpSpPr>
        <p:sp>
          <p:nvSpPr>
            <p:cNvPr id="3" name="object 3" descr=""/>
            <p:cNvSpPr/>
            <p:nvPr/>
          </p:nvSpPr>
          <p:spPr>
            <a:xfrm>
              <a:off x="396240" y="1267967"/>
              <a:ext cx="8382000" cy="0"/>
            </a:xfrm>
            <a:custGeom>
              <a:avLst/>
              <a:gdLst/>
              <a:ahLst/>
              <a:cxnLst/>
              <a:rect l="l" t="t" r="r" b="b"/>
              <a:pathLst>
                <a:path w="8382000" h="0">
                  <a:moveTo>
                    <a:pt x="0" y="0"/>
                  </a:moveTo>
                  <a:lnTo>
                    <a:pt x="8382000" y="0"/>
                  </a:lnTo>
                </a:path>
              </a:pathLst>
            </a:custGeom>
            <a:ln w="25400">
              <a:solidFill>
                <a:srgbClr val="E44A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23088" y="1267967"/>
              <a:ext cx="8498205" cy="3175"/>
            </a:xfrm>
            <a:custGeom>
              <a:avLst/>
              <a:gdLst/>
              <a:ahLst/>
              <a:cxnLst/>
              <a:rect l="l" t="t" r="r" b="b"/>
              <a:pathLst>
                <a:path w="8498205" h="3175">
                  <a:moveTo>
                    <a:pt x="0" y="0"/>
                  </a:moveTo>
                  <a:lnTo>
                    <a:pt x="8497823" y="3048"/>
                  </a:lnTo>
                </a:path>
              </a:pathLst>
            </a:custGeom>
            <a:ln w="25400">
              <a:solidFill>
                <a:srgbClr val="F364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323088" y="332231"/>
            <a:ext cx="935990" cy="649605"/>
          </a:xfrm>
          <a:custGeom>
            <a:avLst/>
            <a:gdLst/>
            <a:ahLst/>
            <a:cxnLst/>
            <a:rect l="l" t="t" r="r" b="b"/>
            <a:pathLst>
              <a:path w="935990" h="649605">
                <a:moveTo>
                  <a:pt x="32130" y="0"/>
                </a:moveTo>
                <a:lnTo>
                  <a:pt x="17473" y="3036"/>
                </a:lnTo>
                <a:lnTo>
                  <a:pt x="7473" y="10858"/>
                </a:lnTo>
                <a:lnTo>
                  <a:pt x="1770" y="22395"/>
                </a:lnTo>
                <a:lnTo>
                  <a:pt x="0" y="36576"/>
                </a:lnTo>
                <a:lnTo>
                  <a:pt x="11" y="71403"/>
                </a:lnTo>
                <a:lnTo>
                  <a:pt x="167" y="237803"/>
                </a:lnTo>
                <a:lnTo>
                  <a:pt x="360" y="370967"/>
                </a:lnTo>
                <a:lnTo>
                  <a:pt x="613" y="494504"/>
                </a:lnTo>
                <a:lnTo>
                  <a:pt x="758" y="545320"/>
                </a:lnTo>
                <a:lnTo>
                  <a:pt x="914" y="584918"/>
                </a:lnTo>
                <a:lnTo>
                  <a:pt x="3310" y="625292"/>
                </a:lnTo>
                <a:lnTo>
                  <a:pt x="34023" y="649224"/>
                </a:lnTo>
                <a:lnTo>
                  <a:pt x="758748" y="649224"/>
                </a:lnTo>
                <a:lnTo>
                  <a:pt x="797306" y="622681"/>
                </a:lnTo>
                <a:lnTo>
                  <a:pt x="923455" y="363855"/>
                </a:lnTo>
                <a:lnTo>
                  <a:pt x="933527" y="337185"/>
                </a:lnTo>
                <a:lnTo>
                  <a:pt x="851700" y="337185"/>
                </a:lnTo>
                <a:lnTo>
                  <a:pt x="846277" y="331597"/>
                </a:lnTo>
                <a:lnTo>
                  <a:pt x="846277" y="317881"/>
                </a:lnTo>
                <a:lnTo>
                  <a:pt x="851700" y="312293"/>
                </a:lnTo>
                <a:lnTo>
                  <a:pt x="933691" y="312293"/>
                </a:lnTo>
                <a:lnTo>
                  <a:pt x="932734" y="308784"/>
                </a:lnTo>
                <a:lnTo>
                  <a:pt x="798766" y="27305"/>
                </a:lnTo>
                <a:lnTo>
                  <a:pt x="758571" y="1016"/>
                </a:lnTo>
                <a:lnTo>
                  <a:pt x="32130" y="0"/>
                </a:lnTo>
                <a:close/>
              </a:path>
              <a:path w="935990" h="649605">
                <a:moveTo>
                  <a:pt x="933691" y="312293"/>
                </a:moveTo>
                <a:lnTo>
                  <a:pt x="865060" y="312293"/>
                </a:lnTo>
                <a:lnTo>
                  <a:pt x="870470" y="317881"/>
                </a:lnTo>
                <a:lnTo>
                  <a:pt x="870470" y="331597"/>
                </a:lnTo>
                <a:lnTo>
                  <a:pt x="865060" y="337185"/>
                </a:lnTo>
                <a:lnTo>
                  <a:pt x="933527" y="337185"/>
                </a:lnTo>
                <a:lnTo>
                  <a:pt x="934924" y="332118"/>
                </a:lnTo>
                <a:lnTo>
                  <a:pt x="935736" y="324612"/>
                </a:lnTo>
                <a:lnTo>
                  <a:pt x="935011" y="317132"/>
                </a:lnTo>
                <a:lnTo>
                  <a:pt x="933691" y="312293"/>
                </a:lnTo>
                <a:close/>
              </a:path>
            </a:pathLst>
          </a:custGeom>
          <a:solidFill>
            <a:srgbClr val="F3644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4238" y="329184"/>
            <a:ext cx="5923788" cy="30479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4238" y="694639"/>
            <a:ext cx="4018279" cy="30510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32" y="1744979"/>
            <a:ext cx="109430" cy="16154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2673" y="1687957"/>
            <a:ext cx="5570728" cy="27432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32" y="2293620"/>
            <a:ext cx="109430" cy="161544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512673" y="2236977"/>
            <a:ext cx="7183755" cy="274320"/>
            <a:chOff x="512673" y="2236977"/>
            <a:chExt cx="7183755" cy="274320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673" y="2236977"/>
              <a:ext cx="1866645" cy="27432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1173" y="2236977"/>
              <a:ext cx="140207" cy="27432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51278" y="2236977"/>
              <a:ext cx="3714496" cy="27432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70397" y="2236977"/>
              <a:ext cx="140208" cy="27432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40500" y="2236977"/>
              <a:ext cx="1655572" cy="274320"/>
            </a:xfrm>
            <a:prstGeom prst="rect">
              <a:avLst/>
            </a:prstGeom>
          </p:spPr>
        </p:pic>
      </p:grpSp>
      <p:pic>
        <p:nvPicPr>
          <p:cNvPr id="17" name="object 1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32" y="2842260"/>
            <a:ext cx="109430" cy="161544"/>
          </a:xfrm>
          <a:prstGeom prst="rect">
            <a:avLst/>
          </a:prstGeom>
        </p:spPr>
      </p:pic>
      <p:grpSp>
        <p:nvGrpSpPr>
          <p:cNvPr id="18" name="object 18" descr=""/>
          <p:cNvGrpSpPr/>
          <p:nvPr/>
        </p:nvGrpSpPr>
        <p:grpSpPr>
          <a:xfrm>
            <a:off x="512673" y="2785872"/>
            <a:ext cx="8232140" cy="548640"/>
            <a:chOff x="512673" y="2785872"/>
            <a:chExt cx="8232140" cy="548640"/>
          </a:xfrm>
        </p:grpSpPr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2673" y="2785872"/>
              <a:ext cx="8231632" cy="27432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2673" y="3060192"/>
              <a:ext cx="991323" cy="274320"/>
            </a:xfrm>
            <a:prstGeom prst="rect">
              <a:avLst/>
            </a:prstGeom>
          </p:spPr>
        </p:pic>
      </p:grpSp>
      <p:pic>
        <p:nvPicPr>
          <p:cNvPr id="21" name="object 2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6719" y="377952"/>
            <a:ext cx="557784" cy="563879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04288" y="3288791"/>
            <a:ext cx="6516623" cy="32979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678" y="491058"/>
            <a:ext cx="7388986" cy="29291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522" y="1488947"/>
            <a:ext cx="149872" cy="21336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559612" y="1413636"/>
            <a:ext cx="7872095" cy="731520"/>
            <a:chOff x="559612" y="1413636"/>
            <a:chExt cx="7872095" cy="73152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708" y="1413636"/>
              <a:ext cx="3556254" cy="36576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4112" y="1413636"/>
              <a:ext cx="4487545" cy="36576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9612" y="1779092"/>
              <a:ext cx="3472307" cy="366064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0636" y="5646115"/>
            <a:ext cx="6642861" cy="304800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370636" y="6140196"/>
            <a:ext cx="7960359" cy="610235"/>
            <a:chOff x="370636" y="6140196"/>
            <a:chExt cx="7960359" cy="610235"/>
          </a:xfrm>
        </p:grpSpPr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0636" y="6140196"/>
              <a:ext cx="7960106" cy="3048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0636" y="6444996"/>
              <a:ext cx="3050413" cy="305104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6339683" y="3325219"/>
            <a:ext cx="2804795" cy="2167890"/>
            <a:chOff x="6339683" y="3325219"/>
            <a:chExt cx="2804795" cy="2167890"/>
          </a:xfrm>
        </p:grpSpPr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683" y="3325219"/>
              <a:ext cx="2804316" cy="216742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01383" y="3486911"/>
              <a:ext cx="2313432" cy="1658112"/>
            </a:xfrm>
            <a:prstGeom prst="rect">
              <a:avLst/>
            </a:prstGeom>
          </p:spPr>
        </p:pic>
      </p:grpSp>
      <p:pic>
        <p:nvPicPr>
          <p:cNvPr id="15" name="object 1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1856" y="1990344"/>
            <a:ext cx="5830823" cy="3715511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501384" y="2310383"/>
            <a:ext cx="2328671" cy="960120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27304" y="377952"/>
            <a:ext cx="356615" cy="5638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95678" y="462661"/>
            <a:ext cx="5262880" cy="356870"/>
            <a:chOff x="1495678" y="462661"/>
            <a:chExt cx="5262880" cy="3568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5678" y="462661"/>
              <a:ext cx="4498467" cy="35661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6694" y="462661"/>
              <a:ext cx="951382" cy="356615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1560957"/>
            <a:ext cx="149872" cy="213360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576376" y="1485595"/>
            <a:ext cx="6456680" cy="366395"/>
            <a:chOff x="576376" y="1485595"/>
            <a:chExt cx="6456680" cy="366395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376" y="1485595"/>
              <a:ext cx="516128" cy="36606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3472" y="1485595"/>
              <a:ext cx="4818887" cy="3660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40578" y="1485595"/>
              <a:ext cx="225551" cy="36606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53353" y="1485595"/>
              <a:ext cx="1279398" cy="366064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935532" y="1827145"/>
            <a:ext cx="132715" cy="2659380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400" spc="-50">
                <a:solidFill>
                  <a:srgbClr val="F36447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400" spc="-50">
                <a:solidFill>
                  <a:srgbClr val="833B2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 spc="-50">
                <a:solidFill>
                  <a:srgbClr val="833B2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400" spc="-50">
                <a:solidFill>
                  <a:srgbClr val="833B2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 spc="-50">
                <a:solidFill>
                  <a:srgbClr val="833B2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400" spc="-50">
                <a:solidFill>
                  <a:srgbClr val="833B2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140256" y="1924811"/>
            <a:ext cx="4542790" cy="365760"/>
            <a:chOff x="1140256" y="1924811"/>
            <a:chExt cx="4542790" cy="365760"/>
          </a:xfrm>
        </p:grpSpPr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0256" y="1924811"/>
              <a:ext cx="1313561" cy="36576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89682" y="1924811"/>
              <a:ext cx="3393059" cy="365760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1140256" y="2363419"/>
            <a:ext cx="3712210" cy="366395"/>
            <a:chOff x="1140256" y="2363419"/>
            <a:chExt cx="3712210" cy="366395"/>
          </a:xfrm>
        </p:grpSpPr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0256" y="2363419"/>
              <a:ext cx="2487930" cy="36606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97325" y="2363419"/>
              <a:ext cx="1354963" cy="366064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40256" y="2802966"/>
            <a:ext cx="2434336" cy="366064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40256" y="3242182"/>
            <a:ext cx="3382137" cy="365759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40256" y="3680790"/>
            <a:ext cx="3121914" cy="366064"/>
          </a:xfrm>
          <a:prstGeom prst="rect">
            <a:avLst/>
          </a:prstGeom>
        </p:spPr>
      </p:pic>
      <p:grpSp>
        <p:nvGrpSpPr>
          <p:cNvPr id="21" name="object 21" descr=""/>
          <p:cNvGrpSpPr/>
          <p:nvPr/>
        </p:nvGrpSpPr>
        <p:grpSpPr>
          <a:xfrm>
            <a:off x="1140256" y="2350007"/>
            <a:ext cx="7845425" cy="2136775"/>
            <a:chOff x="1140256" y="2350007"/>
            <a:chExt cx="7845425" cy="2136775"/>
          </a:xfrm>
        </p:grpSpPr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0256" y="4120337"/>
              <a:ext cx="6783324" cy="366064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31664" y="2350007"/>
              <a:ext cx="4053840" cy="1728216"/>
            </a:xfrm>
            <a:prstGeom prst="rect">
              <a:avLst/>
            </a:prstGeom>
          </p:spPr>
        </p:pic>
      </p:grpSp>
      <p:pic>
        <p:nvPicPr>
          <p:cNvPr id="24" name="object 2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5511190"/>
            <a:ext cx="149872" cy="213359"/>
          </a:xfrm>
          <a:prstGeom prst="rect">
            <a:avLst/>
          </a:prstGeom>
        </p:spPr>
      </p:pic>
      <p:grpSp>
        <p:nvGrpSpPr>
          <p:cNvPr id="25" name="object 25" descr=""/>
          <p:cNvGrpSpPr/>
          <p:nvPr/>
        </p:nvGrpSpPr>
        <p:grpSpPr>
          <a:xfrm>
            <a:off x="570280" y="5437632"/>
            <a:ext cx="8215630" cy="731520"/>
            <a:chOff x="570280" y="5437632"/>
            <a:chExt cx="8215630" cy="731520"/>
          </a:xfrm>
        </p:grpSpPr>
        <p:pic>
          <p:nvPicPr>
            <p:cNvPr id="26" name="object 2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6376" y="5437632"/>
              <a:ext cx="516128" cy="36575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63472" y="5437632"/>
              <a:ext cx="3870198" cy="36575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95444" y="5437632"/>
              <a:ext cx="2769361" cy="36575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32853" y="5437632"/>
              <a:ext cx="188975" cy="365759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27341" y="5437632"/>
              <a:ext cx="1358265" cy="36575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0280" y="5803087"/>
              <a:ext cx="784860" cy="366064"/>
            </a:xfrm>
            <a:prstGeom prst="rect">
              <a:avLst/>
            </a:prstGeom>
          </p:spPr>
        </p:pic>
      </p:grpSp>
      <p:pic>
        <p:nvPicPr>
          <p:cNvPr id="32" name="object 32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27304" y="377952"/>
            <a:ext cx="356615" cy="5638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678" y="248742"/>
            <a:ext cx="5134610" cy="35692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495678" y="676020"/>
            <a:ext cx="5878830" cy="356870"/>
            <a:chOff x="1495678" y="676020"/>
            <a:chExt cx="5878830" cy="35687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5678" y="676020"/>
              <a:ext cx="5145024" cy="35661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4963" y="676020"/>
              <a:ext cx="939190" cy="356615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000" y="1560957"/>
            <a:ext cx="149872" cy="21336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6376" y="1485595"/>
            <a:ext cx="5512943" cy="36606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935532" y="1827145"/>
            <a:ext cx="132715" cy="1342390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400" spc="-50">
                <a:solidFill>
                  <a:srgbClr val="833B2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400" spc="-50">
                <a:solidFill>
                  <a:srgbClr val="833B2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 spc="-50">
                <a:solidFill>
                  <a:srgbClr val="833B2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0256" y="1924811"/>
            <a:ext cx="6809994" cy="36576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0256" y="2363419"/>
            <a:ext cx="5788660" cy="36606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0256" y="2802966"/>
            <a:ext cx="4360418" cy="36606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0635" y="3728757"/>
            <a:ext cx="6681346" cy="257099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7576" y="377952"/>
            <a:ext cx="576072" cy="5638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95678" y="462661"/>
            <a:ext cx="3238500" cy="356870"/>
            <a:chOff x="1495678" y="462661"/>
            <a:chExt cx="3238500" cy="3568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5678" y="462661"/>
              <a:ext cx="2135378" cy="35661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3130" y="462661"/>
              <a:ext cx="1280540" cy="356615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1560957"/>
            <a:ext cx="149872" cy="213360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570280" y="1485595"/>
            <a:ext cx="8355330" cy="732155"/>
            <a:chOff x="570280" y="1485595"/>
            <a:chExt cx="8355330" cy="732155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376" y="1485595"/>
              <a:ext cx="3941064" cy="36606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81500" y="1485595"/>
              <a:ext cx="2916681" cy="3660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71308" y="1485595"/>
              <a:ext cx="1313687" cy="36606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09178" y="1485595"/>
              <a:ext cx="516127" cy="36606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0280" y="1851659"/>
              <a:ext cx="746760" cy="36576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935532" y="2256231"/>
            <a:ext cx="11430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0">
                <a:solidFill>
                  <a:srgbClr val="833B20"/>
                </a:solidFill>
                <a:latin typeface="Times New Roman"/>
                <a:cs typeface="Times New Roman"/>
              </a:rPr>
              <a:t>•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50">
                <a:solidFill>
                  <a:srgbClr val="833B20"/>
                </a:solidFill>
                <a:latin typeface="Times New Roman"/>
                <a:cs typeface="Times New Roman"/>
              </a:rPr>
              <a:t>•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140256" y="2278075"/>
            <a:ext cx="6933565" cy="610235"/>
            <a:chOff x="1140256" y="2278075"/>
            <a:chExt cx="6933565" cy="610235"/>
          </a:xfrm>
        </p:grpSpPr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0256" y="2278075"/>
              <a:ext cx="2046732" cy="30510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73272" y="2278075"/>
              <a:ext cx="5000244" cy="30510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40256" y="2583434"/>
              <a:ext cx="4800346" cy="304800"/>
            </a:xfrm>
            <a:prstGeom prst="rect">
              <a:avLst/>
            </a:prstGeom>
          </p:spPr>
        </p:pic>
      </p:grpSp>
      <p:pic>
        <p:nvPicPr>
          <p:cNvPr id="17" name="object 1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40256" y="2948889"/>
            <a:ext cx="5159883" cy="305104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50975" y="3428998"/>
            <a:ext cx="7620000" cy="34289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678" y="248742"/>
            <a:ext cx="5068951" cy="35692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5678" y="676020"/>
            <a:ext cx="3626104" cy="35661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1586" y="1560957"/>
            <a:ext cx="149872" cy="21336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590702" y="1485595"/>
            <a:ext cx="8112125" cy="732155"/>
            <a:chOff x="590702" y="1485595"/>
            <a:chExt cx="8112125" cy="732155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798" y="1485595"/>
              <a:ext cx="4497324" cy="36606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69128" y="1485595"/>
              <a:ext cx="3678428" cy="36606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06078" y="1485595"/>
              <a:ext cx="196596" cy="3660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702" y="1851659"/>
              <a:ext cx="2967609" cy="36576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9253" y="1851659"/>
              <a:ext cx="1116939" cy="36576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53763" y="1851659"/>
              <a:ext cx="2054733" cy="365760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1586" y="2365629"/>
            <a:ext cx="149872" cy="213360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596798" y="2290267"/>
            <a:ext cx="5633085" cy="366395"/>
            <a:chOff x="596798" y="2290267"/>
            <a:chExt cx="5633085" cy="366395"/>
          </a:xfrm>
        </p:grpSpPr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6798" y="2290267"/>
              <a:ext cx="249936" cy="36606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1766" y="2296667"/>
              <a:ext cx="362102" cy="24383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6495" y="2290267"/>
              <a:ext cx="5163058" cy="366064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956259" y="2631313"/>
            <a:ext cx="132715" cy="134302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400" spc="-50">
                <a:solidFill>
                  <a:srgbClr val="F36447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400" spc="-50">
                <a:solidFill>
                  <a:srgbClr val="F36447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 spc="-50">
                <a:solidFill>
                  <a:srgbClr val="F36447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160983" y="2729738"/>
            <a:ext cx="3856354" cy="365760"/>
            <a:chOff x="1160983" y="2729738"/>
            <a:chExt cx="3856354" cy="365760"/>
          </a:xfrm>
        </p:grpSpPr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60983" y="2729738"/>
              <a:ext cx="575310" cy="36576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21281" y="2729738"/>
              <a:ext cx="967638" cy="36576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14016" y="2729738"/>
              <a:ext cx="2602992" cy="365760"/>
            </a:xfrm>
            <a:prstGeom prst="rect">
              <a:avLst/>
            </a:prstGeom>
          </p:spPr>
        </p:pic>
      </p:grpSp>
      <p:pic>
        <p:nvPicPr>
          <p:cNvPr id="22" name="object 22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60983" y="3169030"/>
            <a:ext cx="1613027" cy="365760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1160983" y="3607638"/>
            <a:ext cx="3065780" cy="366395"/>
            <a:chOff x="1160983" y="3607638"/>
            <a:chExt cx="3065780" cy="366395"/>
          </a:xfrm>
        </p:grpSpPr>
        <p:pic>
          <p:nvPicPr>
            <p:cNvPr id="24" name="object 2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60983" y="3607638"/>
              <a:ext cx="1423415" cy="36606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26208" y="3607638"/>
              <a:ext cx="1800097" cy="366064"/>
            </a:xfrm>
            <a:prstGeom prst="rect">
              <a:avLst/>
            </a:prstGeom>
          </p:spPr>
        </p:pic>
      </p:grpSp>
      <p:pic>
        <p:nvPicPr>
          <p:cNvPr id="26" name="object 26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572000" y="3465576"/>
            <a:ext cx="4175759" cy="3130296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35279" y="4157471"/>
            <a:ext cx="3300984" cy="247497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17576" y="377952"/>
            <a:ext cx="576072" cy="5638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61950" y="371474"/>
            <a:ext cx="7810500" cy="6257925"/>
            <a:chOff x="361950" y="371474"/>
            <a:chExt cx="7810500" cy="62579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1950" y="371474"/>
              <a:ext cx="7810499" cy="625792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495" y="3124200"/>
              <a:ext cx="1103376" cy="107899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30728" y="2171446"/>
              <a:ext cx="2408555" cy="40538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0728" y="2658821"/>
              <a:ext cx="2797047" cy="4056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678" y="248742"/>
            <a:ext cx="5068951" cy="35692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5678" y="676020"/>
            <a:ext cx="3626104" cy="35661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1560957"/>
            <a:ext cx="149872" cy="21336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576376" y="1485595"/>
            <a:ext cx="7493634" cy="366395"/>
            <a:chOff x="576376" y="1485595"/>
            <a:chExt cx="7493634" cy="366395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376" y="1485595"/>
              <a:ext cx="249935" cy="36606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344" y="1491741"/>
              <a:ext cx="260604" cy="24383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8232" y="1485595"/>
              <a:ext cx="7121271" cy="366064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935532" y="1827145"/>
            <a:ext cx="132715" cy="902969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400" spc="-50">
                <a:solidFill>
                  <a:srgbClr val="F36447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400" spc="-50">
                <a:solidFill>
                  <a:srgbClr val="F36447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140256" y="1924811"/>
            <a:ext cx="2482850" cy="365760"/>
            <a:chOff x="1140256" y="1924811"/>
            <a:chExt cx="2482850" cy="365760"/>
          </a:xfrm>
        </p:grpSpPr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0256" y="1924811"/>
              <a:ext cx="1447673" cy="36576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27096" y="1924811"/>
              <a:ext cx="1195831" cy="365760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1140256" y="2363419"/>
            <a:ext cx="2815590" cy="366395"/>
            <a:chOff x="1140256" y="2363419"/>
            <a:chExt cx="2815590" cy="366395"/>
          </a:xfrm>
        </p:grpSpPr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0256" y="2363419"/>
              <a:ext cx="1645031" cy="36606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58744" y="2363419"/>
              <a:ext cx="1296543" cy="366064"/>
            </a:xfrm>
            <a:prstGeom prst="rect">
              <a:avLst/>
            </a:prstGeom>
          </p:spPr>
        </p:pic>
      </p:grpSp>
      <p:pic>
        <p:nvPicPr>
          <p:cNvPr id="16" name="object 1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1063" y="3429000"/>
            <a:ext cx="4297680" cy="3224784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715255" y="3429000"/>
            <a:ext cx="4294632" cy="322173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17576" y="377952"/>
            <a:ext cx="576072" cy="56387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678" y="248742"/>
            <a:ext cx="5068951" cy="35692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5678" y="676020"/>
            <a:ext cx="3626104" cy="35661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1560957"/>
            <a:ext cx="149872" cy="21336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6376" y="1485595"/>
            <a:ext cx="1145628" cy="366064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1140256" y="1924811"/>
            <a:ext cx="3783329" cy="365760"/>
            <a:chOff x="1140256" y="1924811"/>
            <a:chExt cx="3783329" cy="365760"/>
          </a:xfrm>
        </p:grpSpPr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0256" y="1924811"/>
              <a:ext cx="503301" cy="36576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2922" y="1924811"/>
              <a:ext cx="946912" cy="36576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23211" y="1924811"/>
              <a:ext cx="2599816" cy="365760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0256" y="2363419"/>
            <a:ext cx="2657602" cy="36606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3316604"/>
            <a:ext cx="149872" cy="213360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576376" y="3242182"/>
            <a:ext cx="1785620" cy="365760"/>
            <a:chOff x="576376" y="3242182"/>
            <a:chExt cx="1785620" cy="365760"/>
          </a:xfrm>
        </p:grpSpPr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6376" y="3242182"/>
              <a:ext cx="1389126" cy="36575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11146" y="3242182"/>
              <a:ext cx="550671" cy="365759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935532" y="1827145"/>
            <a:ext cx="132715" cy="2659380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400" spc="-50">
                <a:solidFill>
                  <a:srgbClr val="833B2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400" spc="-50">
                <a:solidFill>
                  <a:srgbClr val="833B2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7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0">
                <a:solidFill>
                  <a:srgbClr val="833B2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400" spc="-50">
                <a:solidFill>
                  <a:srgbClr val="833B2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40256" y="3680790"/>
            <a:ext cx="1236967" cy="366064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40256" y="4120337"/>
            <a:ext cx="2667254" cy="36606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74775" y="4538471"/>
            <a:ext cx="3697224" cy="208483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47359" y="1469136"/>
            <a:ext cx="3294888" cy="439216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7576" y="377952"/>
            <a:ext cx="576072" cy="56387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678" y="462661"/>
            <a:ext cx="3066796" cy="35661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1560957"/>
            <a:ext cx="149872" cy="21336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570280" y="1485595"/>
            <a:ext cx="7733665" cy="732155"/>
            <a:chOff x="570280" y="1485595"/>
            <a:chExt cx="7733665" cy="732155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376" y="1485595"/>
              <a:ext cx="2087499" cy="36606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1688" y="1485595"/>
              <a:ext cx="771753" cy="36606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4816" y="1485595"/>
              <a:ext cx="2986532" cy="36606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5586" y="1485595"/>
              <a:ext cx="2217927" cy="3660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0280" y="1851659"/>
              <a:ext cx="6015228" cy="36576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935532" y="2191956"/>
            <a:ext cx="132715" cy="134366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2400" spc="-50">
                <a:solidFill>
                  <a:srgbClr val="833B2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 spc="-50">
                <a:solidFill>
                  <a:srgbClr val="833B2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400" spc="-50">
                <a:solidFill>
                  <a:srgbClr val="833B2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0256" y="2290267"/>
            <a:ext cx="6478143" cy="366064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1140256" y="2729738"/>
            <a:ext cx="7438390" cy="365760"/>
            <a:chOff x="1140256" y="2729738"/>
            <a:chExt cx="7438390" cy="365760"/>
          </a:xfrm>
        </p:grpSpPr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0256" y="2729738"/>
              <a:ext cx="558241" cy="36576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2442" y="2729738"/>
              <a:ext cx="164592" cy="36576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94738" y="2729738"/>
              <a:ext cx="2458719" cy="36576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24045" y="2729738"/>
              <a:ext cx="3704590" cy="36576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91348" y="2729738"/>
              <a:ext cx="1087183" cy="365760"/>
            </a:xfrm>
            <a:prstGeom prst="rect">
              <a:avLst/>
            </a:prstGeom>
          </p:spPr>
        </p:pic>
      </p:grpSp>
      <p:grpSp>
        <p:nvGrpSpPr>
          <p:cNvPr id="18" name="object 18" descr=""/>
          <p:cNvGrpSpPr/>
          <p:nvPr/>
        </p:nvGrpSpPr>
        <p:grpSpPr>
          <a:xfrm>
            <a:off x="1140256" y="3169030"/>
            <a:ext cx="7149465" cy="731520"/>
            <a:chOff x="1140256" y="3169030"/>
            <a:chExt cx="7149465" cy="731520"/>
          </a:xfrm>
        </p:grpSpPr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40256" y="3169030"/>
              <a:ext cx="2462276" cy="36576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72941" y="3169030"/>
              <a:ext cx="2589784" cy="36576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33185" y="3169030"/>
              <a:ext cx="2356104" cy="36576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40256" y="3534486"/>
              <a:ext cx="5256784" cy="366064"/>
            </a:xfrm>
            <a:prstGeom prst="rect">
              <a:avLst/>
            </a:prstGeom>
          </p:spPr>
        </p:pic>
      </p:grpSp>
      <p:pic>
        <p:nvPicPr>
          <p:cNvPr id="23" name="object 2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4487036"/>
            <a:ext cx="149872" cy="213360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570280" y="4412564"/>
            <a:ext cx="7152640" cy="732790"/>
            <a:chOff x="570280" y="4412564"/>
            <a:chExt cx="7152640" cy="732790"/>
          </a:xfrm>
        </p:grpSpPr>
        <p:pic>
          <p:nvPicPr>
            <p:cNvPr id="25" name="object 2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6376" y="4412564"/>
              <a:ext cx="2316226" cy="36606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56281" y="4412564"/>
              <a:ext cx="1971929" cy="36606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40580" y="4412564"/>
              <a:ext cx="2250058" cy="36606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65670" y="4412564"/>
              <a:ext cx="956919" cy="36606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0280" y="4778959"/>
              <a:ext cx="4231132" cy="366064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935532" y="5120509"/>
            <a:ext cx="132715" cy="902969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400" spc="-50">
                <a:solidFill>
                  <a:srgbClr val="833B2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400" spc="-50">
                <a:solidFill>
                  <a:srgbClr val="833B20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40256" y="5218176"/>
            <a:ext cx="4266184" cy="365760"/>
          </a:xfrm>
          <a:prstGeom prst="rect">
            <a:avLst/>
          </a:prstGeom>
        </p:spPr>
      </p:pic>
      <p:grpSp>
        <p:nvGrpSpPr>
          <p:cNvPr id="32" name="object 32" descr=""/>
          <p:cNvGrpSpPr/>
          <p:nvPr/>
        </p:nvGrpSpPr>
        <p:grpSpPr>
          <a:xfrm>
            <a:off x="1140256" y="5656783"/>
            <a:ext cx="6524625" cy="732155"/>
            <a:chOff x="1140256" y="5656783"/>
            <a:chExt cx="6524625" cy="732155"/>
          </a:xfrm>
        </p:grpSpPr>
        <p:pic>
          <p:nvPicPr>
            <p:cNvPr id="33" name="object 33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40256" y="5656783"/>
              <a:ext cx="1950466" cy="366064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021457" y="5656783"/>
              <a:ext cx="1122006" cy="366064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67301" y="5656783"/>
              <a:ext cx="3597021" cy="366064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40256" y="6023152"/>
              <a:ext cx="6102731" cy="365760"/>
            </a:xfrm>
            <a:prstGeom prst="rect">
              <a:avLst/>
            </a:prstGeom>
          </p:spPr>
        </p:pic>
      </p:grpSp>
      <p:pic>
        <p:nvPicPr>
          <p:cNvPr id="37" name="object 37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17576" y="457200"/>
            <a:ext cx="576072" cy="40538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67474" y="406018"/>
              <a:ext cx="3528695" cy="6090920"/>
            </a:xfrm>
            <a:custGeom>
              <a:avLst/>
              <a:gdLst/>
              <a:ahLst/>
              <a:cxnLst/>
              <a:rect l="l" t="t" r="r" b="b"/>
              <a:pathLst>
                <a:path w="3528695" h="6090920">
                  <a:moveTo>
                    <a:pt x="3329952" y="0"/>
                  </a:moveTo>
                  <a:lnTo>
                    <a:pt x="211493" y="7111"/>
                  </a:lnTo>
                  <a:lnTo>
                    <a:pt x="163717" y="11755"/>
                  </a:lnTo>
                  <a:lnTo>
                    <a:pt x="119584" y="26052"/>
                  </a:lnTo>
                  <a:lnTo>
                    <a:pt x="80420" y="49406"/>
                  </a:lnTo>
                  <a:lnTo>
                    <a:pt x="47553" y="81222"/>
                  </a:lnTo>
                  <a:lnTo>
                    <a:pt x="22309" y="120904"/>
                  </a:lnTo>
                  <a:lnTo>
                    <a:pt x="6016" y="167858"/>
                  </a:lnTo>
                  <a:lnTo>
                    <a:pt x="0" y="221487"/>
                  </a:lnTo>
                  <a:lnTo>
                    <a:pt x="0" y="4939283"/>
                  </a:lnTo>
                  <a:lnTo>
                    <a:pt x="3537" y="4980460"/>
                  </a:lnTo>
                  <a:lnTo>
                    <a:pt x="15278" y="5024473"/>
                  </a:lnTo>
                  <a:lnTo>
                    <a:pt x="35225" y="5069397"/>
                  </a:lnTo>
                  <a:lnTo>
                    <a:pt x="63376" y="5113305"/>
                  </a:lnTo>
                  <a:lnTo>
                    <a:pt x="99734" y="5154274"/>
                  </a:lnTo>
                  <a:lnTo>
                    <a:pt x="144297" y="5190375"/>
                  </a:lnTo>
                  <a:lnTo>
                    <a:pt x="1550936" y="6011570"/>
                  </a:lnTo>
                  <a:lnTo>
                    <a:pt x="1614571" y="6042793"/>
                  </a:lnTo>
                  <a:lnTo>
                    <a:pt x="1666100" y="6066392"/>
                  </a:lnTo>
                  <a:lnTo>
                    <a:pt x="1708929" y="6082289"/>
                  </a:lnTo>
                  <a:lnTo>
                    <a:pt x="1746465" y="6090406"/>
                  </a:lnTo>
                  <a:lnTo>
                    <a:pt x="1782114" y="6090665"/>
                  </a:lnTo>
                  <a:lnTo>
                    <a:pt x="1819282" y="6082989"/>
                  </a:lnTo>
                  <a:lnTo>
                    <a:pt x="1861378" y="6067300"/>
                  </a:lnTo>
                  <a:lnTo>
                    <a:pt x="1911806" y="6043519"/>
                  </a:lnTo>
                  <a:lnTo>
                    <a:pt x="1973973" y="6011570"/>
                  </a:lnTo>
                  <a:lnTo>
                    <a:pt x="3380244" y="5199837"/>
                  </a:lnTo>
                  <a:lnTo>
                    <a:pt x="3417181" y="5170107"/>
                  </a:lnTo>
                  <a:lnTo>
                    <a:pt x="3450480" y="5130775"/>
                  </a:lnTo>
                  <a:lnTo>
                    <a:pt x="3478939" y="5084883"/>
                  </a:lnTo>
                  <a:lnTo>
                    <a:pt x="3501355" y="5035472"/>
                  </a:lnTo>
                  <a:lnTo>
                    <a:pt x="3516525" y="4985587"/>
                  </a:lnTo>
                  <a:lnTo>
                    <a:pt x="3523246" y="4938268"/>
                  </a:lnTo>
                  <a:lnTo>
                    <a:pt x="3528453" y="209168"/>
                  </a:lnTo>
                  <a:lnTo>
                    <a:pt x="3522536" y="150802"/>
                  </a:lnTo>
                  <a:lnTo>
                    <a:pt x="3507350" y="102664"/>
                  </a:lnTo>
                  <a:lnTo>
                    <a:pt x="3483970" y="64314"/>
                  </a:lnTo>
                  <a:lnTo>
                    <a:pt x="3453466" y="35313"/>
                  </a:lnTo>
                  <a:lnTo>
                    <a:pt x="3416914" y="15220"/>
                  </a:lnTo>
                  <a:lnTo>
                    <a:pt x="3375385" y="3595"/>
                  </a:lnTo>
                  <a:lnTo>
                    <a:pt x="3329952" y="0"/>
                  </a:lnTo>
                  <a:close/>
                </a:path>
              </a:pathLst>
            </a:custGeom>
            <a:solidFill>
              <a:srgbClr val="F364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212589" y="405384"/>
              <a:ext cx="2724785" cy="1222375"/>
            </a:xfrm>
            <a:custGeom>
              <a:avLst/>
              <a:gdLst/>
              <a:ahLst/>
              <a:cxnLst/>
              <a:rect l="l" t="t" r="r" b="b"/>
              <a:pathLst>
                <a:path w="2724784" h="1222375">
                  <a:moveTo>
                    <a:pt x="93599" y="0"/>
                  </a:moveTo>
                  <a:lnTo>
                    <a:pt x="50917" y="5716"/>
                  </a:lnTo>
                  <a:lnTo>
                    <a:pt x="21796" y="20399"/>
                  </a:lnTo>
                  <a:lnTo>
                    <a:pt x="5177" y="42058"/>
                  </a:lnTo>
                  <a:lnTo>
                    <a:pt x="0" y="68706"/>
                  </a:lnTo>
                  <a:lnTo>
                    <a:pt x="3175" y="1148588"/>
                  </a:lnTo>
                  <a:lnTo>
                    <a:pt x="9673" y="1176754"/>
                  </a:lnTo>
                  <a:lnTo>
                    <a:pt x="28781" y="1199991"/>
                  </a:lnTo>
                  <a:lnTo>
                    <a:pt x="59056" y="1215846"/>
                  </a:lnTo>
                  <a:lnTo>
                    <a:pt x="99060" y="1221866"/>
                  </a:lnTo>
                  <a:lnTo>
                    <a:pt x="2208911" y="1221866"/>
                  </a:lnTo>
                  <a:lnTo>
                    <a:pt x="2267140" y="1209659"/>
                  </a:lnTo>
                  <a:lnTo>
                    <a:pt x="2321179" y="1171828"/>
                  </a:lnTo>
                  <a:lnTo>
                    <a:pt x="2688463" y="684783"/>
                  </a:lnTo>
                  <a:lnTo>
                    <a:pt x="2715091" y="640972"/>
                  </a:lnTo>
                  <a:lnTo>
                    <a:pt x="2724229" y="610901"/>
                  </a:lnTo>
                  <a:lnTo>
                    <a:pt x="2715484" y="581163"/>
                  </a:lnTo>
                  <a:lnTo>
                    <a:pt x="2688463" y="538352"/>
                  </a:lnTo>
                  <a:lnTo>
                    <a:pt x="2325496" y="51307"/>
                  </a:lnTo>
                  <a:lnTo>
                    <a:pt x="2274046" y="17160"/>
                  </a:lnTo>
                  <a:lnTo>
                    <a:pt x="2208403" y="1777"/>
                  </a:lnTo>
                  <a:lnTo>
                    <a:pt x="93599" y="0"/>
                  </a:lnTo>
                  <a:close/>
                </a:path>
              </a:pathLst>
            </a:custGeom>
            <a:solidFill>
              <a:srgbClr val="BC85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285488" y="1844039"/>
              <a:ext cx="1582420" cy="1728470"/>
            </a:xfrm>
            <a:custGeom>
              <a:avLst/>
              <a:gdLst/>
              <a:ahLst/>
              <a:cxnLst/>
              <a:rect l="l" t="t" r="r" b="b"/>
              <a:pathLst>
                <a:path w="1582420" h="1728470">
                  <a:moveTo>
                    <a:pt x="1493647" y="0"/>
                  </a:moveTo>
                  <a:lnTo>
                    <a:pt x="94869" y="2667"/>
                  </a:lnTo>
                  <a:lnTo>
                    <a:pt x="28336" y="24765"/>
                  </a:lnTo>
                  <a:lnTo>
                    <a:pt x="0" y="85344"/>
                  </a:lnTo>
                  <a:lnTo>
                    <a:pt x="0" y="1284224"/>
                  </a:lnTo>
                  <a:lnTo>
                    <a:pt x="15811" y="1334420"/>
                  </a:lnTo>
                  <a:lnTo>
                    <a:pt x="64770" y="1380998"/>
                  </a:lnTo>
                  <a:lnTo>
                    <a:pt x="695706" y="1697355"/>
                  </a:lnTo>
                  <a:lnTo>
                    <a:pt x="752445" y="1720322"/>
                  </a:lnTo>
                  <a:lnTo>
                    <a:pt x="791384" y="1728215"/>
                  </a:lnTo>
                  <a:lnTo>
                    <a:pt x="829919" y="1720679"/>
                  </a:lnTo>
                  <a:lnTo>
                    <a:pt x="885444" y="1697355"/>
                  </a:lnTo>
                  <a:lnTo>
                    <a:pt x="1516252" y="1384681"/>
                  </a:lnTo>
                  <a:lnTo>
                    <a:pt x="1560512" y="1340357"/>
                  </a:lnTo>
                  <a:lnTo>
                    <a:pt x="1580388" y="1283843"/>
                  </a:lnTo>
                  <a:lnTo>
                    <a:pt x="1581912" y="76708"/>
                  </a:lnTo>
                  <a:lnTo>
                    <a:pt x="1574032" y="41701"/>
                  </a:lnTo>
                  <a:lnTo>
                    <a:pt x="1555067" y="17827"/>
                  </a:lnTo>
                  <a:lnTo>
                    <a:pt x="1527458" y="4216"/>
                  </a:lnTo>
                  <a:lnTo>
                    <a:pt x="1493647" y="0"/>
                  </a:lnTo>
                  <a:close/>
                </a:path>
              </a:pathLst>
            </a:custGeom>
            <a:solidFill>
              <a:srgbClr val="6C37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12648" y="1917192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 h="0">
                  <a:moveTo>
                    <a:pt x="0" y="0"/>
                  </a:moveTo>
                  <a:lnTo>
                    <a:pt x="3240024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8095" y="1917192"/>
              <a:ext cx="996696" cy="141122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5308" y="3034538"/>
              <a:ext cx="2238502" cy="39623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6361" y="3430473"/>
              <a:ext cx="1344549" cy="39654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1028" y="3827398"/>
              <a:ext cx="2093595" cy="39623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99457" y="692861"/>
              <a:ext cx="2425065" cy="48798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0833" y="621156"/>
              <a:ext cx="2511679" cy="36576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1313" y="986612"/>
              <a:ext cx="2436241" cy="36606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713" y="1353058"/>
              <a:ext cx="2841879" cy="3657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514" y="1471565"/>
            <a:ext cx="4776078" cy="521513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5678" y="248742"/>
            <a:ext cx="5353939" cy="35692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5678" y="676020"/>
            <a:ext cx="2624201" cy="35661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386576" y="2664728"/>
            <a:ext cx="123825" cy="1636395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2200" spc="-50">
                <a:solidFill>
                  <a:srgbClr val="90482C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2200" spc="-50">
                <a:solidFill>
                  <a:srgbClr val="90482C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2200" spc="-50">
                <a:solidFill>
                  <a:srgbClr val="90482C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2200" spc="-50">
                <a:solidFill>
                  <a:srgbClr val="90482C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43700" y="2755976"/>
            <a:ext cx="1674749" cy="33558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07707" y="3158617"/>
            <a:ext cx="1819528" cy="33527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07707" y="3560648"/>
            <a:ext cx="1398397" cy="33558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07707" y="3963670"/>
            <a:ext cx="2144522" cy="335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678" y="462661"/>
            <a:ext cx="6775958" cy="35661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1560957"/>
            <a:ext cx="149872" cy="2133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6376" y="1485595"/>
            <a:ext cx="2537332" cy="36606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1999869"/>
            <a:ext cx="149872" cy="21336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6376" y="1924811"/>
            <a:ext cx="2074290" cy="3657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78994" y="1414310"/>
            <a:ext cx="4965006" cy="54162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10388" y="1255267"/>
            <a:ext cx="8523605" cy="28575"/>
            <a:chOff x="310388" y="1255267"/>
            <a:chExt cx="8523605" cy="28575"/>
          </a:xfrm>
        </p:grpSpPr>
        <p:sp>
          <p:nvSpPr>
            <p:cNvPr id="3" name="object 3" descr=""/>
            <p:cNvSpPr/>
            <p:nvPr/>
          </p:nvSpPr>
          <p:spPr>
            <a:xfrm>
              <a:off x="396240" y="1267967"/>
              <a:ext cx="8382000" cy="0"/>
            </a:xfrm>
            <a:custGeom>
              <a:avLst/>
              <a:gdLst/>
              <a:ahLst/>
              <a:cxnLst/>
              <a:rect l="l" t="t" r="r" b="b"/>
              <a:pathLst>
                <a:path w="8382000" h="0">
                  <a:moveTo>
                    <a:pt x="0" y="0"/>
                  </a:moveTo>
                  <a:lnTo>
                    <a:pt x="8382000" y="0"/>
                  </a:lnTo>
                </a:path>
              </a:pathLst>
            </a:custGeom>
            <a:ln w="25400">
              <a:solidFill>
                <a:srgbClr val="E44A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23088" y="1267967"/>
              <a:ext cx="8498205" cy="3175"/>
            </a:xfrm>
            <a:custGeom>
              <a:avLst/>
              <a:gdLst/>
              <a:ahLst/>
              <a:cxnLst/>
              <a:rect l="l" t="t" r="r" b="b"/>
              <a:pathLst>
                <a:path w="8498205" h="3175">
                  <a:moveTo>
                    <a:pt x="0" y="0"/>
                  </a:moveTo>
                  <a:lnTo>
                    <a:pt x="8497823" y="3048"/>
                  </a:lnTo>
                </a:path>
              </a:pathLst>
            </a:custGeom>
            <a:ln w="25400">
              <a:solidFill>
                <a:srgbClr val="F364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323088" y="332231"/>
            <a:ext cx="935990" cy="649605"/>
          </a:xfrm>
          <a:custGeom>
            <a:avLst/>
            <a:gdLst/>
            <a:ahLst/>
            <a:cxnLst/>
            <a:rect l="l" t="t" r="r" b="b"/>
            <a:pathLst>
              <a:path w="935990" h="649605">
                <a:moveTo>
                  <a:pt x="32130" y="0"/>
                </a:moveTo>
                <a:lnTo>
                  <a:pt x="17473" y="3036"/>
                </a:lnTo>
                <a:lnTo>
                  <a:pt x="7473" y="10858"/>
                </a:lnTo>
                <a:lnTo>
                  <a:pt x="1770" y="22395"/>
                </a:lnTo>
                <a:lnTo>
                  <a:pt x="0" y="36576"/>
                </a:lnTo>
                <a:lnTo>
                  <a:pt x="11" y="71403"/>
                </a:lnTo>
                <a:lnTo>
                  <a:pt x="167" y="237803"/>
                </a:lnTo>
                <a:lnTo>
                  <a:pt x="360" y="370967"/>
                </a:lnTo>
                <a:lnTo>
                  <a:pt x="613" y="494504"/>
                </a:lnTo>
                <a:lnTo>
                  <a:pt x="758" y="545320"/>
                </a:lnTo>
                <a:lnTo>
                  <a:pt x="914" y="584918"/>
                </a:lnTo>
                <a:lnTo>
                  <a:pt x="3310" y="625292"/>
                </a:lnTo>
                <a:lnTo>
                  <a:pt x="34023" y="649224"/>
                </a:lnTo>
                <a:lnTo>
                  <a:pt x="758748" y="649224"/>
                </a:lnTo>
                <a:lnTo>
                  <a:pt x="797306" y="622681"/>
                </a:lnTo>
                <a:lnTo>
                  <a:pt x="923455" y="363855"/>
                </a:lnTo>
                <a:lnTo>
                  <a:pt x="933527" y="337185"/>
                </a:lnTo>
                <a:lnTo>
                  <a:pt x="851700" y="337185"/>
                </a:lnTo>
                <a:lnTo>
                  <a:pt x="846277" y="331597"/>
                </a:lnTo>
                <a:lnTo>
                  <a:pt x="846277" y="317881"/>
                </a:lnTo>
                <a:lnTo>
                  <a:pt x="851700" y="312293"/>
                </a:lnTo>
                <a:lnTo>
                  <a:pt x="933691" y="312293"/>
                </a:lnTo>
                <a:lnTo>
                  <a:pt x="932734" y="308784"/>
                </a:lnTo>
                <a:lnTo>
                  <a:pt x="798766" y="27305"/>
                </a:lnTo>
                <a:lnTo>
                  <a:pt x="758571" y="1016"/>
                </a:lnTo>
                <a:lnTo>
                  <a:pt x="32130" y="0"/>
                </a:lnTo>
                <a:close/>
              </a:path>
              <a:path w="935990" h="649605">
                <a:moveTo>
                  <a:pt x="933691" y="312293"/>
                </a:moveTo>
                <a:lnTo>
                  <a:pt x="865060" y="312293"/>
                </a:lnTo>
                <a:lnTo>
                  <a:pt x="870470" y="317881"/>
                </a:lnTo>
                <a:lnTo>
                  <a:pt x="870470" y="331597"/>
                </a:lnTo>
                <a:lnTo>
                  <a:pt x="865060" y="337185"/>
                </a:lnTo>
                <a:lnTo>
                  <a:pt x="933527" y="337185"/>
                </a:lnTo>
                <a:lnTo>
                  <a:pt x="934924" y="332118"/>
                </a:lnTo>
                <a:lnTo>
                  <a:pt x="935736" y="324612"/>
                </a:lnTo>
                <a:lnTo>
                  <a:pt x="935011" y="317132"/>
                </a:lnTo>
                <a:lnTo>
                  <a:pt x="933691" y="312293"/>
                </a:lnTo>
                <a:close/>
              </a:path>
            </a:pathLst>
          </a:custGeom>
          <a:solidFill>
            <a:srgbClr val="F3644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4238" y="507441"/>
            <a:ext cx="1814322" cy="317296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419112" y="1917192"/>
            <a:ext cx="3412490" cy="731520"/>
            <a:chOff x="419112" y="1917192"/>
            <a:chExt cx="3412490" cy="73152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12" y="1992376"/>
              <a:ext cx="149872" cy="21336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380" y="1917192"/>
              <a:ext cx="3222879" cy="731520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12" y="3181095"/>
            <a:ext cx="149872" cy="213360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4476" y="3106547"/>
            <a:ext cx="3367404" cy="365760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12" y="3973576"/>
            <a:ext cx="149872" cy="213360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608380" y="3899280"/>
            <a:ext cx="3454400" cy="731520"/>
            <a:chOff x="608380" y="3899280"/>
            <a:chExt cx="3454400" cy="731520"/>
          </a:xfrm>
        </p:grpSpPr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4476" y="3899280"/>
              <a:ext cx="3447923" cy="36576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380" y="4264736"/>
              <a:ext cx="2764282" cy="36606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27196" y="4264736"/>
              <a:ext cx="719734" cy="366064"/>
            </a:xfrm>
            <a:prstGeom prst="rect">
              <a:avLst/>
            </a:prstGeom>
          </p:spPr>
        </p:pic>
      </p:grp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69296" y="1456628"/>
            <a:ext cx="1941284" cy="2823078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19543" y="1550965"/>
            <a:ext cx="1897212" cy="259700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69535" y="5013959"/>
            <a:ext cx="2161032" cy="162763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89632" y="5007864"/>
            <a:ext cx="2157984" cy="164287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49440" y="5010911"/>
            <a:ext cx="2161031" cy="164287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6679" y="5041391"/>
            <a:ext cx="2161032" cy="16276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051939" y="548640"/>
            <a:ext cx="6091555" cy="4104640"/>
          </a:xfrm>
          <a:custGeom>
            <a:avLst/>
            <a:gdLst/>
            <a:ahLst/>
            <a:cxnLst/>
            <a:rect l="l" t="t" r="r" b="b"/>
            <a:pathLst>
              <a:path w="6091555" h="4104640">
                <a:moveTo>
                  <a:pt x="209169" y="0"/>
                </a:moveTo>
                <a:lnTo>
                  <a:pt x="157530" y="5415"/>
                </a:lnTo>
                <a:lnTo>
                  <a:pt x="113764" y="19198"/>
                </a:lnTo>
                <a:lnTo>
                  <a:pt x="77576" y="40516"/>
                </a:lnTo>
                <a:lnTo>
                  <a:pt x="48672" y="68532"/>
                </a:lnTo>
                <a:lnTo>
                  <a:pt x="26757" y="102412"/>
                </a:lnTo>
                <a:lnTo>
                  <a:pt x="11537" y="141321"/>
                </a:lnTo>
                <a:lnTo>
                  <a:pt x="2716" y="184424"/>
                </a:lnTo>
                <a:lnTo>
                  <a:pt x="0" y="230886"/>
                </a:lnTo>
                <a:lnTo>
                  <a:pt x="7112" y="3858387"/>
                </a:lnTo>
                <a:lnTo>
                  <a:pt x="10635" y="3907191"/>
                </a:lnTo>
                <a:lnTo>
                  <a:pt x="21605" y="3952902"/>
                </a:lnTo>
                <a:lnTo>
                  <a:pt x="39624" y="3994488"/>
                </a:lnTo>
                <a:lnTo>
                  <a:pt x="64293" y="4030916"/>
                </a:lnTo>
                <a:lnTo>
                  <a:pt x="95213" y="4061152"/>
                </a:lnTo>
                <a:lnTo>
                  <a:pt x="131984" y="4084165"/>
                </a:lnTo>
                <a:lnTo>
                  <a:pt x="174209" y="4098920"/>
                </a:lnTo>
                <a:lnTo>
                  <a:pt x="221487" y="4104386"/>
                </a:lnTo>
                <a:lnTo>
                  <a:pt x="4939284" y="4104386"/>
                </a:lnTo>
                <a:lnTo>
                  <a:pt x="4980460" y="4100248"/>
                </a:lnTo>
                <a:lnTo>
                  <a:pt x="5024472" y="4086568"/>
                </a:lnTo>
                <a:lnTo>
                  <a:pt x="5069395" y="4063349"/>
                </a:lnTo>
                <a:lnTo>
                  <a:pt x="5113302" y="4030594"/>
                </a:lnTo>
                <a:lnTo>
                  <a:pt x="5154266" y="3988307"/>
                </a:lnTo>
                <a:lnTo>
                  <a:pt x="5190363" y="3936492"/>
                </a:lnTo>
                <a:lnTo>
                  <a:pt x="6011545" y="2300224"/>
                </a:lnTo>
                <a:lnTo>
                  <a:pt x="6037656" y="2238527"/>
                </a:lnTo>
                <a:lnTo>
                  <a:pt x="6058675" y="2186729"/>
                </a:lnTo>
                <a:lnTo>
                  <a:pt x="6074556" y="2142661"/>
                </a:lnTo>
                <a:lnTo>
                  <a:pt x="6085259" y="2104155"/>
                </a:lnTo>
                <a:lnTo>
                  <a:pt x="6090953" y="2035156"/>
                </a:lnTo>
                <a:lnTo>
                  <a:pt x="6085860" y="2000327"/>
                </a:lnTo>
                <a:lnTo>
                  <a:pt x="6075415" y="1962387"/>
                </a:lnTo>
                <a:lnTo>
                  <a:pt x="6059576" y="1919169"/>
                </a:lnTo>
                <a:lnTo>
                  <a:pt x="6038300" y="1868505"/>
                </a:lnTo>
                <a:lnTo>
                  <a:pt x="6011545" y="1808226"/>
                </a:lnTo>
                <a:lnTo>
                  <a:pt x="5199888" y="172465"/>
                </a:lnTo>
                <a:lnTo>
                  <a:pt x="5175045" y="135391"/>
                </a:lnTo>
                <a:lnTo>
                  <a:pt x="5142834" y="101283"/>
                </a:lnTo>
                <a:lnTo>
                  <a:pt x="5105168" y="71022"/>
                </a:lnTo>
                <a:lnTo>
                  <a:pt x="5063964" y="45491"/>
                </a:lnTo>
                <a:lnTo>
                  <a:pt x="5021136" y="25571"/>
                </a:lnTo>
                <a:lnTo>
                  <a:pt x="4978599" y="12146"/>
                </a:lnTo>
                <a:lnTo>
                  <a:pt x="4938268" y="6096"/>
                </a:lnTo>
                <a:lnTo>
                  <a:pt x="209169" y="0"/>
                </a:lnTo>
                <a:close/>
              </a:path>
            </a:pathLst>
          </a:custGeom>
          <a:solidFill>
            <a:srgbClr val="F364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010909" y="4867655"/>
            <a:ext cx="1720214" cy="1082040"/>
          </a:xfrm>
          <a:custGeom>
            <a:avLst/>
            <a:gdLst/>
            <a:ahLst/>
            <a:cxnLst/>
            <a:rect l="l" t="t" r="r" b="b"/>
            <a:pathLst>
              <a:path w="1720215" h="1082039">
                <a:moveTo>
                  <a:pt x="59054" y="0"/>
                </a:moveTo>
                <a:lnTo>
                  <a:pt x="32057" y="5040"/>
                </a:lnTo>
                <a:lnTo>
                  <a:pt x="13668" y="18034"/>
                </a:lnTo>
                <a:lnTo>
                  <a:pt x="3208" y="37218"/>
                </a:lnTo>
                <a:lnTo>
                  <a:pt x="0" y="60833"/>
                </a:lnTo>
                <a:lnTo>
                  <a:pt x="1904" y="1016863"/>
                </a:lnTo>
                <a:lnTo>
                  <a:pt x="5994" y="1041779"/>
                </a:lnTo>
                <a:lnTo>
                  <a:pt x="18049" y="1062343"/>
                </a:lnTo>
                <a:lnTo>
                  <a:pt x="37177" y="1076376"/>
                </a:lnTo>
                <a:lnTo>
                  <a:pt x="62484" y="1081697"/>
                </a:lnTo>
                <a:lnTo>
                  <a:pt x="1394587" y="1081697"/>
                </a:lnTo>
                <a:lnTo>
                  <a:pt x="1431369" y="1070895"/>
                </a:lnTo>
                <a:lnTo>
                  <a:pt x="1465580" y="1037463"/>
                </a:lnTo>
                <a:lnTo>
                  <a:pt x="1697355" y="606171"/>
                </a:lnTo>
                <a:lnTo>
                  <a:pt x="1714196" y="567426"/>
                </a:lnTo>
                <a:lnTo>
                  <a:pt x="1719976" y="540813"/>
                </a:lnTo>
                <a:lnTo>
                  <a:pt x="1714446" y="514463"/>
                </a:lnTo>
                <a:lnTo>
                  <a:pt x="1697355" y="476504"/>
                </a:lnTo>
                <a:lnTo>
                  <a:pt x="1468246" y="45466"/>
                </a:lnTo>
                <a:lnTo>
                  <a:pt x="1435719" y="15224"/>
                </a:lnTo>
                <a:lnTo>
                  <a:pt x="1394333" y="1651"/>
                </a:lnTo>
                <a:lnTo>
                  <a:pt x="59054" y="0"/>
                </a:lnTo>
                <a:close/>
              </a:path>
            </a:pathLst>
          </a:custGeom>
          <a:solidFill>
            <a:srgbClr val="6C37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4355591" y="4867655"/>
            <a:ext cx="1442085" cy="1728470"/>
          </a:xfrm>
          <a:custGeom>
            <a:avLst/>
            <a:gdLst/>
            <a:ahLst/>
            <a:cxnLst/>
            <a:rect l="l" t="t" r="r" b="b"/>
            <a:pathLst>
              <a:path w="1442085" h="1728470">
                <a:moveTo>
                  <a:pt x="1361313" y="0"/>
                </a:moveTo>
                <a:lnTo>
                  <a:pt x="86487" y="2667"/>
                </a:lnTo>
                <a:lnTo>
                  <a:pt x="25812" y="24765"/>
                </a:lnTo>
                <a:lnTo>
                  <a:pt x="0" y="85344"/>
                </a:lnTo>
                <a:lnTo>
                  <a:pt x="0" y="1284287"/>
                </a:lnTo>
                <a:lnTo>
                  <a:pt x="14382" y="1334392"/>
                </a:lnTo>
                <a:lnTo>
                  <a:pt x="59055" y="1381010"/>
                </a:lnTo>
                <a:lnTo>
                  <a:pt x="633984" y="1697405"/>
                </a:lnTo>
                <a:lnTo>
                  <a:pt x="685728" y="1720342"/>
                </a:lnTo>
                <a:lnTo>
                  <a:pt x="721233" y="1728214"/>
                </a:lnTo>
                <a:lnTo>
                  <a:pt x="756356" y="1720681"/>
                </a:lnTo>
                <a:lnTo>
                  <a:pt x="806958" y="1697405"/>
                </a:lnTo>
                <a:lnTo>
                  <a:pt x="1381887" y="1384655"/>
                </a:lnTo>
                <a:lnTo>
                  <a:pt x="1422193" y="1340361"/>
                </a:lnTo>
                <a:lnTo>
                  <a:pt x="1440307" y="1283855"/>
                </a:lnTo>
                <a:lnTo>
                  <a:pt x="1441704" y="76708"/>
                </a:lnTo>
                <a:lnTo>
                  <a:pt x="1434554" y="41701"/>
                </a:lnTo>
                <a:lnTo>
                  <a:pt x="1417272" y="17827"/>
                </a:lnTo>
                <a:lnTo>
                  <a:pt x="1392108" y="4216"/>
                </a:lnTo>
                <a:lnTo>
                  <a:pt x="1361313" y="0"/>
                </a:lnTo>
                <a:close/>
              </a:path>
            </a:pathLst>
          </a:custGeom>
          <a:solidFill>
            <a:srgbClr val="BC85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96697" y="2780029"/>
            <a:ext cx="1438275" cy="2078355"/>
          </a:xfrm>
          <a:custGeom>
            <a:avLst/>
            <a:gdLst/>
            <a:ahLst/>
            <a:cxnLst/>
            <a:rect l="l" t="t" r="r" b="b"/>
            <a:pathLst>
              <a:path w="1438275" h="2078354">
                <a:moveTo>
                  <a:pt x="1357299" y="0"/>
                </a:moveTo>
                <a:lnTo>
                  <a:pt x="86207" y="2412"/>
                </a:lnTo>
                <a:lnTo>
                  <a:pt x="25730" y="21939"/>
                </a:lnTo>
                <a:lnTo>
                  <a:pt x="0" y="75565"/>
                </a:lnTo>
                <a:lnTo>
                  <a:pt x="0" y="1684909"/>
                </a:lnTo>
                <a:lnTo>
                  <a:pt x="14362" y="1729295"/>
                </a:lnTo>
                <a:lnTo>
                  <a:pt x="58813" y="1770634"/>
                </a:lnTo>
                <a:lnTo>
                  <a:pt x="632180" y="2050669"/>
                </a:lnTo>
                <a:lnTo>
                  <a:pt x="683752" y="2071028"/>
                </a:lnTo>
                <a:lnTo>
                  <a:pt x="719140" y="2078005"/>
                </a:lnTo>
                <a:lnTo>
                  <a:pt x="754152" y="2071314"/>
                </a:lnTo>
                <a:lnTo>
                  <a:pt x="804595" y="2050669"/>
                </a:lnTo>
                <a:lnTo>
                  <a:pt x="1377746" y="1773809"/>
                </a:lnTo>
                <a:lnTo>
                  <a:pt x="1418037" y="1734597"/>
                </a:lnTo>
                <a:lnTo>
                  <a:pt x="1436039" y="1684528"/>
                </a:lnTo>
                <a:lnTo>
                  <a:pt x="1438198" y="71374"/>
                </a:lnTo>
                <a:lnTo>
                  <a:pt x="1431469" y="38808"/>
                </a:lnTo>
                <a:lnTo>
                  <a:pt x="1414179" y="16589"/>
                </a:lnTo>
                <a:lnTo>
                  <a:pt x="1388674" y="3919"/>
                </a:lnTo>
                <a:lnTo>
                  <a:pt x="1357299" y="0"/>
                </a:lnTo>
                <a:close/>
              </a:path>
            </a:pathLst>
          </a:custGeom>
          <a:solidFill>
            <a:srgbClr val="BC85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12648" y="342852"/>
            <a:ext cx="1222375" cy="2293620"/>
          </a:xfrm>
          <a:custGeom>
            <a:avLst/>
            <a:gdLst/>
            <a:ahLst/>
            <a:cxnLst/>
            <a:rect l="l" t="t" r="r" b="b"/>
            <a:pathLst>
              <a:path w="1222375" h="2293620">
                <a:moveTo>
                  <a:pt x="610898" y="0"/>
                </a:moveTo>
                <a:lnTo>
                  <a:pt x="538289" y="30146"/>
                </a:lnTo>
                <a:lnTo>
                  <a:pt x="51333" y="335708"/>
                </a:lnTo>
                <a:lnTo>
                  <a:pt x="17154" y="379031"/>
                </a:lnTo>
                <a:lnTo>
                  <a:pt x="1816" y="434260"/>
                </a:lnTo>
                <a:lnTo>
                  <a:pt x="0" y="2214673"/>
                </a:lnTo>
                <a:lnTo>
                  <a:pt x="5715" y="2250586"/>
                </a:lnTo>
                <a:lnTo>
                  <a:pt x="20399" y="2275093"/>
                </a:lnTo>
                <a:lnTo>
                  <a:pt x="42069" y="2289075"/>
                </a:lnTo>
                <a:lnTo>
                  <a:pt x="68745" y="2293413"/>
                </a:lnTo>
                <a:lnTo>
                  <a:pt x="1148588" y="2290746"/>
                </a:lnTo>
                <a:lnTo>
                  <a:pt x="1176754" y="2285251"/>
                </a:lnTo>
                <a:lnTo>
                  <a:pt x="1199991" y="2269172"/>
                </a:lnTo>
                <a:lnTo>
                  <a:pt x="1215846" y="2243687"/>
                </a:lnTo>
                <a:lnTo>
                  <a:pt x="1221866" y="2209974"/>
                </a:lnTo>
                <a:lnTo>
                  <a:pt x="1221866" y="433752"/>
                </a:lnTo>
                <a:lnTo>
                  <a:pt x="1209659" y="384841"/>
                </a:lnTo>
                <a:lnTo>
                  <a:pt x="1171828" y="339264"/>
                </a:lnTo>
                <a:lnTo>
                  <a:pt x="684783" y="30146"/>
                </a:lnTo>
                <a:lnTo>
                  <a:pt x="640966" y="7697"/>
                </a:lnTo>
                <a:lnTo>
                  <a:pt x="610898" y="0"/>
                </a:lnTo>
                <a:close/>
              </a:path>
            </a:pathLst>
          </a:custGeom>
          <a:solidFill>
            <a:srgbClr val="6C372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0610" y="2181428"/>
            <a:ext cx="2644140" cy="40568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0610" y="2669413"/>
            <a:ext cx="3244088" cy="40538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344" y="3069335"/>
            <a:ext cx="126492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678" y="121030"/>
            <a:ext cx="4854194" cy="3048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5678" y="487044"/>
            <a:ext cx="6978396" cy="3048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5678" y="852805"/>
            <a:ext cx="5175250" cy="3048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935532" y="1899920"/>
            <a:ext cx="1327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833B2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0256" y="1924811"/>
            <a:ext cx="4186174" cy="36576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6181" y="1516761"/>
            <a:ext cx="149872" cy="21336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1571" y="1441399"/>
            <a:ext cx="4433189" cy="366064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298704" y="1335024"/>
            <a:ext cx="8696325" cy="5322570"/>
            <a:chOff x="298704" y="1335024"/>
            <a:chExt cx="8696325" cy="5322570"/>
          </a:xfrm>
        </p:grpSpPr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80060" y="3267340"/>
              <a:ext cx="5114629" cy="338963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41648" y="3429000"/>
              <a:ext cx="4605528" cy="288036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9592" y="2737116"/>
              <a:ext cx="5190744" cy="346252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67711" y="2935224"/>
              <a:ext cx="4608576" cy="288036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8704" y="2368308"/>
              <a:ext cx="5205984" cy="345948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6824" y="2566416"/>
              <a:ext cx="4623816" cy="2877312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6022848" y="1335024"/>
              <a:ext cx="2810510" cy="1414780"/>
            </a:xfrm>
            <a:custGeom>
              <a:avLst/>
              <a:gdLst/>
              <a:ahLst/>
              <a:cxnLst/>
              <a:rect l="l" t="t" r="r" b="b"/>
              <a:pathLst>
                <a:path w="2810509" h="1414780">
                  <a:moveTo>
                    <a:pt x="2103374" y="1323593"/>
                  </a:moveTo>
                  <a:lnTo>
                    <a:pt x="706881" y="1323593"/>
                  </a:lnTo>
                  <a:lnTo>
                    <a:pt x="751388" y="1335780"/>
                  </a:lnTo>
                  <a:lnTo>
                    <a:pt x="796872" y="1347131"/>
                  </a:lnTo>
                  <a:lnTo>
                    <a:pt x="843294" y="1357636"/>
                  </a:lnTo>
                  <a:lnTo>
                    <a:pt x="890618" y="1367285"/>
                  </a:lnTo>
                  <a:lnTo>
                    <a:pt x="938806" y="1376066"/>
                  </a:lnTo>
                  <a:lnTo>
                    <a:pt x="987820" y="1383969"/>
                  </a:lnTo>
                  <a:lnTo>
                    <a:pt x="1037621" y="1390983"/>
                  </a:lnTo>
                  <a:lnTo>
                    <a:pt x="1088173" y="1397097"/>
                  </a:lnTo>
                  <a:lnTo>
                    <a:pt x="1139438" y="1402299"/>
                  </a:lnTo>
                  <a:lnTo>
                    <a:pt x="1191377" y="1406580"/>
                  </a:lnTo>
                  <a:lnTo>
                    <a:pt x="1243954" y="1409929"/>
                  </a:lnTo>
                  <a:lnTo>
                    <a:pt x="1297129" y="1412334"/>
                  </a:lnTo>
                  <a:lnTo>
                    <a:pt x="1350867" y="1413785"/>
                  </a:lnTo>
                  <a:lnTo>
                    <a:pt x="1405127" y="1414272"/>
                  </a:lnTo>
                  <a:lnTo>
                    <a:pt x="1459388" y="1413785"/>
                  </a:lnTo>
                  <a:lnTo>
                    <a:pt x="1513126" y="1412334"/>
                  </a:lnTo>
                  <a:lnTo>
                    <a:pt x="1566301" y="1409929"/>
                  </a:lnTo>
                  <a:lnTo>
                    <a:pt x="1618878" y="1406580"/>
                  </a:lnTo>
                  <a:lnTo>
                    <a:pt x="1670817" y="1402299"/>
                  </a:lnTo>
                  <a:lnTo>
                    <a:pt x="1722082" y="1397097"/>
                  </a:lnTo>
                  <a:lnTo>
                    <a:pt x="1772634" y="1390983"/>
                  </a:lnTo>
                  <a:lnTo>
                    <a:pt x="1822435" y="1383969"/>
                  </a:lnTo>
                  <a:lnTo>
                    <a:pt x="1871449" y="1376066"/>
                  </a:lnTo>
                  <a:lnTo>
                    <a:pt x="1919637" y="1367285"/>
                  </a:lnTo>
                  <a:lnTo>
                    <a:pt x="1966961" y="1357636"/>
                  </a:lnTo>
                  <a:lnTo>
                    <a:pt x="2013383" y="1347131"/>
                  </a:lnTo>
                  <a:lnTo>
                    <a:pt x="2058867" y="1335780"/>
                  </a:lnTo>
                  <a:lnTo>
                    <a:pt x="2103374" y="1323593"/>
                  </a:lnTo>
                  <a:close/>
                </a:path>
                <a:path w="2810509" h="1414780">
                  <a:moveTo>
                    <a:pt x="2651252" y="90677"/>
                  </a:moveTo>
                  <a:lnTo>
                    <a:pt x="159003" y="90677"/>
                  </a:lnTo>
                  <a:lnTo>
                    <a:pt x="116710" y="98014"/>
                  </a:lnTo>
                  <a:lnTo>
                    <a:pt x="78721" y="118721"/>
                  </a:lnTo>
                  <a:lnTo>
                    <a:pt x="46545" y="150844"/>
                  </a:lnTo>
                  <a:lnTo>
                    <a:pt x="21693" y="192428"/>
                  </a:lnTo>
                  <a:lnTo>
                    <a:pt x="5675" y="241519"/>
                  </a:lnTo>
                  <a:lnTo>
                    <a:pt x="0" y="296163"/>
                  </a:lnTo>
                  <a:lnTo>
                    <a:pt x="0" y="1118108"/>
                  </a:lnTo>
                  <a:lnTo>
                    <a:pt x="5675" y="1172752"/>
                  </a:lnTo>
                  <a:lnTo>
                    <a:pt x="21693" y="1221843"/>
                  </a:lnTo>
                  <a:lnTo>
                    <a:pt x="46545" y="1263427"/>
                  </a:lnTo>
                  <a:lnTo>
                    <a:pt x="78721" y="1295550"/>
                  </a:lnTo>
                  <a:lnTo>
                    <a:pt x="116710" y="1316257"/>
                  </a:lnTo>
                  <a:lnTo>
                    <a:pt x="159003" y="1323593"/>
                  </a:lnTo>
                  <a:lnTo>
                    <a:pt x="2651252" y="1323593"/>
                  </a:lnTo>
                  <a:lnTo>
                    <a:pt x="2693545" y="1316257"/>
                  </a:lnTo>
                  <a:lnTo>
                    <a:pt x="2731534" y="1295550"/>
                  </a:lnTo>
                  <a:lnTo>
                    <a:pt x="2763710" y="1263427"/>
                  </a:lnTo>
                  <a:lnTo>
                    <a:pt x="2788562" y="1221843"/>
                  </a:lnTo>
                  <a:lnTo>
                    <a:pt x="2804580" y="1172752"/>
                  </a:lnTo>
                  <a:lnTo>
                    <a:pt x="2810255" y="1118108"/>
                  </a:lnTo>
                  <a:lnTo>
                    <a:pt x="2810255" y="296163"/>
                  </a:lnTo>
                  <a:lnTo>
                    <a:pt x="2808449" y="278764"/>
                  </a:lnTo>
                  <a:lnTo>
                    <a:pt x="1405127" y="278764"/>
                  </a:lnTo>
                  <a:lnTo>
                    <a:pt x="1393146" y="275623"/>
                  </a:lnTo>
                  <a:lnTo>
                    <a:pt x="1383379" y="267065"/>
                  </a:lnTo>
                  <a:lnTo>
                    <a:pt x="1376803" y="254386"/>
                  </a:lnTo>
                  <a:lnTo>
                    <a:pt x="1374394" y="238887"/>
                  </a:lnTo>
                  <a:lnTo>
                    <a:pt x="1376803" y="223406"/>
                  </a:lnTo>
                  <a:lnTo>
                    <a:pt x="1383379" y="210772"/>
                  </a:lnTo>
                  <a:lnTo>
                    <a:pt x="1393146" y="202257"/>
                  </a:lnTo>
                  <a:lnTo>
                    <a:pt x="1405127" y="199136"/>
                  </a:lnTo>
                  <a:lnTo>
                    <a:pt x="2790751" y="199136"/>
                  </a:lnTo>
                  <a:lnTo>
                    <a:pt x="2788562" y="192428"/>
                  </a:lnTo>
                  <a:lnTo>
                    <a:pt x="2763710" y="150844"/>
                  </a:lnTo>
                  <a:lnTo>
                    <a:pt x="2731534" y="118721"/>
                  </a:lnTo>
                  <a:lnTo>
                    <a:pt x="2693545" y="98014"/>
                  </a:lnTo>
                  <a:lnTo>
                    <a:pt x="2651252" y="90677"/>
                  </a:lnTo>
                  <a:close/>
                </a:path>
                <a:path w="2810509" h="1414780">
                  <a:moveTo>
                    <a:pt x="2790751" y="199136"/>
                  </a:moveTo>
                  <a:lnTo>
                    <a:pt x="1405127" y="199136"/>
                  </a:lnTo>
                  <a:lnTo>
                    <a:pt x="1417109" y="202257"/>
                  </a:lnTo>
                  <a:lnTo>
                    <a:pt x="1426876" y="210772"/>
                  </a:lnTo>
                  <a:lnTo>
                    <a:pt x="1433452" y="223406"/>
                  </a:lnTo>
                  <a:lnTo>
                    <a:pt x="1435861" y="238887"/>
                  </a:lnTo>
                  <a:lnTo>
                    <a:pt x="1433452" y="254386"/>
                  </a:lnTo>
                  <a:lnTo>
                    <a:pt x="1426876" y="267065"/>
                  </a:lnTo>
                  <a:lnTo>
                    <a:pt x="1417109" y="275623"/>
                  </a:lnTo>
                  <a:lnTo>
                    <a:pt x="1405127" y="278764"/>
                  </a:lnTo>
                  <a:lnTo>
                    <a:pt x="2808449" y="278764"/>
                  </a:lnTo>
                  <a:lnTo>
                    <a:pt x="2804580" y="241519"/>
                  </a:lnTo>
                  <a:lnTo>
                    <a:pt x="2790751" y="199136"/>
                  </a:lnTo>
                  <a:close/>
                </a:path>
                <a:path w="2810509" h="1414780">
                  <a:moveTo>
                    <a:pt x="1405127" y="0"/>
                  </a:moveTo>
                  <a:lnTo>
                    <a:pt x="1350867" y="486"/>
                  </a:lnTo>
                  <a:lnTo>
                    <a:pt x="1297129" y="1937"/>
                  </a:lnTo>
                  <a:lnTo>
                    <a:pt x="1243954" y="4342"/>
                  </a:lnTo>
                  <a:lnTo>
                    <a:pt x="1191377" y="7691"/>
                  </a:lnTo>
                  <a:lnTo>
                    <a:pt x="1139438" y="11972"/>
                  </a:lnTo>
                  <a:lnTo>
                    <a:pt x="1088173" y="17174"/>
                  </a:lnTo>
                  <a:lnTo>
                    <a:pt x="1037621" y="23288"/>
                  </a:lnTo>
                  <a:lnTo>
                    <a:pt x="987820" y="30302"/>
                  </a:lnTo>
                  <a:lnTo>
                    <a:pt x="938806" y="38205"/>
                  </a:lnTo>
                  <a:lnTo>
                    <a:pt x="890618" y="46986"/>
                  </a:lnTo>
                  <a:lnTo>
                    <a:pt x="843294" y="56635"/>
                  </a:lnTo>
                  <a:lnTo>
                    <a:pt x="796872" y="67140"/>
                  </a:lnTo>
                  <a:lnTo>
                    <a:pt x="751388" y="78491"/>
                  </a:lnTo>
                  <a:lnTo>
                    <a:pt x="706881" y="90677"/>
                  </a:lnTo>
                  <a:lnTo>
                    <a:pt x="2103374" y="90677"/>
                  </a:lnTo>
                  <a:lnTo>
                    <a:pt x="2058867" y="78491"/>
                  </a:lnTo>
                  <a:lnTo>
                    <a:pt x="2013383" y="67140"/>
                  </a:lnTo>
                  <a:lnTo>
                    <a:pt x="1966961" y="56635"/>
                  </a:lnTo>
                  <a:lnTo>
                    <a:pt x="1919637" y="46986"/>
                  </a:lnTo>
                  <a:lnTo>
                    <a:pt x="1871449" y="38205"/>
                  </a:lnTo>
                  <a:lnTo>
                    <a:pt x="1822435" y="30302"/>
                  </a:lnTo>
                  <a:lnTo>
                    <a:pt x="1772634" y="23288"/>
                  </a:lnTo>
                  <a:lnTo>
                    <a:pt x="1722082" y="17174"/>
                  </a:lnTo>
                  <a:lnTo>
                    <a:pt x="1670817" y="11972"/>
                  </a:lnTo>
                  <a:lnTo>
                    <a:pt x="1618878" y="7691"/>
                  </a:lnTo>
                  <a:lnTo>
                    <a:pt x="1566301" y="4342"/>
                  </a:lnTo>
                  <a:lnTo>
                    <a:pt x="1513126" y="1937"/>
                  </a:lnTo>
                  <a:lnTo>
                    <a:pt x="1459388" y="486"/>
                  </a:lnTo>
                  <a:lnTo>
                    <a:pt x="1405127" y="0"/>
                  </a:lnTo>
                  <a:close/>
                </a:path>
              </a:pathLst>
            </a:custGeom>
            <a:solidFill>
              <a:srgbClr val="9048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5234" y="1494485"/>
              <a:ext cx="2423414" cy="36606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91707" y="1860804"/>
              <a:ext cx="2471927" cy="36576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16090" y="2226259"/>
              <a:ext cx="2374011" cy="366064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41959" y="405384"/>
            <a:ext cx="472440" cy="5029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47371" y="1414017"/>
            <a:ext cx="8159750" cy="5058410"/>
            <a:chOff x="647371" y="1414017"/>
            <a:chExt cx="8159750" cy="50584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371" y="1509338"/>
              <a:ext cx="8159525" cy="496252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82751" y="1414017"/>
              <a:ext cx="1658620" cy="2591435"/>
            </a:xfrm>
            <a:custGeom>
              <a:avLst/>
              <a:gdLst/>
              <a:ahLst/>
              <a:cxnLst/>
              <a:rect l="l" t="t" r="r" b="b"/>
              <a:pathLst>
                <a:path w="1658620" h="2591435">
                  <a:moveTo>
                    <a:pt x="840163" y="2589911"/>
                  </a:moveTo>
                  <a:lnTo>
                    <a:pt x="826643" y="2589911"/>
                  </a:lnTo>
                  <a:lnTo>
                    <a:pt x="829563" y="2591308"/>
                  </a:lnTo>
                  <a:lnTo>
                    <a:pt x="832357" y="2591181"/>
                  </a:lnTo>
                  <a:lnTo>
                    <a:pt x="835151" y="2590800"/>
                  </a:lnTo>
                  <a:lnTo>
                    <a:pt x="837438" y="2590546"/>
                  </a:lnTo>
                  <a:lnTo>
                    <a:pt x="839851" y="2590165"/>
                  </a:lnTo>
                  <a:lnTo>
                    <a:pt x="840163" y="2589911"/>
                  </a:lnTo>
                  <a:close/>
                </a:path>
                <a:path w="1658620" h="2591435">
                  <a:moveTo>
                    <a:pt x="808355" y="2667"/>
                  </a:moveTo>
                  <a:lnTo>
                    <a:pt x="800861" y="5207"/>
                  </a:lnTo>
                  <a:lnTo>
                    <a:pt x="794385" y="10287"/>
                  </a:lnTo>
                  <a:lnTo>
                    <a:pt x="790956" y="11557"/>
                  </a:lnTo>
                  <a:lnTo>
                    <a:pt x="48171" y="465455"/>
                  </a:lnTo>
                  <a:lnTo>
                    <a:pt x="12877" y="507710"/>
                  </a:lnTo>
                  <a:lnTo>
                    <a:pt x="7531" y="525780"/>
                  </a:lnTo>
                  <a:lnTo>
                    <a:pt x="4302" y="535459"/>
                  </a:lnTo>
                  <a:lnTo>
                    <a:pt x="1941" y="545592"/>
                  </a:lnTo>
                  <a:lnTo>
                    <a:pt x="492" y="556105"/>
                  </a:lnTo>
                  <a:lnTo>
                    <a:pt x="0" y="566928"/>
                  </a:lnTo>
                  <a:lnTo>
                    <a:pt x="0" y="1979803"/>
                  </a:lnTo>
                  <a:lnTo>
                    <a:pt x="2844" y="1979803"/>
                  </a:lnTo>
                  <a:lnTo>
                    <a:pt x="2844" y="2010410"/>
                  </a:lnTo>
                  <a:lnTo>
                    <a:pt x="6561" y="2069607"/>
                  </a:lnTo>
                  <a:lnTo>
                    <a:pt x="43167" y="2114804"/>
                  </a:lnTo>
                  <a:lnTo>
                    <a:pt x="773684" y="2570353"/>
                  </a:lnTo>
                  <a:lnTo>
                    <a:pt x="775716" y="2572131"/>
                  </a:lnTo>
                  <a:lnTo>
                    <a:pt x="776986" y="2572385"/>
                  </a:lnTo>
                  <a:lnTo>
                    <a:pt x="787654" y="2579116"/>
                  </a:lnTo>
                  <a:lnTo>
                    <a:pt x="788924" y="2579878"/>
                  </a:lnTo>
                  <a:lnTo>
                    <a:pt x="789813" y="2579878"/>
                  </a:lnTo>
                  <a:lnTo>
                    <a:pt x="795393" y="2583729"/>
                  </a:lnTo>
                  <a:lnTo>
                    <a:pt x="801401" y="2586497"/>
                  </a:lnTo>
                  <a:lnTo>
                    <a:pt x="807743" y="2588146"/>
                  </a:lnTo>
                  <a:lnTo>
                    <a:pt x="814324" y="2588641"/>
                  </a:lnTo>
                  <a:lnTo>
                    <a:pt x="818261" y="2590546"/>
                  </a:lnTo>
                  <a:lnTo>
                    <a:pt x="822451" y="2590927"/>
                  </a:lnTo>
                  <a:lnTo>
                    <a:pt x="826643" y="2589911"/>
                  </a:lnTo>
                  <a:lnTo>
                    <a:pt x="840163" y="2589911"/>
                  </a:lnTo>
                  <a:lnTo>
                    <a:pt x="841882" y="2588514"/>
                  </a:lnTo>
                  <a:lnTo>
                    <a:pt x="850131" y="2588514"/>
                  </a:lnTo>
                  <a:lnTo>
                    <a:pt x="857250" y="2586101"/>
                  </a:lnTo>
                  <a:lnTo>
                    <a:pt x="863726" y="2581021"/>
                  </a:lnTo>
                  <a:lnTo>
                    <a:pt x="867156" y="2579751"/>
                  </a:lnTo>
                  <a:lnTo>
                    <a:pt x="1609979" y="2125853"/>
                  </a:lnTo>
                  <a:lnTo>
                    <a:pt x="1624705" y="2114355"/>
                  </a:lnTo>
                  <a:lnTo>
                    <a:pt x="1636537" y="2100072"/>
                  </a:lnTo>
                  <a:lnTo>
                    <a:pt x="1645251" y="2083597"/>
                  </a:lnTo>
                  <a:lnTo>
                    <a:pt x="1650619" y="2065528"/>
                  </a:lnTo>
                  <a:lnTo>
                    <a:pt x="1653825" y="2055848"/>
                  </a:lnTo>
                  <a:lnTo>
                    <a:pt x="1656175" y="2045716"/>
                  </a:lnTo>
                  <a:lnTo>
                    <a:pt x="1657619" y="2035202"/>
                  </a:lnTo>
                  <a:lnTo>
                    <a:pt x="1658112" y="2024380"/>
                  </a:lnTo>
                  <a:lnTo>
                    <a:pt x="1658112" y="645668"/>
                  </a:lnTo>
                  <a:lnTo>
                    <a:pt x="1655318" y="645668"/>
                  </a:lnTo>
                  <a:lnTo>
                    <a:pt x="1655318" y="580898"/>
                  </a:lnTo>
                  <a:lnTo>
                    <a:pt x="1651555" y="521684"/>
                  </a:lnTo>
                  <a:lnTo>
                    <a:pt x="1614932" y="476377"/>
                  </a:lnTo>
                  <a:lnTo>
                    <a:pt x="1224827" y="233172"/>
                  </a:lnTo>
                  <a:lnTo>
                    <a:pt x="829056" y="233172"/>
                  </a:lnTo>
                  <a:lnTo>
                    <a:pt x="819566" y="231012"/>
                  </a:lnTo>
                  <a:lnTo>
                    <a:pt x="811815" y="225139"/>
                  </a:lnTo>
                  <a:lnTo>
                    <a:pt x="806588" y="216455"/>
                  </a:lnTo>
                  <a:lnTo>
                    <a:pt x="804672" y="205867"/>
                  </a:lnTo>
                  <a:lnTo>
                    <a:pt x="806588" y="195224"/>
                  </a:lnTo>
                  <a:lnTo>
                    <a:pt x="811815" y="186547"/>
                  </a:lnTo>
                  <a:lnTo>
                    <a:pt x="819566" y="180703"/>
                  </a:lnTo>
                  <a:lnTo>
                    <a:pt x="829056" y="178562"/>
                  </a:lnTo>
                  <a:lnTo>
                    <a:pt x="1137232" y="178562"/>
                  </a:lnTo>
                  <a:lnTo>
                    <a:pt x="884428" y="20955"/>
                  </a:lnTo>
                  <a:lnTo>
                    <a:pt x="882395" y="19177"/>
                  </a:lnTo>
                  <a:lnTo>
                    <a:pt x="881126" y="18923"/>
                  </a:lnTo>
                  <a:lnTo>
                    <a:pt x="870457" y="12192"/>
                  </a:lnTo>
                  <a:lnTo>
                    <a:pt x="869188" y="11430"/>
                  </a:lnTo>
                  <a:lnTo>
                    <a:pt x="868299" y="11430"/>
                  </a:lnTo>
                  <a:lnTo>
                    <a:pt x="862665" y="7578"/>
                  </a:lnTo>
                  <a:lnTo>
                    <a:pt x="856662" y="4810"/>
                  </a:lnTo>
                  <a:lnTo>
                    <a:pt x="850350" y="3161"/>
                  </a:lnTo>
                  <a:lnTo>
                    <a:pt x="845474" y="2794"/>
                  </a:lnTo>
                  <a:lnTo>
                    <a:pt x="816229" y="2794"/>
                  </a:lnTo>
                  <a:lnTo>
                    <a:pt x="808355" y="2667"/>
                  </a:lnTo>
                  <a:close/>
                </a:path>
                <a:path w="1658620" h="2591435">
                  <a:moveTo>
                    <a:pt x="850131" y="2588514"/>
                  </a:moveTo>
                  <a:lnTo>
                    <a:pt x="841882" y="2588514"/>
                  </a:lnTo>
                  <a:lnTo>
                    <a:pt x="849757" y="2588641"/>
                  </a:lnTo>
                  <a:lnTo>
                    <a:pt x="850131" y="2588514"/>
                  </a:lnTo>
                  <a:close/>
                </a:path>
                <a:path w="1658620" h="2591435">
                  <a:moveTo>
                    <a:pt x="1137232" y="178562"/>
                  </a:moveTo>
                  <a:lnTo>
                    <a:pt x="829056" y="178562"/>
                  </a:lnTo>
                  <a:lnTo>
                    <a:pt x="838545" y="180703"/>
                  </a:lnTo>
                  <a:lnTo>
                    <a:pt x="846296" y="186547"/>
                  </a:lnTo>
                  <a:lnTo>
                    <a:pt x="851523" y="195224"/>
                  </a:lnTo>
                  <a:lnTo>
                    <a:pt x="853439" y="205867"/>
                  </a:lnTo>
                  <a:lnTo>
                    <a:pt x="851523" y="216455"/>
                  </a:lnTo>
                  <a:lnTo>
                    <a:pt x="846296" y="225139"/>
                  </a:lnTo>
                  <a:lnTo>
                    <a:pt x="838545" y="231012"/>
                  </a:lnTo>
                  <a:lnTo>
                    <a:pt x="829056" y="233172"/>
                  </a:lnTo>
                  <a:lnTo>
                    <a:pt x="1224827" y="233172"/>
                  </a:lnTo>
                  <a:lnTo>
                    <a:pt x="1137232" y="178562"/>
                  </a:lnTo>
                  <a:close/>
                </a:path>
                <a:path w="1658620" h="2591435">
                  <a:moveTo>
                    <a:pt x="828548" y="0"/>
                  </a:moveTo>
                  <a:lnTo>
                    <a:pt x="825754" y="127"/>
                  </a:lnTo>
                  <a:lnTo>
                    <a:pt x="822960" y="508"/>
                  </a:lnTo>
                  <a:lnTo>
                    <a:pt x="820674" y="762"/>
                  </a:lnTo>
                  <a:lnTo>
                    <a:pt x="818261" y="1143"/>
                  </a:lnTo>
                  <a:lnTo>
                    <a:pt x="816229" y="2794"/>
                  </a:lnTo>
                  <a:lnTo>
                    <a:pt x="845474" y="2794"/>
                  </a:lnTo>
                  <a:lnTo>
                    <a:pt x="843788" y="2667"/>
                  </a:lnTo>
                  <a:lnTo>
                    <a:pt x="841163" y="1397"/>
                  </a:lnTo>
                  <a:lnTo>
                    <a:pt x="831469" y="1397"/>
                  </a:lnTo>
                  <a:lnTo>
                    <a:pt x="828548" y="0"/>
                  </a:lnTo>
                  <a:close/>
                </a:path>
                <a:path w="1658620" h="2591435">
                  <a:moveTo>
                    <a:pt x="835660" y="381"/>
                  </a:moveTo>
                  <a:lnTo>
                    <a:pt x="831469" y="1397"/>
                  </a:lnTo>
                  <a:lnTo>
                    <a:pt x="841163" y="1397"/>
                  </a:lnTo>
                  <a:lnTo>
                    <a:pt x="839851" y="762"/>
                  </a:lnTo>
                  <a:lnTo>
                    <a:pt x="835660" y="381"/>
                  </a:lnTo>
                  <a:close/>
                </a:path>
              </a:pathLst>
            </a:custGeom>
            <a:solidFill>
              <a:srgbClr val="9048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8667" y="2344546"/>
              <a:ext cx="1406271" cy="36576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0755" y="2710256"/>
              <a:ext cx="1431925" cy="36606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1959" y="405384"/>
            <a:ext cx="472440" cy="50292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95678" y="121030"/>
            <a:ext cx="4854194" cy="30480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95678" y="487044"/>
            <a:ext cx="6978396" cy="30480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678" y="852805"/>
            <a:ext cx="5175250" cy="304800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3563111" y="1627632"/>
            <a:ext cx="5316220" cy="3889375"/>
            <a:chOff x="3563111" y="1627632"/>
            <a:chExt cx="5316220" cy="3889375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63111" y="2350008"/>
              <a:ext cx="5315712" cy="316687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5867400" y="1627632"/>
              <a:ext cx="649605" cy="722630"/>
            </a:xfrm>
            <a:custGeom>
              <a:avLst/>
              <a:gdLst/>
              <a:ahLst/>
              <a:cxnLst/>
              <a:rect l="l" t="t" r="r" b="b"/>
              <a:pathLst>
                <a:path w="649604" h="722630">
                  <a:moveTo>
                    <a:pt x="649224" y="0"/>
                  </a:moveTo>
                  <a:lnTo>
                    <a:pt x="0" y="0"/>
                  </a:lnTo>
                  <a:lnTo>
                    <a:pt x="0" y="722376"/>
                  </a:lnTo>
                  <a:lnTo>
                    <a:pt x="649224" y="722376"/>
                  </a:lnTo>
                  <a:lnTo>
                    <a:pt x="649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10388" y="1255267"/>
            <a:ext cx="8523605" cy="28575"/>
            <a:chOff x="310388" y="1255267"/>
            <a:chExt cx="8523605" cy="28575"/>
          </a:xfrm>
        </p:grpSpPr>
        <p:sp>
          <p:nvSpPr>
            <p:cNvPr id="3" name="object 3" descr=""/>
            <p:cNvSpPr/>
            <p:nvPr/>
          </p:nvSpPr>
          <p:spPr>
            <a:xfrm>
              <a:off x="396240" y="1267967"/>
              <a:ext cx="8382000" cy="0"/>
            </a:xfrm>
            <a:custGeom>
              <a:avLst/>
              <a:gdLst/>
              <a:ahLst/>
              <a:cxnLst/>
              <a:rect l="l" t="t" r="r" b="b"/>
              <a:pathLst>
                <a:path w="8382000" h="0">
                  <a:moveTo>
                    <a:pt x="0" y="0"/>
                  </a:moveTo>
                  <a:lnTo>
                    <a:pt x="8382000" y="0"/>
                  </a:lnTo>
                </a:path>
              </a:pathLst>
            </a:custGeom>
            <a:ln w="25400">
              <a:solidFill>
                <a:srgbClr val="E44A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23088" y="1267967"/>
              <a:ext cx="8498205" cy="3175"/>
            </a:xfrm>
            <a:custGeom>
              <a:avLst/>
              <a:gdLst/>
              <a:ahLst/>
              <a:cxnLst/>
              <a:rect l="l" t="t" r="r" b="b"/>
              <a:pathLst>
                <a:path w="8498205" h="3175">
                  <a:moveTo>
                    <a:pt x="0" y="0"/>
                  </a:moveTo>
                  <a:lnTo>
                    <a:pt x="8497823" y="3048"/>
                  </a:lnTo>
                </a:path>
              </a:pathLst>
            </a:custGeom>
            <a:ln w="25400">
              <a:solidFill>
                <a:srgbClr val="F364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323088" y="332231"/>
            <a:ext cx="935990" cy="649605"/>
            <a:chOff x="323088" y="332231"/>
            <a:chExt cx="935990" cy="649605"/>
          </a:xfrm>
        </p:grpSpPr>
        <p:sp>
          <p:nvSpPr>
            <p:cNvPr id="6" name="object 6" descr=""/>
            <p:cNvSpPr/>
            <p:nvPr/>
          </p:nvSpPr>
          <p:spPr>
            <a:xfrm>
              <a:off x="323088" y="332231"/>
              <a:ext cx="935990" cy="649605"/>
            </a:xfrm>
            <a:custGeom>
              <a:avLst/>
              <a:gdLst/>
              <a:ahLst/>
              <a:cxnLst/>
              <a:rect l="l" t="t" r="r" b="b"/>
              <a:pathLst>
                <a:path w="935990" h="649605">
                  <a:moveTo>
                    <a:pt x="32130" y="0"/>
                  </a:moveTo>
                  <a:lnTo>
                    <a:pt x="17473" y="3036"/>
                  </a:lnTo>
                  <a:lnTo>
                    <a:pt x="7473" y="10858"/>
                  </a:lnTo>
                  <a:lnTo>
                    <a:pt x="1770" y="22395"/>
                  </a:lnTo>
                  <a:lnTo>
                    <a:pt x="0" y="36576"/>
                  </a:lnTo>
                  <a:lnTo>
                    <a:pt x="11" y="71403"/>
                  </a:lnTo>
                  <a:lnTo>
                    <a:pt x="167" y="237803"/>
                  </a:lnTo>
                  <a:lnTo>
                    <a:pt x="360" y="370967"/>
                  </a:lnTo>
                  <a:lnTo>
                    <a:pt x="613" y="494504"/>
                  </a:lnTo>
                  <a:lnTo>
                    <a:pt x="758" y="545320"/>
                  </a:lnTo>
                  <a:lnTo>
                    <a:pt x="914" y="584918"/>
                  </a:lnTo>
                  <a:lnTo>
                    <a:pt x="3310" y="625292"/>
                  </a:lnTo>
                  <a:lnTo>
                    <a:pt x="34023" y="649224"/>
                  </a:lnTo>
                  <a:lnTo>
                    <a:pt x="758748" y="649224"/>
                  </a:lnTo>
                  <a:lnTo>
                    <a:pt x="797306" y="622681"/>
                  </a:lnTo>
                  <a:lnTo>
                    <a:pt x="923455" y="363855"/>
                  </a:lnTo>
                  <a:lnTo>
                    <a:pt x="933527" y="337185"/>
                  </a:lnTo>
                  <a:lnTo>
                    <a:pt x="851700" y="337185"/>
                  </a:lnTo>
                  <a:lnTo>
                    <a:pt x="846277" y="331597"/>
                  </a:lnTo>
                  <a:lnTo>
                    <a:pt x="846277" y="317881"/>
                  </a:lnTo>
                  <a:lnTo>
                    <a:pt x="851700" y="312293"/>
                  </a:lnTo>
                  <a:lnTo>
                    <a:pt x="933691" y="312293"/>
                  </a:lnTo>
                  <a:lnTo>
                    <a:pt x="932734" y="308784"/>
                  </a:lnTo>
                  <a:lnTo>
                    <a:pt x="798766" y="27305"/>
                  </a:lnTo>
                  <a:lnTo>
                    <a:pt x="758571" y="1016"/>
                  </a:lnTo>
                  <a:lnTo>
                    <a:pt x="32130" y="0"/>
                  </a:lnTo>
                  <a:close/>
                </a:path>
                <a:path w="935990" h="649605">
                  <a:moveTo>
                    <a:pt x="933691" y="312293"/>
                  </a:moveTo>
                  <a:lnTo>
                    <a:pt x="865060" y="312293"/>
                  </a:lnTo>
                  <a:lnTo>
                    <a:pt x="870470" y="317881"/>
                  </a:lnTo>
                  <a:lnTo>
                    <a:pt x="870470" y="331597"/>
                  </a:lnTo>
                  <a:lnTo>
                    <a:pt x="865060" y="337185"/>
                  </a:lnTo>
                  <a:lnTo>
                    <a:pt x="933527" y="337185"/>
                  </a:lnTo>
                  <a:lnTo>
                    <a:pt x="934924" y="332118"/>
                  </a:lnTo>
                  <a:lnTo>
                    <a:pt x="935736" y="324612"/>
                  </a:lnTo>
                  <a:lnTo>
                    <a:pt x="935011" y="317132"/>
                  </a:lnTo>
                  <a:lnTo>
                    <a:pt x="933691" y="312293"/>
                  </a:lnTo>
                  <a:close/>
                </a:path>
              </a:pathLst>
            </a:custGeom>
            <a:solidFill>
              <a:srgbClr val="F364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60" y="405384"/>
              <a:ext cx="472440" cy="50292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890727" y="1910283"/>
            <a:ext cx="13271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90482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5451" y="1935175"/>
            <a:ext cx="2740914" cy="366064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64007" y="1496009"/>
            <a:ext cx="8787765" cy="5252085"/>
            <a:chOff x="64007" y="1496009"/>
            <a:chExt cx="8787765" cy="5252085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07" y="2478022"/>
              <a:ext cx="7869934" cy="426958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5743" y="1514855"/>
              <a:ext cx="1755648" cy="191414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8175" y="1571751"/>
              <a:ext cx="149872" cy="21336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374" y="1496009"/>
              <a:ext cx="4433570" cy="366064"/>
            </a:xfrm>
            <a:prstGeom prst="rect">
              <a:avLst/>
            </a:prstGeom>
          </p:spPr>
        </p:pic>
      </p:grp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4238" y="121030"/>
            <a:ext cx="4854194" cy="304800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4238" y="487044"/>
            <a:ext cx="6978396" cy="304800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04238" y="852805"/>
            <a:ext cx="5175249" cy="30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Jérôme Bussière</dc:creator>
  <dc:title>Diapositive 1</dc:title>
  <dcterms:created xsi:type="dcterms:W3CDTF">2024-04-26T07:56:27Z</dcterms:created>
  <dcterms:modified xsi:type="dcterms:W3CDTF">2024-04-26T07:56:27Z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2024-02-08T00:00:00Z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2024-04-26T00:00:00Z</vt:filetime>
  </property>
  <property fmtid="{D5CDD505-2E9C-101B-9397-08002B2CF9AE}" pid="5" name="Producer">
    <vt:lpwstr>Microsoft® PowerPoint® pour Microsoft 365</vt:lpwstr>
  </property>
</Properties>
</file>