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7F50"/>
    <a:srgbClr val="00936F"/>
    <a:srgbClr val="A91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5CFEEC-7068-4163-84AF-2FE77690242D}" v="1341" dt="2022-03-09T13:54:34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loé Froger" userId="S::paysage_chloefroger.com#ext#@fpnrf.onmicrosoft.com::71612e65-a8e7-40f2-976a-34a03b8e69df" providerId="AD" clId="Web-{645CFEEC-7068-4163-84AF-2FE77690242D}"/>
    <pc:docChg chg="addSld delSld modSld">
      <pc:chgData name="Chloé Froger" userId="S::paysage_chloefroger.com#ext#@fpnrf.onmicrosoft.com::71612e65-a8e7-40f2-976a-34a03b8e69df" providerId="AD" clId="Web-{645CFEEC-7068-4163-84AF-2FE77690242D}" dt="2022-03-09T13:54:32.306" v="911" actId="20577"/>
      <pc:docMkLst>
        <pc:docMk/>
      </pc:docMkLst>
      <pc:sldChg chg="addSp modSp">
        <pc:chgData name="Chloé Froger" userId="S::paysage_chloefroger.com#ext#@fpnrf.onmicrosoft.com::71612e65-a8e7-40f2-976a-34a03b8e69df" providerId="AD" clId="Web-{645CFEEC-7068-4163-84AF-2FE77690242D}" dt="2022-03-09T13:02:04.106" v="67"/>
        <pc:sldMkLst>
          <pc:docMk/>
          <pc:sldMk cId="3784089036" sldId="256"/>
        </pc:sldMkLst>
        <pc:spChg chg="mod">
          <ac:chgData name="Chloé Froger" userId="S::paysage_chloefroger.com#ext#@fpnrf.onmicrosoft.com::71612e65-a8e7-40f2-976a-34a03b8e69df" providerId="AD" clId="Web-{645CFEEC-7068-4163-84AF-2FE77690242D}" dt="2022-03-09T12:57:59.412" v="57" actId="1076"/>
          <ac:spMkLst>
            <pc:docMk/>
            <pc:sldMk cId="3784089036" sldId="256"/>
            <ac:spMk id="2" creationId="{00000000-0000-0000-0000-000000000000}"/>
          </ac:spMkLst>
        </pc:spChg>
        <pc:spChg chg="mod">
          <ac:chgData name="Chloé Froger" userId="S::paysage_chloefroger.com#ext#@fpnrf.onmicrosoft.com::71612e65-a8e7-40f2-976a-34a03b8e69df" providerId="AD" clId="Web-{645CFEEC-7068-4163-84AF-2FE77690242D}" dt="2022-03-09T12:57:56.021" v="56" actId="1076"/>
          <ac:spMkLst>
            <pc:docMk/>
            <pc:sldMk cId="3784089036" sldId="256"/>
            <ac:spMk id="3" creationId="{00000000-0000-0000-0000-000000000000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2:57:16.614" v="48" actId="20577"/>
          <ac:spMkLst>
            <pc:docMk/>
            <pc:sldMk cId="3784089036" sldId="256"/>
            <ac:spMk id="4" creationId="{5E08DA8F-FA74-43BF-B37D-FE20A3870FA3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2:57:52.709" v="55" actId="1076"/>
          <ac:spMkLst>
            <pc:docMk/>
            <pc:sldMk cId="3784089036" sldId="256"/>
            <ac:spMk id="5" creationId="{01031864-2240-4989-8430-E5AE081A76CC}"/>
          </ac:spMkLst>
        </pc:spChg>
        <pc:picChg chg="add mod">
          <ac:chgData name="Chloé Froger" userId="S::paysage_chloefroger.com#ext#@fpnrf.onmicrosoft.com::71612e65-a8e7-40f2-976a-34a03b8e69df" providerId="AD" clId="Web-{645CFEEC-7068-4163-84AF-2FE77690242D}" dt="2022-03-09T13:00:22.322" v="63" actId="1076"/>
          <ac:picMkLst>
            <pc:docMk/>
            <pc:sldMk cId="3784089036" sldId="256"/>
            <ac:picMk id="6" creationId="{F9CF8386-C0F2-43F9-ABAE-806EB9866CF0}"/>
          </ac:picMkLst>
        </pc:picChg>
        <pc:picChg chg="add mod ord">
          <ac:chgData name="Chloé Froger" userId="S::paysage_chloefroger.com#ext#@fpnrf.onmicrosoft.com::71612e65-a8e7-40f2-976a-34a03b8e69df" providerId="AD" clId="Web-{645CFEEC-7068-4163-84AF-2FE77690242D}" dt="2022-03-09T13:02:04.106" v="67"/>
          <ac:picMkLst>
            <pc:docMk/>
            <pc:sldMk cId="3784089036" sldId="256"/>
            <ac:picMk id="7" creationId="{5BF5A32F-B2D0-4098-8AF8-77385EAD769B}"/>
          </ac:picMkLst>
        </pc:picChg>
      </pc:sldChg>
      <pc:sldChg chg="addSp delSp modSp new">
        <pc:chgData name="Chloé Froger" userId="S::paysage_chloefroger.com#ext#@fpnrf.onmicrosoft.com::71612e65-a8e7-40f2-976a-34a03b8e69df" providerId="AD" clId="Web-{645CFEEC-7068-4163-84AF-2FE77690242D}" dt="2022-03-09T13:10:48.259" v="155" actId="1076"/>
        <pc:sldMkLst>
          <pc:docMk/>
          <pc:sldMk cId="848171088" sldId="257"/>
        </pc:sldMkLst>
        <pc:spChg chg="mod">
          <ac:chgData name="Chloé Froger" userId="S::paysage_chloefroger.com#ext#@fpnrf.onmicrosoft.com::71612e65-a8e7-40f2-976a-34a03b8e69df" providerId="AD" clId="Web-{645CFEEC-7068-4163-84AF-2FE77690242D}" dt="2022-03-09T13:03:51.108" v="86" actId="14100"/>
          <ac:spMkLst>
            <pc:docMk/>
            <pc:sldMk cId="848171088" sldId="257"/>
            <ac:spMk id="2" creationId="{CEB4FF3F-C6CB-41B4-9AEB-E7982EC4251B}"/>
          </ac:spMkLst>
        </pc:spChg>
        <pc:spChg chg="del">
          <ac:chgData name="Chloé Froger" userId="S::paysage_chloefroger.com#ext#@fpnrf.onmicrosoft.com::71612e65-a8e7-40f2-976a-34a03b8e69df" providerId="AD" clId="Web-{645CFEEC-7068-4163-84AF-2FE77690242D}" dt="2022-03-09T13:03:01.529" v="77"/>
          <ac:spMkLst>
            <pc:docMk/>
            <pc:sldMk cId="848171088" sldId="257"/>
            <ac:spMk id="3" creationId="{816E1A1A-6C9D-4738-9BB3-DE88F253429E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10:26.274" v="145" actId="1076"/>
          <ac:spMkLst>
            <pc:docMk/>
            <pc:sldMk cId="848171088" sldId="257"/>
            <ac:spMk id="7" creationId="{FF4BE1DA-38ED-4B1E-AFB2-35C3C9751D51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10:48.259" v="155" actId="1076"/>
          <ac:spMkLst>
            <pc:docMk/>
            <pc:sldMk cId="848171088" sldId="257"/>
            <ac:spMk id="9" creationId="{09ED9DBB-2E85-474A-93BC-2198558B0350}"/>
          </ac:spMkLst>
        </pc:spChg>
        <pc:picChg chg="add mod ord">
          <ac:chgData name="Chloé Froger" userId="S::paysage_chloefroger.com#ext#@fpnrf.onmicrosoft.com::71612e65-a8e7-40f2-976a-34a03b8e69df" providerId="AD" clId="Web-{645CFEEC-7068-4163-84AF-2FE77690242D}" dt="2022-03-09T13:03:48.405" v="85"/>
          <ac:picMkLst>
            <pc:docMk/>
            <pc:sldMk cId="848171088" sldId="257"/>
            <ac:picMk id="4" creationId="{F50DBE14-059E-4CEA-976A-A3B3703EC8BA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09:58.320" v="140" actId="1076"/>
          <ac:picMkLst>
            <pc:docMk/>
            <pc:sldMk cId="848171088" sldId="257"/>
            <ac:picMk id="6" creationId="{28E76FAD-E4A1-48D9-A305-834672651D2C}"/>
          </ac:picMkLst>
        </pc:picChg>
      </pc:sldChg>
      <pc:sldChg chg="addSp delSp modSp new">
        <pc:chgData name="Chloé Froger" userId="S::paysage_chloefroger.com#ext#@fpnrf.onmicrosoft.com::71612e65-a8e7-40f2-976a-34a03b8e69df" providerId="AD" clId="Web-{645CFEEC-7068-4163-84AF-2FE77690242D}" dt="2022-03-09T13:51:38.099" v="844" actId="1076"/>
        <pc:sldMkLst>
          <pc:docMk/>
          <pc:sldMk cId="1706535456" sldId="258"/>
        </pc:sldMkLst>
        <pc:spChg chg="del">
          <ac:chgData name="Chloé Froger" userId="S::paysage_chloefroger.com#ext#@fpnrf.onmicrosoft.com::71612e65-a8e7-40f2-976a-34a03b8e69df" providerId="AD" clId="Web-{645CFEEC-7068-4163-84AF-2FE77690242D}" dt="2022-03-09T13:04:04.124" v="88"/>
          <ac:spMkLst>
            <pc:docMk/>
            <pc:sldMk cId="1706535456" sldId="258"/>
            <ac:spMk id="2" creationId="{F6462B47-68BA-4252-9433-BAEF7063FE87}"/>
          </ac:spMkLst>
        </pc:spChg>
        <pc:spChg chg="mod">
          <ac:chgData name="Chloé Froger" userId="S::paysage_chloefroger.com#ext#@fpnrf.onmicrosoft.com::71612e65-a8e7-40f2-976a-34a03b8e69df" providerId="AD" clId="Web-{645CFEEC-7068-4163-84AF-2FE77690242D}" dt="2022-03-09T13:07:29.207" v="129" actId="14100"/>
          <ac:spMkLst>
            <pc:docMk/>
            <pc:sldMk cId="1706535456" sldId="258"/>
            <ac:spMk id="3" creationId="{C13C9A71-F6D2-4B16-93C6-7ECA2A7A0661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04:13.234" v="106" actId="14100"/>
          <ac:spMkLst>
            <pc:docMk/>
            <pc:sldMk cId="1706535456" sldId="258"/>
            <ac:spMk id="5" creationId="{3955407E-2057-42EC-8B85-EFCE1272CB88}"/>
          </ac:spMkLst>
        </pc:spChg>
        <pc:spChg chg="add">
          <ac:chgData name="Chloé Froger" userId="S::paysage_chloefroger.com#ext#@fpnrf.onmicrosoft.com::71612e65-a8e7-40f2-976a-34a03b8e69df" providerId="AD" clId="Web-{645CFEEC-7068-4163-84AF-2FE77690242D}" dt="2022-03-09T13:10:57.634" v="157"/>
          <ac:spMkLst>
            <pc:docMk/>
            <pc:sldMk cId="1706535456" sldId="258"/>
            <ac:spMk id="11" creationId="{B436DD03-69BF-4106-B53A-5CD1A34E8319}"/>
          </ac:spMkLst>
        </pc:spChg>
        <pc:spChg chg="add">
          <ac:chgData name="Chloé Froger" userId="S::paysage_chloefroger.com#ext#@fpnrf.onmicrosoft.com::71612e65-a8e7-40f2-976a-34a03b8e69df" providerId="AD" clId="Web-{645CFEEC-7068-4163-84AF-2FE77690242D}" dt="2022-03-09T13:10:57.650" v="158"/>
          <ac:spMkLst>
            <pc:docMk/>
            <pc:sldMk cId="1706535456" sldId="258"/>
            <ac:spMk id="13" creationId="{4DB33726-6449-4464-B11E-1369E41494DC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51:38.099" v="844" actId="1076"/>
          <ac:spMkLst>
            <pc:docMk/>
            <pc:sldMk cId="1706535456" sldId="258"/>
            <ac:spMk id="14" creationId="{ADE424C5-6307-4D0F-B0BF-1C7104A7D889}"/>
          </ac:spMkLst>
        </pc:spChg>
        <pc:picChg chg="add mod">
          <ac:chgData name="Chloé Froger" userId="S::paysage_chloefroger.com#ext#@fpnrf.onmicrosoft.com::71612e65-a8e7-40f2-976a-34a03b8e69df" providerId="AD" clId="Web-{645CFEEC-7068-4163-84AF-2FE77690242D}" dt="2022-03-09T13:11:02.900" v="159" actId="1076"/>
          <ac:picMkLst>
            <pc:docMk/>
            <pc:sldMk cId="1706535456" sldId="258"/>
            <ac:picMk id="6" creationId="{883A5D12-8AC3-4DE4-B315-3D026D9D54E2}"/>
          </ac:picMkLst>
        </pc:picChg>
        <pc:picChg chg="add mod ord">
          <ac:chgData name="Chloé Froger" userId="S::paysage_chloefroger.com#ext#@fpnrf.onmicrosoft.com::71612e65-a8e7-40f2-976a-34a03b8e69df" providerId="AD" clId="Web-{645CFEEC-7068-4163-84AF-2FE77690242D}" dt="2022-03-09T13:09:40.038" v="135" actId="14100"/>
          <ac:picMkLst>
            <pc:docMk/>
            <pc:sldMk cId="1706535456" sldId="258"/>
            <ac:picMk id="7" creationId="{F882901E-8E01-4608-8071-4DC06216BC15}"/>
          </ac:picMkLst>
        </pc:picChg>
        <pc:picChg chg="add">
          <ac:chgData name="Chloé Froger" userId="S::paysage_chloefroger.com#ext#@fpnrf.onmicrosoft.com::71612e65-a8e7-40f2-976a-34a03b8e69df" providerId="AD" clId="Web-{645CFEEC-7068-4163-84AF-2FE77690242D}" dt="2022-03-09T13:10:57.618" v="156"/>
          <ac:picMkLst>
            <pc:docMk/>
            <pc:sldMk cId="1706535456" sldId="258"/>
            <ac:picMk id="9" creationId="{D7773387-AFAB-4A1A-A348-668A9823F4B0}"/>
          </ac:picMkLst>
        </pc:picChg>
      </pc:sldChg>
      <pc:sldChg chg="addSp delSp modSp new">
        <pc:chgData name="Chloé Froger" userId="S::paysage_chloefroger.com#ext#@fpnrf.onmicrosoft.com::71612e65-a8e7-40f2-976a-34a03b8e69df" providerId="AD" clId="Web-{645CFEEC-7068-4163-84AF-2FE77690242D}" dt="2022-03-09T13:30:39.834" v="543"/>
        <pc:sldMkLst>
          <pc:docMk/>
          <pc:sldMk cId="1175381011" sldId="259"/>
        </pc:sldMkLst>
        <pc:spChg chg="del">
          <ac:chgData name="Chloé Froger" userId="S::paysage_chloefroger.com#ext#@fpnrf.onmicrosoft.com::71612e65-a8e7-40f2-976a-34a03b8e69df" providerId="AD" clId="Web-{645CFEEC-7068-4163-84AF-2FE77690242D}" dt="2022-03-09T13:11:20.103" v="161"/>
          <ac:spMkLst>
            <pc:docMk/>
            <pc:sldMk cId="1175381011" sldId="259"/>
            <ac:spMk id="2" creationId="{0BD7629E-D484-4FEE-86B9-BE2543AA660B}"/>
          </ac:spMkLst>
        </pc:spChg>
        <pc:spChg chg="mod ord">
          <ac:chgData name="Chloé Froger" userId="S::paysage_chloefroger.com#ext#@fpnrf.onmicrosoft.com::71612e65-a8e7-40f2-976a-34a03b8e69df" providerId="AD" clId="Web-{645CFEEC-7068-4163-84AF-2FE77690242D}" dt="2022-03-09T13:30:39.834" v="543"/>
          <ac:spMkLst>
            <pc:docMk/>
            <pc:sldMk cId="1175381011" sldId="259"/>
            <ac:spMk id="3" creationId="{09DDD656-3469-4452-AEAC-C41067822DCA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12:30.558" v="192" actId="1076"/>
          <ac:spMkLst>
            <pc:docMk/>
            <pc:sldMk cId="1175381011" sldId="259"/>
            <ac:spMk id="7" creationId="{9C360B6E-07CA-4AAF-BD6D-49E0A9D5CAC9}"/>
          </ac:spMkLst>
        </pc:spChg>
        <pc:spChg chg="add">
          <ac:chgData name="Chloé Froger" userId="S::paysage_chloefroger.com#ext#@fpnrf.onmicrosoft.com::71612e65-a8e7-40f2-976a-34a03b8e69df" providerId="AD" clId="Web-{645CFEEC-7068-4163-84AF-2FE77690242D}" dt="2022-03-09T13:11:21.025" v="165"/>
          <ac:spMkLst>
            <pc:docMk/>
            <pc:sldMk cId="1175381011" sldId="259"/>
            <ac:spMk id="11" creationId="{736BBD6D-42BC-446E-82CA-D2C762EA105E}"/>
          </ac:spMkLst>
        </pc:spChg>
        <pc:spChg chg="add">
          <ac:chgData name="Chloé Froger" userId="S::paysage_chloefroger.com#ext#@fpnrf.onmicrosoft.com::71612e65-a8e7-40f2-976a-34a03b8e69df" providerId="AD" clId="Web-{645CFEEC-7068-4163-84AF-2FE77690242D}" dt="2022-03-09T13:11:21.041" v="166"/>
          <ac:spMkLst>
            <pc:docMk/>
            <pc:sldMk cId="1175381011" sldId="259"/>
            <ac:spMk id="13" creationId="{C0756830-0E94-4224-8B12-008FAC6ABDE9}"/>
          </ac:spMkLst>
        </pc:spChg>
        <pc:picChg chg="add">
          <ac:chgData name="Chloé Froger" userId="S::paysage_chloefroger.com#ext#@fpnrf.onmicrosoft.com::71612e65-a8e7-40f2-976a-34a03b8e69df" providerId="AD" clId="Web-{645CFEEC-7068-4163-84AF-2FE77690242D}" dt="2022-03-09T13:11:20.947" v="162"/>
          <ac:picMkLst>
            <pc:docMk/>
            <pc:sldMk cId="1175381011" sldId="259"/>
            <ac:picMk id="5" creationId="{009C5B20-DC90-48D5-951A-75E4AFD83DEA}"/>
          </ac:picMkLst>
        </pc:picChg>
        <pc:picChg chg="add">
          <ac:chgData name="Chloé Froger" userId="S::paysage_chloefroger.com#ext#@fpnrf.onmicrosoft.com::71612e65-a8e7-40f2-976a-34a03b8e69df" providerId="AD" clId="Web-{645CFEEC-7068-4163-84AF-2FE77690242D}" dt="2022-03-09T13:11:20.994" v="164"/>
          <ac:picMkLst>
            <pc:docMk/>
            <pc:sldMk cId="1175381011" sldId="259"/>
            <ac:picMk id="9" creationId="{40B89E40-0010-49B6-89DB-A74D3AB7A410}"/>
          </ac:picMkLst>
        </pc:picChg>
        <pc:picChg chg="add mod ord">
          <ac:chgData name="Chloé Froger" userId="S::paysage_chloefroger.com#ext#@fpnrf.onmicrosoft.com::71612e65-a8e7-40f2-976a-34a03b8e69df" providerId="AD" clId="Web-{645CFEEC-7068-4163-84AF-2FE77690242D}" dt="2022-03-09T13:12:45.387" v="198" actId="1076"/>
          <ac:picMkLst>
            <pc:docMk/>
            <pc:sldMk cId="1175381011" sldId="259"/>
            <ac:picMk id="14" creationId="{B15071D8-2793-4281-B6D7-FF4B7F47F924}"/>
          </ac:picMkLst>
        </pc:picChg>
        <pc:cxnChg chg="add mod">
          <ac:chgData name="Chloé Froger" userId="S::paysage_chloefroger.com#ext#@fpnrf.onmicrosoft.com::71612e65-a8e7-40f2-976a-34a03b8e69df" providerId="AD" clId="Web-{645CFEEC-7068-4163-84AF-2FE77690242D}" dt="2022-03-09T13:13:55.216" v="212" actId="14100"/>
          <ac:cxnSpMkLst>
            <pc:docMk/>
            <pc:sldMk cId="1175381011" sldId="259"/>
            <ac:cxnSpMk id="15" creationId="{FE58248D-979F-44EF-90F6-24C3535BB4FF}"/>
          </ac:cxnSpMkLst>
        </pc:cxnChg>
        <pc:cxnChg chg="add mod">
          <ac:chgData name="Chloé Froger" userId="S::paysage_chloefroger.com#ext#@fpnrf.onmicrosoft.com::71612e65-a8e7-40f2-976a-34a03b8e69df" providerId="AD" clId="Web-{645CFEEC-7068-4163-84AF-2FE77690242D}" dt="2022-03-09T13:14:02.107" v="213"/>
          <ac:cxnSpMkLst>
            <pc:docMk/>
            <pc:sldMk cId="1175381011" sldId="259"/>
            <ac:cxnSpMk id="16" creationId="{D9D0F283-26C5-487C-944C-79FB4989467F}"/>
          </ac:cxnSpMkLst>
        </pc:cxnChg>
        <pc:cxnChg chg="add mod">
          <ac:chgData name="Chloé Froger" userId="S::paysage_chloefroger.com#ext#@fpnrf.onmicrosoft.com::71612e65-a8e7-40f2-976a-34a03b8e69df" providerId="AD" clId="Web-{645CFEEC-7068-4163-84AF-2FE77690242D}" dt="2022-03-09T13:14:26.220" v="216"/>
          <ac:cxnSpMkLst>
            <pc:docMk/>
            <pc:sldMk cId="1175381011" sldId="259"/>
            <ac:cxnSpMk id="17" creationId="{6B2F1F44-912D-42F4-B1C0-9A4821604EF5}"/>
          </ac:cxnSpMkLst>
        </pc:cxnChg>
      </pc:sldChg>
      <pc:sldChg chg="addSp delSp modSp add replId">
        <pc:chgData name="Chloé Froger" userId="S::paysage_chloefroger.com#ext#@fpnrf.onmicrosoft.com::71612e65-a8e7-40f2-976a-34a03b8e69df" providerId="AD" clId="Web-{645CFEEC-7068-4163-84AF-2FE77690242D}" dt="2022-03-09T13:18:30.004" v="231" actId="1076"/>
        <pc:sldMkLst>
          <pc:docMk/>
          <pc:sldMk cId="4204007484" sldId="260"/>
        </pc:sldMkLst>
        <pc:spChg chg="del">
          <ac:chgData name="Chloé Froger" userId="S::paysage_chloefroger.com#ext#@fpnrf.onmicrosoft.com::71612e65-a8e7-40f2-976a-34a03b8e69df" providerId="AD" clId="Web-{645CFEEC-7068-4163-84AF-2FE77690242D}" dt="2022-03-09T13:17:50.675" v="225"/>
          <ac:spMkLst>
            <pc:docMk/>
            <pc:sldMk cId="4204007484" sldId="260"/>
            <ac:spMk id="3" creationId="{09DDD656-3469-4452-AEAC-C41067822DCA}"/>
          </ac:spMkLst>
        </pc:spChg>
        <pc:spChg chg="add del mod">
          <ac:chgData name="Chloé Froger" userId="S::paysage_chloefroger.com#ext#@fpnrf.onmicrosoft.com::71612e65-a8e7-40f2-976a-34a03b8e69df" providerId="AD" clId="Web-{645CFEEC-7068-4163-84AF-2FE77690242D}" dt="2022-03-09T13:18:06.191" v="226"/>
          <ac:spMkLst>
            <pc:docMk/>
            <pc:sldMk cId="4204007484" sldId="260"/>
            <ac:spMk id="4" creationId="{05757139-DD9E-42E0-AFE6-AF38ADADC89B}"/>
          </ac:spMkLst>
        </pc:spChg>
        <pc:spChg chg="mod">
          <ac:chgData name="Chloé Froger" userId="S::paysage_chloefroger.com#ext#@fpnrf.onmicrosoft.com::71612e65-a8e7-40f2-976a-34a03b8e69df" providerId="AD" clId="Web-{645CFEEC-7068-4163-84AF-2FE77690242D}" dt="2022-03-09T13:17:42.128" v="220" actId="20577"/>
          <ac:spMkLst>
            <pc:docMk/>
            <pc:sldMk cId="4204007484" sldId="260"/>
            <ac:spMk id="7" creationId="{9C360B6E-07CA-4AAF-BD6D-49E0A9D5CAC9}"/>
          </ac:spMkLst>
        </pc:spChg>
        <pc:picChg chg="add mod">
          <ac:chgData name="Chloé Froger" userId="S::paysage_chloefroger.com#ext#@fpnrf.onmicrosoft.com::71612e65-a8e7-40f2-976a-34a03b8e69df" providerId="AD" clId="Web-{645CFEEC-7068-4163-84AF-2FE77690242D}" dt="2022-03-09T13:18:30.004" v="231" actId="1076"/>
          <ac:picMkLst>
            <pc:docMk/>
            <pc:sldMk cId="4204007484" sldId="260"/>
            <ac:picMk id="6" creationId="{C0EB4442-D834-4BCC-8DB2-ADB707D6ECF8}"/>
          </ac:picMkLst>
        </pc:picChg>
        <pc:picChg chg="del">
          <ac:chgData name="Chloé Froger" userId="S::paysage_chloefroger.com#ext#@fpnrf.onmicrosoft.com::71612e65-a8e7-40f2-976a-34a03b8e69df" providerId="AD" clId="Web-{645CFEEC-7068-4163-84AF-2FE77690242D}" dt="2022-03-09T13:17:43.925" v="221"/>
          <ac:picMkLst>
            <pc:docMk/>
            <pc:sldMk cId="4204007484" sldId="260"/>
            <ac:picMk id="14" creationId="{B15071D8-2793-4281-B6D7-FF4B7F47F924}"/>
          </ac:picMkLst>
        </pc:picChg>
        <pc:cxnChg chg="del">
          <ac:chgData name="Chloé Froger" userId="S::paysage_chloefroger.com#ext#@fpnrf.onmicrosoft.com::71612e65-a8e7-40f2-976a-34a03b8e69df" providerId="AD" clId="Web-{645CFEEC-7068-4163-84AF-2FE77690242D}" dt="2022-03-09T13:17:47.019" v="222"/>
          <ac:cxnSpMkLst>
            <pc:docMk/>
            <pc:sldMk cId="4204007484" sldId="260"/>
            <ac:cxnSpMk id="15" creationId="{FE58248D-979F-44EF-90F6-24C3535BB4FF}"/>
          </ac:cxnSpMkLst>
        </pc:cxnChg>
        <pc:cxnChg chg="del">
          <ac:chgData name="Chloé Froger" userId="S::paysage_chloefroger.com#ext#@fpnrf.onmicrosoft.com::71612e65-a8e7-40f2-976a-34a03b8e69df" providerId="AD" clId="Web-{645CFEEC-7068-4163-84AF-2FE77690242D}" dt="2022-03-09T13:17:48.300" v="223"/>
          <ac:cxnSpMkLst>
            <pc:docMk/>
            <pc:sldMk cId="4204007484" sldId="260"/>
            <ac:cxnSpMk id="16" creationId="{D9D0F283-26C5-487C-944C-79FB4989467F}"/>
          </ac:cxnSpMkLst>
        </pc:cxnChg>
        <pc:cxnChg chg="del">
          <ac:chgData name="Chloé Froger" userId="S::paysage_chloefroger.com#ext#@fpnrf.onmicrosoft.com::71612e65-a8e7-40f2-976a-34a03b8e69df" providerId="AD" clId="Web-{645CFEEC-7068-4163-84AF-2FE77690242D}" dt="2022-03-09T13:17:49.441" v="224"/>
          <ac:cxnSpMkLst>
            <pc:docMk/>
            <pc:sldMk cId="4204007484" sldId="260"/>
            <ac:cxnSpMk id="17" creationId="{6B2F1F44-912D-42F4-B1C0-9A4821604EF5}"/>
          </ac:cxnSpMkLst>
        </pc:cxnChg>
      </pc:sldChg>
      <pc:sldChg chg="addSp delSp modSp add replId">
        <pc:chgData name="Chloé Froger" userId="S::paysage_chloefroger.com#ext#@fpnrf.onmicrosoft.com::71612e65-a8e7-40f2-976a-34a03b8e69df" providerId="AD" clId="Web-{645CFEEC-7068-4163-84AF-2FE77690242D}" dt="2022-03-09T13:52:24.381" v="871" actId="20577"/>
        <pc:sldMkLst>
          <pc:docMk/>
          <pc:sldMk cId="826321047" sldId="261"/>
        </pc:sldMkLst>
        <pc:spChg chg="add mod">
          <ac:chgData name="Chloé Froger" userId="S::paysage_chloefroger.com#ext#@fpnrf.onmicrosoft.com::71612e65-a8e7-40f2-976a-34a03b8e69df" providerId="AD" clId="Web-{645CFEEC-7068-4163-84AF-2FE77690242D}" dt="2022-03-09T13:20:32.851" v="286" actId="14100"/>
          <ac:spMkLst>
            <pc:docMk/>
            <pc:sldMk cId="826321047" sldId="261"/>
            <ac:spMk id="2" creationId="{D6BBF205-5205-4614-85C9-BC89ABF21B24}"/>
          </ac:spMkLst>
        </pc:spChg>
        <pc:spChg chg="mod">
          <ac:chgData name="Chloé Froger" userId="S::paysage_chloefroger.com#ext#@fpnrf.onmicrosoft.com::71612e65-a8e7-40f2-976a-34a03b8e69df" providerId="AD" clId="Web-{645CFEEC-7068-4163-84AF-2FE77690242D}" dt="2022-03-09T13:19:00.083" v="248" actId="20577"/>
          <ac:spMkLst>
            <pc:docMk/>
            <pc:sldMk cId="826321047" sldId="261"/>
            <ac:spMk id="7" creationId="{9C360B6E-07CA-4AAF-BD6D-49E0A9D5CAC9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51:29.974" v="841" actId="1076"/>
          <ac:spMkLst>
            <pc:docMk/>
            <pc:sldMk cId="826321047" sldId="261"/>
            <ac:spMk id="10" creationId="{B144A1F9-F1A0-49B3-B599-2B9893041EEF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51:56.756" v="848" actId="1076"/>
          <ac:spMkLst>
            <pc:docMk/>
            <pc:sldMk cId="826321047" sldId="261"/>
            <ac:spMk id="12" creationId="{D02F7CB3-7222-49A0-A2E9-585FE387EEF2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52:24.381" v="871" actId="20577"/>
          <ac:spMkLst>
            <pc:docMk/>
            <pc:sldMk cId="826321047" sldId="261"/>
            <ac:spMk id="14" creationId="{4B3A1E3E-94E3-4395-A8BD-EC5DA367FB6B}"/>
          </ac:spMkLst>
        </pc:spChg>
        <pc:picChg chg="add mod">
          <ac:chgData name="Chloé Froger" userId="S::paysage_chloefroger.com#ext#@fpnrf.onmicrosoft.com::71612e65-a8e7-40f2-976a-34a03b8e69df" providerId="AD" clId="Web-{645CFEEC-7068-4163-84AF-2FE77690242D}" dt="2022-03-09T13:21:25.446" v="295" actId="1076"/>
          <ac:picMkLst>
            <pc:docMk/>
            <pc:sldMk cId="826321047" sldId="261"/>
            <ac:picMk id="3" creationId="{2C70E5B9-0432-49A3-AE27-4982C652A57C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21:25.477" v="296" actId="1076"/>
          <ac:picMkLst>
            <pc:docMk/>
            <pc:sldMk cId="826321047" sldId="261"/>
            <ac:picMk id="4" creationId="{C40CD437-D6BB-4583-831C-BB79FDF027F3}"/>
          </ac:picMkLst>
        </pc:picChg>
        <pc:picChg chg="del">
          <ac:chgData name="Chloé Froger" userId="S::paysage_chloefroger.com#ext#@fpnrf.onmicrosoft.com::71612e65-a8e7-40f2-976a-34a03b8e69df" providerId="AD" clId="Web-{645CFEEC-7068-4163-84AF-2FE77690242D}" dt="2022-03-09T13:18:47.833" v="242"/>
          <ac:picMkLst>
            <pc:docMk/>
            <pc:sldMk cId="826321047" sldId="261"/>
            <ac:picMk id="6" creationId="{C0EB4442-D834-4BCC-8DB2-ADB707D6ECF8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21:25.493" v="297" actId="1076"/>
          <ac:picMkLst>
            <pc:docMk/>
            <pc:sldMk cId="826321047" sldId="261"/>
            <ac:picMk id="8" creationId="{9F8E5B04-CAC7-4277-80AD-3A9CE9839472}"/>
          </ac:picMkLst>
        </pc:picChg>
      </pc:sldChg>
      <pc:sldChg chg="addSp delSp modSp add replId">
        <pc:chgData name="Chloé Froger" userId="S::paysage_chloefroger.com#ext#@fpnrf.onmicrosoft.com::71612e65-a8e7-40f2-976a-34a03b8e69df" providerId="AD" clId="Web-{645CFEEC-7068-4163-84AF-2FE77690242D}" dt="2022-03-09T13:52:51.460" v="879" actId="1076"/>
        <pc:sldMkLst>
          <pc:docMk/>
          <pc:sldMk cId="97086045" sldId="262"/>
        </pc:sldMkLst>
        <pc:spChg chg="mod">
          <ac:chgData name="Chloé Froger" userId="S::paysage_chloefroger.com#ext#@fpnrf.onmicrosoft.com::71612e65-a8e7-40f2-976a-34a03b8e69df" providerId="AD" clId="Web-{645CFEEC-7068-4163-84AF-2FE77690242D}" dt="2022-03-09T13:22:40.698" v="323" actId="20577"/>
          <ac:spMkLst>
            <pc:docMk/>
            <pc:sldMk cId="97086045" sldId="262"/>
            <ac:spMk id="2" creationId="{D6BBF205-5205-4614-85C9-BC89ABF21B24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52:39.632" v="875" actId="1076"/>
          <ac:spMkLst>
            <pc:docMk/>
            <pc:sldMk cId="97086045" sldId="262"/>
            <ac:spMk id="12" creationId="{BB7C4E4E-3EF4-4AD2-A955-D82CC092981B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52:51.460" v="879" actId="1076"/>
          <ac:spMkLst>
            <pc:docMk/>
            <pc:sldMk cId="97086045" sldId="262"/>
            <ac:spMk id="14" creationId="{6F128504-7771-4F39-B09B-70CBD3E88C8D}"/>
          </ac:spMkLst>
        </pc:spChg>
        <pc:picChg chg="del">
          <ac:chgData name="Chloé Froger" userId="S::paysage_chloefroger.com#ext#@fpnrf.onmicrosoft.com::71612e65-a8e7-40f2-976a-34a03b8e69df" providerId="AD" clId="Web-{645CFEEC-7068-4163-84AF-2FE77690242D}" dt="2022-03-09T13:22:50.182" v="326"/>
          <ac:picMkLst>
            <pc:docMk/>
            <pc:sldMk cId="97086045" sldId="262"/>
            <ac:picMk id="3" creationId="{2C70E5B9-0432-49A3-AE27-4982C652A57C}"/>
          </ac:picMkLst>
        </pc:picChg>
        <pc:picChg chg="del">
          <ac:chgData name="Chloé Froger" userId="S::paysage_chloefroger.com#ext#@fpnrf.onmicrosoft.com::71612e65-a8e7-40f2-976a-34a03b8e69df" providerId="AD" clId="Web-{645CFEEC-7068-4163-84AF-2FE77690242D}" dt="2022-03-09T13:22:50.182" v="325"/>
          <ac:picMkLst>
            <pc:docMk/>
            <pc:sldMk cId="97086045" sldId="262"/>
            <ac:picMk id="4" creationId="{C40CD437-D6BB-4583-831C-BB79FDF027F3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23:19.761" v="335" actId="1076"/>
          <ac:picMkLst>
            <pc:docMk/>
            <pc:sldMk cId="97086045" sldId="262"/>
            <ac:picMk id="6" creationId="{7C6293D5-A721-46F6-A300-91051B26A3B1}"/>
          </ac:picMkLst>
        </pc:picChg>
        <pc:picChg chg="del">
          <ac:chgData name="Chloé Froger" userId="S::paysage_chloefroger.com#ext#@fpnrf.onmicrosoft.com::71612e65-a8e7-40f2-976a-34a03b8e69df" providerId="AD" clId="Web-{645CFEEC-7068-4163-84AF-2FE77690242D}" dt="2022-03-09T13:22:50.182" v="324"/>
          <ac:picMkLst>
            <pc:docMk/>
            <pc:sldMk cId="97086045" sldId="262"/>
            <ac:picMk id="8" creationId="{9F8E5B04-CAC7-4277-80AD-3A9CE9839472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23:19.714" v="334" actId="1076"/>
          <ac:picMkLst>
            <pc:docMk/>
            <pc:sldMk cId="97086045" sldId="262"/>
            <ac:picMk id="10" creationId="{F1D84208-7B3E-4615-82D6-8DE5DAE079DC}"/>
          </ac:picMkLst>
        </pc:picChg>
      </pc:sldChg>
      <pc:sldChg chg="new del">
        <pc:chgData name="Chloé Froger" userId="S::paysage_chloefroger.com#ext#@fpnrf.onmicrosoft.com::71612e65-a8e7-40f2-976a-34a03b8e69df" providerId="AD" clId="Web-{645CFEEC-7068-4163-84AF-2FE77690242D}" dt="2022-03-09T13:21:32.103" v="299"/>
        <pc:sldMkLst>
          <pc:docMk/>
          <pc:sldMk cId="2862087919" sldId="262"/>
        </pc:sldMkLst>
      </pc:sldChg>
      <pc:sldChg chg="addSp delSp modSp add replId">
        <pc:chgData name="Chloé Froger" userId="S::paysage_chloefroger.com#ext#@fpnrf.onmicrosoft.com::71612e65-a8e7-40f2-976a-34a03b8e69df" providerId="AD" clId="Web-{645CFEEC-7068-4163-84AF-2FE77690242D}" dt="2022-03-09T13:53:15.383" v="887" actId="1076"/>
        <pc:sldMkLst>
          <pc:docMk/>
          <pc:sldMk cId="2732537130" sldId="263"/>
        </pc:sldMkLst>
        <pc:spChg chg="mod">
          <ac:chgData name="Chloé Froger" userId="S::paysage_chloefroger.com#ext#@fpnrf.onmicrosoft.com::71612e65-a8e7-40f2-976a-34a03b8e69df" providerId="AD" clId="Web-{645CFEEC-7068-4163-84AF-2FE77690242D}" dt="2022-03-09T13:30:15.865" v="542"/>
          <ac:spMkLst>
            <pc:docMk/>
            <pc:sldMk cId="2732537130" sldId="263"/>
            <ac:spMk id="2" creationId="{D6BBF205-5205-4614-85C9-BC89ABF21B24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53:03.023" v="883" actId="1076"/>
          <ac:spMkLst>
            <pc:docMk/>
            <pc:sldMk cId="2732537130" sldId="263"/>
            <ac:spMk id="8" creationId="{B1ADCF6B-C6E9-4F2E-9599-F337C439F3F8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53:15.383" v="887" actId="1076"/>
          <ac:spMkLst>
            <pc:docMk/>
            <pc:sldMk cId="2732537130" sldId="263"/>
            <ac:spMk id="12" creationId="{71E6E21B-83CF-46F8-BE57-594DFA2A25A8}"/>
          </ac:spMkLst>
        </pc:spChg>
        <pc:picChg chg="add mod">
          <ac:chgData name="Chloé Froger" userId="S::paysage_chloefroger.com#ext#@fpnrf.onmicrosoft.com::71612e65-a8e7-40f2-976a-34a03b8e69df" providerId="AD" clId="Web-{645CFEEC-7068-4163-84AF-2FE77690242D}" dt="2022-03-09T13:24:51.232" v="384" actId="14100"/>
          <ac:picMkLst>
            <pc:docMk/>
            <pc:sldMk cId="2732537130" sldId="263"/>
            <ac:picMk id="3" creationId="{54653289-515C-4457-ACB9-38731814598E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24:45.529" v="382" actId="14100"/>
          <ac:picMkLst>
            <pc:docMk/>
            <pc:sldMk cId="2732537130" sldId="263"/>
            <ac:picMk id="4" creationId="{A46D08D5-7462-4586-9CB8-169F7C47A28E}"/>
          </ac:picMkLst>
        </pc:picChg>
        <pc:picChg chg="del">
          <ac:chgData name="Chloé Froger" userId="S::paysage_chloefroger.com#ext#@fpnrf.onmicrosoft.com::71612e65-a8e7-40f2-976a-34a03b8e69df" providerId="AD" clId="Web-{645CFEEC-7068-4163-84AF-2FE77690242D}" dt="2022-03-09T13:24:25.138" v="374"/>
          <ac:picMkLst>
            <pc:docMk/>
            <pc:sldMk cId="2732537130" sldId="263"/>
            <ac:picMk id="6" creationId="{7C6293D5-A721-46F6-A300-91051B26A3B1}"/>
          </ac:picMkLst>
        </pc:picChg>
        <pc:picChg chg="del">
          <ac:chgData name="Chloé Froger" userId="S::paysage_chloefroger.com#ext#@fpnrf.onmicrosoft.com::71612e65-a8e7-40f2-976a-34a03b8e69df" providerId="AD" clId="Web-{645CFEEC-7068-4163-84AF-2FE77690242D}" dt="2022-03-09T13:24:34.888" v="379"/>
          <ac:picMkLst>
            <pc:docMk/>
            <pc:sldMk cId="2732537130" sldId="263"/>
            <ac:picMk id="10" creationId="{F1D84208-7B3E-4615-82D6-8DE5DAE079DC}"/>
          </ac:picMkLst>
        </pc:picChg>
      </pc:sldChg>
      <pc:sldChg chg="addSp delSp modSp add replId">
        <pc:chgData name="Chloé Froger" userId="S::paysage_chloefroger.com#ext#@fpnrf.onmicrosoft.com::71612e65-a8e7-40f2-976a-34a03b8e69df" providerId="AD" clId="Web-{645CFEEC-7068-4163-84AF-2FE77690242D}" dt="2022-03-09T13:53:44.196" v="889" actId="1076"/>
        <pc:sldMkLst>
          <pc:docMk/>
          <pc:sldMk cId="264008261" sldId="264"/>
        </pc:sldMkLst>
        <pc:spChg chg="mod">
          <ac:chgData name="Chloé Froger" userId="S::paysage_chloefroger.com#ext#@fpnrf.onmicrosoft.com::71612e65-a8e7-40f2-976a-34a03b8e69df" providerId="AD" clId="Web-{645CFEEC-7068-4163-84AF-2FE77690242D}" dt="2022-03-09T13:30:09.630" v="541"/>
          <ac:spMkLst>
            <pc:docMk/>
            <pc:sldMk cId="264008261" sldId="264"/>
            <ac:spMk id="2" creationId="{D6BBF205-5205-4614-85C9-BC89ABF21B24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53:44.196" v="889" actId="1076"/>
          <ac:spMkLst>
            <pc:docMk/>
            <pc:sldMk cId="264008261" sldId="264"/>
            <ac:spMk id="12" creationId="{4114E0F2-7149-4DB0-940C-53ADD7EFFC44}"/>
          </ac:spMkLst>
        </pc:spChg>
        <pc:picChg chg="del">
          <ac:chgData name="Chloé Froger" userId="S::paysage_chloefroger.com#ext#@fpnrf.onmicrosoft.com::71612e65-a8e7-40f2-976a-34a03b8e69df" providerId="AD" clId="Web-{645CFEEC-7068-4163-84AF-2FE77690242D}" dt="2022-03-09T13:25:36.096" v="416"/>
          <ac:picMkLst>
            <pc:docMk/>
            <pc:sldMk cId="264008261" sldId="264"/>
            <ac:picMk id="3" creationId="{54653289-515C-4457-ACB9-38731814598E}"/>
          </ac:picMkLst>
        </pc:picChg>
        <pc:picChg chg="del">
          <ac:chgData name="Chloé Froger" userId="S::paysage_chloefroger.com#ext#@fpnrf.onmicrosoft.com::71612e65-a8e7-40f2-976a-34a03b8e69df" providerId="AD" clId="Web-{645CFEEC-7068-4163-84AF-2FE77690242D}" dt="2022-03-09T13:25:36.096" v="415"/>
          <ac:picMkLst>
            <pc:docMk/>
            <pc:sldMk cId="264008261" sldId="264"/>
            <ac:picMk id="4" creationId="{A46D08D5-7462-4586-9CB8-169F7C47A28E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25:41.421" v="418" actId="1076"/>
          <ac:picMkLst>
            <pc:docMk/>
            <pc:sldMk cId="264008261" sldId="264"/>
            <ac:picMk id="6" creationId="{DE92ED9B-706F-46E7-BBD1-929DF4CBEBE6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25:54.249" v="421" actId="14100"/>
          <ac:picMkLst>
            <pc:docMk/>
            <pc:sldMk cId="264008261" sldId="264"/>
            <ac:picMk id="8" creationId="{D10B31EF-F498-4641-9632-635C387E94D4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26:09.812" v="425" actId="14100"/>
          <ac:picMkLst>
            <pc:docMk/>
            <pc:sldMk cId="264008261" sldId="264"/>
            <ac:picMk id="10" creationId="{5D7F372C-1D6E-4597-9BA1-74949C7B449D}"/>
          </ac:picMkLst>
        </pc:picChg>
      </pc:sldChg>
      <pc:sldChg chg="addSp delSp modSp add replId">
        <pc:chgData name="Chloé Froger" userId="S::paysage_chloefroger.com#ext#@fpnrf.onmicrosoft.com::71612e65-a8e7-40f2-976a-34a03b8e69df" providerId="AD" clId="Web-{645CFEEC-7068-4163-84AF-2FE77690242D}" dt="2022-03-09T13:54:10.978" v="895" actId="1076"/>
        <pc:sldMkLst>
          <pc:docMk/>
          <pc:sldMk cId="672586598" sldId="265"/>
        </pc:sldMkLst>
        <pc:spChg chg="mod">
          <ac:chgData name="Chloé Froger" userId="S::paysage_chloefroger.com#ext#@fpnrf.onmicrosoft.com::71612e65-a8e7-40f2-976a-34a03b8e69df" providerId="AD" clId="Web-{645CFEEC-7068-4163-84AF-2FE77690242D}" dt="2022-03-09T13:30:03.318" v="539"/>
          <ac:spMkLst>
            <pc:docMk/>
            <pc:sldMk cId="672586598" sldId="265"/>
            <ac:spMk id="2" creationId="{D6BBF205-5205-4614-85C9-BC89ABF21B24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30:03.349" v="540"/>
          <ac:spMkLst>
            <pc:docMk/>
            <pc:sldMk cId="672586598" sldId="265"/>
            <ac:spMk id="12" creationId="{E467FEDC-D601-4514-B2E0-AF453920E97E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54:05.806" v="893" actId="1076"/>
          <ac:spMkLst>
            <pc:docMk/>
            <pc:sldMk cId="672586598" sldId="265"/>
            <ac:spMk id="17" creationId="{B1993C72-B38B-4281-A3F1-C7E8141898EF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54:10.978" v="895" actId="1076"/>
          <ac:spMkLst>
            <pc:docMk/>
            <pc:sldMk cId="672586598" sldId="265"/>
            <ac:spMk id="18" creationId="{BD4543F3-55A9-48D7-B6C5-9E1C37FB8A1C}"/>
          </ac:spMkLst>
        </pc:spChg>
        <pc:picChg chg="add mod">
          <ac:chgData name="Chloé Froger" userId="S::paysage_chloefroger.com#ext#@fpnrf.onmicrosoft.com::71612e65-a8e7-40f2-976a-34a03b8e69df" providerId="AD" clId="Web-{645CFEEC-7068-4163-84AF-2FE77690242D}" dt="2022-03-09T13:27:12.798" v="463" actId="14100"/>
          <ac:picMkLst>
            <pc:docMk/>
            <pc:sldMk cId="672586598" sldId="265"/>
            <ac:picMk id="3" creationId="{EC53AB3A-E7B2-4F84-AC40-B5DF092FFE3C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28:09.737" v="491" actId="1076"/>
          <ac:picMkLst>
            <pc:docMk/>
            <pc:sldMk cId="672586598" sldId="265"/>
            <ac:picMk id="4" creationId="{92CC2F64-CF59-48E3-8DDA-73BE60751310}"/>
          </ac:picMkLst>
        </pc:picChg>
        <pc:picChg chg="del">
          <ac:chgData name="Chloé Froger" userId="S::paysage_chloefroger.com#ext#@fpnrf.onmicrosoft.com::71612e65-a8e7-40f2-976a-34a03b8e69df" providerId="AD" clId="Web-{645CFEEC-7068-4163-84AF-2FE77690242D}" dt="2022-03-09T13:27:02.861" v="460"/>
          <ac:picMkLst>
            <pc:docMk/>
            <pc:sldMk cId="672586598" sldId="265"/>
            <ac:picMk id="6" creationId="{DE92ED9B-706F-46E7-BBD1-929DF4CBEBE6}"/>
          </ac:picMkLst>
        </pc:picChg>
        <pc:picChg chg="del">
          <ac:chgData name="Chloé Froger" userId="S::paysage_chloefroger.com#ext#@fpnrf.onmicrosoft.com::71612e65-a8e7-40f2-976a-34a03b8e69df" providerId="AD" clId="Web-{645CFEEC-7068-4163-84AF-2FE77690242D}" dt="2022-03-09T13:27:02.861" v="459"/>
          <ac:picMkLst>
            <pc:docMk/>
            <pc:sldMk cId="672586598" sldId="265"/>
            <ac:picMk id="8" creationId="{D10B31EF-F498-4641-9632-635C387E94D4}"/>
          </ac:picMkLst>
        </pc:picChg>
        <pc:picChg chg="del">
          <ac:chgData name="Chloé Froger" userId="S::paysage_chloefroger.com#ext#@fpnrf.onmicrosoft.com::71612e65-a8e7-40f2-976a-34a03b8e69df" providerId="AD" clId="Web-{645CFEEC-7068-4163-84AF-2FE77690242D}" dt="2022-03-09T13:27:02.861" v="458"/>
          <ac:picMkLst>
            <pc:docMk/>
            <pc:sldMk cId="672586598" sldId="265"/>
            <ac:picMk id="10" creationId="{5D7F372C-1D6E-4597-9BA1-74949C7B449D}"/>
          </ac:picMkLst>
        </pc:picChg>
        <pc:cxnChg chg="add del">
          <ac:chgData name="Chloé Froger" userId="S::paysage_chloefroger.com#ext#@fpnrf.onmicrosoft.com::71612e65-a8e7-40f2-976a-34a03b8e69df" providerId="AD" clId="Web-{645CFEEC-7068-4163-84AF-2FE77690242D}" dt="2022-03-09T13:28:20.550" v="495"/>
          <ac:cxnSpMkLst>
            <pc:docMk/>
            <pc:sldMk cId="672586598" sldId="265"/>
            <ac:cxnSpMk id="14" creationId="{A8A214F4-102C-4EE6-A3E3-BCAB34326FAC}"/>
          </ac:cxnSpMkLst>
        </pc:cxnChg>
        <pc:cxnChg chg="add del">
          <ac:chgData name="Chloé Froger" userId="S::paysage_chloefroger.com#ext#@fpnrf.onmicrosoft.com::71612e65-a8e7-40f2-976a-34a03b8e69df" providerId="AD" clId="Web-{645CFEEC-7068-4163-84AF-2FE77690242D}" dt="2022-03-09T13:28:19.847" v="494"/>
          <ac:cxnSpMkLst>
            <pc:docMk/>
            <pc:sldMk cId="672586598" sldId="265"/>
            <ac:cxnSpMk id="15" creationId="{57C185CD-341F-4E67-A789-DB4445723BC8}"/>
          </ac:cxnSpMkLst>
        </pc:cxnChg>
        <pc:cxnChg chg="add mod">
          <ac:chgData name="Chloé Froger" userId="S::paysage_chloefroger.com#ext#@fpnrf.onmicrosoft.com::71612e65-a8e7-40f2-976a-34a03b8e69df" providerId="AD" clId="Web-{645CFEEC-7068-4163-84AF-2FE77690242D}" dt="2022-03-09T13:28:40.472" v="500"/>
          <ac:cxnSpMkLst>
            <pc:docMk/>
            <pc:sldMk cId="672586598" sldId="265"/>
            <ac:cxnSpMk id="16" creationId="{8C633E7F-4FA2-4F57-84D1-945A29E8A5BA}"/>
          </ac:cxnSpMkLst>
        </pc:cxnChg>
      </pc:sldChg>
      <pc:sldChg chg="addSp delSp modSp add replId">
        <pc:chgData name="Chloé Froger" userId="S::paysage_chloefroger.com#ext#@fpnrf.onmicrosoft.com::71612e65-a8e7-40f2-976a-34a03b8e69df" providerId="AD" clId="Web-{645CFEEC-7068-4163-84AF-2FE77690242D}" dt="2022-03-09T13:43:27.415" v="554" actId="1076"/>
        <pc:sldMkLst>
          <pc:docMk/>
          <pc:sldMk cId="4291301443" sldId="266"/>
        </pc:sldMkLst>
        <pc:spChg chg="mod">
          <ac:chgData name="Chloé Froger" userId="S::paysage_chloefroger.com#ext#@fpnrf.onmicrosoft.com::71612e65-a8e7-40f2-976a-34a03b8e69df" providerId="AD" clId="Web-{645CFEEC-7068-4163-84AF-2FE77690242D}" dt="2022-03-09T13:29:54.286" v="538"/>
          <ac:spMkLst>
            <pc:docMk/>
            <pc:sldMk cId="4291301443" sldId="266"/>
            <ac:spMk id="2" creationId="{D6BBF205-5205-4614-85C9-BC89ABF21B24}"/>
          </ac:spMkLst>
        </pc:spChg>
        <pc:spChg chg="mod">
          <ac:chgData name="Chloé Froger" userId="S::paysage_chloefroger.com#ext#@fpnrf.onmicrosoft.com::71612e65-a8e7-40f2-976a-34a03b8e69df" providerId="AD" clId="Web-{645CFEEC-7068-4163-84AF-2FE77690242D}" dt="2022-03-09T13:28:57.269" v="503" actId="14100"/>
          <ac:spMkLst>
            <pc:docMk/>
            <pc:sldMk cId="4291301443" sldId="266"/>
            <ac:spMk id="7" creationId="{9C360B6E-07CA-4AAF-BD6D-49E0A9D5CAC9}"/>
          </ac:spMkLst>
        </pc:spChg>
        <pc:spChg chg="del">
          <ac:chgData name="Chloé Froger" userId="S::paysage_chloefroger.com#ext#@fpnrf.onmicrosoft.com::71612e65-a8e7-40f2-976a-34a03b8e69df" providerId="AD" clId="Web-{645CFEEC-7068-4163-84AF-2FE77690242D}" dt="2022-03-09T13:29:06.426" v="509"/>
          <ac:spMkLst>
            <pc:docMk/>
            <pc:sldMk cId="4291301443" sldId="266"/>
            <ac:spMk id="12" creationId="{E467FEDC-D601-4514-B2E0-AF453920E97E}"/>
          </ac:spMkLst>
        </pc:spChg>
        <pc:picChg chg="del">
          <ac:chgData name="Chloé Froger" userId="S::paysage_chloefroger.com#ext#@fpnrf.onmicrosoft.com::71612e65-a8e7-40f2-976a-34a03b8e69df" providerId="AD" clId="Web-{645CFEEC-7068-4163-84AF-2FE77690242D}" dt="2022-03-09T13:29:05.207" v="508"/>
          <ac:picMkLst>
            <pc:docMk/>
            <pc:sldMk cId="4291301443" sldId="266"/>
            <ac:picMk id="3" creationId="{EC53AB3A-E7B2-4F84-AC40-B5DF092FFE3C}"/>
          </ac:picMkLst>
        </pc:picChg>
        <pc:picChg chg="del">
          <ac:chgData name="Chloé Froger" userId="S::paysage_chloefroger.com#ext#@fpnrf.onmicrosoft.com::71612e65-a8e7-40f2-976a-34a03b8e69df" providerId="AD" clId="Web-{645CFEEC-7068-4163-84AF-2FE77690242D}" dt="2022-03-09T13:29:05.191" v="507"/>
          <ac:picMkLst>
            <pc:docMk/>
            <pc:sldMk cId="4291301443" sldId="266"/>
            <ac:picMk id="4" creationId="{92CC2F64-CF59-48E3-8DDA-73BE60751310}"/>
          </ac:picMkLst>
        </pc:picChg>
        <pc:picChg chg="add del mod">
          <ac:chgData name="Chloé Froger" userId="S::paysage_chloefroger.com#ext#@fpnrf.onmicrosoft.com::71612e65-a8e7-40f2-976a-34a03b8e69df" providerId="AD" clId="Web-{645CFEEC-7068-4163-84AF-2FE77690242D}" dt="2022-03-09T13:43:09.290" v="547"/>
          <ac:picMkLst>
            <pc:docMk/>
            <pc:sldMk cId="4291301443" sldId="266"/>
            <ac:picMk id="6" creationId="{5F5B99B8-AE28-4C2C-9A70-60F30E7400F2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43:27.415" v="554" actId="1076"/>
          <ac:picMkLst>
            <pc:docMk/>
            <pc:sldMk cId="4291301443" sldId="266"/>
            <ac:picMk id="8" creationId="{6F7472A8-110D-4000-B56D-E50EA7D076C5}"/>
          </ac:picMkLst>
        </pc:picChg>
        <pc:cxnChg chg="del">
          <ac:chgData name="Chloé Froger" userId="S::paysage_chloefroger.com#ext#@fpnrf.onmicrosoft.com::71612e65-a8e7-40f2-976a-34a03b8e69df" providerId="AD" clId="Web-{645CFEEC-7068-4163-84AF-2FE77690242D}" dt="2022-03-09T13:29:07.567" v="510"/>
          <ac:cxnSpMkLst>
            <pc:docMk/>
            <pc:sldMk cId="4291301443" sldId="266"/>
            <ac:cxnSpMk id="16" creationId="{8C633E7F-4FA2-4F57-84D1-945A29E8A5BA}"/>
          </ac:cxnSpMkLst>
        </pc:cxnChg>
      </pc:sldChg>
      <pc:sldChg chg="addSp delSp modSp add replId">
        <pc:chgData name="Chloé Froger" userId="S::paysage_chloefroger.com#ext#@fpnrf.onmicrosoft.com::71612e65-a8e7-40f2-976a-34a03b8e69df" providerId="AD" clId="Web-{645CFEEC-7068-4163-84AF-2FE77690242D}" dt="2022-03-09T13:44:26.995" v="566" actId="14100"/>
        <pc:sldMkLst>
          <pc:docMk/>
          <pc:sldMk cId="2546370786" sldId="267"/>
        </pc:sldMkLst>
        <pc:spChg chg="del">
          <ac:chgData name="Chloé Froger" userId="S::paysage_chloefroger.com#ext#@fpnrf.onmicrosoft.com::71612e65-a8e7-40f2-976a-34a03b8e69df" providerId="AD" clId="Web-{645CFEEC-7068-4163-84AF-2FE77690242D}" dt="2022-03-09T13:43:51.666" v="563"/>
          <ac:spMkLst>
            <pc:docMk/>
            <pc:sldMk cId="2546370786" sldId="267"/>
            <ac:spMk id="2" creationId="{D6BBF205-5205-4614-85C9-BC89ABF21B24}"/>
          </ac:spMkLst>
        </pc:spChg>
        <pc:spChg chg="mod">
          <ac:chgData name="Chloé Froger" userId="S::paysage_chloefroger.com#ext#@fpnrf.onmicrosoft.com::71612e65-a8e7-40f2-976a-34a03b8e69df" providerId="AD" clId="Web-{645CFEEC-7068-4163-84AF-2FE77690242D}" dt="2022-03-09T13:43:48.744" v="561" actId="20577"/>
          <ac:spMkLst>
            <pc:docMk/>
            <pc:sldMk cId="2546370786" sldId="267"/>
            <ac:spMk id="7" creationId="{9C360B6E-07CA-4AAF-BD6D-49E0A9D5CAC9}"/>
          </ac:spMkLst>
        </pc:spChg>
        <pc:picChg chg="add mod">
          <ac:chgData name="Chloé Froger" userId="S::paysage_chloefroger.com#ext#@fpnrf.onmicrosoft.com::71612e65-a8e7-40f2-976a-34a03b8e69df" providerId="AD" clId="Web-{645CFEEC-7068-4163-84AF-2FE77690242D}" dt="2022-03-09T13:44:26.995" v="566" actId="14100"/>
          <ac:picMkLst>
            <pc:docMk/>
            <pc:sldMk cId="2546370786" sldId="267"/>
            <ac:picMk id="3" creationId="{F1A6E6C1-AC89-412F-BF77-7F5852D06AC1}"/>
          </ac:picMkLst>
        </pc:picChg>
        <pc:picChg chg="del">
          <ac:chgData name="Chloé Froger" userId="S::paysage_chloefroger.com#ext#@fpnrf.onmicrosoft.com::71612e65-a8e7-40f2-976a-34a03b8e69df" providerId="AD" clId="Web-{645CFEEC-7068-4163-84AF-2FE77690242D}" dt="2022-03-09T13:43:50.588" v="562"/>
          <ac:picMkLst>
            <pc:docMk/>
            <pc:sldMk cId="2546370786" sldId="267"/>
            <ac:picMk id="8" creationId="{6F7472A8-110D-4000-B56D-E50EA7D076C5}"/>
          </ac:picMkLst>
        </pc:picChg>
      </pc:sldChg>
      <pc:sldChg chg="addSp delSp modSp add replId">
        <pc:chgData name="Chloé Froger" userId="S::paysage_chloefroger.com#ext#@fpnrf.onmicrosoft.com::71612e65-a8e7-40f2-976a-34a03b8e69df" providerId="AD" clId="Web-{645CFEEC-7068-4163-84AF-2FE77690242D}" dt="2022-03-09T13:48:05.719" v="634" actId="1076"/>
        <pc:sldMkLst>
          <pc:docMk/>
          <pc:sldMk cId="969811315" sldId="268"/>
        </pc:sldMkLst>
        <pc:spChg chg="add mod">
          <ac:chgData name="Chloé Froger" userId="S::paysage_chloefroger.com#ext#@fpnrf.onmicrosoft.com::71612e65-a8e7-40f2-976a-34a03b8e69df" providerId="AD" clId="Web-{645CFEEC-7068-4163-84AF-2FE77690242D}" dt="2022-03-09T13:45:59.200" v="601" actId="20577"/>
          <ac:spMkLst>
            <pc:docMk/>
            <pc:sldMk cId="969811315" sldId="268"/>
            <ac:spMk id="2" creationId="{2416782A-A033-4720-AEE1-317BA0B4E04D}"/>
          </ac:spMkLst>
        </pc:spChg>
        <pc:spChg chg="mod">
          <ac:chgData name="Chloé Froger" userId="S::paysage_chloefroger.com#ext#@fpnrf.onmicrosoft.com::71612e65-a8e7-40f2-976a-34a03b8e69df" providerId="AD" clId="Web-{645CFEEC-7068-4163-84AF-2FE77690242D}" dt="2022-03-09T13:44:33.151" v="569" actId="20577"/>
          <ac:spMkLst>
            <pc:docMk/>
            <pc:sldMk cId="969811315" sldId="268"/>
            <ac:spMk id="7" creationId="{9C360B6E-07CA-4AAF-BD6D-49E0A9D5CAC9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48:05.719" v="634" actId="1076"/>
          <ac:spMkLst>
            <pc:docMk/>
            <pc:sldMk cId="969811315" sldId="268"/>
            <ac:spMk id="8" creationId="{2EEFF11F-80D9-4164-B18D-38B1B0C2BF6D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48:05.688" v="633" actId="1076"/>
          <ac:spMkLst>
            <pc:docMk/>
            <pc:sldMk cId="969811315" sldId="268"/>
            <ac:spMk id="10" creationId="{C345B523-2E67-4818-B51C-A2A70D857F3F}"/>
          </ac:spMkLst>
        </pc:spChg>
        <pc:picChg chg="del">
          <ac:chgData name="Chloé Froger" userId="S::paysage_chloefroger.com#ext#@fpnrf.onmicrosoft.com::71612e65-a8e7-40f2-976a-34a03b8e69df" providerId="AD" clId="Web-{645CFEEC-7068-4163-84AF-2FE77690242D}" dt="2022-03-09T13:44:35.526" v="570"/>
          <ac:picMkLst>
            <pc:docMk/>
            <pc:sldMk cId="969811315" sldId="268"/>
            <ac:picMk id="3" creationId="{F1A6E6C1-AC89-412F-BF77-7F5852D06AC1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48:05.594" v="631" actId="1076"/>
          <ac:picMkLst>
            <pc:docMk/>
            <pc:sldMk cId="969811315" sldId="268"/>
            <ac:picMk id="4" creationId="{A8195133-22E1-4CD0-BEED-4A1C5F835719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48:05.656" v="632" actId="1076"/>
          <ac:picMkLst>
            <pc:docMk/>
            <pc:sldMk cId="969811315" sldId="268"/>
            <ac:picMk id="6" creationId="{BCEC2DCB-8E8F-4C38-8EC3-D94CC76E55E1}"/>
          </ac:picMkLst>
        </pc:picChg>
      </pc:sldChg>
      <pc:sldChg chg="addSp delSp modSp add replId">
        <pc:chgData name="Chloé Froger" userId="S::paysage_chloefroger.com#ext#@fpnrf.onmicrosoft.com::71612e65-a8e7-40f2-976a-34a03b8e69df" providerId="AD" clId="Web-{645CFEEC-7068-4163-84AF-2FE77690242D}" dt="2022-03-09T13:54:32.306" v="911" actId="20577"/>
        <pc:sldMkLst>
          <pc:docMk/>
          <pc:sldMk cId="3207162459" sldId="269"/>
        </pc:sldMkLst>
        <pc:spChg chg="mod">
          <ac:chgData name="Chloé Froger" userId="S::paysage_chloefroger.com#ext#@fpnrf.onmicrosoft.com::71612e65-a8e7-40f2-976a-34a03b8e69df" providerId="AD" clId="Web-{645CFEEC-7068-4163-84AF-2FE77690242D}" dt="2022-03-09T13:48:52.548" v="722" actId="20577"/>
          <ac:spMkLst>
            <pc:docMk/>
            <pc:sldMk cId="3207162459" sldId="269"/>
            <ac:spMk id="2" creationId="{2416782A-A033-4720-AEE1-317BA0B4E04D}"/>
          </ac:spMkLst>
        </pc:spChg>
        <pc:spChg chg="mod">
          <ac:chgData name="Chloé Froger" userId="S::paysage_chloefroger.com#ext#@fpnrf.onmicrosoft.com::71612e65-a8e7-40f2-976a-34a03b8e69df" providerId="AD" clId="Web-{645CFEEC-7068-4163-84AF-2FE77690242D}" dt="2022-03-09T13:48:15.360" v="639" actId="20577"/>
          <ac:spMkLst>
            <pc:docMk/>
            <pc:sldMk cId="3207162459" sldId="269"/>
            <ac:spMk id="7" creationId="{9C360B6E-07CA-4AAF-BD6D-49E0A9D5CAC9}"/>
          </ac:spMkLst>
        </pc:spChg>
        <pc:spChg chg="del">
          <ac:chgData name="Chloé Froger" userId="S::paysage_chloefroger.com#ext#@fpnrf.onmicrosoft.com::71612e65-a8e7-40f2-976a-34a03b8e69df" providerId="AD" clId="Web-{645CFEEC-7068-4163-84AF-2FE77690242D}" dt="2022-03-09T13:48:57.423" v="726"/>
          <ac:spMkLst>
            <pc:docMk/>
            <pc:sldMk cId="3207162459" sldId="269"/>
            <ac:spMk id="8" creationId="{2EEFF11F-80D9-4164-B18D-38B1B0C2BF6D}"/>
          </ac:spMkLst>
        </pc:spChg>
        <pc:spChg chg="del">
          <ac:chgData name="Chloé Froger" userId="S::paysage_chloefroger.com#ext#@fpnrf.onmicrosoft.com::71612e65-a8e7-40f2-976a-34a03b8e69df" providerId="AD" clId="Web-{645CFEEC-7068-4163-84AF-2FE77690242D}" dt="2022-03-09T13:48:55.970" v="723"/>
          <ac:spMkLst>
            <pc:docMk/>
            <pc:sldMk cId="3207162459" sldId="269"/>
            <ac:spMk id="10" creationId="{C345B523-2E67-4818-B51C-A2A70D857F3F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49:46.925" v="824" actId="20577"/>
          <ac:spMkLst>
            <pc:docMk/>
            <pc:sldMk cId="3207162459" sldId="269"/>
            <ac:spMk id="12" creationId="{EEEAC4A1-BBD8-47DA-8646-8227EC9641A1}"/>
          </ac:spMkLst>
        </pc:spChg>
        <pc:spChg chg="add mod">
          <ac:chgData name="Chloé Froger" userId="S::paysage_chloefroger.com#ext#@fpnrf.onmicrosoft.com::71612e65-a8e7-40f2-976a-34a03b8e69df" providerId="AD" clId="Web-{645CFEEC-7068-4163-84AF-2FE77690242D}" dt="2022-03-09T13:54:32.306" v="911" actId="20577"/>
          <ac:spMkLst>
            <pc:docMk/>
            <pc:sldMk cId="3207162459" sldId="269"/>
            <ac:spMk id="17" creationId="{D00974DA-6672-4BD9-8E52-C044618159F8}"/>
          </ac:spMkLst>
        </pc:spChg>
        <pc:picChg chg="del">
          <ac:chgData name="Chloé Froger" userId="S::paysage_chloefroger.com#ext#@fpnrf.onmicrosoft.com::71612e65-a8e7-40f2-976a-34a03b8e69df" providerId="AD" clId="Web-{645CFEEC-7068-4163-84AF-2FE77690242D}" dt="2022-03-09T13:48:55.970" v="725"/>
          <ac:picMkLst>
            <pc:docMk/>
            <pc:sldMk cId="3207162459" sldId="269"/>
            <ac:picMk id="4" creationId="{A8195133-22E1-4CD0-BEED-4A1C5F835719}"/>
          </ac:picMkLst>
        </pc:picChg>
        <pc:picChg chg="del">
          <ac:chgData name="Chloé Froger" userId="S::paysage_chloefroger.com#ext#@fpnrf.onmicrosoft.com::71612e65-a8e7-40f2-976a-34a03b8e69df" providerId="AD" clId="Web-{645CFEEC-7068-4163-84AF-2FE77690242D}" dt="2022-03-09T13:48:55.970" v="724"/>
          <ac:picMkLst>
            <pc:docMk/>
            <pc:sldMk cId="3207162459" sldId="269"/>
            <ac:picMk id="6" creationId="{BCEC2DCB-8E8F-4C38-8EC3-D94CC76E55E1}"/>
          </ac:picMkLst>
        </pc:picChg>
        <pc:picChg chg="add mod">
          <ac:chgData name="Chloé Froger" userId="S::paysage_chloefroger.com#ext#@fpnrf.onmicrosoft.com::71612e65-a8e7-40f2-976a-34a03b8e69df" providerId="AD" clId="Web-{645CFEEC-7068-4163-84AF-2FE77690242D}" dt="2022-03-09T13:50:25.879" v="831" actId="1076"/>
          <ac:picMkLst>
            <pc:docMk/>
            <pc:sldMk cId="3207162459" sldId="269"/>
            <ac:picMk id="15" creationId="{05EDE3CE-0FB4-423E-B63B-61F02C56A0EB}"/>
          </ac:picMkLst>
        </pc:picChg>
        <pc:cxnChg chg="add mod">
          <ac:chgData name="Chloé Froger" userId="S::paysage_chloefroger.com#ext#@fpnrf.onmicrosoft.com::71612e65-a8e7-40f2-976a-34a03b8e69df" providerId="AD" clId="Web-{645CFEEC-7068-4163-84AF-2FE77690242D}" dt="2022-03-09T13:50:00.394" v="827" actId="14100"/>
          <ac:cxnSpMkLst>
            <pc:docMk/>
            <pc:sldMk cId="3207162459" sldId="269"/>
            <ac:cxnSpMk id="3" creationId="{86419BBC-F576-41CA-B69B-47A2E75E7FF6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09/03/2022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5BF5A32F-B2D0-4098-8AF8-77385EAD7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841" y="5297"/>
            <a:ext cx="7012641" cy="377699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5471" y="1043922"/>
            <a:ext cx="9603441" cy="2387600"/>
          </a:xfrm>
        </p:spPr>
        <p:txBody>
          <a:bodyPr/>
          <a:lstStyle/>
          <a:p>
            <a:pPr algn="l"/>
            <a:r>
              <a:rPr lang="fr-FR" dirty="0">
                <a:solidFill>
                  <a:srgbClr val="A9112C"/>
                </a:solidFill>
                <a:latin typeface="Prosperblack"/>
                <a:cs typeface="Calibri Light"/>
              </a:rPr>
              <a:t>Paysage et urbanisme :</a:t>
            </a:r>
            <a:endParaRPr lang="fr-FR">
              <a:solidFill>
                <a:srgbClr val="A9112C"/>
              </a:solidFill>
              <a:latin typeface="Prosperblack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15471" y="3579627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fr-FR" sz="4000" dirty="0">
                <a:solidFill>
                  <a:srgbClr val="00936F"/>
                </a:solidFill>
                <a:latin typeface="Prospermedium"/>
                <a:cs typeface="Calibri"/>
              </a:rPr>
              <a:t>Inventaire des pratiques 2022</a:t>
            </a:r>
            <a:endParaRPr lang="fr-FR" sz="4000">
              <a:solidFill>
                <a:srgbClr val="00936F"/>
              </a:solidFill>
              <a:latin typeface="Prospermedium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08DA8F-FA74-43BF-B37D-FE20A3870FA3}"/>
              </a:ext>
            </a:extLst>
          </p:cNvPr>
          <p:cNvSpPr txBox="1"/>
          <p:nvPr/>
        </p:nvSpPr>
        <p:spPr>
          <a:xfrm>
            <a:off x="6214783" y="5038165"/>
            <a:ext cx="576878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dirty="0" err="1">
                <a:solidFill>
                  <a:srgbClr val="987F50"/>
                </a:solidFill>
                <a:latin typeface="Prospermedium"/>
              </a:rPr>
              <a:t>Commanditaire</a:t>
            </a:r>
            <a:r>
              <a:rPr lang="en-US" sz="2400" dirty="0">
                <a:solidFill>
                  <a:srgbClr val="987F50"/>
                </a:solidFill>
                <a:latin typeface="Prospermedium"/>
              </a:rPr>
              <a:t> : Nicolas Sanaa</a:t>
            </a:r>
            <a:endParaRPr lang="fr-FR" sz="2400">
              <a:solidFill>
                <a:srgbClr val="987F50"/>
              </a:solidFill>
              <a:latin typeface="Prospermedium"/>
            </a:endParaRPr>
          </a:p>
          <a:p>
            <a:pPr algn="r"/>
            <a:r>
              <a:rPr lang="en-US" sz="2400" dirty="0">
                <a:solidFill>
                  <a:srgbClr val="987F50"/>
                </a:solidFill>
                <a:latin typeface="Prosperlight"/>
              </a:rPr>
              <a:t>Chargé de mission FPNRF</a:t>
            </a:r>
            <a:endParaRPr lang="en-US" sz="2400">
              <a:solidFill>
                <a:srgbClr val="987F50"/>
              </a:solidFill>
              <a:latin typeface="Prosperlight"/>
              <a:cs typeface="Calibri"/>
            </a:endParaRPr>
          </a:p>
          <a:p>
            <a:pPr algn="r"/>
            <a:r>
              <a:rPr lang="en-US" sz="2400" dirty="0" err="1">
                <a:solidFill>
                  <a:srgbClr val="987F50"/>
                </a:solidFill>
                <a:latin typeface="Prospermedium"/>
                <a:ea typeface="+mn-lt"/>
                <a:cs typeface="+mn-lt"/>
              </a:rPr>
              <a:t>Prestataire</a:t>
            </a:r>
            <a:r>
              <a:rPr lang="en-US" sz="2400" dirty="0">
                <a:solidFill>
                  <a:srgbClr val="987F50"/>
                </a:solidFill>
                <a:latin typeface="Prospermedium"/>
                <a:ea typeface="+mn-lt"/>
                <a:cs typeface="+mn-lt"/>
              </a:rPr>
              <a:t> : Chloé FROGER</a:t>
            </a:r>
            <a:endParaRPr lang="en-US" sz="2400">
              <a:solidFill>
                <a:srgbClr val="987F50"/>
              </a:solidFill>
              <a:latin typeface="Prospermedium"/>
              <a:cs typeface="Calibri" panose="020F0502020204030204"/>
            </a:endParaRPr>
          </a:p>
          <a:p>
            <a:pPr algn="r"/>
            <a:r>
              <a:rPr lang="en-US" sz="2400" dirty="0" err="1">
                <a:solidFill>
                  <a:srgbClr val="987F50"/>
                </a:solidFill>
                <a:latin typeface="Prosperlight"/>
                <a:ea typeface="+mn-lt"/>
                <a:cs typeface="+mn-lt"/>
              </a:rPr>
              <a:t>paysagiste-urbaniste</a:t>
            </a:r>
            <a:r>
              <a:rPr lang="en-US" sz="2400" dirty="0">
                <a:solidFill>
                  <a:srgbClr val="987F50"/>
                </a:solidFill>
                <a:latin typeface="Prosperlight"/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987F50"/>
                </a:solidFill>
                <a:latin typeface="Prosperlight"/>
                <a:ea typeface="+mn-lt"/>
                <a:cs typeface="+mn-lt"/>
              </a:rPr>
              <a:t>libérale</a:t>
            </a:r>
            <a:endParaRPr lang="en-US" sz="2400">
              <a:solidFill>
                <a:srgbClr val="987F50"/>
              </a:solidFill>
              <a:latin typeface="Prosperlight"/>
              <a:cs typeface="Calibri" panose="020F050202020403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1031864-2240-4989-8430-E5AE081A76CC}"/>
              </a:ext>
            </a:extLst>
          </p:cNvPr>
          <p:cNvSpPr txBox="1"/>
          <p:nvPr/>
        </p:nvSpPr>
        <p:spPr>
          <a:xfrm>
            <a:off x="510988" y="568810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936F"/>
                </a:solidFill>
              </a:rPr>
              <a:t>9 mars 2022</a:t>
            </a:r>
            <a:endParaRPr lang="en-US" sz="2400" dirty="0">
              <a:solidFill>
                <a:srgbClr val="00936F"/>
              </a:solidFill>
              <a:cs typeface="Calibri"/>
            </a:endParaRPr>
          </a:p>
          <a:p>
            <a:r>
              <a:rPr lang="en-US" sz="2400" dirty="0">
                <a:solidFill>
                  <a:srgbClr val="00936F"/>
                </a:solidFill>
              </a:rPr>
              <a:t>Commission UPCE</a:t>
            </a:r>
            <a:endParaRPr lang="en-US" sz="2400" dirty="0">
              <a:solidFill>
                <a:srgbClr val="00936F"/>
              </a:solidFill>
              <a:cs typeface="Calibri"/>
            </a:endParaRP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F9CF8386-C0F2-43F9-ABAE-806EB9866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11" y="340749"/>
            <a:ext cx="1712261" cy="196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9C5B20-DC90-48D5-951A-75E4AFD8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65" y="2166"/>
            <a:ext cx="3762935" cy="291368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C360B6E-07CA-4AAF-BD6D-49E0A9D5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1" y="197037"/>
            <a:ext cx="10515601" cy="2003642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Les tendances par</a:t>
            </a:r>
            <a:b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</a:br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thématique</a:t>
            </a:r>
            <a:endParaRPr lang="fr-FR" dirty="0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40B89E40-0010-49B6-89DB-A74D3AB7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664" y="6403131"/>
            <a:ext cx="322732" cy="3270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6BBD6D-42BC-446E-82CA-D2C762EA105E}"/>
              </a:ext>
            </a:extLst>
          </p:cNvPr>
          <p:cNvSpPr txBox="1"/>
          <p:nvPr/>
        </p:nvSpPr>
        <p:spPr>
          <a:xfrm>
            <a:off x="152400" y="64949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987F50"/>
                </a:solidFill>
              </a:rPr>
              <a:t>Chloé FROGER - Nicolas SANAA</a:t>
            </a:r>
            <a:endParaRPr lang="en-US" sz="1000" dirty="0">
              <a:solidFill>
                <a:srgbClr val="987F50"/>
              </a:solidFill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56830-0E94-4224-8B12-008FAC6ABDE9}"/>
              </a:ext>
            </a:extLst>
          </p:cNvPr>
          <p:cNvSpPr txBox="1"/>
          <p:nvPr/>
        </p:nvSpPr>
        <p:spPr>
          <a:xfrm>
            <a:off x="8904194" y="64501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00936F"/>
                </a:solidFill>
              </a:rPr>
              <a:t>9 mars 2022 - Commission UPCE</a:t>
            </a:r>
            <a:endParaRPr lang="en-US" sz="1000" dirty="0">
              <a:solidFill>
                <a:srgbClr val="00936F"/>
              </a:solidFill>
              <a:cs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BBF205-5205-4614-85C9-BC89ABF21B24}"/>
              </a:ext>
            </a:extLst>
          </p:cNvPr>
          <p:cNvSpPr txBox="1"/>
          <p:nvPr/>
        </p:nvSpPr>
        <p:spPr>
          <a:xfrm>
            <a:off x="309282" y="2191871"/>
            <a:ext cx="5522258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err="1">
                <a:latin typeface="Avenir Next LT Pro"/>
                <a:ea typeface="+mn-lt"/>
                <a:cs typeface="+mn-lt"/>
              </a:rPr>
              <a:t>Gouvernance</a:t>
            </a:r>
            <a:endParaRPr lang="en-US" dirty="0" err="1">
              <a:latin typeface="Avenir Next LT Pro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Des commissions qui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traitent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 de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l’Aménagement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dans 70% des Parcs</a:t>
            </a:r>
            <a:endParaRPr lang="en-US" dirty="0">
              <a:latin typeface="Avenir Next LT Pro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Des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comités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scientifiques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de plus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en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plus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impliqués</a:t>
            </a:r>
            <a:endParaRPr lang="en-US">
              <a:latin typeface="Avenir Next LT Pro"/>
              <a:cs typeface="Calibri"/>
            </a:endParaRPr>
          </a:p>
        </p:txBody>
      </p:sp>
      <p:pic>
        <p:nvPicPr>
          <p:cNvPr id="3" name="Image 3" descr="Une image contenant personne, intérieur, mur, chaise&#10;&#10;Description générée automatiquement">
            <a:extLst>
              <a:ext uri="{FF2B5EF4-FFF2-40B4-BE49-F238E27FC236}">
                <a16:creationId xmlns:a16="http://schemas.microsoft.com/office/drawing/2014/main" id="{EC53AB3A-E7B2-4F84-AC40-B5DF092FF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82" y="4099257"/>
            <a:ext cx="5432611" cy="231260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467FEDC-D601-4514-B2E0-AF453920E97E}"/>
              </a:ext>
            </a:extLst>
          </p:cNvPr>
          <p:cNvSpPr txBox="1"/>
          <p:nvPr/>
        </p:nvSpPr>
        <p:spPr>
          <a:xfrm>
            <a:off x="6091517" y="2191870"/>
            <a:ext cx="5522258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err="1">
                <a:latin typeface="Avenir Next LT Pro"/>
                <a:ea typeface="+mn-lt"/>
                <a:cs typeface="+mn-lt"/>
              </a:rPr>
              <a:t>Eau</a:t>
            </a:r>
            <a:endParaRPr lang="en-US" dirty="0" err="1">
              <a:latin typeface="Avenir Next LT Pro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Une implication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croissante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des Parcs sur un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accompagnement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de 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projet</a:t>
            </a:r>
            <a:endParaRPr lang="en-US" dirty="0" err="1">
              <a:latin typeface="Avenir Next LT Pro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err="1">
                <a:latin typeface="Avenir Next LT Pro"/>
                <a:ea typeface="+mn-lt"/>
                <a:cs typeface="+mn-lt"/>
              </a:rPr>
              <a:t>Compétence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GEMAPI : 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présente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dans 4 des Parcs participants</a:t>
            </a:r>
            <a:endParaRPr lang="en-US">
              <a:latin typeface="Avenir Next LT Pro"/>
              <a:cs typeface="Calibri"/>
            </a:endParaRPr>
          </a:p>
        </p:txBody>
      </p:sp>
      <p:pic>
        <p:nvPicPr>
          <p:cNvPr id="4" name="Image 13" descr="Une image contenant herbe, extérieur, ciel, arbre&#10;&#10;Description générée automatiquement">
            <a:extLst>
              <a:ext uri="{FF2B5EF4-FFF2-40B4-BE49-F238E27FC236}">
                <a16:creationId xmlns:a16="http://schemas.microsoft.com/office/drawing/2014/main" id="{92CC2F64-CF59-48E3-8DDA-73BE60751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782" y="4079576"/>
            <a:ext cx="5432611" cy="2318349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C633E7F-4FA2-4F57-84D1-945A29E8A5BA}"/>
              </a:ext>
            </a:extLst>
          </p:cNvPr>
          <p:cNvCxnSpPr/>
          <p:nvPr/>
        </p:nvCxnSpPr>
        <p:spPr>
          <a:xfrm>
            <a:off x="6025402" y="2192992"/>
            <a:ext cx="11207" cy="4213410"/>
          </a:xfrm>
          <a:prstGeom prst="straightConnector1">
            <a:avLst/>
          </a:prstGeom>
          <a:ln w="6350">
            <a:solidFill>
              <a:srgbClr val="987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B1993C72-B38B-4281-A3F1-C7E8141898EF}"/>
              </a:ext>
            </a:extLst>
          </p:cNvPr>
          <p:cNvSpPr txBox="1"/>
          <p:nvPr/>
        </p:nvSpPr>
        <p:spPr>
          <a:xfrm>
            <a:off x="237067" y="6358467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©PNR Ardennes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D4543F3-55A9-48D7-B6C5-9E1C37FB8A1C}"/>
              </a:ext>
            </a:extLst>
          </p:cNvPr>
          <p:cNvSpPr txBox="1"/>
          <p:nvPr/>
        </p:nvSpPr>
        <p:spPr>
          <a:xfrm>
            <a:off x="6112933" y="6358467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©PNR Ardennes</a:t>
            </a:r>
          </a:p>
        </p:txBody>
      </p:sp>
    </p:spTree>
    <p:extLst>
      <p:ext uri="{BB962C8B-B14F-4D97-AF65-F5344CB8AC3E}">
        <p14:creationId xmlns:p14="http://schemas.microsoft.com/office/powerpoint/2010/main" val="672586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9C5B20-DC90-48D5-951A-75E4AFD8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65" y="2166"/>
            <a:ext cx="3762935" cy="291368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C360B6E-07CA-4AAF-BD6D-49E0A9D5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1" y="197037"/>
            <a:ext cx="10515601" cy="1129584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Les fiches par Parc</a:t>
            </a:r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40B89E40-0010-49B6-89DB-A74D3AB7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664" y="6403131"/>
            <a:ext cx="322732" cy="3270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6BBD6D-42BC-446E-82CA-D2C762EA105E}"/>
              </a:ext>
            </a:extLst>
          </p:cNvPr>
          <p:cNvSpPr txBox="1"/>
          <p:nvPr/>
        </p:nvSpPr>
        <p:spPr>
          <a:xfrm>
            <a:off x="152400" y="64949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987F50"/>
                </a:solidFill>
              </a:rPr>
              <a:t>Chloé FROGER - Nicolas SANAA</a:t>
            </a:r>
            <a:endParaRPr lang="en-US" sz="1000" dirty="0">
              <a:solidFill>
                <a:srgbClr val="987F50"/>
              </a:solidFill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56830-0E94-4224-8B12-008FAC6ABDE9}"/>
              </a:ext>
            </a:extLst>
          </p:cNvPr>
          <p:cNvSpPr txBox="1"/>
          <p:nvPr/>
        </p:nvSpPr>
        <p:spPr>
          <a:xfrm>
            <a:off x="8904194" y="64501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00936F"/>
                </a:solidFill>
              </a:rPr>
              <a:t>9 mars 2022 - Commission UPCE</a:t>
            </a:r>
            <a:endParaRPr lang="en-US" sz="1000" dirty="0">
              <a:solidFill>
                <a:srgbClr val="00936F"/>
              </a:solidFill>
              <a:cs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BBF205-5205-4614-85C9-BC89ABF21B24}"/>
              </a:ext>
            </a:extLst>
          </p:cNvPr>
          <p:cNvSpPr txBox="1"/>
          <p:nvPr/>
        </p:nvSpPr>
        <p:spPr>
          <a:xfrm>
            <a:off x="5755340" y="2853018"/>
            <a:ext cx="535417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Une première page d’aperçu</a:t>
            </a:r>
            <a:endParaRPr lang="en-US" dirty="0">
              <a:latin typeface="Avenir Next LT Pro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Le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déroulé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de la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réponse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au questionnaire sur les pages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suivantes</a:t>
            </a:r>
            <a:endParaRPr lang="en-US">
              <a:latin typeface="Avenir Next LT Pro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Une source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d’informations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utiles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 sur les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différents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projets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en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cours</a:t>
            </a:r>
            <a:endParaRPr lang="en-US">
              <a:latin typeface="Avenir Next LT Pro"/>
              <a:cs typeface="Calibri"/>
            </a:endParaRPr>
          </a:p>
          <a:p>
            <a:endParaRPr lang="en-US" sz="2000" dirty="0">
              <a:latin typeface="Avenir Next LT Pro"/>
              <a:ea typeface="+mn-lt"/>
              <a:cs typeface="+mn-lt"/>
            </a:endParaRPr>
          </a:p>
          <a:p>
            <a:pPr>
              <a:buFont typeface="Arial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&gt;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Réflexions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pour la mise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en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place d’un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observatoire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des pratiques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en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 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ligne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, base de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données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collaborative des Parcs</a:t>
            </a:r>
            <a:endParaRPr lang="en-US" dirty="0">
              <a:latin typeface="Avenir Next LT Pro"/>
              <a:cs typeface="Calibri"/>
            </a:endParaRPr>
          </a:p>
        </p:txBody>
      </p:sp>
      <p:pic>
        <p:nvPicPr>
          <p:cNvPr id="8" name="Image 9" descr="Une image contenant table&#10;&#10;Description générée automatiquement">
            <a:extLst>
              <a:ext uri="{FF2B5EF4-FFF2-40B4-BE49-F238E27FC236}">
                <a16:creationId xmlns:a16="http://schemas.microsoft.com/office/drawing/2014/main" id="{6F7472A8-110D-4000-B56D-E50EA7D07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312" y="1064607"/>
            <a:ext cx="3852582" cy="555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1301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9C5B20-DC90-48D5-951A-75E4AFD8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65" y="2166"/>
            <a:ext cx="3762935" cy="291368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C360B6E-07CA-4AAF-BD6D-49E0A9D5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1" y="197037"/>
            <a:ext cx="10515601" cy="1129584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Merci !</a:t>
            </a:r>
            <a:endParaRPr lang="fr-FR" dirty="0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40B89E40-0010-49B6-89DB-A74D3AB7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664" y="6403131"/>
            <a:ext cx="322732" cy="3270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6BBD6D-42BC-446E-82CA-D2C762EA105E}"/>
              </a:ext>
            </a:extLst>
          </p:cNvPr>
          <p:cNvSpPr txBox="1"/>
          <p:nvPr/>
        </p:nvSpPr>
        <p:spPr>
          <a:xfrm>
            <a:off x="152400" y="64949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987F50"/>
                </a:solidFill>
              </a:rPr>
              <a:t>Chloé FROGER - Nicolas SANAA</a:t>
            </a:r>
            <a:endParaRPr lang="en-US" sz="1000" dirty="0">
              <a:solidFill>
                <a:srgbClr val="987F50"/>
              </a:solidFill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56830-0E94-4224-8B12-008FAC6ABDE9}"/>
              </a:ext>
            </a:extLst>
          </p:cNvPr>
          <p:cNvSpPr txBox="1"/>
          <p:nvPr/>
        </p:nvSpPr>
        <p:spPr>
          <a:xfrm>
            <a:off x="8904194" y="64501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00936F"/>
                </a:solidFill>
              </a:rPr>
              <a:t>9 mars 2022 - Commission UPCE</a:t>
            </a:r>
            <a:endParaRPr lang="en-US" sz="1000" dirty="0">
              <a:solidFill>
                <a:srgbClr val="00936F"/>
              </a:solidFill>
              <a:cs typeface="Calibri"/>
            </a:endParaRPr>
          </a:p>
        </p:txBody>
      </p:sp>
      <p:pic>
        <p:nvPicPr>
          <p:cNvPr id="3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F1A6E6C1-AC89-412F-BF77-7F5852D06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29" y="1459122"/>
            <a:ext cx="11506200" cy="498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70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9C5B20-DC90-48D5-951A-75E4AFD8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65" y="2166"/>
            <a:ext cx="3762935" cy="291368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C360B6E-07CA-4AAF-BD6D-49E0A9D5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1" y="197037"/>
            <a:ext cx="10515601" cy="1129584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Les OPP</a:t>
            </a:r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40B89E40-0010-49B6-89DB-A74D3AB7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664" y="6403131"/>
            <a:ext cx="322732" cy="3270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6BBD6D-42BC-446E-82CA-D2C762EA105E}"/>
              </a:ext>
            </a:extLst>
          </p:cNvPr>
          <p:cNvSpPr txBox="1"/>
          <p:nvPr/>
        </p:nvSpPr>
        <p:spPr>
          <a:xfrm>
            <a:off x="152400" y="64949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987F50"/>
                </a:solidFill>
              </a:rPr>
              <a:t>Chloé FROGER - Nicolas SANAA</a:t>
            </a:r>
            <a:endParaRPr lang="en-US" sz="1000" dirty="0">
              <a:solidFill>
                <a:srgbClr val="987F50"/>
              </a:solidFill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56830-0E94-4224-8B12-008FAC6ABDE9}"/>
              </a:ext>
            </a:extLst>
          </p:cNvPr>
          <p:cNvSpPr txBox="1"/>
          <p:nvPr/>
        </p:nvSpPr>
        <p:spPr>
          <a:xfrm>
            <a:off x="8904194" y="64501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00936F"/>
                </a:solidFill>
              </a:rPr>
              <a:t>9 mars 2022 - Commission UPCE</a:t>
            </a:r>
            <a:endParaRPr lang="en-US" sz="1000" dirty="0">
              <a:solidFill>
                <a:srgbClr val="00936F"/>
              </a:solidFill>
              <a:cs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416782A-A033-4720-AEE1-317BA0B4E04D}"/>
              </a:ext>
            </a:extLst>
          </p:cNvPr>
          <p:cNvSpPr txBox="1"/>
          <p:nvPr/>
        </p:nvSpPr>
        <p:spPr>
          <a:xfrm>
            <a:off x="152400" y="1250576"/>
            <a:ext cx="5432610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Avenir Next LT Pro"/>
              </a:rPr>
              <a:t>28 Parcs </a:t>
            </a:r>
            <a:r>
              <a:rPr lang="en-US" sz="2000" b="1" dirty="0" err="1">
                <a:latin typeface="Avenir Next LT Pro"/>
              </a:rPr>
              <a:t>naturels</a:t>
            </a:r>
            <a:r>
              <a:rPr lang="en-US" sz="2000" b="1" dirty="0">
                <a:latin typeface="Avenir Next LT Pro"/>
              </a:rPr>
              <a:t> </a:t>
            </a:r>
            <a:r>
              <a:rPr lang="en-US" sz="2000" b="1" dirty="0" err="1">
                <a:latin typeface="Avenir Next LT Pro"/>
              </a:rPr>
              <a:t>régionaux</a:t>
            </a:r>
            <a:r>
              <a:rPr lang="en-US" sz="2000" b="1" dirty="0">
                <a:latin typeface="Avenir Next LT Pro"/>
              </a:rPr>
              <a:t> </a:t>
            </a:r>
            <a:r>
              <a:rPr lang="en-US" sz="2000" b="1" dirty="0" err="1">
                <a:latin typeface="Avenir Next LT Pro"/>
              </a:rPr>
              <a:t>en</a:t>
            </a:r>
            <a:r>
              <a:rPr lang="en-US" sz="2000" b="1" dirty="0">
                <a:latin typeface="Avenir Next LT Pro"/>
              </a:rPr>
              <a:t> France,</a:t>
            </a:r>
            <a:endParaRPr lang="fr-FR" sz="2000" b="1">
              <a:cs typeface="Calibri"/>
            </a:endParaRPr>
          </a:p>
          <a:p>
            <a:r>
              <a:rPr lang="en-US" sz="2000" b="1" dirty="0" err="1">
                <a:latin typeface="Avenir Next LT Pro"/>
              </a:rPr>
              <a:t>soit</a:t>
            </a:r>
            <a:r>
              <a:rPr lang="en-US" sz="2000" b="1" dirty="0">
                <a:latin typeface="Avenir Next LT Pro"/>
              </a:rPr>
              <a:t> 25 % des OPP à </a:t>
            </a:r>
            <a:r>
              <a:rPr lang="en-US" sz="2000" b="1" dirty="0" err="1">
                <a:latin typeface="Avenir Next LT Pro"/>
              </a:rPr>
              <a:t>l’échelle</a:t>
            </a:r>
            <a:r>
              <a:rPr lang="en-US" sz="2000" b="1" dirty="0">
                <a:latin typeface="Avenir Next LT Pro"/>
              </a:rPr>
              <a:t> </a:t>
            </a:r>
            <a:r>
              <a:rPr lang="en-US" sz="2000" b="1" dirty="0" err="1">
                <a:latin typeface="Avenir Next LT Pro"/>
              </a:rPr>
              <a:t>nationale</a:t>
            </a:r>
            <a:endParaRPr lang="en-US" sz="2000" b="1" dirty="0">
              <a:latin typeface="Avenir Next LT Pro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Avenir Next LT Pro"/>
              </a:rPr>
              <a:t>Le plus </a:t>
            </a:r>
            <a:r>
              <a:rPr lang="en-US" sz="2000" dirty="0" err="1">
                <a:latin typeface="Avenir Next LT Pro"/>
              </a:rPr>
              <a:t>ancien</a:t>
            </a:r>
            <a:r>
              <a:rPr lang="en-US" sz="2000" dirty="0">
                <a:latin typeface="Avenir Next LT Pro"/>
              </a:rPr>
              <a:t> : 1991 (Pilat)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Avenir Next LT Pro"/>
              </a:rPr>
              <a:t> Les plus </a:t>
            </a:r>
            <a:r>
              <a:rPr lang="en-US" sz="2000" dirty="0" err="1">
                <a:latin typeface="Avenir Next LT Pro"/>
              </a:rPr>
              <a:t>récents</a:t>
            </a:r>
            <a:r>
              <a:rPr lang="en-US" sz="2000" dirty="0">
                <a:latin typeface="Avenir Next LT Pro"/>
              </a:rPr>
              <a:t> : 2020 (Haut-Jura,</a:t>
            </a:r>
          </a:p>
          <a:p>
            <a:r>
              <a:rPr lang="en-US" sz="2000" dirty="0">
                <a:latin typeface="Avenir Next LT Pro"/>
              </a:rPr>
              <a:t>Causses du </a:t>
            </a:r>
            <a:r>
              <a:rPr lang="en-US" sz="2000" dirty="0" err="1">
                <a:latin typeface="Avenir Next LT Pro"/>
              </a:rPr>
              <a:t>Quercy</a:t>
            </a:r>
            <a:r>
              <a:rPr lang="en-US" sz="2000" dirty="0">
                <a:latin typeface="Avenir Next LT Pro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err="1">
                <a:latin typeface="Avenir Next LT Pro"/>
              </a:rPr>
              <a:t>Méthode</a:t>
            </a:r>
            <a:r>
              <a:rPr lang="en-US" sz="2000" b="1" dirty="0">
                <a:latin typeface="Avenir Next LT Pro"/>
              </a:rPr>
              <a:t> </a:t>
            </a:r>
            <a:r>
              <a:rPr lang="en-US" sz="2000" dirty="0">
                <a:latin typeface="Avenir Next LT Pro"/>
              </a:rPr>
              <a:t>: </a:t>
            </a:r>
            <a:r>
              <a:rPr lang="en-US" sz="2000" dirty="0" err="1">
                <a:latin typeface="Avenir Next LT Pro"/>
              </a:rPr>
              <a:t>souvent</a:t>
            </a:r>
            <a:r>
              <a:rPr lang="en-US" sz="2000" dirty="0">
                <a:latin typeface="Avenir Next LT Pro"/>
              </a:rPr>
              <a:t> </a:t>
            </a:r>
            <a:r>
              <a:rPr lang="en-US" sz="2000" dirty="0" err="1">
                <a:latin typeface="Avenir Next LT Pro"/>
              </a:rPr>
              <a:t>inspiré</a:t>
            </a:r>
            <a:r>
              <a:rPr lang="en-US" sz="2000" dirty="0">
                <a:latin typeface="Avenir Next LT Pro"/>
              </a:rPr>
              <a:t> de la </a:t>
            </a:r>
            <a:r>
              <a:rPr lang="en-US" sz="2000" dirty="0" err="1">
                <a:latin typeface="Avenir Next LT Pro"/>
              </a:rPr>
              <a:t>méthode</a:t>
            </a:r>
            <a:endParaRPr lang="en-US" sz="2000" dirty="0">
              <a:latin typeface="Avenir Next LT Pro"/>
            </a:endParaRPr>
          </a:p>
          <a:p>
            <a:r>
              <a:rPr lang="en-US" sz="2000" dirty="0" err="1">
                <a:latin typeface="Avenir Next LT Pro"/>
              </a:rPr>
              <a:t>nationale</a:t>
            </a:r>
            <a:r>
              <a:rPr lang="en-US" sz="2000" dirty="0">
                <a:latin typeface="Avenir Next LT Pro"/>
              </a:rPr>
              <a:t> </a:t>
            </a:r>
            <a:r>
              <a:rPr lang="en-US" sz="2000" dirty="0" err="1">
                <a:latin typeface="Avenir Next LT Pro"/>
              </a:rPr>
              <a:t>mais</a:t>
            </a:r>
            <a:r>
              <a:rPr lang="en-US" sz="2000" dirty="0">
                <a:latin typeface="Avenir Next LT Pro"/>
              </a:rPr>
              <a:t> </a:t>
            </a:r>
            <a:r>
              <a:rPr lang="en-US" sz="2000" dirty="0" err="1">
                <a:latin typeface="Avenir Next LT Pro"/>
              </a:rPr>
              <a:t>adaptée</a:t>
            </a:r>
            <a:r>
              <a:rPr lang="en-US" sz="2000" dirty="0">
                <a:latin typeface="Avenir Next LT Pro"/>
              </a:rPr>
              <a:t> aux </a:t>
            </a:r>
            <a:r>
              <a:rPr lang="en-US" sz="2000" dirty="0" err="1">
                <a:latin typeface="Avenir Next LT Pro"/>
              </a:rPr>
              <a:t>objectifs</a:t>
            </a:r>
            <a:r>
              <a:rPr lang="en-US" sz="2000" dirty="0">
                <a:latin typeface="Avenir Next LT Pro"/>
              </a:rPr>
              <a:t> et</a:t>
            </a:r>
          </a:p>
          <a:p>
            <a:r>
              <a:rPr lang="en-US" sz="2000" dirty="0" err="1">
                <a:latin typeface="Avenir Next LT Pro"/>
              </a:rPr>
              <a:t>moyens</a:t>
            </a:r>
            <a:r>
              <a:rPr lang="en-US" sz="2000" dirty="0">
                <a:latin typeface="Avenir Next LT Pro"/>
              </a:rPr>
              <a:t> du </a:t>
            </a:r>
            <a:r>
              <a:rPr lang="en-US" sz="2000" dirty="0" err="1">
                <a:latin typeface="Avenir Next LT Pro"/>
              </a:rPr>
              <a:t>territoire</a:t>
            </a:r>
            <a:endParaRPr lang="en-US" sz="2000" dirty="0">
              <a:latin typeface="Avenir Next LT Pro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err="1">
                <a:latin typeface="Avenir Next LT Pro"/>
              </a:rPr>
              <a:t>Partenaires</a:t>
            </a:r>
            <a:r>
              <a:rPr lang="en-US" sz="2000" b="1" dirty="0">
                <a:latin typeface="Avenir Next LT Pro"/>
              </a:rPr>
              <a:t> </a:t>
            </a:r>
            <a:r>
              <a:rPr lang="en-US" sz="2000" dirty="0">
                <a:latin typeface="Avenir Next LT Pro"/>
              </a:rPr>
              <a:t>: CAUE, CEN, DREAL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Avenir Next LT Pro"/>
              </a:rPr>
              <a:t>4 OPP </a:t>
            </a:r>
            <a:r>
              <a:rPr lang="en-US" sz="2000" b="1" dirty="0" err="1">
                <a:latin typeface="Avenir Next LT Pro"/>
              </a:rPr>
              <a:t>participatifs</a:t>
            </a:r>
            <a:r>
              <a:rPr lang="en-US" sz="2000" b="1" dirty="0">
                <a:latin typeface="Avenir Next LT Pro"/>
              </a:rPr>
              <a:t> : </a:t>
            </a:r>
            <a:r>
              <a:rPr lang="en-US" sz="2000" dirty="0">
                <a:latin typeface="Avenir Next LT Pro"/>
              </a:rPr>
              <a:t>Brenne, Causses du</a:t>
            </a:r>
          </a:p>
          <a:p>
            <a:r>
              <a:rPr lang="en-US" sz="2000" dirty="0" err="1">
                <a:latin typeface="Avenir Next LT Pro"/>
              </a:rPr>
              <a:t>Quercy</a:t>
            </a:r>
            <a:r>
              <a:rPr lang="en-US" sz="2000" dirty="0">
                <a:latin typeface="Avenir Next LT Pro"/>
              </a:rPr>
              <a:t>, </a:t>
            </a:r>
            <a:r>
              <a:rPr lang="en-US" sz="2000" dirty="0" err="1">
                <a:latin typeface="Avenir Next LT Pro"/>
              </a:rPr>
              <a:t>Vexin</a:t>
            </a:r>
            <a:r>
              <a:rPr lang="en-US" sz="2000" dirty="0">
                <a:latin typeface="Avenir Next LT Pro"/>
              </a:rPr>
              <a:t> </a:t>
            </a:r>
            <a:r>
              <a:rPr lang="en-US" sz="2000" dirty="0" err="1">
                <a:latin typeface="Avenir Next LT Pro"/>
              </a:rPr>
              <a:t>français</a:t>
            </a:r>
            <a:r>
              <a:rPr lang="en-US" sz="2000" dirty="0">
                <a:latin typeface="Avenir Next LT Pro"/>
              </a:rPr>
              <a:t>, Volcans </a:t>
            </a:r>
            <a:r>
              <a:rPr lang="en-US" sz="2000" dirty="0" err="1">
                <a:latin typeface="Avenir Next LT Pro"/>
              </a:rPr>
              <a:t>d’Auvergne</a:t>
            </a:r>
            <a:endParaRPr lang="en-US" sz="2000" dirty="0">
              <a:latin typeface="Avenir Next LT Pro"/>
            </a:endParaRPr>
          </a:p>
          <a:p>
            <a:r>
              <a:rPr lang="en-US" sz="2000" dirty="0">
                <a:latin typeface="Avenir Next LT Pro"/>
              </a:rPr>
              <a:t>(</a:t>
            </a:r>
            <a:r>
              <a:rPr lang="en-US" sz="2000" dirty="0" err="1">
                <a:latin typeface="Avenir Next LT Pro"/>
              </a:rPr>
              <a:t>partenariat</a:t>
            </a:r>
            <a:r>
              <a:rPr lang="en-US" sz="2000" dirty="0">
                <a:latin typeface="Avenir Next LT Pro"/>
              </a:rPr>
              <a:t> </a:t>
            </a:r>
            <a:r>
              <a:rPr lang="en-US" sz="2000" dirty="0" err="1">
                <a:latin typeface="Avenir Next LT Pro"/>
              </a:rPr>
              <a:t>département</a:t>
            </a:r>
            <a:r>
              <a:rPr lang="en-US" sz="2000" dirty="0">
                <a:latin typeface="Avenir Next LT Pro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Avenir Next LT Pro"/>
              </a:rPr>
              <a:t>1 OPP “</a:t>
            </a:r>
            <a:r>
              <a:rPr lang="en-US" sz="2000" b="1" dirty="0" err="1">
                <a:latin typeface="Avenir Next LT Pro"/>
              </a:rPr>
              <a:t>opérationnel</a:t>
            </a:r>
            <a:r>
              <a:rPr lang="en-US" sz="2000" b="1" dirty="0">
                <a:latin typeface="Avenir Next LT Pro"/>
              </a:rPr>
              <a:t>” :</a:t>
            </a:r>
            <a:r>
              <a:rPr lang="en-US" sz="2000" dirty="0">
                <a:latin typeface="Avenir Next LT Pro"/>
              </a:rPr>
              <a:t> le </a:t>
            </a:r>
            <a:r>
              <a:rPr lang="en-US" sz="2000" dirty="0" err="1">
                <a:latin typeface="Avenir Next LT Pro"/>
              </a:rPr>
              <a:t>Vexin</a:t>
            </a:r>
            <a:r>
              <a:rPr lang="en-US" sz="2000" dirty="0">
                <a:latin typeface="Avenir Next LT Pro"/>
              </a:rPr>
              <a:t> </a:t>
            </a:r>
            <a:r>
              <a:rPr lang="en-US" sz="2000" dirty="0" err="1">
                <a:latin typeface="Avenir Next LT Pro"/>
              </a:rPr>
              <a:t>français</a:t>
            </a:r>
            <a:endParaRPr lang="en-US" sz="2000" dirty="0">
              <a:latin typeface="Avenir Next LT Pro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venir Next LT Pro"/>
              </a:rPr>
              <a:t>Plus </a:t>
            </a:r>
            <a:r>
              <a:rPr lang="en-US" sz="2000" dirty="0" err="1">
                <a:latin typeface="Avenir Next LT Pro"/>
              </a:rPr>
              <a:t>ou</a:t>
            </a:r>
            <a:r>
              <a:rPr lang="en-US" sz="2000" dirty="0">
                <a:latin typeface="Avenir Next LT Pro"/>
              </a:rPr>
              <a:t> </a:t>
            </a:r>
            <a:r>
              <a:rPr lang="en-US" sz="2000" dirty="0" err="1">
                <a:latin typeface="Avenir Next LT Pro"/>
              </a:rPr>
              <a:t>moins</a:t>
            </a:r>
            <a:r>
              <a:rPr lang="en-US" sz="2000" dirty="0">
                <a:latin typeface="Avenir Next LT Pro"/>
              </a:rPr>
              <a:t> </a:t>
            </a:r>
            <a:r>
              <a:rPr lang="en-US" sz="2000" dirty="0" err="1">
                <a:latin typeface="Avenir Next LT Pro"/>
              </a:rPr>
              <a:t>visualisables</a:t>
            </a:r>
            <a:r>
              <a:rPr lang="en-US" sz="2000" dirty="0">
                <a:latin typeface="Avenir Next LT Pro"/>
              </a:rPr>
              <a:t> </a:t>
            </a:r>
            <a:r>
              <a:rPr lang="en-US" sz="2000" dirty="0" err="1">
                <a:latin typeface="Avenir Next LT Pro"/>
              </a:rPr>
              <a:t>en</a:t>
            </a:r>
            <a:r>
              <a:rPr lang="en-US" sz="2000" dirty="0">
                <a:latin typeface="Avenir Next LT Pro"/>
              </a:rPr>
              <a:t> </a:t>
            </a:r>
            <a:r>
              <a:rPr lang="en-US" sz="2000" dirty="0" err="1">
                <a:latin typeface="Avenir Next LT Pro"/>
              </a:rPr>
              <a:t>ligne</a:t>
            </a:r>
            <a:endParaRPr lang="en-US" sz="2000" dirty="0">
              <a:latin typeface="Avenir Next LT Pro"/>
            </a:endParaRPr>
          </a:p>
        </p:txBody>
      </p:sp>
      <p:pic>
        <p:nvPicPr>
          <p:cNvPr id="4" name="Image 5" descr="Une image contenant herbe, extérieur, arbre, ciel&#10;&#10;Description générée automatiquement">
            <a:extLst>
              <a:ext uri="{FF2B5EF4-FFF2-40B4-BE49-F238E27FC236}">
                <a16:creationId xmlns:a16="http://schemas.microsoft.com/office/drawing/2014/main" id="{A8195133-22E1-4CD0-BEED-4A1C5F835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783" y="368779"/>
            <a:ext cx="5387788" cy="2605281"/>
          </a:xfrm>
          <a:prstGeom prst="rect">
            <a:avLst/>
          </a:prstGeom>
        </p:spPr>
      </p:pic>
      <p:pic>
        <p:nvPicPr>
          <p:cNvPr id="6" name="Image 7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BCEC2DCB-8E8F-4C38-8EC3-D94CC76E5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988" y="3417509"/>
            <a:ext cx="5387788" cy="26038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EEFF11F-80D9-4164-B18D-38B1B0C2BF6D}"/>
              </a:ext>
            </a:extLst>
          </p:cNvPr>
          <p:cNvSpPr txBox="1"/>
          <p:nvPr/>
        </p:nvSpPr>
        <p:spPr>
          <a:xfrm>
            <a:off x="5850466" y="2972264"/>
            <a:ext cx="537633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latin typeface="Avenir Next LT Pro"/>
              </a:rPr>
              <a:t>Site “Chabaud-Latour”, </a:t>
            </a:r>
            <a:r>
              <a:rPr lang="en-US" sz="1200" dirty="0" err="1">
                <a:latin typeface="Avenir Next LT Pro"/>
              </a:rPr>
              <a:t>vue</a:t>
            </a:r>
            <a:r>
              <a:rPr lang="en-US" sz="1200" dirty="0">
                <a:latin typeface="Avenir Next LT Pro"/>
              </a:rPr>
              <a:t> du </a:t>
            </a:r>
            <a:r>
              <a:rPr lang="en-US" sz="1200" dirty="0" err="1">
                <a:latin typeface="Avenir Next LT Pro"/>
              </a:rPr>
              <a:t>terril</a:t>
            </a:r>
            <a:r>
              <a:rPr lang="en-US" sz="1200" dirty="0">
                <a:latin typeface="Avenir Next LT Pro"/>
              </a:rPr>
              <a:t> - </a:t>
            </a:r>
            <a:r>
              <a:rPr lang="en-US" sz="1200" dirty="0" err="1">
                <a:latin typeface="Avenir Next LT Pro"/>
              </a:rPr>
              <a:t>Chevalement</a:t>
            </a:r>
            <a:r>
              <a:rPr lang="en-US" sz="1200" dirty="0">
                <a:latin typeface="Avenir Next LT Pro"/>
              </a:rPr>
              <a:t>, à Condé-sur-</a:t>
            </a:r>
            <a:r>
              <a:rPr lang="en-US" sz="1200" dirty="0" err="1">
                <a:latin typeface="Avenir Next LT Pro"/>
              </a:rPr>
              <a:t>l’Escaut</a:t>
            </a:r>
            <a:endParaRPr lang="en-US" sz="1200">
              <a:latin typeface="Avenir Next LT Pro"/>
            </a:endParaRPr>
          </a:p>
          <a:p>
            <a:pPr algn="ctr"/>
            <a:r>
              <a:rPr lang="en-US" sz="1200" dirty="0">
                <a:latin typeface="Avenir Next LT Pro"/>
              </a:rPr>
              <a:t>OPP Scarpe-</a:t>
            </a:r>
            <a:r>
              <a:rPr lang="en-US" sz="1200" dirty="0" err="1">
                <a:latin typeface="Avenir Next LT Pro"/>
              </a:rPr>
              <a:t>Escaut</a:t>
            </a:r>
            <a:r>
              <a:rPr lang="en-US" sz="1200" dirty="0">
                <a:latin typeface="Avenir Next LT Pro"/>
              </a:rPr>
              <a:t> © Edith Roux, 2014</a:t>
            </a:r>
            <a:endParaRPr lang="en-US" sz="1200">
              <a:latin typeface="Avenir Next LT Pro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345B523-2E67-4818-B51C-A2A70D857F3F}"/>
              </a:ext>
            </a:extLst>
          </p:cNvPr>
          <p:cNvSpPr txBox="1"/>
          <p:nvPr/>
        </p:nvSpPr>
        <p:spPr>
          <a:xfrm>
            <a:off x="5731933" y="6011334"/>
            <a:ext cx="5613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latin typeface="Avenir Next LT Pro"/>
              </a:rPr>
              <a:t>Rue Jean Duez, chemin </a:t>
            </a:r>
            <a:r>
              <a:rPr lang="en-US" sz="1200" dirty="0" err="1">
                <a:latin typeface="Avenir Next LT Pro"/>
              </a:rPr>
              <a:t>agricole</a:t>
            </a:r>
            <a:r>
              <a:rPr lang="en-US" sz="1200" dirty="0">
                <a:latin typeface="Avenir Next LT Pro"/>
              </a:rPr>
              <a:t> </a:t>
            </a:r>
            <a:r>
              <a:rPr lang="en-US" sz="1200" dirty="0" err="1">
                <a:latin typeface="Avenir Next LT Pro"/>
              </a:rPr>
              <a:t>vers</a:t>
            </a:r>
            <a:r>
              <a:rPr lang="en-US" sz="1200" dirty="0">
                <a:latin typeface="Avenir Next LT Pro"/>
              </a:rPr>
              <a:t> la D81, </a:t>
            </a:r>
            <a:r>
              <a:rPr lang="en-US" sz="1200" dirty="0" err="1">
                <a:latin typeface="Avenir Next LT Pro"/>
              </a:rPr>
              <a:t>résidence</a:t>
            </a:r>
            <a:r>
              <a:rPr lang="en-US" sz="1200" dirty="0">
                <a:latin typeface="Avenir Next LT Pro"/>
              </a:rPr>
              <a:t> </a:t>
            </a:r>
            <a:r>
              <a:rPr lang="en-US" sz="1200" dirty="0" err="1">
                <a:latin typeface="Avenir Next LT Pro"/>
              </a:rPr>
              <a:t>Heurteau</a:t>
            </a:r>
            <a:r>
              <a:rPr lang="en-US" sz="1200" dirty="0">
                <a:latin typeface="Avenir Next LT Pro"/>
              </a:rPr>
              <a:t>, à </a:t>
            </a:r>
            <a:r>
              <a:rPr lang="en-US" sz="1200" dirty="0" err="1">
                <a:latin typeface="Avenir Next LT Pro"/>
              </a:rPr>
              <a:t>Hornaing</a:t>
            </a:r>
            <a:endParaRPr lang="en-US" sz="1200" dirty="0">
              <a:latin typeface="Avenir Next LT Pro"/>
            </a:endParaRPr>
          </a:p>
          <a:p>
            <a:pPr algn="ctr"/>
            <a:r>
              <a:rPr lang="en-US" sz="1200" dirty="0">
                <a:latin typeface="Avenir Next LT Pro"/>
              </a:rPr>
              <a:t>OPP Scarpe-</a:t>
            </a:r>
            <a:r>
              <a:rPr lang="en-US" sz="1200" dirty="0" err="1">
                <a:latin typeface="Avenir Next LT Pro"/>
              </a:rPr>
              <a:t>Escaut</a:t>
            </a:r>
            <a:r>
              <a:rPr lang="en-US" sz="1200" dirty="0">
                <a:latin typeface="Avenir Next LT Pro"/>
              </a:rPr>
              <a:t> © Edith Roux, 2014</a:t>
            </a:r>
          </a:p>
        </p:txBody>
      </p:sp>
    </p:spTree>
    <p:extLst>
      <p:ext uri="{BB962C8B-B14F-4D97-AF65-F5344CB8AC3E}">
        <p14:creationId xmlns:p14="http://schemas.microsoft.com/office/powerpoint/2010/main" val="969811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9C5B20-DC90-48D5-951A-75E4AFD8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65" y="2166"/>
            <a:ext cx="3762935" cy="291368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C360B6E-07CA-4AAF-BD6D-49E0A9D5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1" y="197037"/>
            <a:ext cx="10515601" cy="1129584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Méthode</a:t>
            </a:r>
            <a:endParaRPr lang="fr-FR" dirty="0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40B89E40-0010-49B6-89DB-A74D3AB7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664" y="6403131"/>
            <a:ext cx="322732" cy="3270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6BBD6D-42BC-446E-82CA-D2C762EA105E}"/>
              </a:ext>
            </a:extLst>
          </p:cNvPr>
          <p:cNvSpPr txBox="1"/>
          <p:nvPr/>
        </p:nvSpPr>
        <p:spPr>
          <a:xfrm>
            <a:off x="152400" y="64949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987F50"/>
                </a:solidFill>
              </a:rPr>
              <a:t>Chloé FROGER - Nicolas SANAA</a:t>
            </a:r>
            <a:endParaRPr lang="en-US" sz="1000" dirty="0">
              <a:solidFill>
                <a:srgbClr val="987F50"/>
              </a:solidFill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56830-0E94-4224-8B12-008FAC6ABDE9}"/>
              </a:ext>
            </a:extLst>
          </p:cNvPr>
          <p:cNvSpPr txBox="1"/>
          <p:nvPr/>
        </p:nvSpPr>
        <p:spPr>
          <a:xfrm>
            <a:off x="8904194" y="64501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00936F"/>
                </a:solidFill>
              </a:rPr>
              <a:t>9 mars 2022 - Commission UPCE</a:t>
            </a:r>
            <a:endParaRPr lang="en-US" sz="1000" dirty="0">
              <a:solidFill>
                <a:srgbClr val="00936F"/>
              </a:solidFill>
              <a:cs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416782A-A033-4720-AEE1-317BA0B4E04D}"/>
              </a:ext>
            </a:extLst>
          </p:cNvPr>
          <p:cNvSpPr txBox="1"/>
          <p:nvPr/>
        </p:nvSpPr>
        <p:spPr>
          <a:xfrm>
            <a:off x="152400" y="1250576"/>
            <a:ext cx="543261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Avenir Next LT Pro"/>
              </a:rPr>
              <a:t>Un questionnaire :</a:t>
            </a:r>
            <a:endParaRPr lang="fr-FR" sz="2000" b="1" dirty="0">
              <a:latin typeface="Calibri" panose="020F0502020204030204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Avenir Next LT Pro"/>
                <a:cs typeface="Calibri"/>
              </a:rPr>
              <a:t>Le </a:t>
            </a:r>
            <a:r>
              <a:rPr lang="en-US" sz="2000" dirty="0" err="1">
                <a:latin typeface="Avenir Next LT Pro"/>
                <a:cs typeface="Calibri"/>
              </a:rPr>
              <a:t>paysage</a:t>
            </a:r>
            <a:r>
              <a:rPr lang="en-US" sz="2000" dirty="0">
                <a:latin typeface="Avenir Next LT Pro"/>
                <a:cs typeface="Calibri"/>
              </a:rPr>
              <a:t> dans la planification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Avenir Next LT Pro"/>
                <a:cs typeface="Calibri"/>
              </a:rPr>
              <a:t>L'urbanisme</a:t>
            </a:r>
            <a:endParaRPr lang="en-US" sz="2000">
              <a:latin typeface="Avenir Next LT Pro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Avenir Next LT Pro"/>
                <a:cs typeface="Calibri"/>
              </a:rPr>
              <a:t>L'architecture</a:t>
            </a:r>
            <a:endParaRPr lang="en-US" sz="2000">
              <a:latin typeface="Avenir Next LT Pro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Avenir Next LT Pro"/>
                <a:cs typeface="Calibri"/>
              </a:rPr>
              <a:t>L'eau</a:t>
            </a:r>
            <a:endParaRPr lang="en-US" sz="2000">
              <a:latin typeface="Avenir Next LT Pro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err="1">
                <a:latin typeface="Avenir Next LT Pro"/>
                <a:cs typeface="Calibri"/>
              </a:rPr>
              <a:t>L'aménagement</a:t>
            </a:r>
            <a:r>
              <a:rPr lang="en-US" sz="2000" dirty="0">
                <a:latin typeface="Avenir Next LT Pro"/>
                <a:cs typeface="Calibri"/>
              </a:rPr>
              <a:t> du </a:t>
            </a:r>
            <a:r>
              <a:rPr lang="en-US" sz="2000" dirty="0" err="1">
                <a:latin typeface="Avenir Next LT Pro"/>
                <a:cs typeface="Calibri"/>
              </a:rPr>
              <a:t>territoire</a:t>
            </a:r>
            <a:r>
              <a:rPr lang="en-US" sz="2000" dirty="0">
                <a:latin typeface="Avenir Next LT Pro"/>
                <a:cs typeface="Calibri"/>
              </a:rPr>
              <a:t> : </a:t>
            </a:r>
            <a:r>
              <a:rPr lang="en-US" sz="2000" dirty="0" err="1">
                <a:latin typeface="Avenir Next LT Pro"/>
                <a:cs typeface="Calibri"/>
              </a:rPr>
              <a:t>gouvernance</a:t>
            </a:r>
            <a:r>
              <a:rPr lang="en-US" sz="2000" dirty="0">
                <a:latin typeface="Avenir Next LT Pro"/>
                <a:cs typeface="Calibri"/>
              </a:rPr>
              <a:t> et </a:t>
            </a:r>
            <a:r>
              <a:rPr lang="en-US" sz="2000" dirty="0" err="1">
                <a:latin typeface="Avenir Next LT Pro"/>
                <a:cs typeface="Calibri"/>
              </a:rPr>
              <a:t>expérimentations</a:t>
            </a:r>
            <a:endParaRPr lang="en-US" sz="2000">
              <a:latin typeface="Avenir Next LT Pro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Avenir Next LT Pro"/>
                <a:cs typeface="Calibri"/>
              </a:rPr>
              <a:t>Petites Villes de Demain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EEAC4A1-BBD8-47DA-8646-8227EC9641A1}"/>
              </a:ext>
            </a:extLst>
          </p:cNvPr>
          <p:cNvSpPr txBox="1"/>
          <p:nvPr/>
        </p:nvSpPr>
        <p:spPr>
          <a:xfrm>
            <a:off x="5376333" y="1250576"/>
            <a:ext cx="543261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Avenir Next LT Pro"/>
              </a:rPr>
              <a:t>Traitement des </a:t>
            </a:r>
            <a:r>
              <a:rPr lang="en-US" sz="2000" b="1" dirty="0" err="1">
                <a:latin typeface="Avenir Next LT Pro"/>
              </a:rPr>
              <a:t>données</a:t>
            </a:r>
            <a:r>
              <a:rPr lang="en-US" sz="2000" b="1" dirty="0">
                <a:latin typeface="Avenir Next LT Pro"/>
              </a:rPr>
              <a:t> :</a:t>
            </a:r>
            <a:endParaRPr lang="fr-FR" sz="2000" b="1">
              <a:latin typeface="Calibri" panose="020F0502020204030204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Avenir Next LT Pro"/>
                <a:cs typeface="Calibri"/>
              </a:rPr>
              <a:t>Une fiche par Parc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Avenir Next LT Pro"/>
                <a:cs typeface="Calibri"/>
              </a:rPr>
              <a:t>Une </a:t>
            </a:r>
            <a:r>
              <a:rPr lang="en-US" sz="2000" dirty="0" err="1">
                <a:latin typeface="Avenir Next LT Pro"/>
                <a:cs typeface="Calibri"/>
              </a:rPr>
              <a:t>synthèse</a:t>
            </a:r>
            <a:r>
              <a:rPr lang="en-US" sz="2000" dirty="0">
                <a:latin typeface="Avenir Next LT Pro"/>
                <a:cs typeface="Calibri"/>
              </a:rPr>
              <a:t> des tendances</a:t>
            </a:r>
          </a:p>
          <a:p>
            <a:pPr marL="742950" lvl="1" indent="-285750">
              <a:buFont typeface="Arial"/>
              <a:buChar char="•"/>
            </a:pPr>
            <a:endParaRPr lang="en-US" sz="2000" dirty="0">
              <a:latin typeface="Avenir Next LT Pro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Avenir Next LT Pro"/>
                <a:cs typeface="Calibri"/>
              </a:rPr>
              <a:t>Diffusion 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Avenir Next LT Pro"/>
                <a:cs typeface="Calibri"/>
              </a:rPr>
              <a:t>Une publication </a:t>
            </a:r>
            <a:r>
              <a:rPr lang="en-US" sz="2000" dirty="0" err="1">
                <a:latin typeface="Avenir Next LT Pro"/>
                <a:cs typeface="Calibri"/>
              </a:rPr>
              <a:t>écrite</a:t>
            </a:r>
            <a:endParaRPr lang="en-US" sz="2000" dirty="0">
              <a:latin typeface="Avenir Next LT Pro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latin typeface="Avenir Next LT Pro"/>
                <a:cs typeface="Calibri"/>
              </a:rPr>
              <a:t>Des restitutions </a:t>
            </a:r>
            <a:r>
              <a:rPr lang="en-US" sz="2000" dirty="0" err="1">
                <a:latin typeface="Avenir Next LT Pro"/>
                <a:cs typeface="Calibri"/>
              </a:rPr>
              <a:t>orales</a:t>
            </a:r>
            <a:r>
              <a:rPr lang="en-US" sz="2000" dirty="0">
                <a:latin typeface="Avenir Next LT Pro"/>
                <a:cs typeface="Calibri"/>
              </a:rPr>
              <a:t> (</a:t>
            </a:r>
            <a:r>
              <a:rPr lang="en-US" sz="2000" dirty="0" err="1">
                <a:latin typeface="Avenir Next LT Pro"/>
                <a:cs typeface="Calibri"/>
              </a:rPr>
              <a:t>webinaires</a:t>
            </a:r>
            <a:r>
              <a:rPr lang="en-US" sz="2000" dirty="0">
                <a:latin typeface="Avenir Next LT Pro"/>
                <a:cs typeface="Calibri"/>
              </a:rPr>
              <a:t>, commission UPCE, etc.)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6419BBC-F576-41CA-B69B-47A2E75E7FF6}"/>
              </a:ext>
            </a:extLst>
          </p:cNvPr>
          <p:cNvCxnSpPr/>
          <p:nvPr/>
        </p:nvCxnSpPr>
        <p:spPr>
          <a:xfrm>
            <a:off x="5288802" y="1329391"/>
            <a:ext cx="45073" cy="2553944"/>
          </a:xfrm>
          <a:prstGeom prst="straightConnector1">
            <a:avLst/>
          </a:prstGeom>
          <a:ln w="6350">
            <a:solidFill>
              <a:srgbClr val="987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5" descr="Une image contenant vache, herbe, extérieur, ciel&#10;&#10;Description générée automatiquement">
            <a:extLst>
              <a:ext uri="{FF2B5EF4-FFF2-40B4-BE49-F238E27FC236}">
                <a16:creationId xmlns:a16="http://schemas.microsoft.com/office/drawing/2014/main" id="{05EDE3CE-0FB4-423E-B63B-61F02C56A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3" y="3987286"/>
            <a:ext cx="10007600" cy="234629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00974DA-6672-4BD9-8E52-C044618159F8}"/>
              </a:ext>
            </a:extLst>
          </p:cNvPr>
          <p:cNvSpPr txBox="1"/>
          <p:nvPr/>
        </p:nvSpPr>
        <p:spPr>
          <a:xfrm>
            <a:off x="338666" y="6155267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©Chloé Froger</a:t>
            </a:r>
          </a:p>
        </p:txBody>
      </p:sp>
    </p:spTree>
    <p:extLst>
      <p:ext uri="{BB962C8B-B14F-4D97-AF65-F5344CB8AC3E}">
        <p14:creationId xmlns:p14="http://schemas.microsoft.com/office/powerpoint/2010/main" val="320716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F50DBE14-059E-4CEA-976A-A3B3703EC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600" y="-12488"/>
            <a:ext cx="7137400" cy="68745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B4FF3F-C6CB-41B4-9AEB-E7982EC42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1" cy="1342496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30 </a:t>
            </a:r>
            <a:r>
              <a:rPr lang="fr-FR" sz="6000" dirty="0">
                <a:solidFill>
                  <a:srgbClr val="A9112C"/>
                </a:solidFill>
                <a:latin typeface="Prospermedium"/>
                <a:cs typeface="Calibri Light"/>
              </a:rPr>
              <a:t>Réponses</a:t>
            </a: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28E76FAD-E4A1-48D9-A305-834672651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664" y="6403131"/>
            <a:ext cx="322732" cy="32703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F4BE1DA-38ED-4B1E-AFB2-35C3C9751D51}"/>
              </a:ext>
            </a:extLst>
          </p:cNvPr>
          <p:cNvSpPr txBox="1"/>
          <p:nvPr/>
        </p:nvSpPr>
        <p:spPr>
          <a:xfrm>
            <a:off x="152400" y="64949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987F50"/>
                </a:solidFill>
              </a:rPr>
              <a:t>Chloé FROGER - Nicolas SANAA</a:t>
            </a:r>
            <a:endParaRPr lang="en-US" sz="1000" dirty="0">
              <a:solidFill>
                <a:srgbClr val="987F50"/>
              </a:solidFill>
              <a:cs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ED9DBB-2E85-474A-93BC-2198558B0350}"/>
              </a:ext>
            </a:extLst>
          </p:cNvPr>
          <p:cNvSpPr txBox="1"/>
          <p:nvPr/>
        </p:nvSpPr>
        <p:spPr>
          <a:xfrm>
            <a:off x="8904194" y="64501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00936F"/>
                </a:solidFill>
              </a:rPr>
              <a:t>9 mars 2022 - Commission UPCE</a:t>
            </a:r>
            <a:endParaRPr lang="en-US" sz="1000" dirty="0">
              <a:solidFill>
                <a:srgbClr val="00936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8171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F882901E-8E01-4608-8071-4DC06216B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65" y="2166"/>
            <a:ext cx="3762935" cy="291368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3C9A71-F6D2-4B16-93C6-7ECA2A7A0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5468" cy="47069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z="2000" dirty="0">
                <a:latin typeface="Avenir lt std"/>
                <a:ea typeface="+mn-lt"/>
                <a:cs typeface="+mn-lt"/>
              </a:rPr>
              <a:t>Une </a:t>
            </a:r>
            <a:r>
              <a:rPr lang="fr-FR" sz="2000" b="1" dirty="0">
                <a:latin typeface="Avenir lt std"/>
                <a:ea typeface="+mn-lt"/>
                <a:cs typeface="+mn-lt"/>
              </a:rPr>
              <a:t>mission importante</a:t>
            </a:r>
            <a:r>
              <a:rPr lang="fr-FR" sz="2000" dirty="0">
                <a:latin typeface="Avenir lt std"/>
                <a:ea typeface="+mn-lt"/>
                <a:cs typeface="+mn-lt"/>
              </a:rPr>
              <a:t> pour les Parcs, mais peu de moyens humains</a:t>
            </a:r>
            <a:endParaRPr lang="fr-FR" sz="2000">
              <a:latin typeface="Avenir lt std"/>
              <a:cs typeface="Calibri" panose="020F0502020204030204"/>
            </a:endParaRPr>
          </a:p>
          <a:p>
            <a:r>
              <a:rPr lang="fr-FR" sz="2000" dirty="0">
                <a:latin typeface="Avenir lt std"/>
                <a:ea typeface="+mn-lt"/>
                <a:cs typeface="+mn-lt"/>
              </a:rPr>
              <a:t>Le </a:t>
            </a:r>
            <a:r>
              <a:rPr lang="fr-FR" sz="2000" b="1" dirty="0">
                <a:latin typeface="Avenir lt std"/>
                <a:ea typeface="+mn-lt"/>
                <a:cs typeface="+mn-lt"/>
              </a:rPr>
              <a:t>paysage</a:t>
            </a:r>
            <a:r>
              <a:rPr lang="fr-FR" sz="2000" dirty="0">
                <a:latin typeface="Avenir lt std"/>
                <a:ea typeface="+mn-lt"/>
                <a:cs typeface="+mn-lt"/>
              </a:rPr>
              <a:t>, pilier des projets de territoire</a:t>
            </a:r>
            <a:endParaRPr lang="fr-FR" sz="2000">
              <a:latin typeface="Avenir lt std"/>
            </a:endParaRPr>
          </a:p>
          <a:p>
            <a:r>
              <a:rPr lang="fr-FR" sz="2000" dirty="0">
                <a:latin typeface="Avenir lt std"/>
                <a:ea typeface="+mn-lt"/>
                <a:cs typeface="+mn-lt"/>
              </a:rPr>
              <a:t>Des </a:t>
            </a:r>
            <a:r>
              <a:rPr lang="fr-FR" sz="2000" b="1" dirty="0">
                <a:latin typeface="Avenir lt std"/>
                <a:ea typeface="+mn-lt"/>
                <a:cs typeface="+mn-lt"/>
              </a:rPr>
              <a:t>sujets d’actualité</a:t>
            </a:r>
            <a:r>
              <a:rPr lang="fr-FR" sz="2000" dirty="0">
                <a:latin typeface="Avenir lt std"/>
                <a:ea typeface="+mn-lt"/>
                <a:cs typeface="+mn-lt"/>
              </a:rPr>
              <a:t> : ZAN, changement climatique, transition énergétique, etc.</a:t>
            </a:r>
            <a:endParaRPr lang="fr-FR" sz="2000">
              <a:latin typeface="Avenir lt std"/>
            </a:endParaRPr>
          </a:p>
          <a:p>
            <a:r>
              <a:rPr lang="fr-FR" sz="2000" dirty="0">
                <a:latin typeface="Avenir lt std"/>
                <a:ea typeface="+mn-lt"/>
                <a:cs typeface="+mn-lt"/>
              </a:rPr>
              <a:t>Les Parcs, </a:t>
            </a:r>
            <a:r>
              <a:rPr lang="fr-FR" sz="2000" b="1" dirty="0">
                <a:latin typeface="Avenir lt std"/>
                <a:ea typeface="+mn-lt"/>
                <a:cs typeface="+mn-lt"/>
              </a:rPr>
              <a:t>lieux d’expérimentation</a:t>
            </a:r>
            <a:endParaRPr lang="fr-FR" sz="2000" b="1">
              <a:latin typeface="Avenir lt std"/>
            </a:endParaRPr>
          </a:p>
          <a:p>
            <a:r>
              <a:rPr lang="fr-FR" sz="2000" b="1" dirty="0">
                <a:latin typeface="Avenir lt std"/>
                <a:ea typeface="+mn-lt"/>
                <a:cs typeface="+mn-lt"/>
              </a:rPr>
              <a:t>Architecture </a:t>
            </a:r>
            <a:r>
              <a:rPr lang="fr-FR" sz="2000" dirty="0">
                <a:latin typeface="Avenir lt std"/>
                <a:ea typeface="+mn-lt"/>
                <a:cs typeface="+mn-lt"/>
              </a:rPr>
              <a:t>: partenariat privilégié avec les CAUE</a:t>
            </a:r>
            <a:endParaRPr lang="fr-FR" sz="2000">
              <a:latin typeface="Avenir lt std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955407E-2057-42EC-8B85-EFCE1272C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1" cy="1342496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Les grandes tendances</a:t>
            </a:r>
            <a:endParaRPr lang="fr-FR" dirty="0"/>
          </a:p>
        </p:txBody>
      </p:sp>
      <p:pic>
        <p:nvPicPr>
          <p:cNvPr id="6" name="Image 6" descr="Une image contenant ciel, personne, extérieur, montagne&#10;&#10;Description générée automatiquement">
            <a:extLst>
              <a:ext uri="{FF2B5EF4-FFF2-40B4-BE49-F238E27FC236}">
                <a16:creationId xmlns:a16="http://schemas.microsoft.com/office/drawing/2014/main" id="{883A5D12-8AC3-4DE4-B315-3D026D9D5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327" y="1401233"/>
            <a:ext cx="6692901" cy="4996329"/>
          </a:xfrm>
          <a:prstGeom prst="rect">
            <a:avLst/>
          </a:prstGeom>
        </p:spPr>
      </p:pic>
      <p:pic>
        <p:nvPicPr>
          <p:cNvPr id="9" name="Image 6">
            <a:extLst>
              <a:ext uri="{FF2B5EF4-FFF2-40B4-BE49-F238E27FC236}">
                <a16:creationId xmlns:a16="http://schemas.microsoft.com/office/drawing/2014/main" id="{D7773387-AFAB-4A1A-A348-668A9823F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5664" y="6403131"/>
            <a:ext cx="322732" cy="3270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436DD03-69BF-4106-B53A-5CD1A34E8319}"/>
              </a:ext>
            </a:extLst>
          </p:cNvPr>
          <p:cNvSpPr txBox="1"/>
          <p:nvPr/>
        </p:nvSpPr>
        <p:spPr>
          <a:xfrm>
            <a:off x="152400" y="64949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987F50"/>
                </a:solidFill>
              </a:rPr>
              <a:t>Chloé FROGER - Nicolas SANAA</a:t>
            </a:r>
            <a:endParaRPr lang="en-US" sz="1000" dirty="0">
              <a:solidFill>
                <a:srgbClr val="987F50"/>
              </a:solidFill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DB33726-6449-4464-B11E-1369E41494DC}"/>
              </a:ext>
            </a:extLst>
          </p:cNvPr>
          <p:cNvSpPr txBox="1"/>
          <p:nvPr/>
        </p:nvSpPr>
        <p:spPr>
          <a:xfrm>
            <a:off x="8904194" y="64501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00936F"/>
                </a:solidFill>
              </a:rPr>
              <a:t>9 mars 2022 - Commission UPCE</a:t>
            </a:r>
            <a:endParaRPr lang="en-US" sz="1000" dirty="0">
              <a:solidFill>
                <a:srgbClr val="00936F"/>
              </a:solidFill>
              <a:cs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DE424C5-6307-4D0F-B0BF-1C7104A7D889}"/>
              </a:ext>
            </a:extLst>
          </p:cNvPr>
          <p:cNvSpPr txBox="1"/>
          <p:nvPr/>
        </p:nvSpPr>
        <p:spPr>
          <a:xfrm>
            <a:off x="5317067" y="618913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©Parc Normandie Maine</a:t>
            </a:r>
            <a:endParaRPr lang="en-US" sz="8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535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4" descr="Une image contenant carte&#10;&#10;Description générée automatiquement">
            <a:extLst>
              <a:ext uri="{FF2B5EF4-FFF2-40B4-BE49-F238E27FC236}">
                <a16:creationId xmlns:a16="http://schemas.microsoft.com/office/drawing/2014/main" id="{B15071D8-2793-4281-B6D7-FF4B7F47F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24" y="927562"/>
            <a:ext cx="6149788" cy="5932965"/>
          </a:xfrm>
          <a:prstGeom prst="rect">
            <a:avLst/>
          </a:prstGeom>
        </p:spPr>
      </p:pic>
      <p:pic>
        <p:nvPicPr>
          <p:cNvPr id="5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9C5B20-DC90-48D5-951A-75E4AFD83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65" y="2166"/>
            <a:ext cx="3762935" cy="291368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C360B6E-07CA-4AAF-BD6D-49E0A9D5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1" y="197037"/>
            <a:ext cx="10515601" cy="1342496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3 </a:t>
            </a:r>
            <a:r>
              <a:rPr lang="fr-FR" sz="6000" dirty="0">
                <a:solidFill>
                  <a:srgbClr val="A9112C"/>
                </a:solidFill>
                <a:latin typeface="Prospermedium"/>
                <a:cs typeface="Calibri Light"/>
              </a:rPr>
              <a:t>typologies de pratiques</a:t>
            </a:r>
            <a:endParaRPr lang="fr-FR" dirty="0">
              <a:latin typeface="Prospermedium"/>
            </a:endParaRPr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40B89E40-0010-49B6-89DB-A74D3AB7A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5664" y="6403131"/>
            <a:ext cx="322732" cy="3270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6BBD6D-42BC-446E-82CA-D2C762EA105E}"/>
              </a:ext>
            </a:extLst>
          </p:cNvPr>
          <p:cNvSpPr txBox="1"/>
          <p:nvPr/>
        </p:nvSpPr>
        <p:spPr>
          <a:xfrm>
            <a:off x="152400" y="64949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987F50"/>
                </a:solidFill>
              </a:rPr>
              <a:t>Chloé FROGER - Nicolas SANAA</a:t>
            </a:r>
            <a:endParaRPr lang="en-US" sz="1000" dirty="0">
              <a:solidFill>
                <a:srgbClr val="987F50"/>
              </a:solidFill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56830-0E94-4224-8B12-008FAC6ABDE9}"/>
              </a:ext>
            </a:extLst>
          </p:cNvPr>
          <p:cNvSpPr txBox="1"/>
          <p:nvPr/>
        </p:nvSpPr>
        <p:spPr>
          <a:xfrm>
            <a:off x="8904194" y="64501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00936F"/>
                </a:solidFill>
              </a:rPr>
              <a:t>9 mars 2022 - Commission UPCE</a:t>
            </a:r>
            <a:endParaRPr lang="en-US" sz="1000" dirty="0">
              <a:solidFill>
                <a:srgbClr val="00936F"/>
              </a:solidFill>
              <a:cs typeface="Calibri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DDD656-3469-4452-AEAC-C41067822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0730" y="2912596"/>
            <a:ext cx="4845422" cy="32643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dirty="0">
                <a:latin typeface="Avenir Next LT Pro"/>
                <a:ea typeface="+mn-lt"/>
                <a:cs typeface="+mn-lt"/>
              </a:rPr>
              <a:t>Les Parcs “généralistes” (14)</a:t>
            </a:r>
            <a:endParaRPr lang="fr-FR" dirty="0">
              <a:latin typeface="Avenir Next LT Pro"/>
              <a:cs typeface="Calibri" panose="020F0502020204030204"/>
            </a:endParaRPr>
          </a:p>
          <a:p>
            <a:pPr marL="0" indent="0">
              <a:buNone/>
            </a:pPr>
            <a:r>
              <a:rPr lang="fr-FR" dirty="0">
                <a:latin typeface="Avenir Next LT Pro"/>
                <a:ea typeface="+mn-lt"/>
                <a:cs typeface="+mn-lt"/>
              </a:rPr>
              <a:t>Les Parcs “paysage” (9)</a:t>
            </a:r>
            <a:endParaRPr lang="fr-FR" dirty="0">
              <a:latin typeface="Avenir Next LT Pro"/>
              <a:cs typeface="Calibri" panose="020F0502020204030204"/>
            </a:endParaRPr>
          </a:p>
          <a:p>
            <a:pPr marL="0" indent="0">
              <a:buNone/>
            </a:pPr>
            <a:r>
              <a:rPr lang="fr-FR" dirty="0">
                <a:latin typeface="Avenir Next LT Pro"/>
                <a:ea typeface="+mn-lt"/>
                <a:cs typeface="+mn-lt"/>
              </a:rPr>
              <a:t>Les Parcs “thématiques” (7) : Trame Verte et Bleue, Planification, Centres-bourgs, Agriculture...</a:t>
            </a:r>
            <a:endParaRPr lang="fr-FR" dirty="0">
              <a:latin typeface="Avenir Next LT Pro"/>
              <a:cs typeface="Calibri" panose="020F0502020204030204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E58248D-979F-44EF-90F6-24C3535BB4FF}"/>
              </a:ext>
            </a:extLst>
          </p:cNvPr>
          <p:cNvCxnSpPr/>
          <p:nvPr/>
        </p:nvCxnSpPr>
        <p:spPr>
          <a:xfrm>
            <a:off x="7286064" y="3307975"/>
            <a:ext cx="4291854" cy="22412"/>
          </a:xfrm>
          <a:prstGeom prst="straightConnector1">
            <a:avLst/>
          </a:prstGeom>
          <a:ln w="57150">
            <a:solidFill>
              <a:srgbClr val="0093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9D0F283-26C5-487C-944C-79FB4989467F}"/>
              </a:ext>
            </a:extLst>
          </p:cNvPr>
          <p:cNvCxnSpPr>
            <a:cxnSpLocks/>
          </p:cNvCxnSpPr>
          <p:nvPr/>
        </p:nvCxnSpPr>
        <p:spPr>
          <a:xfrm flipV="1">
            <a:off x="7286063" y="3834651"/>
            <a:ext cx="4291855" cy="0"/>
          </a:xfrm>
          <a:prstGeom prst="straightConnector1">
            <a:avLst/>
          </a:prstGeom>
          <a:ln w="57150">
            <a:solidFill>
              <a:srgbClr val="987F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B2F1F44-912D-42F4-B1C0-9A4821604EF5}"/>
              </a:ext>
            </a:extLst>
          </p:cNvPr>
          <p:cNvCxnSpPr>
            <a:cxnSpLocks/>
          </p:cNvCxnSpPr>
          <p:nvPr/>
        </p:nvCxnSpPr>
        <p:spPr>
          <a:xfrm flipV="1">
            <a:off x="7286063" y="4294092"/>
            <a:ext cx="4291855" cy="0"/>
          </a:xfrm>
          <a:prstGeom prst="straightConnector1">
            <a:avLst/>
          </a:prstGeom>
          <a:ln w="57150">
            <a:solidFill>
              <a:srgbClr val="EDE67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381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9C5B20-DC90-48D5-951A-75E4AFD8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65" y="2166"/>
            <a:ext cx="3762935" cy="291368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C360B6E-07CA-4AAF-BD6D-49E0A9D5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1" y="197037"/>
            <a:ext cx="10515601" cy="1342496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Les tendances en Bref</a:t>
            </a:r>
            <a:endParaRPr lang="fr-FR" dirty="0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40B89E40-0010-49B6-89DB-A74D3AB7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664" y="6403131"/>
            <a:ext cx="322732" cy="3270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6BBD6D-42BC-446E-82CA-D2C762EA105E}"/>
              </a:ext>
            </a:extLst>
          </p:cNvPr>
          <p:cNvSpPr txBox="1"/>
          <p:nvPr/>
        </p:nvSpPr>
        <p:spPr>
          <a:xfrm>
            <a:off x="152400" y="64949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987F50"/>
                </a:solidFill>
              </a:rPr>
              <a:t>Chloé FROGER - Nicolas SANAA</a:t>
            </a:r>
            <a:endParaRPr lang="en-US" sz="1000" dirty="0">
              <a:solidFill>
                <a:srgbClr val="987F50"/>
              </a:solidFill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56830-0E94-4224-8B12-008FAC6ABDE9}"/>
              </a:ext>
            </a:extLst>
          </p:cNvPr>
          <p:cNvSpPr txBox="1"/>
          <p:nvPr/>
        </p:nvSpPr>
        <p:spPr>
          <a:xfrm>
            <a:off x="8904194" y="64501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00936F"/>
                </a:solidFill>
              </a:rPr>
              <a:t>9 mars 2022 - Commission UPCE</a:t>
            </a:r>
            <a:endParaRPr lang="en-US" sz="1000" dirty="0">
              <a:solidFill>
                <a:srgbClr val="00936F"/>
              </a:solidFill>
              <a:cs typeface="Calibri"/>
            </a:endParaRPr>
          </a:p>
        </p:txBody>
      </p:sp>
      <p:pic>
        <p:nvPicPr>
          <p:cNvPr id="6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C0EB4442-D834-4BCC-8DB2-ADB707D6E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1" y="1211427"/>
            <a:ext cx="8682316" cy="547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07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9C5B20-DC90-48D5-951A-75E4AFD8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65" y="2166"/>
            <a:ext cx="3762935" cy="291368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C360B6E-07CA-4AAF-BD6D-49E0A9D5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1" y="197037"/>
            <a:ext cx="10515601" cy="2003642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Les tendances par</a:t>
            </a:r>
            <a:b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</a:br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thématique</a:t>
            </a:r>
            <a:endParaRPr lang="fr-FR" dirty="0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40B89E40-0010-49B6-89DB-A74D3AB7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664" y="6403131"/>
            <a:ext cx="322732" cy="3270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6BBD6D-42BC-446E-82CA-D2C762EA105E}"/>
              </a:ext>
            </a:extLst>
          </p:cNvPr>
          <p:cNvSpPr txBox="1"/>
          <p:nvPr/>
        </p:nvSpPr>
        <p:spPr>
          <a:xfrm>
            <a:off x="152400" y="64949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987F50"/>
                </a:solidFill>
              </a:rPr>
              <a:t>Chloé FROGER - Nicolas SANAA</a:t>
            </a:r>
            <a:endParaRPr lang="en-US" sz="1000" dirty="0">
              <a:solidFill>
                <a:srgbClr val="987F50"/>
              </a:solidFill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56830-0E94-4224-8B12-008FAC6ABDE9}"/>
              </a:ext>
            </a:extLst>
          </p:cNvPr>
          <p:cNvSpPr txBox="1"/>
          <p:nvPr/>
        </p:nvSpPr>
        <p:spPr>
          <a:xfrm>
            <a:off x="8904194" y="64501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00936F"/>
                </a:solidFill>
              </a:rPr>
              <a:t>9 mars 2022 - Commission UPCE</a:t>
            </a:r>
            <a:endParaRPr lang="en-US" sz="1000" dirty="0">
              <a:solidFill>
                <a:srgbClr val="00936F"/>
              </a:solidFill>
              <a:cs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BBF205-5205-4614-85C9-BC89ABF21B24}"/>
              </a:ext>
            </a:extLst>
          </p:cNvPr>
          <p:cNvSpPr txBox="1"/>
          <p:nvPr/>
        </p:nvSpPr>
        <p:spPr>
          <a:xfrm>
            <a:off x="309282" y="2191871"/>
            <a:ext cx="1133811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err="1">
                <a:latin typeface="Avenir lt std"/>
              </a:rPr>
              <a:t>Paysage</a:t>
            </a:r>
            <a:endParaRPr lang="fr-FR" b="1">
              <a:latin typeface="Avenir lt std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 err="1">
                <a:latin typeface="Avenir lt std"/>
              </a:rPr>
              <a:t>Thématique</a:t>
            </a:r>
            <a:r>
              <a:rPr lang="en-US" sz="2000" b="1" dirty="0">
                <a:latin typeface="Avenir lt std"/>
              </a:rPr>
              <a:t> </a:t>
            </a:r>
            <a:r>
              <a:rPr lang="en-US" sz="2000" b="1" dirty="0" err="1">
                <a:latin typeface="Avenir lt std"/>
              </a:rPr>
              <a:t>fondatrice</a:t>
            </a:r>
            <a:r>
              <a:rPr lang="en-US" sz="2000" b="1" dirty="0">
                <a:latin typeface="Avenir lt std"/>
              </a:rPr>
              <a:t> </a:t>
            </a:r>
            <a:r>
              <a:rPr lang="en-US" sz="2000" dirty="0">
                <a:latin typeface="Avenir lt std"/>
              </a:rPr>
              <a:t>des </a:t>
            </a:r>
            <a:r>
              <a:rPr lang="en-US" sz="2000" dirty="0" err="1">
                <a:latin typeface="Avenir lt std"/>
              </a:rPr>
              <a:t>projets</a:t>
            </a:r>
            <a:r>
              <a:rPr lang="en-US" sz="2000" dirty="0">
                <a:latin typeface="Avenir lt std"/>
              </a:rPr>
              <a:t> de </a:t>
            </a:r>
            <a:r>
              <a:rPr lang="en-US" sz="2000" dirty="0" err="1">
                <a:latin typeface="Avenir lt std"/>
              </a:rPr>
              <a:t>territoire</a:t>
            </a:r>
            <a:endParaRPr lang="en-US" sz="2000">
              <a:latin typeface="Avenir lt std"/>
              <a:cs typeface="Calibri" panose="020F0502020204030204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venir lt std"/>
              </a:rPr>
              <a:t>Les </a:t>
            </a:r>
            <a:r>
              <a:rPr lang="en-US" sz="2000" dirty="0" err="1">
                <a:latin typeface="Avenir lt std"/>
              </a:rPr>
              <a:t>thématiques</a:t>
            </a:r>
            <a:r>
              <a:rPr lang="en-US" sz="2000" dirty="0">
                <a:latin typeface="Avenir lt std"/>
              </a:rPr>
              <a:t> de </a:t>
            </a:r>
            <a:r>
              <a:rPr lang="en-US" sz="2000" dirty="0" err="1">
                <a:latin typeface="Avenir lt std"/>
              </a:rPr>
              <a:t>l’agriculture</a:t>
            </a:r>
            <a:r>
              <a:rPr lang="en-US" sz="2000" dirty="0">
                <a:latin typeface="Avenir lt std"/>
              </a:rPr>
              <a:t>, la </a:t>
            </a:r>
            <a:r>
              <a:rPr lang="en-US" sz="2000" dirty="0" err="1">
                <a:latin typeface="Avenir lt std"/>
              </a:rPr>
              <a:t>maîtrise</a:t>
            </a:r>
            <a:r>
              <a:rPr lang="en-US" sz="2000" dirty="0">
                <a:latin typeface="Avenir lt std"/>
              </a:rPr>
              <a:t> de </a:t>
            </a:r>
            <a:r>
              <a:rPr lang="en-US" sz="2000" dirty="0" err="1">
                <a:latin typeface="Avenir lt std"/>
              </a:rPr>
              <a:t>l’urbanisation</a:t>
            </a:r>
            <a:r>
              <a:rPr lang="en-US" sz="2000" dirty="0">
                <a:latin typeface="Avenir lt std"/>
              </a:rPr>
              <a:t> et la </a:t>
            </a:r>
            <a:r>
              <a:rPr lang="en-US" sz="2000" dirty="0" err="1">
                <a:latin typeface="Avenir lt std"/>
              </a:rPr>
              <a:t>préservation</a:t>
            </a:r>
            <a:r>
              <a:rPr lang="en-US" sz="2000" dirty="0">
                <a:latin typeface="Avenir lt std"/>
              </a:rPr>
              <a:t> des milieux </a:t>
            </a:r>
            <a:r>
              <a:rPr lang="en-US" sz="2000" dirty="0" err="1">
                <a:latin typeface="Avenir lt std"/>
              </a:rPr>
              <a:t>naturels</a:t>
            </a:r>
            <a:r>
              <a:rPr lang="en-US" sz="2000" dirty="0">
                <a:latin typeface="Avenir lt std"/>
              </a:rPr>
              <a:t> </a:t>
            </a:r>
            <a:r>
              <a:rPr lang="en-US" sz="2000" dirty="0" err="1">
                <a:latin typeface="Avenir lt std"/>
              </a:rPr>
              <a:t>prépondérantes</a:t>
            </a:r>
            <a:r>
              <a:rPr lang="en-US" sz="2000" dirty="0">
                <a:latin typeface="Avenir lt std"/>
              </a:rPr>
              <a:t> dans les OQP</a:t>
            </a:r>
            <a:endParaRPr lang="en-US" sz="2000">
              <a:latin typeface="Avenir lt std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latin typeface="Avenir lt std"/>
              </a:rPr>
              <a:t>Les </a:t>
            </a:r>
            <a:r>
              <a:rPr lang="en-US" sz="2000" b="1" dirty="0" err="1">
                <a:latin typeface="Avenir lt std"/>
              </a:rPr>
              <a:t>outils</a:t>
            </a:r>
            <a:r>
              <a:rPr lang="en-US" sz="2000" b="1" dirty="0">
                <a:latin typeface="Avenir lt std"/>
              </a:rPr>
              <a:t> de </a:t>
            </a:r>
            <a:r>
              <a:rPr lang="en-US" sz="2000" b="1" dirty="0" err="1">
                <a:latin typeface="Avenir lt std"/>
              </a:rPr>
              <a:t>méthode</a:t>
            </a:r>
            <a:r>
              <a:rPr lang="en-US" sz="2000" b="1" dirty="0">
                <a:latin typeface="Avenir lt std"/>
              </a:rPr>
              <a:t> </a:t>
            </a:r>
            <a:r>
              <a:rPr lang="en-US" sz="2000" b="1" dirty="0" err="1">
                <a:latin typeface="Avenir lt std"/>
              </a:rPr>
              <a:t>nationale</a:t>
            </a:r>
            <a:r>
              <a:rPr lang="en-US" sz="2000" dirty="0">
                <a:latin typeface="Avenir lt std"/>
              </a:rPr>
              <a:t> (Atlas, Plans de </a:t>
            </a:r>
            <a:r>
              <a:rPr lang="en-US" sz="2000" dirty="0" err="1">
                <a:latin typeface="Avenir lt std"/>
              </a:rPr>
              <a:t>paysage</a:t>
            </a:r>
            <a:r>
              <a:rPr lang="en-US" sz="2000" dirty="0">
                <a:latin typeface="Avenir lt std"/>
              </a:rPr>
              <a:t>, OPP) </a:t>
            </a:r>
            <a:r>
              <a:rPr lang="en-US" sz="2000" dirty="0" err="1">
                <a:latin typeface="Avenir lt std"/>
              </a:rPr>
              <a:t>sont</a:t>
            </a:r>
            <a:r>
              <a:rPr lang="en-US" sz="2000" dirty="0">
                <a:latin typeface="Avenir lt std"/>
              </a:rPr>
              <a:t> </a:t>
            </a:r>
            <a:r>
              <a:rPr lang="en-US" sz="2000" dirty="0" err="1">
                <a:latin typeface="Avenir lt std"/>
              </a:rPr>
              <a:t>fortement</a:t>
            </a:r>
            <a:r>
              <a:rPr lang="en-US" sz="2000" dirty="0">
                <a:latin typeface="Avenir lt std"/>
              </a:rPr>
              <a:t> </a:t>
            </a:r>
            <a:r>
              <a:rPr lang="en-US" sz="2000" dirty="0" err="1">
                <a:latin typeface="Avenir lt std"/>
              </a:rPr>
              <a:t>utilisés</a:t>
            </a:r>
            <a:r>
              <a:rPr lang="en-US" sz="2000" dirty="0">
                <a:latin typeface="Avenir lt std"/>
              </a:rPr>
              <a:t> par les Parcs (28 OPP, plus de 50 PP...)</a:t>
            </a:r>
            <a:endParaRPr lang="en-US" sz="2000">
              <a:latin typeface="Avenir lt std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 err="1">
                <a:latin typeface="Avenir lt std"/>
              </a:rPr>
              <a:t>D’autres</a:t>
            </a:r>
            <a:r>
              <a:rPr lang="en-US" sz="2000" b="1" dirty="0">
                <a:latin typeface="Avenir lt std"/>
              </a:rPr>
              <a:t> démarches </a:t>
            </a:r>
            <a:r>
              <a:rPr lang="en-US" sz="2000" b="1" dirty="0" err="1">
                <a:latin typeface="Avenir lt std"/>
              </a:rPr>
              <a:t>menées</a:t>
            </a:r>
            <a:r>
              <a:rPr lang="en-US" sz="2000" b="1" dirty="0">
                <a:latin typeface="Avenir lt std"/>
              </a:rPr>
              <a:t> :</a:t>
            </a:r>
            <a:r>
              <a:rPr lang="en-US" sz="2000" dirty="0">
                <a:latin typeface="Avenir lt std"/>
              </a:rPr>
              <a:t> reconversions des sites </a:t>
            </a:r>
            <a:r>
              <a:rPr lang="en-US" sz="2000" dirty="0" err="1">
                <a:latin typeface="Avenir lt std"/>
              </a:rPr>
              <a:t>industriels</a:t>
            </a:r>
            <a:r>
              <a:rPr lang="en-US" sz="2000" dirty="0">
                <a:latin typeface="Avenir lt std"/>
              </a:rPr>
              <a:t>, </a:t>
            </a:r>
            <a:r>
              <a:rPr lang="en-US" sz="2000" dirty="0" err="1">
                <a:latin typeface="Avenir lt std"/>
              </a:rPr>
              <a:t>développement</a:t>
            </a:r>
            <a:r>
              <a:rPr lang="en-US" sz="2000" dirty="0">
                <a:latin typeface="Avenir lt std"/>
              </a:rPr>
              <a:t> de </a:t>
            </a:r>
            <a:r>
              <a:rPr lang="en-US" sz="2000" dirty="0" err="1">
                <a:latin typeface="Avenir lt std"/>
              </a:rPr>
              <a:t>filières</a:t>
            </a:r>
            <a:r>
              <a:rPr lang="en-US" sz="2000" dirty="0">
                <a:latin typeface="Avenir lt std"/>
              </a:rPr>
              <a:t> </a:t>
            </a:r>
            <a:r>
              <a:rPr lang="en-US" sz="2000" dirty="0" err="1">
                <a:latin typeface="Avenir lt std"/>
              </a:rPr>
              <a:t>économiques</a:t>
            </a:r>
            <a:r>
              <a:rPr lang="en-US" sz="2000" dirty="0">
                <a:latin typeface="Avenir lt std"/>
              </a:rPr>
              <a:t>, actions sur la transition </a:t>
            </a:r>
            <a:r>
              <a:rPr lang="en-US" sz="2000" dirty="0" err="1">
                <a:latin typeface="Avenir lt std"/>
              </a:rPr>
              <a:t>énergétique</a:t>
            </a:r>
            <a:r>
              <a:rPr lang="en-US" sz="2000" dirty="0">
                <a:latin typeface="Avenir lt std"/>
              </a:rPr>
              <a:t>, </a:t>
            </a:r>
            <a:r>
              <a:rPr lang="en-US" sz="2000" dirty="0" err="1">
                <a:latin typeface="Avenir lt std"/>
              </a:rPr>
              <a:t>expérimentations</a:t>
            </a:r>
            <a:r>
              <a:rPr lang="en-US" sz="2000" dirty="0">
                <a:latin typeface="Avenir lt std"/>
              </a:rPr>
              <a:t>...</a:t>
            </a:r>
            <a:endParaRPr lang="en-US" sz="2000">
              <a:latin typeface="Avenir lt std"/>
              <a:cs typeface="Calibri" panose="020F0502020204030204"/>
            </a:endParaRPr>
          </a:p>
        </p:txBody>
      </p:sp>
      <p:pic>
        <p:nvPicPr>
          <p:cNvPr id="3" name="Image 3" descr="Une image contenant ciel, herbe, nature, extérieur&#10;&#10;Description générée automatiquement">
            <a:extLst>
              <a:ext uri="{FF2B5EF4-FFF2-40B4-BE49-F238E27FC236}">
                <a16:creationId xmlns:a16="http://schemas.microsoft.com/office/drawing/2014/main" id="{2C70E5B9-0432-49A3-AE27-4982C652A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164" y="4913265"/>
            <a:ext cx="2743200" cy="1670703"/>
          </a:xfrm>
          <a:prstGeom prst="rect">
            <a:avLst/>
          </a:prstGeom>
        </p:spPr>
      </p:pic>
      <p:pic>
        <p:nvPicPr>
          <p:cNvPr id="4" name="Image 7" descr="Une image contenant texte, table, intérieur, draps et couvertures&#10;&#10;Description générée automatiquement">
            <a:extLst>
              <a:ext uri="{FF2B5EF4-FFF2-40B4-BE49-F238E27FC236}">
                <a16:creationId xmlns:a16="http://schemas.microsoft.com/office/drawing/2014/main" id="{C40CD437-D6BB-4583-831C-BB79FDF02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076" y="4847792"/>
            <a:ext cx="2743200" cy="1824062"/>
          </a:xfrm>
          <a:prstGeom prst="rect">
            <a:avLst/>
          </a:prstGeom>
        </p:spPr>
      </p:pic>
      <p:pic>
        <p:nvPicPr>
          <p:cNvPr id="8" name="Image 9" descr="Une image contenant herbe, foin, plafond, intérieur&#10;&#10;Description générée automatiquement">
            <a:extLst>
              <a:ext uri="{FF2B5EF4-FFF2-40B4-BE49-F238E27FC236}">
                <a16:creationId xmlns:a16="http://schemas.microsoft.com/office/drawing/2014/main" id="{9F8E5B04-CAC7-4277-80AD-3A9CE9839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3459" y="4844977"/>
            <a:ext cx="2743200" cy="182969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144A1F9-F1A0-49B3-B599-2B9893041EEF}"/>
              </a:ext>
            </a:extLst>
          </p:cNvPr>
          <p:cNvSpPr txBox="1"/>
          <p:nvPr/>
        </p:nvSpPr>
        <p:spPr>
          <a:xfrm>
            <a:off x="1820333" y="646853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©Jérôme Damour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02F7CB3-7222-49A0-A2E9-585FE387EEF2}"/>
              </a:ext>
            </a:extLst>
          </p:cNvPr>
          <p:cNvSpPr txBox="1"/>
          <p:nvPr/>
        </p:nvSpPr>
        <p:spPr>
          <a:xfrm>
            <a:off x="4656667" y="6493933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©Agathe Mériaux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B3A1E3E-94E3-4395-A8BD-EC5DA367FB6B}"/>
              </a:ext>
            </a:extLst>
          </p:cNvPr>
          <p:cNvSpPr txBox="1"/>
          <p:nvPr/>
        </p:nvSpPr>
        <p:spPr>
          <a:xfrm>
            <a:off x="7501467" y="6493933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©PNRL – Didier Protin</a:t>
            </a:r>
            <a:endParaRPr lang="en-US" sz="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321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9C5B20-DC90-48D5-951A-75E4AFD8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65" y="2166"/>
            <a:ext cx="3762935" cy="291368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C360B6E-07CA-4AAF-BD6D-49E0A9D5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1" y="197037"/>
            <a:ext cx="10515601" cy="2003642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Les tendances par</a:t>
            </a:r>
            <a:b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</a:br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thématique</a:t>
            </a:r>
            <a:endParaRPr lang="fr-FR" dirty="0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40B89E40-0010-49B6-89DB-A74D3AB7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664" y="6403131"/>
            <a:ext cx="322732" cy="3270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6BBD6D-42BC-446E-82CA-D2C762EA105E}"/>
              </a:ext>
            </a:extLst>
          </p:cNvPr>
          <p:cNvSpPr txBox="1"/>
          <p:nvPr/>
        </p:nvSpPr>
        <p:spPr>
          <a:xfrm>
            <a:off x="152400" y="64949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987F50"/>
                </a:solidFill>
              </a:rPr>
              <a:t>Chloé FROGER - Nicolas SANAA</a:t>
            </a:r>
            <a:endParaRPr lang="en-US" sz="1000" dirty="0">
              <a:solidFill>
                <a:srgbClr val="987F50"/>
              </a:solidFill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56830-0E94-4224-8B12-008FAC6ABDE9}"/>
              </a:ext>
            </a:extLst>
          </p:cNvPr>
          <p:cNvSpPr txBox="1"/>
          <p:nvPr/>
        </p:nvSpPr>
        <p:spPr>
          <a:xfrm>
            <a:off x="8904194" y="64501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00936F"/>
                </a:solidFill>
              </a:rPr>
              <a:t>9 mars 2022 - Commission UPCE</a:t>
            </a:r>
            <a:endParaRPr lang="en-US" sz="1000" dirty="0">
              <a:solidFill>
                <a:srgbClr val="00936F"/>
              </a:solidFill>
              <a:cs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BBF205-5205-4614-85C9-BC89ABF21B24}"/>
              </a:ext>
            </a:extLst>
          </p:cNvPr>
          <p:cNvSpPr txBox="1"/>
          <p:nvPr/>
        </p:nvSpPr>
        <p:spPr>
          <a:xfrm>
            <a:off x="309282" y="2191871"/>
            <a:ext cx="1133811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err="1">
                <a:latin typeface="Avenir Next LT Pro"/>
                <a:ea typeface="+mn-lt"/>
                <a:cs typeface="+mn-lt"/>
              </a:rPr>
              <a:t>Urbanisme</a:t>
            </a:r>
            <a:endParaRPr lang="fr-FR" b="1" dirty="0" err="1">
              <a:latin typeface="Avenir Next LT Pro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Une Assistance à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Maîtrise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d’Ouvrage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des Parcs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rapprochée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des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territoires</a:t>
            </a:r>
            <a:endParaRPr lang="en-US" sz="2000">
              <a:latin typeface="Avenir Next LT Pro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 Un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accompagnement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“à la carte”</a:t>
            </a:r>
            <a:endParaRPr lang="en-US" dirty="0">
              <a:latin typeface="Avenir Next LT Pro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Une tendance à se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concentrer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sur les documents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intercommunaux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,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voire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 les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SCoT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(90 % des Parcs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participent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à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leur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élaboration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)</a:t>
            </a:r>
            <a:endParaRPr lang="en-US">
              <a:latin typeface="Avenir Next LT Pro"/>
              <a:cs typeface="Calibri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Des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thématiques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importantes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: la TVB, le ZAN, les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projets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d’habitat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léger</a:t>
            </a:r>
            <a:endParaRPr lang="en-US" sz="2000" dirty="0" err="1">
              <a:latin typeface="Avenir Next LT Pro"/>
              <a:cs typeface="Calibri"/>
            </a:endParaRPr>
          </a:p>
        </p:txBody>
      </p:sp>
      <p:pic>
        <p:nvPicPr>
          <p:cNvPr id="6" name="Image 9" descr="Une image contenant bâtiment, extérieur, ciel, maison&#10;&#10;Description générée automatiquement">
            <a:extLst>
              <a:ext uri="{FF2B5EF4-FFF2-40B4-BE49-F238E27FC236}">
                <a16:creationId xmlns:a16="http://schemas.microsoft.com/office/drawing/2014/main" id="{7C6293D5-A721-46F6-A300-91051B26A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989" y="4463183"/>
            <a:ext cx="3650876" cy="2044192"/>
          </a:xfrm>
          <a:prstGeom prst="rect">
            <a:avLst/>
          </a:prstGeom>
        </p:spPr>
      </p:pic>
      <p:pic>
        <p:nvPicPr>
          <p:cNvPr id="10" name="Image 11">
            <a:extLst>
              <a:ext uri="{FF2B5EF4-FFF2-40B4-BE49-F238E27FC236}">
                <a16:creationId xmlns:a16="http://schemas.microsoft.com/office/drawing/2014/main" id="{F1D84208-7B3E-4615-82D6-8DE5DAE07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430" y="4514058"/>
            <a:ext cx="3650876" cy="200967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B7C4E4E-3EF4-4AD2-A955-D82CC092981B}"/>
              </a:ext>
            </a:extLst>
          </p:cNvPr>
          <p:cNvSpPr txBox="1"/>
          <p:nvPr/>
        </p:nvSpPr>
        <p:spPr>
          <a:xfrm>
            <a:off x="2116667" y="6510867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©PNR Mont Ventoux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128504-7771-4F39-B09B-70CBD3E88C8D}"/>
              </a:ext>
            </a:extLst>
          </p:cNvPr>
          <p:cNvSpPr txBox="1"/>
          <p:nvPr/>
        </p:nvSpPr>
        <p:spPr>
          <a:xfrm>
            <a:off x="5791200" y="6468533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©PNR Massif des Bauges</a:t>
            </a:r>
          </a:p>
        </p:txBody>
      </p:sp>
    </p:spTree>
    <p:extLst>
      <p:ext uri="{BB962C8B-B14F-4D97-AF65-F5344CB8AC3E}">
        <p14:creationId xmlns:p14="http://schemas.microsoft.com/office/powerpoint/2010/main" val="97086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9C5B20-DC90-48D5-951A-75E4AFD8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65" y="2166"/>
            <a:ext cx="3762935" cy="291368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C360B6E-07CA-4AAF-BD6D-49E0A9D5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1" y="197037"/>
            <a:ext cx="10515601" cy="2003642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Les tendances par</a:t>
            </a:r>
            <a:b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</a:br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thématique</a:t>
            </a:r>
            <a:endParaRPr lang="fr-FR" dirty="0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40B89E40-0010-49B6-89DB-A74D3AB7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664" y="6403131"/>
            <a:ext cx="322732" cy="3270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6BBD6D-42BC-446E-82CA-D2C762EA105E}"/>
              </a:ext>
            </a:extLst>
          </p:cNvPr>
          <p:cNvSpPr txBox="1"/>
          <p:nvPr/>
        </p:nvSpPr>
        <p:spPr>
          <a:xfrm>
            <a:off x="152400" y="64949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987F50"/>
                </a:solidFill>
              </a:rPr>
              <a:t>Chloé FROGER - Nicolas SANAA</a:t>
            </a:r>
            <a:endParaRPr lang="en-US" sz="1000" dirty="0">
              <a:solidFill>
                <a:srgbClr val="987F50"/>
              </a:solidFill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56830-0E94-4224-8B12-008FAC6ABDE9}"/>
              </a:ext>
            </a:extLst>
          </p:cNvPr>
          <p:cNvSpPr txBox="1"/>
          <p:nvPr/>
        </p:nvSpPr>
        <p:spPr>
          <a:xfrm>
            <a:off x="8904194" y="64501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00936F"/>
                </a:solidFill>
              </a:rPr>
              <a:t>9 mars 2022 - Commission UPCE</a:t>
            </a:r>
            <a:endParaRPr lang="en-US" sz="1000" dirty="0">
              <a:solidFill>
                <a:srgbClr val="00936F"/>
              </a:solidFill>
              <a:cs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BBF205-5205-4614-85C9-BC89ABF21B24}"/>
              </a:ext>
            </a:extLst>
          </p:cNvPr>
          <p:cNvSpPr txBox="1"/>
          <p:nvPr/>
        </p:nvSpPr>
        <p:spPr>
          <a:xfrm>
            <a:off x="309282" y="2191871"/>
            <a:ext cx="1133811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>
                <a:latin typeface="Avenir Next LT Pro"/>
                <a:ea typeface="+mn-lt"/>
                <a:cs typeface="+mn-lt"/>
              </a:rPr>
              <a:t>Architecture</a:t>
            </a:r>
            <a:endParaRPr lang="en-US" sz="2000" dirty="0">
              <a:latin typeface="Avenir Next LT Pro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Un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positionnement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des Parcs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en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b="1" dirty="0" err="1">
                <a:latin typeface="Avenir Next LT Pro"/>
                <a:ea typeface="+mn-lt"/>
                <a:cs typeface="+mn-lt"/>
              </a:rPr>
              <a:t>partenariat</a:t>
            </a:r>
            <a:r>
              <a:rPr lang="en-US" sz="2000" b="1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avec les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acteurs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spécialistes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: CAUE, UDAP, Ordre des Architectes, etc.</a:t>
            </a:r>
            <a:endParaRPr lang="en-US" dirty="0">
              <a:latin typeface="Avenir Next LT Pro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 err="1">
                <a:latin typeface="Avenir Next LT Pro"/>
                <a:ea typeface="+mn-lt"/>
                <a:cs typeface="+mn-lt"/>
              </a:rPr>
              <a:t>L’inventaire</a:t>
            </a:r>
            <a:r>
              <a:rPr lang="en-US" sz="2000" b="1" dirty="0">
                <a:latin typeface="Avenir Next LT Pro"/>
                <a:ea typeface="+mn-lt"/>
                <a:cs typeface="+mn-lt"/>
              </a:rPr>
              <a:t> du </a:t>
            </a:r>
            <a:r>
              <a:rPr lang="en-US" sz="2000" b="1" dirty="0" err="1">
                <a:latin typeface="Avenir Next LT Pro"/>
                <a:ea typeface="+mn-lt"/>
                <a:cs typeface="+mn-lt"/>
              </a:rPr>
              <a:t>bâti</a:t>
            </a:r>
            <a:r>
              <a:rPr lang="en-US" sz="2000" b="1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: un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outil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important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en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amont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des politiques locales (70 % des Parcs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en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sont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dotés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)</a:t>
            </a:r>
            <a:endParaRPr lang="en-US" dirty="0" err="1">
              <a:latin typeface="Avenir Next LT Pro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Un fort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investissement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sur le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patrimoine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bâti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et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sa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rénovation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qui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allie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 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enjeux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énergétiques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,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environnementaux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et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patrimoniaux</a:t>
            </a:r>
            <a:endParaRPr lang="en-US" dirty="0" err="1">
              <a:latin typeface="Avenir Next LT Pro"/>
            </a:endParaRPr>
          </a:p>
        </p:txBody>
      </p:sp>
      <p:pic>
        <p:nvPicPr>
          <p:cNvPr id="3" name="Image 3" descr="Une image contenant bâtiment, ciel, extérieur, herbe&#10;&#10;Description générée automatiquement">
            <a:extLst>
              <a:ext uri="{FF2B5EF4-FFF2-40B4-BE49-F238E27FC236}">
                <a16:creationId xmlns:a16="http://schemas.microsoft.com/office/drawing/2014/main" id="{54653289-515C-4457-ACB9-387318145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665" y="4433741"/>
            <a:ext cx="5118846" cy="2304784"/>
          </a:xfrm>
          <a:prstGeom prst="rect">
            <a:avLst/>
          </a:prstGeom>
        </p:spPr>
      </p:pic>
      <p:pic>
        <p:nvPicPr>
          <p:cNvPr id="4" name="Image 7" descr="Une image contenant intérieur, gens, station, groupe&#10;&#10;Description générée automatiquement">
            <a:extLst>
              <a:ext uri="{FF2B5EF4-FFF2-40B4-BE49-F238E27FC236}">
                <a16:creationId xmlns:a16="http://schemas.microsoft.com/office/drawing/2014/main" id="{A46D08D5-7462-4586-9CB8-169F7C47A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812" y="4458612"/>
            <a:ext cx="3337111" cy="22438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1ADCF6B-C6E9-4F2E-9599-F337C439F3F8}"/>
              </a:ext>
            </a:extLst>
          </p:cNvPr>
          <p:cNvSpPr txBox="1"/>
          <p:nvPr/>
        </p:nvSpPr>
        <p:spPr>
          <a:xfrm>
            <a:off x="2015067" y="6527800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©Atelier Cité Architecture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E6E21B-83CF-46F8-BE57-594DFA2A25A8}"/>
              </a:ext>
            </a:extLst>
          </p:cNvPr>
          <p:cNvSpPr txBox="1"/>
          <p:nvPr/>
        </p:nvSpPr>
        <p:spPr>
          <a:xfrm>
            <a:off x="9169400" y="6570133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©Parc naturel régional du Pilat</a:t>
            </a:r>
          </a:p>
        </p:txBody>
      </p:sp>
    </p:spTree>
    <p:extLst>
      <p:ext uri="{BB962C8B-B14F-4D97-AF65-F5344CB8AC3E}">
        <p14:creationId xmlns:p14="http://schemas.microsoft.com/office/powerpoint/2010/main" val="2732537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009C5B20-DC90-48D5-951A-75E4AFD8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065" y="2166"/>
            <a:ext cx="3762935" cy="2913681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C360B6E-07CA-4AAF-BD6D-49E0A9D5C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1" y="197037"/>
            <a:ext cx="10515601" cy="2003642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Les tendances par</a:t>
            </a:r>
            <a:b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</a:br>
            <a:r>
              <a:rPr lang="fr-FR" sz="6000" dirty="0">
                <a:solidFill>
                  <a:srgbClr val="A9112C"/>
                </a:solidFill>
                <a:latin typeface="Prosperblack"/>
                <a:cs typeface="Calibri Light"/>
              </a:rPr>
              <a:t>thématique</a:t>
            </a:r>
            <a:endParaRPr lang="fr-FR" dirty="0"/>
          </a:p>
        </p:txBody>
      </p:sp>
      <p:pic>
        <p:nvPicPr>
          <p:cNvPr id="9" name="Image 6">
            <a:extLst>
              <a:ext uri="{FF2B5EF4-FFF2-40B4-BE49-F238E27FC236}">
                <a16:creationId xmlns:a16="http://schemas.microsoft.com/office/drawing/2014/main" id="{40B89E40-0010-49B6-89DB-A74D3AB7A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5664" y="6403131"/>
            <a:ext cx="322732" cy="32703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36BBD6D-42BC-446E-82CA-D2C762EA105E}"/>
              </a:ext>
            </a:extLst>
          </p:cNvPr>
          <p:cNvSpPr txBox="1"/>
          <p:nvPr/>
        </p:nvSpPr>
        <p:spPr>
          <a:xfrm>
            <a:off x="152400" y="6494929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987F50"/>
                </a:solidFill>
              </a:rPr>
              <a:t>Chloé FROGER - Nicolas SANAA</a:t>
            </a:r>
            <a:endParaRPr lang="en-US" sz="1000" dirty="0">
              <a:solidFill>
                <a:srgbClr val="987F50"/>
              </a:solidFill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56830-0E94-4224-8B12-008FAC6ABDE9}"/>
              </a:ext>
            </a:extLst>
          </p:cNvPr>
          <p:cNvSpPr txBox="1"/>
          <p:nvPr/>
        </p:nvSpPr>
        <p:spPr>
          <a:xfrm>
            <a:off x="8904194" y="6450106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solidFill>
                  <a:srgbClr val="00936F"/>
                </a:solidFill>
              </a:rPr>
              <a:t>9 mars 2022 - Commission UPCE</a:t>
            </a:r>
            <a:endParaRPr lang="en-US" sz="1000" dirty="0">
              <a:solidFill>
                <a:srgbClr val="00936F"/>
              </a:solidFill>
              <a:cs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BBF205-5205-4614-85C9-BC89ABF21B24}"/>
              </a:ext>
            </a:extLst>
          </p:cNvPr>
          <p:cNvSpPr txBox="1"/>
          <p:nvPr/>
        </p:nvSpPr>
        <p:spPr>
          <a:xfrm>
            <a:off x="309282" y="2191871"/>
            <a:ext cx="1133811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err="1">
                <a:latin typeface="Avenir Next LT Pro"/>
                <a:ea typeface="+mn-lt"/>
                <a:cs typeface="+mn-lt"/>
              </a:rPr>
              <a:t>Expérimentations</a:t>
            </a:r>
            <a:endParaRPr lang="en-US" dirty="0" err="1">
              <a:latin typeface="Avenir Next LT Pro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err="1">
                <a:latin typeface="Avenir Next LT Pro"/>
                <a:ea typeface="+mn-lt"/>
                <a:cs typeface="+mn-lt"/>
              </a:rPr>
              <a:t>Nombreuses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et qui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traitent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de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sujets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variés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: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paysage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, planification,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projets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 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opérationnels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, architecture et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ressources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locales,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énergies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,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sensibilisation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et formation,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résidences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, etc.</a:t>
            </a:r>
            <a:endParaRPr lang="en-US" dirty="0">
              <a:latin typeface="Avenir Next LT Pro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venir Next LT Pro"/>
                <a:ea typeface="+mn-lt"/>
                <a:cs typeface="+mn-lt"/>
              </a:rPr>
              <a:t>Les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résidences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professionnelles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ou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étudiantes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, un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outil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plébiscité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par les Parcs,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initiateur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des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projets</a:t>
            </a:r>
            <a:r>
              <a:rPr lang="en-US" sz="2000" dirty="0">
                <a:latin typeface="Avenir Next LT Pro"/>
                <a:ea typeface="+mn-lt"/>
                <a:cs typeface="+mn-lt"/>
              </a:rPr>
              <a:t> de </a:t>
            </a:r>
            <a:r>
              <a:rPr lang="en-US" sz="2000" dirty="0" err="1">
                <a:latin typeface="Avenir Next LT Pro"/>
                <a:ea typeface="+mn-lt"/>
                <a:cs typeface="+mn-lt"/>
              </a:rPr>
              <a:t>territoire</a:t>
            </a:r>
            <a:endParaRPr lang="en-US">
              <a:latin typeface="Avenir Next LT Pro"/>
              <a:cs typeface="Calibri"/>
            </a:endParaRPr>
          </a:p>
        </p:txBody>
      </p:sp>
      <p:pic>
        <p:nvPicPr>
          <p:cNvPr id="6" name="Image 7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DE92ED9B-706F-46E7-BBD1-929DF4CBE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900" y="3647545"/>
            <a:ext cx="2743200" cy="3059144"/>
          </a:xfrm>
          <a:prstGeom prst="rect">
            <a:avLst/>
          </a:prstGeom>
        </p:spPr>
      </p:pic>
      <p:pic>
        <p:nvPicPr>
          <p:cNvPr id="8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D10B31EF-F498-4641-9632-635C387E9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645" y="3647515"/>
            <a:ext cx="2142564" cy="3047999"/>
          </a:xfrm>
          <a:prstGeom prst="rect">
            <a:avLst/>
          </a:prstGeom>
        </p:spPr>
      </p:pic>
      <p:pic>
        <p:nvPicPr>
          <p:cNvPr id="10" name="Image 11" descr="Une image contenant personne, extérieur, gens, groupe&#10;&#10;Description générée automatiquement">
            <a:extLst>
              <a:ext uri="{FF2B5EF4-FFF2-40B4-BE49-F238E27FC236}">
                <a16:creationId xmlns:a16="http://schemas.microsoft.com/office/drawing/2014/main" id="{5D7F372C-1D6E-4597-9BA1-74949C7B4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4030288"/>
            <a:ext cx="4009465" cy="266345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114E0F2-7149-4DB0-940C-53ADD7EFFC44}"/>
              </a:ext>
            </a:extLst>
          </p:cNvPr>
          <p:cNvSpPr txBox="1"/>
          <p:nvPr/>
        </p:nvSpPr>
        <p:spPr>
          <a:xfrm>
            <a:off x="1879600" y="6485467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©Jérôme Damour</a:t>
            </a:r>
          </a:p>
        </p:txBody>
      </p:sp>
    </p:spTree>
    <p:extLst>
      <p:ext uri="{BB962C8B-B14F-4D97-AF65-F5344CB8AC3E}">
        <p14:creationId xmlns:p14="http://schemas.microsoft.com/office/powerpoint/2010/main" val="2640082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63F64FA4FA174CB62E1E80DA68C39C" ma:contentTypeVersion="2" ma:contentTypeDescription="Crée un document." ma:contentTypeScope="" ma:versionID="fa33aa24d81f2f0d5a5103dd80090354">
  <xsd:schema xmlns:xsd="http://www.w3.org/2001/XMLSchema" xmlns:xs="http://www.w3.org/2001/XMLSchema" xmlns:p="http://schemas.microsoft.com/office/2006/metadata/properties" xmlns:ns2="70d30157-5b9b-4b16-8d19-625aee80b770" targetNamespace="http://schemas.microsoft.com/office/2006/metadata/properties" ma:root="true" ma:fieldsID="5785966dc7a3b24fd364f88a2e1a1fb7" ns2:_="">
    <xsd:import namespace="70d30157-5b9b-4b16-8d19-625aee80b7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d30157-5b9b-4b16-8d19-625aee80b7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7582B4-DF3A-4237-BBFA-01F6D61001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d30157-5b9b-4b16-8d19-625aee80b7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52DC82-117E-44BD-BB8A-5DFDD7243F3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E7EE995-2CBD-40E5-AB32-9C2A1CD1C3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Thème Office</vt:lpstr>
      <vt:lpstr>Paysage et urbanisme :</vt:lpstr>
      <vt:lpstr>30 Réponses</vt:lpstr>
      <vt:lpstr>Les grandes tendances</vt:lpstr>
      <vt:lpstr>3 typologies de pratiques</vt:lpstr>
      <vt:lpstr>Les tendances en Bref</vt:lpstr>
      <vt:lpstr>Les tendances par thématique</vt:lpstr>
      <vt:lpstr>Les tendances par thématique</vt:lpstr>
      <vt:lpstr>Les tendances par thématique</vt:lpstr>
      <vt:lpstr>Les tendances par thématique</vt:lpstr>
      <vt:lpstr>Les tendances par thématique</vt:lpstr>
      <vt:lpstr>Les fiches par Parc</vt:lpstr>
      <vt:lpstr>Merci !</vt:lpstr>
      <vt:lpstr>Les OPP</vt:lpstr>
      <vt:lpstr>Méthode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/>
  <cp:revision>289</cp:revision>
  <dcterms:created xsi:type="dcterms:W3CDTF">2022-03-09T12:53:51Z</dcterms:created>
  <dcterms:modified xsi:type="dcterms:W3CDTF">2022-03-09T13:54:34Z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0x010100B063F64FA4FA174CB62E1E80DA68C39C</vt:lpwstr>
  </property>
</Properties>
</file>