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0425" y="4784597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 h="0">
                <a:moveTo>
                  <a:pt x="0" y="0"/>
                </a:moveTo>
                <a:lnTo>
                  <a:pt x="842467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59663" y="167639"/>
            <a:ext cx="1042416" cy="458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5096" y="268351"/>
            <a:ext cx="7353807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469378" y="4901236"/>
            <a:ext cx="182879" cy="132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png"/><Relationship Id="rId3" Type="http://schemas.openxmlformats.org/officeDocument/2006/relationships/image" Target="../media/image173.png"/><Relationship Id="rId4" Type="http://schemas.openxmlformats.org/officeDocument/2006/relationships/image" Target="../media/image174.png"/><Relationship Id="rId5" Type="http://schemas.openxmlformats.org/officeDocument/2006/relationships/image" Target="../media/image175.png"/><Relationship Id="rId6" Type="http://schemas.openxmlformats.org/officeDocument/2006/relationships/image" Target="../media/image176.png"/><Relationship Id="rId7" Type="http://schemas.openxmlformats.org/officeDocument/2006/relationships/image" Target="../media/image177.png"/><Relationship Id="rId8" Type="http://schemas.openxmlformats.org/officeDocument/2006/relationships/image" Target="../media/image178.png"/><Relationship Id="rId9" Type="http://schemas.openxmlformats.org/officeDocument/2006/relationships/image" Target="../media/image179.png"/><Relationship Id="rId10" Type="http://schemas.openxmlformats.org/officeDocument/2006/relationships/image" Target="../media/image180.png"/><Relationship Id="rId11" Type="http://schemas.openxmlformats.org/officeDocument/2006/relationships/image" Target="../media/image181.png"/><Relationship Id="rId12" Type="http://schemas.openxmlformats.org/officeDocument/2006/relationships/image" Target="../media/image182.png"/><Relationship Id="rId13" Type="http://schemas.openxmlformats.org/officeDocument/2006/relationships/image" Target="../media/image183.png"/><Relationship Id="rId14" Type="http://schemas.openxmlformats.org/officeDocument/2006/relationships/image" Target="../media/image184.png"/><Relationship Id="rId15" Type="http://schemas.openxmlformats.org/officeDocument/2006/relationships/image" Target="../media/image185.png"/><Relationship Id="rId16" Type="http://schemas.openxmlformats.org/officeDocument/2006/relationships/image" Target="../media/image186.png"/><Relationship Id="rId17" Type="http://schemas.openxmlformats.org/officeDocument/2006/relationships/image" Target="../media/image187.png"/><Relationship Id="rId18" Type="http://schemas.openxmlformats.org/officeDocument/2006/relationships/image" Target="../media/image188.png"/><Relationship Id="rId19" Type="http://schemas.openxmlformats.org/officeDocument/2006/relationships/image" Target="../media/image189.png"/><Relationship Id="rId20" Type="http://schemas.openxmlformats.org/officeDocument/2006/relationships/image" Target="../media/image190.png"/><Relationship Id="rId21" Type="http://schemas.openxmlformats.org/officeDocument/2006/relationships/image" Target="../media/image191.png"/><Relationship Id="rId22" Type="http://schemas.openxmlformats.org/officeDocument/2006/relationships/image" Target="../media/image192.png"/><Relationship Id="rId23" Type="http://schemas.openxmlformats.org/officeDocument/2006/relationships/image" Target="../media/image193.png"/><Relationship Id="rId24" Type="http://schemas.openxmlformats.org/officeDocument/2006/relationships/image" Target="../media/image194.png"/><Relationship Id="rId25" Type="http://schemas.openxmlformats.org/officeDocument/2006/relationships/image" Target="../media/image195.png"/><Relationship Id="rId26" Type="http://schemas.openxmlformats.org/officeDocument/2006/relationships/image" Target="../media/image196.png"/><Relationship Id="rId27" Type="http://schemas.openxmlformats.org/officeDocument/2006/relationships/image" Target="../media/image197.png"/><Relationship Id="rId28" Type="http://schemas.openxmlformats.org/officeDocument/2006/relationships/image" Target="../media/image198.png"/><Relationship Id="rId29" Type="http://schemas.openxmlformats.org/officeDocument/2006/relationships/image" Target="../media/image199.png"/><Relationship Id="rId30" Type="http://schemas.openxmlformats.org/officeDocument/2006/relationships/image" Target="../media/image200.png"/><Relationship Id="rId31" Type="http://schemas.openxmlformats.org/officeDocument/2006/relationships/image" Target="../media/image201.png"/><Relationship Id="rId32" Type="http://schemas.openxmlformats.org/officeDocument/2006/relationships/image" Target="../media/image202.png"/><Relationship Id="rId33" Type="http://schemas.openxmlformats.org/officeDocument/2006/relationships/image" Target="../media/image203.png"/><Relationship Id="rId34" Type="http://schemas.openxmlformats.org/officeDocument/2006/relationships/image" Target="../media/image204.png"/><Relationship Id="rId35" Type="http://schemas.openxmlformats.org/officeDocument/2006/relationships/image" Target="../media/image205.png"/><Relationship Id="rId36" Type="http://schemas.openxmlformats.org/officeDocument/2006/relationships/image" Target="../media/image206.png"/><Relationship Id="rId37" Type="http://schemas.openxmlformats.org/officeDocument/2006/relationships/image" Target="../media/image207.png"/><Relationship Id="rId38" Type="http://schemas.openxmlformats.org/officeDocument/2006/relationships/image" Target="../media/image208.png"/><Relationship Id="rId39" Type="http://schemas.openxmlformats.org/officeDocument/2006/relationships/image" Target="../media/image209.png"/><Relationship Id="rId40" Type="http://schemas.openxmlformats.org/officeDocument/2006/relationships/image" Target="../media/image210.png"/><Relationship Id="rId41" Type="http://schemas.openxmlformats.org/officeDocument/2006/relationships/image" Target="../media/image211.png"/><Relationship Id="rId42" Type="http://schemas.openxmlformats.org/officeDocument/2006/relationships/image" Target="../media/image212.png"/><Relationship Id="rId43" Type="http://schemas.openxmlformats.org/officeDocument/2006/relationships/image" Target="../media/image213.png"/><Relationship Id="rId44" Type="http://schemas.openxmlformats.org/officeDocument/2006/relationships/image" Target="../media/image214.png"/><Relationship Id="rId45" Type="http://schemas.openxmlformats.org/officeDocument/2006/relationships/image" Target="../media/image215.png"/><Relationship Id="rId46" Type="http://schemas.openxmlformats.org/officeDocument/2006/relationships/image" Target="../media/image216.png"/><Relationship Id="rId47" Type="http://schemas.openxmlformats.org/officeDocument/2006/relationships/image" Target="../media/image217.png"/><Relationship Id="rId48" Type="http://schemas.openxmlformats.org/officeDocument/2006/relationships/image" Target="../media/image218.png"/><Relationship Id="rId49" Type="http://schemas.openxmlformats.org/officeDocument/2006/relationships/image" Target="../media/image219.png"/><Relationship Id="rId50" Type="http://schemas.openxmlformats.org/officeDocument/2006/relationships/image" Target="../media/image220.png"/><Relationship Id="rId51" Type="http://schemas.openxmlformats.org/officeDocument/2006/relationships/image" Target="../media/image22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2.png"/><Relationship Id="rId3" Type="http://schemas.openxmlformats.org/officeDocument/2006/relationships/image" Target="../media/image223.png"/><Relationship Id="rId4" Type="http://schemas.openxmlformats.org/officeDocument/2006/relationships/image" Target="../media/image224.png"/><Relationship Id="rId5" Type="http://schemas.openxmlformats.org/officeDocument/2006/relationships/image" Target="../media/image225.png"/><Relationship Id="rId6" Type="http://schemas.openxmlformats.org/officeDocument/2006/relationships/image" Target="../media/image226.png"/><Relationship Id="rId7" Type="http://schemas.openxmlformats.org/officeDocument/2006/relationships/image" Target="../media/image227.png"/><Relationship Id="rId8" Type="http://schemas.openxmlformats.org/officeDocument/2006/relationships/image" Target="../media/image228.png"/><Relationship Id="rId9" Type="http://schemas.openxmlformats.org/officeDocument/2006/relationships/image" Target="../media/image229.png"/><Relationship Id="rId10" Type="http://schemas.openxmlformats.org/officeDocument/2006/relationships/image" Target="../media/image230.png"/><Relationship Id="rId11" Type="http://schemas.openxmlformats.org/officeDocument/2006/relationships/image" Target="../media/image231.png"/><Relationship Id="rId12" Type="http://schemas.openxmlformats.org/officeDocument/2006/relationships/image" Target="../media/image232.png"/><Relationship Id="rId13" Type="http://schemas.openxmlformats.org/officeDocument/2006/relationships/image" Target="../media/image233.png"/><Relationship Id="rId14" Type="http://schemas.openxmlformats.org/officeDocument/2006/relationships/image" Target="../media/image234.png"/><Relationship Id="rId15" Type="http://schemas.openxmlformats.org/officeDocument/2006/relationships/image" Target="../media/image235.png"/><Relationship Id="rId16" Type="http://schemas.openxmlformats.org/officeDocument/2006/relationships/image" Target="../media/image236.png"/><Relationship Id="rId17" Type="http://schemas.openxmlformats.org/officeDocument/2006/relationships/image" Target="../media/image237.png"/><Relationship Id="rId18" Type="http://schemas.openxmlformats.org/officeDocument/2006/relationships/image" Target="../media/image238.png"/><Relationship Id="rId19" Type="http://schemas.openxmlformats.org/officeDocument/2006/relationships/image" Target="../media/image239.png"/><Relationship Id="rId20" Type="http://schemas.openxmlformats.org/officeDocument/2006/relationships/image" Target="../media/image240.png"/><Relationship Id="rId21" Type="http://schemas.openxmlformats.org/officeDocument/2006/relationships/image" Target="../media/image241.png"/><Relationship Id="rId22" Type="http://schemas.openxmlformats.org/officeDocument/2006/relationships/image" Target="../media/image242.png"/><Relationship Id="rId23" Type="http://schemas.openxmlformats.org/officeDocument/2006/relationships/image" Target="../media/image243.png"/><Relationship Id="rId24" Type="http://schemas.openxmlformats.org/officeDocument/2006/relationships/image" Target="../media/image244.png"/><Relationship Id="rId25" Type="http://schemas.openxmlformats.org/officeDocument/2006/relationships/image" Target="../media/image245.png"/><Relationship Id="rId26" Type="http://schemas.openxmlformats.org/officeDocument/2006/relationships/image" Target="../media/image246.png"/><Relationship Id="rId27" Type="http://schemas.openxmlformats.org/officeDocument/2006/relationships/image" Target="../media/image247.png"/><Relationship Id="rId28" Type="http://schemas.openxmlformats.org/officeDocument/2006/relationships/image" Target="../media/image248.png"/><Relationship Id="rId29" Type="http://schemas.openxmlformats.org/officeDocument/2006/relationships/image" Target="../media/image249.png"/><Relationship Id="rId30" Type="http://schemas.openxmlformats.org/officeDocument/2006/relationships/image" Target="../media/image250.png"/><Relationship Id="rId31" Type="http://schemas.openxmlformats.org/officeDocument/2006/relationships/image" Target="../media/image251.png"/><Relationship Id="rId32" Type="http://schemas.openxmlformats.org/officeDocument/2006/relationships/image" Target="../media/image252.png"/><Relationship Id="rId33" Type="http://schemas.openxmlformats.org/officeDocument/2006/relationships/image" Target="../media/image253.png"/><Relationship Id="rId34" Type="http://schemas.openxmlformats.org/officeDocument/2006/relationships/image" Target="../media/image254.png"/><Relationship Id="rId35" Type="http://schemas.openxmlformats.org/officeDocument/2006/relationships/image" Target="../media/image255.png"/><Relationship Id="rId36" Type="http://schemas.openxmlformats.org/officeDocument/2006/relationships/image" Target="../media/image256.png"/><Relationship Id="rId37" Type="http://schemas.openxmlformats.org/officeDocument/2006/relationships/image" Target="../media/image257.png"/><Relationship Id="rId38" Type="http://schemas.openxmlformats.org/officeDocument/2006/relationships/image" Target="../media/image258.png"/><Relationship Id="rId39" Type="http://schemas.openxmlformats.org/officeDocument/2006/relationships/image" Target="../media/image259.png"/><Relationship Id="rId40" Type="http://schemas.openxmlformats.org/officeDocument/2006/relationships/image" Target="../media/image260.png"/><Relationship Id="rId41" Type="http://schemas.openxmlformats.org/officeDocument/2006/relationships/image" Target="../media/image261.png"/><Relationship Id="rId42" Type="http://schemas.openxmlformats.org/officeDocument/2006/relationships/image" Target="../media/image262.png"/><Relationship Id="rId43" Type="http://schemas.openxmlformats.org/officeDocument/2006/relationships/image" Target="../media/image263.png"/><Relationship Id="rId44" Type="http://schemas.openxmlformats.org/officeDocument/2006/relationships/image" Target="../media/image264.png"/><Relationship Id="rId45" Type="http://schemas.openxmlformats.org/officeDocument/2006/relationships/image" Target="../media/image265.png"/><Relationship Id="rId46" Type="http://schemas.openxmlformats.org/officeDocument/2006/relationships/image" Target="../media/image26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7.png"/><Relationship Id="rId3" Type="http://schemas.openxmlformats.org/officeDocument/2006/relationships/image" Target="../media/image268.png"/><Relationship Id="rId4" Type="http://schemas.openxmlformats.org/officeDocument/2006/relationships/image" Target="../media/image269.png"/><Relationship Id="rId5" Type="http://schemas.openxmlformats.org/officeDocument/2006/relationships/image" Target="../media/image270.png"/><Relationship Id="rId6" Type="http://schemas.openxmlformats.org/officeDocument/2006/relationships/image" Target="../media/image271.png"/><Relationship Id="rId7" Type="http://schemas.openxmlformats.org/officeDocument/2006/relationships/image" Target="../media/image272.png"/><Relationship Id="rId8" Type="http://schemas.openxmlformats.org/officeDocument/2006/relationships/image" Target="../media/image273.png"/><Relationship Id="rId9" Type="http://schemas.openxmlformats.org/officeDocument/2006/relationships/image" Target="../media/image274.png"/><Relationship Id="rId10" Type="http://schemas.openxmlformats.org/officeDocument/2006/relationships/image" Target="../media/image275.png"/><Relationship Id="rId11" Type="http://schemas.openxmlformats.org/officeDocument/2006/relationships/image" Target="../media/image276.png"/><Relationship Id="rId12" Type="http://schemas.openxmlformats.org/officeDocument/2006/relationships/image" Target="../media/image277.png"/><Relationship Id="rId13" Type="http://schemas.openxmlformats.org/officeDocument/2006/relationships/image" Target="../media/image278.png"/><Relationship Id="rId14" Type="http://schemas.openxmlformats.org/officeDocument/2006/relationships/image" Target="../media/image279.png"/><Relationship Id="rId15" Type="http://schemas.openxmlformats.org/officeDocument/2006/relationships/image" Target="../media/image280.png"/><Relationship Id="rId16" Type="http://schemas.openxmlformats.org/officeDocument/2006/relationships/image" Target="../media/image281.png"/><Relationship Id="rId17" Type="http://schemas.openxmlformats.org/officeDocument/2006/relationships/image" Target="../media/image282.png"/><Relationship Id="rId18" Type="http://schemas.openxmlformats.org/officeDocument/2006/relationships/image" Target="../media/image28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4.png"/><Relationship Id="rId3" Type="http://schemas.openxmlformats.org/officeDocument/2006/relationships/image" Target="../media/image285.png"/><Relationship Id="rId4" Type="http://schemas.openxmlformats.org/officeDocument/2006/relationships/image" Target="../media/image286.png"/><Relationship Id="rId5" Type="http://schemas.openxmlformats.org/officeDocument/2006/relationships/image" Target="../media/image287.png"/><Relationship Id="rId6" Type="http://schemas.openxmlformats.org/officeDocument/2006/relationships/image" Target="../media/image90.png"/><Relationship Id="rId7" Type="http://schemas.openxmlformats.org/officeDocument/2006/relationships/image" Target="../media/image288.png"/><Relationship Id="rId8" Type="http://schemas.openxmlformats.org/officeDocument/2006/relationships/image" Target="../media/image289.png"/><Relationship Id="rId9" Type="http://schemas.openxmlformats.org/officeDocument/2006/relationships/image" Target="../media/image290.png"/><Relationship Id="rId10" Type="http://schemas.openxmlformats.org/officeDocument/2006/relationships/image" Target="../media/image291.png"/><Relationship Id="rId11" Type="http://schemas.openxmlformats.org/officeDocument/2006/relationships/image" Target="../media/image292.png"/><Relationship Id="rId12" Type="http://schemas.openxmlformats.org/officeDocument/2006/relationships/image" Target="../media/image293.png"/><Relationship Id="rId13" Type="http://schemas.openxmlformats.org/officeDocument/2006/relationships/image" Target="../media/image294.png"/><Relationship Id="rId14" Type="http://schemas.openxmlformats.org/officeDocument/2006/relationships/image" Target="../media/image295.png"/><Relationship Id="rId15" Type="http://schemas.openxmlformats.org/officeDocument/2006/relationships/image" Target="../media/image296.png"/><Relationship Id="rId16" Type="http://schemas.openxmlformats.org/officeDocument/2006/relationships/image" Target="../media/image297.png"/><Relationship Id="rId17" Type="http://schemas.openxmlformats.org/officeDocument/2006/relationships/image" Target="../media/image298.png"/><Relationship Id="rId18" Type="http://schemas.openxmlformats.org/officeDocument/2006/relationships/image" Target="../media/image299.png"/><Relationship Id="rId19" Type="http://schemas.openxmlformats.org/officeDocument/2006/relationships/image" Target="../media/image300.png"/><Relationship Id="rId20" Type="http://schemas.openxmlformats.org/officeDocument/2006/relationships/image" Target="../media/image301.png"/><Relationship Id="rId21" Type="http://schemas.openxmlformats.org/officeDocument/2006/relationships/image" Target="../media/image302.png"/><Relationship Id="rId22" Type="http://schemas.openxmlformats.org/officeDocument/2006/relationships/image" Target="../media/image303.png"/><Relationship Id="rId23" Type="http://schemas.openxmlformats.org/officeDocument/2006/relationships/image" Target="../media/image304.png"/><Relationship Id="rId24" Type="http://schemas.openxmlformats.org/officeDocument/2006/relationships/image" Target="../media/image227.png"/><Relationship Id="rId25" Type="http://schemas.openxmlformats.org/officeDocument/2006/relationships/image" Target="../media/image305.png"/><Relationship Id="rId26" Type="http://schemas.openxmlformats.org/officeDocument/2006/relationships/image" Target="../media/image306.png"/><Relationship Id="rId27" Type="http://schemas.openxmlformats.org/officeDocument/2006/relationships/image" Target="../media/image307.png"/><Relationship Id="rId28" Type="http://schemas.openxmlformats.org/officeDocument/2006/relationships/image" Target="../media/image308.png"/><Relationship Id="rId29" Type="http://schemas.openxmlformats.org/officeDocument/2006/relationships/image" Target="../media/image309.png"/><Relationship Id="rId30" Type="http://schemas.openxmlformats.org/officeDocument/2006/relationships/image" Target="../media/image310.png"/><Relationship Id="rId31" Type="http://schemas.openxmlformats.org/officeDocument/2006/relationships/image" Target="../media/image311.png"/><Relationship Id="rId32" Type="http://schemas.openxmlformats.org/officeDocument/2006/relationships/image" Target="../media/image312.png"/><Relationship Id="rId33" Type="http://schemas.openxmlformats.org/officeDocument/2006/relationships/image" Target="../media/image313.png"/><Relationship Id="rId34" Type="http://schemas.openxmlformats.org/officeDocument/2006/relationships/image" Target="../media/image314.png"/><Relationship Id="rId35" Type="http://schemas.openxmlformats.org/officeDocument/2006/relationships/image" Target="../media/image315.png"/><Relationship Id="rId36" Type="http://schemas.openxmlformats.org/officeDocument/2006/relationships/image" Target="../media/image316.png"/><Relationship Id="rId37" Type="http://schemas.openxmlformats.org/officeDocument/2006/relationships/image" Target="../media/image317.png"/><Relationship Id="rId38" Type="http://schemas.openxmlformats.org/officeDocument/2006/relationships/image" Target="../media/image318.png"/><Relationship Id="rId39" Type="http://schemas.openxmlformats.org/officeDocument/2006/relationships/image" Target="../media/image319.png"/><Relationship Id="rId40" Type="http://schemas.openxmlformats.org/officeDocument/2006/relationships/image" Target="../media/image320.png"/><Relationship Id="rId41" Type="http://schemas.openxmlformats.org/officeDocument/2006/relationships/image" Target="../media/image321.png"/><Relationship Id="rId42" Type="http://schemas.openxmlformats.org/officeDocument/2006/relationships/image" Target="../media/image322.png"/><Relationship Id="rId43" Type="http://schemas.openxmlformats.org/officeDocument/2006/relationships/image" Target="../media/image323.png"/><Relationship Id="rId44" Type="http://schemas.openxmlformats.org/officeDocument/2006/relationships/image" Target="../media/image276.png"/><Relationship Id="rId45" Type="http://schemas.openxmlformats.org/officeDocument/2006/relationships/image" Target="../media/image324.png"/><Relationship Id="rId46" Type="http://schemas.openxmlformats.org/officeDocument/2006/relationships/image" Target="../media/image325.png"/><Relationship Id="rId47" Type="http://schemas.openxmlformats.org/officeDocument/2006/relationships/image" Target="../media/image326.png"/><Relationship Id="rId48" Type="http://schemas.openxmlformats.org/officeDocument/2006/relationships/image" Target="../media/image327.png"/><Relationship Id="rId49" Type="http://schemas.openxmlformats.org/officeDocument/2006/relationships/image" Target="../media/image328.png"/><Relationship Id="rId50" Type="http://schemas.openxmlformats.org/officeDocument/2006/relationships/image" Target="../media/image329.png"/><Relationship Id="rId51" Type="http://schemas.openxmlformats.org/officeDocument/2006/relationships/image" Target="../media/image330.png"/><Relationship Id="rId52" Type="http://schemas.openxmlformats.org/officeDocument/2006/relationships/image" Target="../media/image331.png"/><Relationship Id="rId53" Type="http://schemas.openxmlformats.org/officeDocument/2006/relationships/image" Target="../media/image332.png"/><Relationship Id="rId54" Type="http://schemas.openxmlformats.org/officeDocument/2006/relationships/image" Target="../media/image333.png"/><Relationship Id="rId55" Type="http://schemas.openxmlformats.org/officeDocument/2006/relationships/image" Target="../media/image334.png"/><Relationship Id="rId56" Type="http://schemas.openxmlformats.org/officeDocument/2006/relationships/image" Target="../media/image335.png"/><Relationship Id="rId57" Type="http://schemas.openxmlformats.org/officeDocument/2006/relationships/image" Target="../media/image336.png"/><Relationship Id="rId58" Type="http://schemas.openxmlformats.org/officeDocument/2006/relationships/image" Target="../media/image337.png"/><Relationship Id="rId59" Type="http://schemas.openxmlformats.org/officeDocument/2006/relationships/image" Target="../media/image338.png"/><Relationship Id="rId60" Type="http://schemas.openxmlformats.org/officeDocument/2006/relationships/image" Target="../media/image339.png"/><Relationship Id="rId61" Type="http://schemas.openxmlformats.org/officeDocument/2006/relationships/image" Target="../media/image340.png"/><Relationship Id="rId62" Type="http://schemas.openxmlformats.org/officeDocument/2006/relationships/image" Target="../media/image341.png"/><Relationship Id="rId63" Type="http://schemas.openxmlformats.org/officeDocument/2006/relationships/image" Target="../media/image342.png"/><Relationship Id="rId64" Type="http://schemas.openxmlformats.org/officeDocument/2006/relationships/image" Target="../media/image343.png"/><Relationship Id="rId65" Type="http://schemas.openxmlformats.org/officeDocument/2006/relationships/image" Target="../media/image344.png"/><Relationship Id="rId66" Type="http://schemas.openxmlformats.org/officeDocument/2006/relationships/image" Target="../media/image345.png"/><Relationship Id="rId67" Type="http://schemas.openxmlformats.org/officeDocument/2006/relationships/image" Target="../media/image346.png"/><Relationship Id="rId68" Type="http://schemas.openxmlformats.org/officeDocument/2006/relationships/image" Target="../media/image347.png"/><Relationship Id="rId69" Type="http://schemas.openxmlformats.org/officeDocument/2006/relationships/image" Target="../media/image348.png"/><Relationship Id="rId70" Type="http://schemas.openxmlformats.org/officeDocument/2006/relationships/image" Target="../media/image349.png"/><Relationship Id="rId71" Type="http://schemas.openxmlformats.org/officeDocument/2006/relationships/image" Target="../media/image350.png"/><Relationship Id="rId72" Type="http://schemas.openxmlformats.org/officeDocument/2006/relationships/image" Target="../media/image351.png"/><Relationship Id="rId73" Type="http://schemas.openxmlformats.org/officeDocument/2006/relationships/image" Target="../media/image352.png"/><Relationship Id="rId74" Type="http://schemas.openxmlformats.org/officeDocument/2006/relationships/image" Target="../media/image353.png"/><Relationship Id="rId75" Type="http://schemas.openxmlformats.org/officeDocument/2006/relationships/image" Target="../media/image354.png"/><Relationship Id="rId76" Type="http://schemas.openxmlformats.org/officeDocument/2006/relationships/image" Target="../media/image355.png"/><Relationship Id="rId77" Type="http://schemas.openxmlformats.org/officeDocument/2006/relationships/image" Target="../media/image356.png"/><Relationship Id="rId78" Type="http://schemas.openxmlformats.org/officeDocument/2006/relationships/image" Target="../media/image357.png"/><Relationship Id="rId79" Type="http://schemas.openxmlformats.org/officeDocument/2006/relationships/image" Target="../media/image358.png"/><Relationship Id="rId80" Type="http://schemas.openxmlformats.org/officeDocument/2006/relationships/image" Target="../media/image359.png"/><Relationship Id="rId81" Type="http://schemas.openxmlformats.org/officeDocument/2006/relationships/image" Target="../media/image360.png"/><Relationship Id="rId82" Type="http://schemas.openxmlformats.org/officeDocument/2006/relationships/image" Target="../media/image361.png"/><Relationship Id="rId83" Type="http://schemas.openxmlformats.org/officeDocument/2006/relationships/image" Target="../media/image362.png"/><Relationship Id="rId84" Type="http://schemas.openxmlformats.org/officeDocument/2006/relationships/image" Target="../media/image363.png"/><Relationship Id="rId85" Type="http://schemas.openxmlformats.org/officeDocument/2006/relationships/image" Target="../media/image364.png"/><Relationship Id="rId86" Type="http://schemas.openxmlformats.org/officeDocument/2006/relationships/image" Target="../media/image365.png"/><Relationship Id="rId87" Type="http://schemas.openxmlformats.org/officeDocument/2006/relationships/image" Target="../media/image366.png"/><Relationship Id="rId88" Type="http://schemas.openxmlformats.org/officeDocument/2006/relationships/image" Target="../media/image367.png"/><Relationship Id="rId89" Type="http://schemas.openxmlformats.org/officeDocument/2006/relationships/image" Target="../media/image368.png"/><Relationship Id="rId90" Type="http://schemas.openxmlformats.org/officeDocument/2006/relationships/image" Target="../media/image369.png"/><Relationship Id="rId91" Type="http://schemas.openxmlformats.org/officeDocument/2006/relationships/image" Target="../media/image370.png"/><Relationship Id="rId92" Type="http://schemas.openxmlformats.org/officeDocument/2006/relationships/image" Target="../media/image371.png"/><Relationship Id="rId93" Type="http://schemas.openxmlformats.org/officeDocument/2006/relationships/image" Target="../media/image372.png"/><Relationship Id="rId94" Type="http://schemas.openxmlformats.org/officeDocument/2006/relationships/image" Target="../media/image373.png"/><Relationship Id="rId95" Type="http://schemas.openxmlformats.org/officeDocument/2006/relationships/image" Target="../media/image374.png"/><Relationship Id="rId96" Type="http://schemas.openxmlformats.org/officeDocument/2006/relationships/image" Target="../media/image375.png"/><Relationship Id="rId97" Type="http://schemas.openxmlformats.org/officeDocument/2006/relationships/image" Target="../media/image376.png"/><Relationship Id="rId98" Type="http://schemas.openxmlformats.org/officeDocument/2006/relationships/image" Target="../media/image377.png"/><Relationship Id="rId99" Type="http://schemas.openxmlformats.org/officeDocument/2006/relationships/image" Target="../media/image378.png"/><Relationship Id="rId100" Type="http://schemas.openxmlformats.org/officeDocument/2006/relationships/image" Target="../media/image379.png"/><Relationship Id="rId101" Type="http://schemas.openxmlformats.org/officeDocument/2006/relationships/image" Target="../media/image380.png"/><Relationship Id="rId102" Type="http://schemas.openxmlformats.org/officeDocument/2006/relationships/image" Target="../media/image381.png"/><Relationship Id="rId103" Type="http://schemas.openxmlformats.org/officeDocument/2006/relationships/image" Target="../media/image382.png"/><Relationship Id="rId104" Type="http://schemas.openxmlformats.org/officeDocument/2006/relationships/image" Target="../media/image383.png"/><Relationship Id="rId105" Type="http://schemas.openxmlformats.org/officeDocument/2006/relationships/image" Target="../media/image384.png"/><Relationship Id="rId106" Type="http://schemas.openxmlformats.org/officeDocument/2006/relationships/image" Target="../media/image385.png"/><Relationship Id="rId107" Type="http://schemas.openxmlformats.org/officeDocument/2006/relationships/image" Target="../media/image386.png"/><Relationship Id="rId108" Type="http://schemas.openxmlformats.org/officeDocument/2006/relationships/image" Target="../media/image387.png"/><Relationship Id="rId109" Type="http://schemas.openxmlformats.org/officeDocument/2006/relationships/image" Target="../media/image388.png"/><Relationship Id="rId110" Type="http://schemas.openxmlformats.org/officeDocument/2006/relationships/image" Target="../media/image389.png"/><Relationship Id="rId111" Type="http://schemas.openxmlformats.org/officeDocument/2006/relationships/image" Target="../media/image390.png"/><Relationship Id="rId112" Type="http://schemas.openxmlformats.org/officeDocument/2006/relationships/image" Target="../media/image391.png"/><Relationship Id="rId113" Type="http://schemas.openxmlformats.org/officeDocument/2006/relationships/image" Target="../media/image392.png"/><Relationship Id="rId114" Type="http://schemas.openxmlformats.org/officeDocument/2006/relationships/image" Target="../media/image393.png"/><Relationship Id="rId115" Type="http://schemas.openxmlformats.org/officeDocument/2006/relationships/image" Target="../media/image394.png"/><Relationship Id="rId116" Type="http://schemas.openxmlformats.org/officeDocument/2006/relationships/image" Target="../media/image395.png"/><Relationship Id="rId117" Type="http://schemas.openxmlformats.org/officeDocument/2006/relationships/image" Target="../media/image396.png"/><Relationship Id="rId118" Type="http://schemas.openxmlformats.org/officeDocument/2006/relationships/image" Target="../media/image397.png"/><Relationship Id="rId119" Type="http://schemas.openxmlformats.org/officeDocument/2006/relationships/image" Target="../media/image398.png"/><Relationship Id="rId120" Type="http://schemas.openxmlformats.org/officeDocument/2006/relationships/image" Target="../media/image399.png"/><Relationship Id="rId121" Type="http://schemas.openxmlformats.org/officeDocument/2006/relationships/image" Target="../media/image400.png"/><Relationship Id="rId122" Type="http://schemas.openxmlformats.org/officeDocument/2006/relationships/image" Target="../media/image401.png"/><Relationship Id="rId123" Type="http://schemas.openxmlformats.org/officeDocument/2006/relationships/image" Target="../media/image402.png"/><Relationship Id="rId124" Type="http://schemas.openxmlformats.org/officeDocument/2006/relationships/image" Target="../media/image403.png"/><Relationship Id="rId125" Type="http://schemas.openxmlformats.org/officeDocument/2006/relationships/image" Target="../media/image404.png"/><Relationship Id="rId126" Type="http://schemas.openxmlformats.org/officeDocument/2006/relationships/image" Target="../media/image405.png"/><Relationship Id="rId127" Type="http://schemas.openxmlformats.org/officeDocument/2006/relationships/image" Target="../media/image406.png"/><Relationship Id="rId128" Type="http://schemas.openxmlformats.org/officeDocument/2006/relationships/image" Target="../media/image407.png"/><Relationship Id="rId129" Type="http://schemas.openxmlformats.org/officeDocument/2006/relationships/image" Target="../media/image408.png"/><Relationship Id="rId130" Type="http://schemas.openxmlformats.org/officeDocument/2006/relationships/image" Target="../media/image409.png"/><Relationship Id="rId131" Type="http://schemas.openxmlformats.org/officeDocument/2006/relationships/image" Target="../media/image410.png"/><Relationship Id="rId132" Type="http://schemas.openxmlformats.org/officeDocument/2006/relationships/image" Target="../media/image411.png"/><Relationship Id="rId133" Type="http://schemas.openxmlformats.org/officeDocument/2006/relationships/image" Target="../media/image412.png"/><Relationship Id="rId134" Type="http://schemas.openxmlformats.org/officeDocument/2006/relationships/image" Target="../media/image413.png"/><Relationship Id="rId135" Type="http://schemas.openxmlformats.org/officeDocument/2006/relationships/image" Target="../media/image414.png"/><Relationship Id="rId136" Type="http://schemas.openxmlformats.org/officeDocument/2006/relationships/image" Target="../media/image415.png"/><Relationship Id="rId137" Type="http://schemas.openxmlformats.org/officeDocument/2006/relationships/image" Target="../media/image416.png"/><Relationship Id="rId138" Type="http://schemas.openxmlformats.org/officeDocument/2006/relationships/image" Target="../media/image41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png"/><Relationship Id="rId25" Type="http://schemas.openxmlformats.org/officeDocument/2006/relationships/image" Target="../media/image31.png"/><Relationship Id="rId26" Type="http://schemas.openxmlformats.org/officeDocument/2006/relationships/image" Target="../media/image32.png"/><Relationship Id="rId27" Type="http://schemas.openxmlformats.org/officeDocument/2006/relationships/image" Target="../media/image33.png"/><Relationship Id="rId28" Type="http://schemas.openxmlformats.org/officeDocument/2006/relationships/image" Target="../media/image34.png"/><Relationship Id="rId29" Type="http://schemas.openxmlformats.org/officeDocument/2006/relationships/image" Target="../media/image35.png"/><Relationship Id="rId30" Type="http://schemas.openxmlformats.org/officeDocument/2006/relationships/image" Target="../media/image36.png"/><Relationship Id="rId31" Type="http://schemas.openxmlformats.org/officeDocument/2006/relationships/image" Target="../media/image37.png"/><Relationship Id="rId32" Type="http://schemas.openxmlformats.org/officeDocument/2006/relationships/image" Target="../media/image38.png"/><Relationship Id="rId33" Type="http://schemas.openxmlformats.org/officeDocument/2006/relationships/image" Target="../media/image39.png"/><Relationship Id="rId34" Type="http://schemas.openxmlformats.org/officeDocument/2006/relationships/image" Target="../media/image40.png"/><Relationship Id="rId35" Type="http://schemas.openxmlformats.org/officeDocument/2006/relationships/image" Target="../media/image41.png"/><Relationship Id="rId36" Type="http://schemas.openxmlformats.org/officeDocument/2006/relationships/image" Target="../media/image42.png"/><Relationship Id="rId37" Type="http://schemas.openxmlformats.org/officeDocument/2006/relationships/image" Target="../media/image43.png"/><Relationship Id="rId38" Type="http://schemas.openxmlformats.org/officeDocument/2006/relationships/image" Target="../media/image44.png"/><Relationship Id="rId39" Type="http://schemas.openxmlformats.org/officeDocument/2006/relationships/image" Target="../media/image45.png"/><Relationship Id="rId40" Type="http://schemas.openxmlformats.org/officeDocument/2006/relationships/image" Target="../media/image46.png"/><Relationship Id="rId41" Type="http://schemas.openxmlformats.org/officeDocument/2006/relationships/image" Target="../media/image47.png"/><Relationship Id="rId42" Type="http://schemas.openxmlformats.org/officeDocument/2006/relationships/image" Target="../media/image48.png"/><Relationship Id="rId43" Type="http://schemas.openxmlformats.org/officeDocument/2006/relationships/image" Target="../media/image49.png"/><Relationship Id="rId44" Type="http://schemas.openxmlformats.org/officeDocument/2006/relationships/image" Target="../media/image50.png"/><Relationship Id="rId45" Type="http://schemas.openxmlformats.org/officeDocument/2006/relationships/image" Target="../media/image51.png"/><Relationship Id="rId46" Type="http://schemas.openxmlformats.org/officeDocument/2006/relationships/image" Target="../media/image52.png"/><Relationship Id="rId47" Type="http://schemas.openxmlformats.org/officeDocument/2006/relationships/image" Target="../media/image53.png"/><Relationship Id="rId48" Type="http://schemas.openxmlformats.org/officeDocument/2006/relationships/image" Target="../media/image5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4" Type="http://schemas.openxmlformats.org/officeDocument/2006/relationships/image" Target="../media/image67.png"/><Relationship Id="rId15" Type="http://schemas.openxmlformats.org/officeDocument/2006/relationships/image" Target="../media/image68.png"/><Relationship Id="rId16" Type="http://schemas.openxmlformats.org/officeDocument/2006/relationships/image" Target="../media/image69.png"/><Relationship Id="rId17" Type="http://schemas.openxmlformats.org/officeDocument/2006/relationships/image" Target="../media/image70.png"/><Relationship Id="rId18" Type="http://schemas.openxmlformats.org/officeDocument/2006/relationships/image" Target="../media/image71.png"/><Relationship Id="rId19" Type="http://schemas.openxmlformats.org/officeDocument/2006/relationships/image" Target="../media/image72.png"/><Relationship Id="rId20" Type="http://schemas.openxmlformats.org/officeDocument/2006/relationships/image" Target="../media/image73.png"/><Relationship Id="rId21" Type="http://schemas.openxmlformats.org/officeDocument/2006/relationships/image" Target="../media/image74.png"/><Relationship Id="rId22" Type="http://schemas.openxmlformats.org/officeDocument/2006/relationships/image" Target="../media/image75.png"/><Relationship Id="rId23" Type="http://schemas.openxmlformats.org/officeDocument/2006/relationships/image" Target="../media/image76.png"/><Relationship Id="rId24" Type="http://schemas.openxmlformats.org/officeDocument/2006/relationships/image" Target="../media/image77.png"/><Relationship Id="rId25" Type="http://schemas.openxmlformats.org/officeDocument/2006/relationships/image" Target="../media/image78.png"/><Relationship Id="rId26" Type="http://schemas.openxmlformats.org/officeDocument/2006/relationships/image" Target="../media/image79.png"/><Relationship Id="rId27" Type="http://schemas.openxmlformats.org/officeDocument/2006/relationships/image" Target="../media/image80.png"/><Relationship Id="rId28" Type="http://schemas.openxmlformats.org/officeDocument/2006/relationships/image" Target="../media/image81.png"/><Relationship Id="rId29" Type="http://schemas.openxmlformats.org/officeDocument/2006/relationships/image" Target="../media/image82.png"/><Relationship Id="rId30" Type="http://schemas.openxmlformats.org/officeDocument/2006/relationships/image" Target="../media/image83.png"/><Relationship Id="rId31" Type="http://schemas.openxmlformats.org/officeDocument/2006/relationships/image" Target="../media/image84.png"/><Relationship Id="rId32" Type="http://schemas.openxmlformats.org/officeDocument/2006/relationships/image" Target="../media/image85.png"/><Relationship Id="rId33" Type="http://schemas.openxmlformats.org/officeDocument/2006/relationships/image" Target="../media/image86.png"/><Relationship Id="rId34" Type="http://schemas.openxmlformats.org/officeDocument/2006/relationships/image" Target="../media/image87.png"/><Relationship Id="rId35" Type="http://schemas.openxmlformats.org/officeDocument/2006/relationships/image" Target="../media/image88.png"/><Relationship Id="rId36" Type="http://schemas.openxmlformats.org/officeDocument/2006/relationships/image" Target="../media/image89.png"/><Relationship Id="rId37" Type="http://schemas.openxmlformats.org/officeDocument/2006/relationships/image" Target="../media/image90.png"/><Relationship Id="rId38" Type="http://schemas.openxmlformats.org/officeDocument/2006/relationships/image" Target="../media/image91.png"/><Relationship Id="rId39" Type="http://schemas.openxmlformats.org/officeDocument/2006/relationships/image" Target="../media/image92.png"/><Relationship Id="rId40" Type="http://schemas.openxmlformats.org/officeDocument/2006/relationships/image" Target="../media/image93.png"/><Relationship Id="rId41" Type="http://schemas.openxmlformats.org/officeDocument/2006/relationships/image" Target="../media/image94.png"/><Relationship Id="rId42" Type="http://schemas.openxmlformats.org/officeDocument/2006/relationships/image" Target="../media/image95.png"/><Relationship Id="rId43" Type="http://schemas.openxmlformats.org/officeDocument/2006/relationships/image" Target="../media/image96.png"/><Relationship Id="rId44" Type="http://schemas.openxmlformats.org/officeDocument/2006/relationships/image" Target="../media/image97.png"/><Relationship Id="rId45" Type="http://schemas.openxmlformats.org/officeDocument/2006/relationships/image" Target="../media/image9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image" Target="../media/image106.png"/><Relationship Id="rId10" Type="http://schemas.openxmlformats.org/officeDocument/2006/relationships/image" Target="../media/image107.png"/><Relationship Id="rId11" Type="http://schemas.openxmlformats.org/officeDocument/2006/relationships/image" Target="../media/image108.png"/><Relationship Id="rId12" Type="http://schemas.openxmlformats.org/officeDocument/2006/relationships/image" Target="../media/image109.png"/><Relationship Id="rId13" Type="http://schemas.openxmlformats.org/officeDocument/2006/relationships/image" Target="../media/image110.png"/><Relationship Id="rId14" Type="http://schemas.openxmlformats.org/officeDocument/2006/relationships/image" Target="../media/image111.png"/><Relationship Id="rId15" Type="http://schemas.openxmlformats.org/officeDocument/2006/relationships/image" Target="../media/image112.png"/><Relationship Id="rId16" Type="http://schemas.openxmlformats.org/officeDocument/2006/relationships/image" Target="../media/image113.png"/><Relationship Id="rId17" Type="http://schemas.openxmlformats.org/officeDocument/2006/relationships/image" Target="../media/image114.png"/><Relationship Id="rId18" Type="http://schemas.openxmlformats.org/officeDocument/2006/relationships/image" Target="../media/image115.png"/><Relationship Id="rId19" Type="http://schemas.openxmlformats.org/officeDocument/2006/relationships/image" Target="../media/image116.png"/><Relationship Id="rId20" Type="http://schemas.openxmlformats.org/officeDocument/2006/relationships/image" Target="../media/image117.png"/><Relationship Id="rId21" Type="http://schemas.openxmlformats.org/officeDocument/2006/relationships/image" Target="../media/image118.png"/><Relationship Id="rId22" Type="http://schemas.openxmlformats.org/officeDocument/2006/relationships/image" Target="../media/image119.png"/><Relationship Id="rId23" Type="http://schemas.openxmlformats.org/officeDocument/2006/relationships/image" Target="../media/image120.png"/><Relationship Id="rId24" Type="http://schemas.openxmlformats.org/officeDocument/2006/relationships/image" Target="../media/image121.png"/><Relationship Id="rId25" Type="http://schemas.openxmlformats.org/officeDocument/2006/relationships/image" Target="../media/image122.png"/><Relationship Id="rId26" Type="http://schemas.openxmlformats.org/officeDocument/2006/relationships/image" Target="../media/image123.png"/><Relationship Id="rId27" Type="http://schemas.openxmlformats.org/officeDocument/2006/relationships/image" Target="../media/image124.png"/><Relationship Id="rId28" Type="http://schemas.openxmlformats.org/officeDocument/2006/relationships/image" Target="../media/image90.png"/><Relationship Id="rId29" Type="http://schemas.openxmlformats.org/officeDocument/2006/relationships/image" Target="../media/image125.png"/><Relationship Id="rId30" Type="http://schemas.openxmlformats.org/officeDocument/2006/relationships/image" Target="../media/image126.png"/><Relationship Id="rId31" Type="http://schemas.openxmlformats.org/officeDocument/2006/relationships/image" Target="../media/image127.png"/><Relationship Id="rId32" Type="http://schemas.openxmlformats.org/officeDocument/2006/relationships/image" Target="../media/image128.png"/><Relationship Id="rId33" Type="http://schemas.openxmlformats.org/officeDocument/2006/relationships/image" Target="../media/image129.png"/><Relationship Id="rId34" Type="http://schemas.openxmlformats.org/officeDocument/2006/relationships/image" Target="../media/image130.png"/><Relationship Id="rId35" Type="http://schemas.openxmlformats.org/officeDocument/2006/relationships/image" Target="../media/image131.png"/><Relationship Id="rId36" Type="http://schemas.openxmlformats.org/officeDocument/2006/relationships/image" Target="../media/image132.png"/><Relationship Id="rId37" Type="http://schemas.openxmlformats.org/officeDocument/2006/relationships/image" Target="../media/image133.png"/><Relationship Id="rId38" Type="http://schemas.openxmlformats.org/officeDocument/2006/relationships/image" Target="../media/image134.png"/><Relationship Id="rId39" Type="http://schemas.openxmlformats.org/officeDocument/2006/relationships/image" Target="../media/image135.png"/><Relationship Id="rId40" Type="http://schemas.openxmlformats.org/officeDocument/2006/relationships/image" Target="../media/image136.png"/><Relationship Id="rId41" Type="http://schemas.openxmlformats.org/officeDocument/2006/relationships/image" Target="../media/image137.png"/><Relationship Id="rId42" Type="http://schemas.openxmlformats.org/officeDocument/2006/relationships/image" Target="../media/image138.png"/><Relationship Id="rId43" Type="http://schemas.openxmlformats.org/officeDocument/2006/relationships/image" Target="../media/image139.png"/><Relationship Id="rId44" Type="http://schemas.openxmlformats.org/officeDocument/2006/relationships/image" Target="../media/image140.png"/><Relationship Id="rId45" Type="http://schemas.openxmlformats.org/officeDocument/2006/relationships/image" Target="../media/image141.png"/><Relationship Id="rId46" Type="http://schemas.openxmlformats.org/officeDocument/2006/relationships/image" Target="../media/image142.png"/><Relationship Id="rId47" Type="http://schemas.openxmlformats.org/officeDocument/2006/relationships/image" Target="../media/image14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Relationship Id="rId8" Type="http://schemas.openxmlformats.org/officeDocument/2006/relationships/image" Target="../media/image150.png"/><Relationship Id="rId9" Type="http://schemas.openxmlformats.org/officeDocument/2006/relationships/image" Target="../media/image151.png"/><Relationship Id="rId10" Type="http://schemas.openxmlformats.org/officeDocument/2006/relationships/image" Target="../media/image152.png"/><Relationship Id="rId11" Type="http://schemas.openxmlformats.org/officeDocument/2006/relationships/image" Target="../media/image153.png"/><Relationship Id="rId12" Type="http://schemas.openxmlformats.org/officeDocument/2006/relationships/image" Target="../media/image154.png"/><Relationship Id="rId13" Type="http://schemas.openxmlformats.org/officeDocument/2006/relationships/image" Target="../media/image155.png"/><Relationship Id="rId14" Type="http://schemas.openxmlformats.org/officeDocument/2006/relationships/image" Target="../media/image156.png"/><Relationship Id="rId15" Type="http://schemas.openxmlformats.org/officeDocument/2006/relationships/image" Target="../media/image157.png"/><Relationship Id="rId16" Type="http://schemas.openxmlformats.org/officeDocument/2006/relationships/image" Target="../media/image158.png"/><Relationship Id="rId17" Type="http://schemas.openxmlformats.org/officeDocument/2006/relationships/image" Target="../media/image159.png"/><Relationship Id="rId18" Type="http://schemas.openxmlformats.org/officeDocument/2006/relationships/image" Target="../media/image160.png"/><Relationship Id="rId19" Type="http://schemas.openxmlformats.org/officeDocument/2006/relationships/image" Target="../media/image161.png"/><Relationship Id="rId20" Type="http://schemas.openxmlformats.org/officeDocument/2006/relationships/image" Target="../media/image162.png"/><Relationship Id="rId21" Type="http://schemas.openxmlformats.org/officeDocument/2006/relationships/image" Target="../media/image163.png"/><Relationship Id="rId22" Type="http://schemas.openxmlformats.org/officeDocument/2006/relationships/image" Target="../media/image164.png"/><Relationship Id="rId23" Type="http://schemas.openxmlformats.org/officeDocument/2006/relationships/image" Target="../media/image165.png"/><Relationship Id="rId24" Type="http://schemas.openxmlformats.org/officeDocument/2006/relationships/image" Target="../media/image166.png"/><Relationship Id="rId25" Type="http://schemas.openxmlformats.org/officeDocument/2006/relationships/image" Target="../media/image167.png"/><Relationship Id="rId26" Type="http://schemas.openxmlformats.org/officeDocument/2006/relationships/image" Target="../media/image168.png"/><Relationship Id="rId27" Type="http://schemas.openxmlformats.org/officeDocument/2006/relationships/image" Target="../media/image169.png"/><Relationship Id="rId28" Type="http://schemas.openxmlformats.org/officeDocument/2006/relationships/image" Target="../media/image170.png"/><Relationship Id="rId29" Type="http://schemas.openxmlformats.org/officeDocument/2006/relationships/image" Target="../media/image17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980" y="4892141"/>
            <a:ext cx="3078480" cy="140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50" spc="-5" b="1">
                <a:latin typeface="Arial"/>
                <a:cs typeface="Arial"/>
              </a:rPr>
              <a:t>Direction Générale de l’Aménagement, du Logement </a:t>
            </a:r>
            <a:r>
              <a:rPr dirty="0" sz="750" b="1">
                <a:latin typeface="Arial"/>
                <a:cs typeface="Arial"/>
              </a:rPr>
              <a:t>et </a:t>
            </a:r>
            <a:r>
              <a:rPr dirty="0" sz="750" spc="-5" b="1">
                <a:latin typeface="Arial"/>
                <a:cs typeface="Arial"/>
              </a:rPr>
              <a:t>de </a:t>
            </a:r>
            <a:r>
              <a:rPr dirty="0" sz="750" spc="5" b="1">
                <a:latin typeface="Arial"/>
                <a:cs typeface="Arial"/>
              </a:rPr>
              <a:t>la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Nature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87642" y="4160316"/>
            <a:ext cx="1707514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35">
                <a:latin typeface="Trebuchet MS"/>
                <a:cs typeface="Trebuchet MS"/>
              </a:rPr>
              <a:t>28 </a:t>
            </a:r>
            <a:r>
              <a:rPr dirty="0" sz="2000" spc="-95">
                <a:latin typeface="Trebuchet MS"/>
                <a:cs typeface="Trebuchet MS"/>
              </a:rPr>
              <a:t>octobre</a:t>
            </a:r>
            <a:r>
              <a:rPr dirty="0" sz="2000" spc="-375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2021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92907" y="1184097"/>
            <a:ext cx="3927475" cy="309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46832" y="1733423"/>
            <a:ext cx="3551809" cy="309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3045841" y="2490851"/>
            <a:ext cx="3122930" cy="368935"/>
            <a:chOff x="3045841" y="2490851"/>
            <a:chExt cx="3122930" cy="368935"/>
          </a:xfrm>
        </p:grpSpPr>
        <p:sp>
          <p:nvSpPr>
            <p:cNvPr id="7" name="object 7"/>
            <p:cNvSpPr/>
            <p:nvPr/>
          </p:nvSpPr>
          <p:spPr>
            <a:xfrm>
              <a:off x="3045841" y="2490851"/>
              <a:ext cx="3122676" cy="1859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384169" y="2673731"/>
              <a:ext cx="2410714" cy="1859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7408" y="1080452"/>
            <a:ext cx="8353425" cy="1247140"/>
            <a:chOff x="347408" y="1080452"/>
            <a:chExt cx="8353425" cy="1247140"/>
          </a:xfrm>
        </p:grpSpPr>
        <p:sp>
          <p:nvSpPr>
            <p:cNvPr id="3" name="object 3"/>
            <p:cNvSpPr/>
            <p:nvPr/>
          </p:nvSpPr>
          <p:spPr>
            <a:xfrm>
              <a:off x="360425" y="1093469"/>
              <a:ext cx="8327390" cy="1221105"/>
            </a:xfrm>
            <a:custGeom>
              <a:avLst/>
              <a:gdLst/>
              <a:ahLst/>
              <a:cxnLst/>
              <a:rect l="l" t="t" r="r" b="b"/>
              <a:pathLst>
                <a:path w="8327390" h="1221105">
                  <a:moveTo>
                    <a:pt x="8123682" y="0"/>
                  </a:moveTo>
                  <a:lnTo>
                    <a:pt x="203466" y="0"/>
                  </a:lnTo>
                  <a:lnTo>
                    <a:pt x="156814" y="5371"/>
                  </a:lnTo>
                  <a:lnTo>
                    <a:pt x="113988" y="20673"/>
                  </a:lnTo>
                  <a:lnTo>
                    <a:pt x="76209" y="44686"/>
                  </a:lnTo>
                  <a:lnTo>
                    <a:pt x="44699" y="76191"/>
                  </a:lnTo>
                  <a:lnTo>
                    <a:pt x="20680" y="113966"/>
                  </a:lnTo>
                  <a:lnTo>
                    <a:pt x="5373" y="156794"/>
                  </a:lnTo>
                  <a:lnTo>
                    <a:pt x="0" y="203453"/>
                  </a:lnTo>
                  <a:lnTo>
                    <a:pt x="0" y="1017269"/>
                  </a:lnTo>
                  <a:lnTo>
                    <a:pt x="5373" y="1063929"/>
                  </a:lnTo>
                  <a:lnTo>
                    <a:pt x="20680" y="1106757"/>
                  </a:lnTo>
                  <a:lnTo>
                    <a:pt x="44699" y="1144532"/>
                  </a:lnTo>
                  <a:lnTo>
                    <a:pt x="76209" y="1176037"/>
                  </a:lnTo>
                  <a:lnTo>
                    <a:pt x="113988" y="1200050"/>
                  </a:lnTo>
                  <a:lnTo>
                    <a:pt x="156814" y="1215352"/>
                  </a:lnTo>
                  <a:lnTo>
                    <a:pt x="203466" y="1220723"/>
                  </a:lnTo>
                  <a:lnTo>
                    <a:pt x="8123682" y="1220723"/>
                  </a:lnTo>
                  <a:lnTo>
                    <a:pt x="8170341" y="1215352"/>
                  </a:lnTo>
                  <a:lnTo>
                    <a:pt x="8213169" y="1200050"/>
                  </a:lnTo>
                  <a:lnTo>
                    <a:pt x="8250944" y="1176037"/>
                  </a:lnTo>
                  <a:lnTo>
                    <a:pt x="8282449" y="1144532"/>
                  </a:lnTo>
                  <a:lnTo>
                    <a:pt x="8306462" y="1106757"/>
                  </a:lnTo>
                  <a:lnTo>
                    <a:pt x="8321764" y="1063929"/>
                  </a:lnTo>
                  <a:lnTo>
                    <a:pt x="8327135" y="1017269"/>
                  </a:lnTo>
                  <a:lnTo>
                    <a:pt x="8327135" y="203453"/>
                  </a:lnTo>
                  <a:lnTo>
                    <a:pt x="8321764" y="156794"/>
                  </a:lnTo>
                  <a:lnTo>
                    <a:pt x="8306462" y="113966"/>
                  </a:lnTo>
                  <a:lnTo>
                    <a:pt x="8282449" y="76191"/>
                  </a:lnTo>
                  <a:lnTo>
                    <a:pt x="8250944" y="44686"/>
                  </a:lnTo>
                  <a:lnTo>
                    <a:pt x="8213169" y="20673"/>
                  </a:lnTo>
                  <a:lnTo>
                    <a:pt x="8170341" y="5371"/>
                  </a:lnTo>
                  <a:lnTo>
                    <a:pt x="8123682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0425" y="1093469"/>
              <a:ext cx="8327390" cy="1221105"/>
            </a:xfrm>
            <a:custGeom>
              <a:avLst/>
              <a:gdLst/>
              <a:ahLst/>
              <a:cxnLst/>
              <a:rect l="l" t="t" r="r" b="b"/>
              <a:pathLst>
                <a:path w="8327390" h="1221105">
                  <a:moveTo>
                    <a:pt x="0" y="203453"/>
                  </a:moveTo>
                  <a:lnTo>
                    <a:pt x="5373" y="156794"/>
                  </a:lnTo>
                  <a:lnTo>
                    <a:pt x="20680" y="113966"/>
                  </a:lnTo>
                  <a:lnTo>
                    <a:pt x="44699" y="76191"/>
                  </a:lnTo>
                  <a:lnTo>
                    <a:pt x="76209" y="44686"/>
                  </a:lnTo>
                  <a:lnTo>
                    <a:pt x="113988" y="20673"/>
                  </a:lnTo>
                  <a:lnTo>
                    <a:pt x="156814" y="5371"/>
                  </a:lnTo>
                  <a:lnTo>
                    <a:pt x="203466" y="0"/>
                  </a:lnTo>
                  <a:lnTo>
                    <a:pt x="8123682" y="0"/>
                  </a:lnTo>
                  <a:lnTo>
                    <a:pt x="8170341" y="5371"/>
                  </a:lnTo>
                  <a:lnTo>
                    <a:pt x="8213169" y="20673"/>
                  </a:lnTo>
                  <a:lnTo>
                    <a:pt x="8250944" y="44686"/>
                  </a:lnTo>
                  <a:lnTo>
                    <a:pt x="8282449" y="76191"/>
                  </a:lnTo>
                  <a:lnTo>
                    <a:pt x="8306462" y="113966"/>
                  </a:lnTo>
                  <a:lnTo>
                    <a:pt x="8321764" y="156794"/>
                  </a:lnTo>
                  <a:lnTo>
                    <a:pt x="8327135" y="203453"/>
                  </a:lnTo>
                  <a:lnTo>
                    <a:pt x="8327135" y="1017269"/>
                  </a:lnTo>
                  <a:lnTo>
                    <a:pt x="8321764" y="1063929"/>
                  </a:lnTo>
                  <a:lnTo>
                    <a:pt x="8306462" y="1106757"/>
                  </a:lnTo>
                  <a:lnTo>
                    <a:pt x="8282449" y="1144532"/>
                  </a:lnTo>
                  <a:lnTo>
                    <a:pt x="8250944" y="1176037"/>
                  </a:lnTo>
                  <a:lnTo>
                    <a:pt x="8213169" y="1200050"/>
                  </a:lnTo>
                  <a:lnTo>
                    <a:pt x="8170341" y="1215352"/>
                  </a:lnTo>
                  <a:lnTo>
                    <a:pt x="8123682" y="1220723"/>
                  </a:lnTo>
                  <a:lnTo>
                    <a:pt x="203466" y="1220723"/>
                  </a:lnTo>
                  <a:lnTo>
                    <a:pt x="156814" y="1215352"/>
                  </a:lnTo>
                  <a:lnTo>
                    <a:pt x="113988" y="1200050"/>
                  </a:lnTo>
                  <a:lnTo>
                    <a:pt x="76209" y="1176037"/>
                  </a:lnTo>
                  <a:lnTo>
                    <a:pt x="44699" y="1144532"/>
                  </a:lnTo>
                  <a:lnTo>
                    <a:pt x="20680" y="1106757"/>
                  </a:lnTo>
                  <a:lnTo>
                    <a:pt x="5373" y="1063929"/>
                  </a:lnTo>
                  <a:lnTo>
                    <a:pt x="0" y="1017269"/>
                  </a:lnTo>
                  <a:lnTo>
                    <a:pt x="0" y="20345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83666" y="1106169"/>
              <a:ext cx="3262249" cy="2011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866387" y="1106169"/>
              <a:ext cx="3969385" cy="201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83666" y="1304289"/>
              <a:ext cx="5009007" cy="201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98754" y="1088898"/>
            <a:ext cx="83185" cy="817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00" spc="-5"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3666" y="1700783"/>
            <a:ext cx="7761605" cy="399415"/>
            <a:chOff x="683666" y="1700783"/>
            <a:chExt cx="7761605" cy="399415"/>
          </a:xfrm>
        </p:grpSpPr>
        <p:sp>
          <p:nvSpPr>
            <p:cNvPr id="10" name="object 10"/>
            <p:cNvSpPr/>
            <p:nvPr/>
          </p:nvSpPr>
          <p:spPr>
            <a:xfrm>
              <a:off x="683666" y="1700783"/>
              <a:ext cx="3157601" cy="2011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764279" y="1700783"/>
              <a:ext cx="1452752" cy="2011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178805" y="1700783"/>
              <a:ext cx="755230" cy="2011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58509" y="1700783"/>
              <a:ext cx="2586609" cy="2011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83666" y="1898903"/>
              <a:ext cx="3544062" cy="2011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145279" y="1898903"/>
              <a:ext cx="403860" cy="201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468367" y="1898903"/>
              <a:ext cx="2529459" cy="2011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695450" y="201625"/>
            <a:ext cx="7517765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Les </a:t>
            </a:r>
            <a:r>
              <a:rPr dirty="0" spc="-5"/>
              <a:t>évolutions </a:t>
            </a:r>
            <a:r>
              <a:rPr dirty="0"/>
              <a:t>des SCOT / PLUI /CC en </a:t>
            </a:r>
            <a:r>
              <a:rPr dirty="0" spc="-10"/>
              <a:t>faveur </a:t>
            </a:r>
            <a:r>
              <a:rPr dirty="0"/>
              <a:t>de la </a:t>
            </a:r>
            <a:r>
              <a:rPr dirty="0" spc="-5"/>
              <a:t>sobriété</a:t>
            </a:r>
            <a:r>
              <a:rPr dirty="0" spc="15"/>
              <a:t> </a:t>
            </a:r>
            <a:r>
              <a:rPr dirty="0" spc="-5"/>
              <a:t>foncière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393191" y="670559"/>
            <a:ext cx="8261984" cy="349250"/>
            <a:chOff x="393191" y="670559"/>
            <a:chExt cx="8261984" cy="349250"/>
          </a:xfrm>
        </p:grpSpPr>
        <p:sp>
          <p:nvSpPr>
            <p:cNvPr id="19" name="object 19"/>
            <p:cNvSpPr/>
            <p:nvPr/>
          </p:nvSpPr>
          <p:spPr>
            <a:xfrm>
              <a:off x="406145" y="683513"/>
              <a:ext cx="8235950" cy="323215"/>
            </a:xfrm>
            <a:custGeom>
              <a:avLst/>
              <a:gdLst/>
              <a:ahLst/>
              <a:cxnLst/>
              <a:rect l="l" t="t" r="r" b="b"/>
              <a:pathLst>
                <a:path w="8235950" h="323215">
                  <a:moveTo>
                    <a:pt x="8181848" y="0"/>
                  </a:moveTo>
                  <a:lnTo>
                    <a:pt x="53847" y="0"/>
                  </a:lnTo>
                  <a:lnTo>
                    <a:pt x="32886" y="4234"/>
                  </a:lnTo>
                  <a:lnTo>
                    <a:pt x="15770" y="15779"/>
                  </a:lnTo>
                  <a:lnTo>
                    <a:pt x="4231" y="32896"/>
                  </a:lnTo>
                  <a:lnTo>
                    <a:pt x="0" y="53848"/>
                  </a:lnTo>
                  <a:lnTo>
                    <a:pt x="0" y="269239"/>
                  </a:lnTo>
                  <a:lnTo>
                    <a:pt x="4231" y="290191"/>
                  </a:lnTo>
                  <a:lnTo>
                    <a:pt x="15770" y="307308"/>
                  </a:lnTo>
                  <a:lnTo>
                    <a:pt x="32886" y="318853"/>
                  </a:lnTo>
                  <a:lnTo>
                    <a:pt x="53847" y="323088"/>
                  </a:lnTo>
                  <a:lnTo>
                    <a:pt x="8181848" y="323088"/>
                  </a:lnTo>
                  <a:lnTo>
                    <a:pt x="8202799" y="318853"/>
                  </a:lnTo>
                  <a:lnTo>
                    <a:pt x="8219916" y="307308"/>
                  </a:lnTo>
                  <a:lnTo>
                    <a:pt x="8231461" y="290191"/>
                  </a:lnTo>
                  <a:lnTo>
                    <a:pt x="8235696" y="269239"/>
                  </a:lnTo>
                  <a:lnTo>
                    <a:pt x="8235696" y="53848"/>
                  </a:lnTo>
                  <a:lnTo>
                    <a:pt x="8231461" y="32896"/>
                  </a:lnTo>
                  <a:lnTo>
                    <a:pt x="8219916" y="15779"/>
                  </a:lnTo>
                  <a:lnTo>
                    <a:pt x="8202799" y="4234"/>
                  </a:lnTo>
                  <a:lnTo>
                    <a:pt x="81818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06145" y="683513"/>
              <a:ext cx="8235950" cy="323215"/>
            </a:xfrm>
            <a:custGeom>
              <a:avLst/>
              <a:gdLst/>
              <a:ahLst/>
              <a:cxnLst/>
              <a:rect l="l" t="t" r="r" b="b"/>
              <a:pathLst>
                <a:path w="8235950" h="323215">
                  <a:moveTo>
                    <a:pt x="0" y="53848"/>
                  </a:moveTo>
                  <a:lnTo>
                    <a:pt x="4231" y="32896"/>
                  </a:lnTo>
                  <a:lnTo>
                    <a:pt x="15770" y="15779"/>
                  </a:lnTo>
                  <a:lnTo>
                    <a:pt x="32886" y="4234"/>
                  </a:lnTo>
                  <a:lnTo>
                    <a:pt x="53847" y="0"/>
                  </a:lnTo>
                  <a:lnTo>
                    <a:pt x="8181848" y="0"/>
                  </a:lnTo>
                  <a:lnTo>
                    <a:pt x="8202799" y="4234"/>
                  </a:lnTo>
                  <a:lnTo>
                    <a:pt x="8219916" y="15779"/>
                  </a:lnTo>
                  <a:lnTo>
                    <a:pt x="8231461" y="32896"/>
                  </a:lnTo>
                  <a:lnTo>
                    <a:pt x="8235696" y="53848"/>
                  </a:lnTo>
                  <a:lnTo>
                    <a:pt x="8235696" y="269239"/>
                  </a:lnTo>
                  <a:lnTo>
                    <a:pt x="8231461" y="290191"/>
                  </a:lnTo>
                  <a:lnTo>
                    <a:pt x="8219916" y="307308"/>
                  </a:lnTo>
                  <a:lnTo>
                    <a:pt x="8202799" y="318853"/>
                  </a:lnTo>
                  <a:lnTo>
                    <a:pt x="8181848" y="323088"/>
                  </a:lnTo>
                  <a:lnTo>
                    <a:pt x="53847" y="323088"/>
                  </a:lnTo>
                  <a:lnTo>
                    <a:pt x="32886" y="318853"/>
                  </a:lnTo>
                  <a:lnTo>
                    <a:pt x="15770" y="307308"/>
                  </a:lnTo>
                  <a:lnTo>
                    <a:pt x="4231" y="290191"/>
                  </a:lnTo>
                  <a:lnTo>
                    <a:pt x="0" y="269239"/>
                  </a:lnTo>
                  <a:lnTo>
                    <a:pt x="0" y="5384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12978" y="750442"/>
              <a:ext cx="271272" cy="185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48614" y="750442"/>
              <a:ext cx="580339" cy="1859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156411" y="750442"/>
              <a:ext cx="2725420" cy="1859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842003" y="750442"/>
              <a:ext cx="82296" cy="185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347408" y="2865056"/>
            <a:ext cx="8266430" cy="1841500"/>
            <a:chOff x="347408" y="2865056"/>
            <a:chExt cx="8266430" cy="1841500"/>
          </a:xfrm>
        </p:grpSpPr>
        <p:sp>
          <p:nvSpPr>
            <p:cNvPr id="26" name="object 26"/>
            <p:cNvSpPr/>
            <p:nvPr/>
          </p:nvSpPr>
          <p:spPr>
            <a:xfrm>
              <a:off x="360425" y="2878074"/>
              <a:ext cx="8240395" cy="1815464"/>
            </a:xfrm>
            <a:custGeom>
              <a:avLst/>
              <a:gdLst/>
              <a:ahLst/>
              <a:cxnLst/>
              <a:rect l="l" t="t" r="r" b="b"/>
              <a:pathLst>
                <a:path w="8240395" h="1815464">
                  <a:moveTo>
                    <a:pt x="7937754" y="0"/>
                  </a:moveTo>
                  <a:lnTo>
                    <a:pt x="302526" y="0"/>
                  </a:lnTo>
                  <a:lnTo>
                    <a:pt x="253455" y="3957"/>
                  </a:lnTo>
                  <a:lnTo>
                    <a:pt x="206904" y="15416"/>
                  </a:lnTo>
                  <a:lnTo>
                    <a:pt x="163498" y="33755"/>
                  </a:lnTo>
                  <a:lnTo>
                    <a:pt x="123858" y="58350"/>
                  </a:lnTo>
                  <a:lnTo>
                    <a:pt x="88607" y="88582"/>
                  </a:lnTo>
                  <a:lnTo>
                    <a:pt x="58370" y="123828"/>
                  </a:lnTo>
                  <a:lnTo>
                    <a:pt x="33767" y="163465"/>
                  </a:lnTo>
                  <a:lnTo>
                    <a:pt x="15422" y="206873"/>
                  </a:lnTo>
                  <a:lnTo>
                    <a:pt x="3959" y="253430"/>
                  </a:lnTo>
                  <a:lnTo>
                    <a:pt x="0" y="302513"/>
                  </a:lnTo>
                  <a:lnTo>
                    <a:pt x="0" y="1512557"/>
                  </a:lnTo>
                  <a:lnTo>
                    <a:pt x="3959" y="1561628"/>
                  </a:lnTo>
                  <a:lnTo>
                    <a:pt x="15422" y="1608179"/>
                  </a:lnTo>
                  <a:lnTo>
                    <a:pt x="33767" y="1651585"/>
                  </a:lnTo>
                  <a:lnTo>
                    <a:pt x="58370" y="1691225"/>
                  </a:lnTo>
                  <a:lnTo>
                    <a:pt x="88607" y="1726476"/>
                  </a:lnTo>
                  <a:lnTo>
                    <a:pt x="123858" y="1756713"/>
                  </a:lnTo>
                  <a:lnTo>
                    <a:pt x="163498" y="1781316"/>
                  </a:lnTo>
                  <a:lnTo>
                    <a:pt x="206904" y="1799661"/>
                  </a:lnTo>
                  <a:lnTo>
                    <a:pt x="253455" y="1811124"/>
                  </a:lnTo>
                  <a:lnTo>
                    <a:pt x="302526" y="1815083"/>
                  </a:lnTo>
                  <a:lnTo>
                    <a:pt x="7937754" y="1815083"/>
                  </a:lnTo>
                  <a:lnTo>
                    <a:pt x="7986837" y="1811124"/>
                  </a:lnTo>
                  <a:lnTo>
                    <a:pt x="8033394" y="1799661"/>
                  </a:lnTo>
                  <a:lnTo>
                    <a:pt x="8076802" y="1781316"/>
                  </a:lnTo>
                  <a:lnTo>
                    <a:pt x="8116439" y="1756713"/>
                  </a:lnTo>
                  <a:lnTo>
                    <a:pt x="8151685" y="1726476"/>
                  </a:lnTo>
                  <a:lnTo>
                    <a:pt x="8181917" y="1691225"/>
                  </a:lnTo>
                  <a:lnTo>
                    <a:pt x="8206512" y="1651585"/>
                  </a:lnTo>
                  <a:lnTo>
                    <a:pt x="8224851" y="1608179"/>
                  </a:lnTo>
                  <a:lnTo>
                    <a:pt x="8236310" y="1561628"/>
                  </a:lnTo>
                  <a:lnTo>
                    <a:pt x="8240268" y="1512557"/>
                  </a:lnTo>
                  <a:lnTo>
                    <a:pt x="8240268" y="302513"/>
                  </a:lnTo>
                  <a:lnTo>
                    <a:pt x="8236310" y="253430"/>
                  </a:lnTo>
                  <a:lnTo>
                    <a:pt x="8224851" y="206873"/>
                  </a:lnTo>
                  <a:lnTo>
                    <a:pt x="8206512" y="163465"/>
                  </a:lnTo>
                  <a:lnTo>
                    <a:pt x="8181917" y="123828"/>
                  </a:lnTo>
                  <a:lnTo>
                    <a:pt x="8151685" y="88582"/>
                  </a:lnTo>
                  <a:lnTo>
                    <a:pt x="8116439" y="58350"/>
                  </a:lnTo>
                  <a:lnTo>
                    <a:pt x="8076802" y="33755"/>
                  </a:lnTo>
                  <a:lnTo>
                    <a:pt x="8033394" y="15416"/>
                  </a:lnTo>
                  <a:lnTo>
                    <a:pt x="7986837" y="3957"/>
                  </a:lnTo>
                  <a:lnTo>
                    <a:pt x="793775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60425" y="2878074"/>
              <a:ext cx="8240395" cy="1815464"/>
            </a:xfrm>
            <a:custGeom>
              <a:avLst/>
              <a:gdLst/>
              <a:ahLst/>
              <a:cxnLst/>
              <a:rect l="l" t="t" r="r" b="b"/>
              <a:pathLst>
                <a:path w="8240395" h="1815464">
                  <a:moveTo>
                    <a:pt x="0" y="302513"/>
                  </a:moveTo>
                  <a:lnTo>
                    <a:pt x="3959" y="253430"/>
                  </a:lnTo>
                  <a:lnTo>
                    <a:pt x="15422" y="206873"/>
                  </a:lnTo>
                  <a:lnTo>
                    <a:pt x="33767" y="163465"/>
                  </a:lnTo>
                  <a:lnTo>
                    <a:pt x="58370" y="123828"/>
                  </a:lnTo>
                  <a:lnTo>
                    <a:pt x="88607" y="88582"/>
                  </a:lnTo>
                  <a:lnTo>
                    <a:pt x="123858" y="58350"/>
                  </a:lnTo>
                  <a:lnTo>
                    <a:pt x="163498" y="33755"/>
                  </a:lnTo>
                  <a:lnTo>
                    <a:pt x="206904" y="15416"/>
                  </a:lnTo>
                  <a:lnTo>
                    <a:pt x="253455" y="3957"/>
                  </a:lnTo>
                  <a:lnTo>
                    <a:pt x="302526" y="0"/>
                  </a:lnTo>
                  <a:lnTo>
                    <a:pt x="7937754" y="0"/>
                  </a:lnTo>
                  <a:lnTo>
                    <a:pt x="7986837" y="3957"/>
                  </a:lnTo>
                  <a:lnTo>
                    <a:pt x="8033394" y="15416"/>
                  </a:lnTo>
                  <a:lnTo>
                    <a:pt x="8076802" y="33755"/>
                  </a:lnTo>
                  <a:lnTo>
                    <a:pt x="8116439" y="58350"/>
                  </a:lnTo>
                  <a:lnTo>
                    <a:pt x="8151685" y="88582"/>
                  </a:lnTo>
                  <a:lnTo>
                    <a:pt x="8181917" y="123828"/>
                  </a:lnTo>
                  <a:lnTo>
                    <a:pt x="8206512" y="163465"/>
                  </a:lnTo>
                  <a:lnTo>
                    <a:pt x="8224851" y="206873"/>
                  </a:lnTo>
                  <a:lnTo>
                    <a:pt x="8236310" y="253430"/>
                  </a:lnTo>
                  <a:lnTo>
                    <a:pt x="8240268" y="302513"/>
                  </a:lnTo>
                  <a:lnTo>
                    <a:pt x="8240268" y="1512557"/>
                  </a:lnTo>
                  <a:lnTo>
                    <a:pt x="8236310" y="1561628"/>
                  </a:lnTo>
                  <a:lnTo>
                    <a:pt x="8224851" y="1608179"/>
                  </a:lnTo>
                  <a:lnTo>
                    <a:pt x="8206512" y="1651585"/>
                  </a:lnTo>
                  <a:lnTo>
                    <a:pt x="8181917" y="1691225"/>
                  </a:lnTo>
                  <a:lnTo>
                    <a:pt x="8151685" y="1726476"/>
                  </a:lnTo>
                  <a:lnTo>
                    <a:pt x="8116439" y="1756713"/>
                  </a:lnTo>
                  <a:lnTo>
                    <a:pt x="8076802" y="1781316"/>
                  </a:lnTo>
                  <a:lnTo>
                    <a:pt x="8033394" y="1799661"/>
                  </a:lnTo>
                  <a:lnTo>
                    <a:pt x="7986837" y="1811124"/>
                  </a:lnTo>
                  <a:lnTo>
                    <a:pt x="7937754" y="1815083"/>
                  </a:lnTo>
                  <a:lnTo>
                    <a:pt x="302526" y="1815083"/>
                  </a:lnTo>
                  <a:lnTo>
                    <a:pt x="253455" y="1811124"/>
                  </a:lnTo>
                  <a:lnTo>
                    <a:pt x="206904" y="1799661"/>
                  </a:lnTo>
                  <a:lnTo>
                    <a:pt x="163498" y="1781316"/>
                  </a:lnTo>
                  <a:lnTo>
                    <a:pt x="123858" y="1756713"/>
                  </a:lnTo>
                  <a:lnTo>
                    <a:pt x="88607" y="1726476"/>
                  </a:lnTo>
                  <a:lnTo>
                    <a:pt x="58370" y="1691225"/>
                  </a:lnTo>
                  <a:lnTo>
                    <a:pt x="33767" y="1651585"/>
                  </a:lnTo>
                  <a:lnTo>
                    <a:pt x="15422" y="1608179"/>
                  </a:lnTo>
                  <a:lnTo>
                    <a:pt x="3959" y="1561628"/>
                  </a:lnTo>
                  <a:lnTo>
                    <a:pt x="0" y="1512557"/>
                  </a:lnTo>
                  <a:lnTo>
                    <a:pt x="0" y="302513"/>
                  </a:lnTo>
                  <a:close/>
                </a:path>
              </a:pathLst>
            </a:custGeom>
            <a:ln w="25908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527710" y="2873501"/>
            <a:ext cx="8318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12927" y="2890773"/>
            <a:ext cx="7735570" cy="1786889"/>
            <a:chOff x="712927" y="2890773"/>
            <a:chExt cx="7735570" cy="1786889"/>
          </a:xfrm>
        </p:grpSpPr>
        <p:sp>
          <p:nvSpPr>
            <p:cNvPr id="30" name="object 30"/>
            <p:cNvSpPr/>
            <p:nvPr/>
          </p:nvSpPr>
          <p:spPr>
            <a:xfrm>
              <a:off x="712927" y="2890773"/>
              <a:ext cx="620522" cy="2011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244803" y="2890773"/>
              <a:ext cx="1282827" cy="20116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452116" y="2890773"/>
              <a:ext cx="1379601" cy="20116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750564" y="2890773"/>
              <a:ext cx="2019554" cy="20116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689345" y="2890773"/>
              <a:ext cx="362470" cy="20116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991479" y="2890773"/>
              <a:ext cx="1097978" cy="20116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011035" y="2890773"/>
              <a:ext cx="1437258" cy="20116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12927" y="3088589"/>
              <a:ext cx="1893824" cy="20147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520695" y="3088589"/>
              <a:ext cx="475488" cy="20147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877311" y="3088589"/>
              <a:ext cx="146304" cy="20147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974848" y="3088589"/>
              <a:ext cx="512063" cy="20147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401567" y="3088589"/>
              <a:ext cx="1764030" cy="20147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088889" y="3088589"/>
              <a:ext cx="2230373" cy="20147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239635" y="3088589"/>
              <a:ext cx="245872" cy="20147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7424039" y="3088589"/>
              <a:ext cx="982891" cy="20147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712927" y="3287267"/>
              <a:ext cx="1967230" cy="20116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601467" y="3287267"/>
              <a:ext cx="616572" cy="20116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712927" y="3683507"/>
              <a:ext cx="4379595" cy="20116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5014213" y="3683507"/>
              <a:ext cx="2764155" cy="20116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712927" y="3880103"/>
              <a:ext cx="1669923" cy="20116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299462" y="3880103"/>
              <a:ext cx="3105912" cy="20116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360162" y="3880103"/>
              <a:ext cx="1434845" cy="20116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715379" y="3880103"/>
              <a:ext cx="1024801" cy="20116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7637653" y="3880103"/>
              <a:ext cx="697801" cy="20116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712927" y="4078223"/>
              <a:ext cx="506577" cy="201472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171651" y="4078223"/>
              <a:ext cx="428625" cy="20147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514602" y="4078223"/>
              <a:ext cx="881786" cy="20147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12927" y="4476292"/>
              <a:ext cx="2735580" cy="20116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368039" y="4476292"/>
              <a:ext cx="1583689" cy="201168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4872481" y="4476292"/>
              <a:ext cx="898550" cy="20116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689345" y="4476292"/>
              <a:ext cx="919721" cy="201168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6532499" y="4476292"/>
              <a:ext cx="1111123" cy="20116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527710" y="3666235"/>
            <a:ext cx="8318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27710" y="4459020"/>
            <a:ext cx="8318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347472" y="2526792"/>
            <a:ext cx="8166100" cy="276225"/>
            <a:chOff x="347472" y="2526792"/>
            <a:chExt cx="8166100" cy="276225"/>
          </a:xfrm>
        </p:grpSpPr>
        <p:sp>
          <p:nvSpPr>
            <p:cNvPr id="65" name="object 65"/>
            <p:cNvSpPr/>
            <p:nvPr/>
          </p:nvSpPr>
          <p:spPr>
            <a:xfrm>
              <a:off x="360426" y="2539746"/>
              <a:ext cx="8140065" cy="250190"/>
            </a:xfrm>
            <a:custGeom>
              <a:avLst/>
              <a:gdLst/>
              <a:ahLst/>
              <a:cxnLst/>
              <a:rect l="l" t="t" r="r" b="b"/>
              <a:pathLst>
                <a:path w="8140065" h="250189">
                  <a:moveTo>
                    <a:pt x="8098028" y="0"/>
                  </a:moveTo>
                  <a:lnTo>
                    <a:pt x="41656" y="0"/>
                  </a:lnTo>
                  <a:lnTo>
                    <a:pt x="25444" y="3276"/>
                  </a:lnTo>
                  <a:lnTo>
                    <a:pt x="12203" y="12207"/>
                  </a:lnTo>
                  <a:lnTo>
                    <a:pt x="3274" y="25449"/>
                  </a:lnTo>
                  <a:lnTo>
                    <a:pt x="0" y="41656"/>
                  </a:lnTo>
                  <a:lnTo>
                    <a:pt x="0" y="208280"/>
                  </a:lnTo>
                  <a:lnTo>
                    <a:pt x="3274" y="224486"/>
                  </a:lnTo>
                  <a:lnTo>
                    <a:pt x="12203" y="237728"/>
                  </a:lnTo>
                  <a:lnTo>
                    <a:pt x="25444" y="246659"/>
                  </a:lnTo>
                  <a:lnTo>
                    <a:pt x="41656" y="249936"/>
                  </a:lnTo>
                  <a:lnTo>
                    <a:pt x="8098028" y="249936"/>
                  </a:lnTo>
                  <a:lnTo>
                    <a:pt x="8114234" y="246659"/>
                  </a:lnTo>
                  <a:lnTo>
                    <a:pt x="8127476" y="237728"/>
                  </a:lnTo>
                  <a:lnTo>
                    <a:pt x="8136407" y="224486"/>
                  </a:lnTo>
                  <a:lnTo>
                    <a:pt x="8139683" y="208280"/>
                  </a:lnTo>
                  <a:lnTo>
                    <a:pt x="8139683" y="41656"/>
                  </a:lnTo>
                  <a:lnTo>
                    <a:pt x="8136407" y="25449"/>
                  </a:lnTo>
                  <a:lnTo>
                    <a:pt x="8127476" y="12207"/>
                  </a:lnTo>
                  <a:lnTo>
                    <a:pt x="8114234" y="3276"/>
                  </a:lnTo>
                  <a:lnTo>
                    <a:pt x="8098028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360426" y="2539746"/>
              <a:ext cx="8140065" cy="250190"/>
            </a:xfrm>
            <a:custGeom>
              <a:avLst/>
              <a:gdLst/>
              <a:ahLst/>
              <a:cxnLst/>
              <a:rect l="l" t="t" r="r" b="b"/>
              <a:pathLst>
                <a:path w="8140065" h="250189">
                  <a:moveTo>
                    <a:pt x="0" y="41656"/>
                  </a:moveTo>
                  <a:lnTo>
                    <a:pt x="3274" y="25449"/>
                  </a:lnTo>
                  <a:lnTo>
                    <a:pt x="12203" y="12207"/>
                  </a:lnTo>
                  <a:lnTo>
                    <a:pt x="25444" y="3276"/>
                  </a:lnTo>
                  <a:lnTo>
                    <a:pt x="41656" y="0"/>
                  </a:lnTo>
                  <a:lnTo>
                    <a:pt x="8098028" y="0"/>
                  </a:lnTo>
                  <a:lnTo>
                    <a:pt x="8114234" y="3276"/>
                  </a:lnTo>
                  <a:lnTo>
                    <a:pt x="8127476" y="12207"/>
                  </a:lnTo>
                  <a:lnTo>
                    <a:pt x="8136407" y="25449"/>
                  </a:lnTo>
                  <a:lnTo>
                    <a:pt x="8139683" y="41656"/>
                  </a:lnTo>
                  <a:lnTo>
                    <a:pt x="8139683" y="208280"/>
                  </a:lnTo>
                  <a:lnTo>
                    <a:pt x="8136407" y="224486"/>
                  </a:lnTo>
                  <a:lnTo>
                    <a:pt x="8127476" y="237728"/>
                  </a:lnTo>
                  <a:lnTo>
                    <a:pt x="8114234" y="246659"/>
                  </a:lnTo>
                  <a:lnTo>
                    <a:pt x="8098028" y="249936"/>
                  </a:lnTo>
                  <a:lnTo>
                    <a:pt x="41656" y="249936"/>
                  </a:lnTo>
                  <a:lnTo>
                    <a:pt x="25444" y="246659"/>
                  </a:lnTo>
                  <a:lnTo>
                    <a:pt x="12203" y="237728"/>
                  </a:lnTo>
                  <a:lnTo>
                    <a:pt x="3274" y="224486"/>
                  </a:lnTo>
                  <a:lnTo>
                    <a:pt x="0" y="208280"/>
                  </a:lnTo>
                  <a:lnTo>
                    <a:pt x="0" y="41656"/>
                  </a:lnTo>
                  <a:close/>
                </a:path>
              </a:pathLst>
            </a:custGeom>
            <a:ln w="25908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464210" y="2570353"/>
              <a:ext cx="271272" cy="18592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599846" y="2570353"/>
              <a:ext cx="1932305" cy="18592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2454910" y="2570353"/>
              <a:ext cx="189737" cy="185928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2581401" y="2570353"/>
              <a:ext cx="1146759" cy="18592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3660648" y="2570353"/>
              <a:ext cx="3209671" cy="185928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/>
          <p:cNvSpPr txBox="1"/>
          <p:nvPr/>
        </p:nvSpPr>
        <p:spPr>
          <a:xfrm>
            <a:off x="347878" y="4901236"/>
            <a:ext cx="364490" cy="132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50" spc="-10" b="1">
                <a:latin typeface="Arial"/>
                <a:cs typeface="Arial"/>
              </a:rPr>
              <a:t>D</a:t>
            </a:r>
            <a:r>
              <a:rPr dirty="0" sz="750" b="1">
                <a:latin typeface="Arial"/>
                <a:cs typeface="Arial"/>
              </a:rPr>
              <a:t>G</a:t>
            </a:r>
            <a:r>
              <a:rPr dirty="0" sz="750" spc="-10" b="1">
                <a:latin typeface="Arial"/>
                <a:cs typeface="Arial"/>
              </a:rPr>
              <a:t>A</a:t>
            </a:r>
            <a:r>
              <a:rPr dirty="0" sz="750" spc="-10" b="1">
                <a:latin typeface="Arial"/>
                <a:cs typeface="Arial"/>
              </a:rPr>
              <a:t>L</a:t>
            </a:r>
            <a:r>
              <a:rPr dirty="0" sz="750" b="1">
                <a:latin typeface="Arial"/>
                <a:cs typeface="Arial"/>
              </a:rPr>
              <a:t>N</a:t>
            </a:r>
            <a:endParaRPr sz="7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033520" y="4901236"/>
            <a:ext cx="1640205" cy="132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50" spc="-5" b="1">
                <a:latin typeface="Arial"/>
                <a:cs typeface="Arial"/>
              </a:rPr>
              <a:t>Groupe de </a:t>
            </a:r>
            <a:r>
              <a:rPr dirty="0" sz="750" b="1">
                <a:latin typeface="Arial"/>
                <a:cs typeface="Arial"/>
              </a:rPr>
              <a:t>Travail Sobriété</a:t>
            </a:r>
            <a:r>
              <a:rPr dirty="0" sz="750" spc="-95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foncière</a:t>
            </a:r>
            <a:endParaRPr sz="750">
              <a:latin typeface="Arial"/>
              <a:cs typeface="Arial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75" name="object 75"/>
          <p:cNvSpPr txBox="1"/>
          <p:nvPr/>
        </p:nvSpPr>
        <p:spPr>
          <a:xfrm>
            <a:off x="8294623" y="4901236"/>
            <a:ext cx="502920" cy="132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50" spc="-5" b="1">
                <a:latin typeface="Arial"/>
                <a:cs typeface="Arial"/>
              </a:rPr>
              <a:t>29/09/2021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3191" y="3320796"/>
            <a:ext cx="8255634" cy="669290"/>
            <a:chOff x="393191" y="3320796"/>
            <a:chExt cx="8255634" cy="669290"/>
          </a:xfrm>
        </p:grpSpPr>
        <p:sp>
          <p:nvSpPr>
            <p:cNvPr id="3" name="object 3"/>
            <p:cNvSpPr/>
            <p:nvPr/>
          </p:nvSpPr>
          <p:spPr>
            <a:xfrm>
              <a:off x="406145" y="3333750"/>
              <a:ext cx="8229600" cy="643255"/>
            </a:xfrm>
            <a:custGeom>
              <a:avLst/>
              <a:gdLst/>
              <a:ahLst/>
              <a:cxnLst/>
              <a:rect l="l" t="t" r="r" b="b"/>
              <a:pathLst>
                <a:path w="8229600" h="643254">
                  <a:moveTo>
                    <a:pt x="8122411" y="0"/>
                  </a:moveTo>
                  <a:lnTo>
                    <a:pt x="107188" y="0"/>
                  </a:lnTo>
                  <a:lnTo>
                    <a:pt x="65467" y="8425"/>
                  </a:lnTo>
                  <a:lnTo>
                    <a:pt x="31395" y="31400"/>
                  </a:lnTo>
                  <a:lnTo>
                    <a:pt x="8423" y="65472"/>
                  </a:lnTo>
                  <a:lnTo>
                    <a:pt x="0" y="107187"/>
                  </a:lnTo>
                  <a:lnTo>
                    <a:pt x="0" y="535940"/>
                  </a:lnTo>
                  <a:lnTo>
                    <a:pt x="8423" y="577660"/>
                  </a:lnTo>
                  <a:lnTo>
                    <a:pt x="31395" y="611732"/>
                  </a:lnTo>
                  <a:lnTo>
                    <a:pt x="65467" y="634704"/>
                  </a:lnTo>
                  <a:lnTo>
                    <a:pt x="107188" y="643128"/>
                  </a:lnTo>
                  <a:lnTo>
                    <a:pt x="8122411" y="643128"/>
                  </a:lnTo>
                  <a:lnTo>
                    <a:pt x="8164127" y="634704"/>
                  </a:lnTo>
                  <a:lnTo>
                    <a:pt x="8198199" y="611732"/>
                  </a:lnTo>
                  <a:lnTo>
                    <a:pt x="8221174" y="577660"/>
                  </a:lnTo>
                  <a:lnTo>
                    <a:pt x="8229600" y="535940"/>
                  </a:lnTo>
                  <a:lnTo>
                    <a:pt x="8229600" y="107187"/>
                  </a:lnTo>
                  <a:lnTo>
                    <a:pt x="8221174" y="65472"/>
                  </a:lnTo>
                  <a:lnTo>
                    <a:pt x="8198199" y="31400"/>
                  </a:lnTo>
                  <a:lnTo>
                    <a:pt x="8164127" y="8425"/>
                  </a:lnTo>
                  <a:lnTo>
                    <a:pt x="8122411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06145" y="3333750"/>
              <a:ext cx="8229600" cy="643255"/>
            </a:xfrm>
            <a:custGeom>
              <a:avLst/>
              <a:gdLst/>
              <a:ahLst/>
              <a:cxnLst/>
              <a:rect l="l" t="t" r="r" b="b"/>
              <a:pathLst>
                <a:path w="8229600" h="643254">
                  <a:moveTo>
                    <a:pt x="0" y="107187"/>
                  </a:moveTo>
                  <a:lnTo>
                    <a:pt x="8423" y="65472"/>
                  </a:lnTo>
                  <a:lnTo>
                    <a:pt x="31395" y="31400"/>
                  </a:lnTo>
                  <a:lnTo>
                    <a:pt x="65467" y="8425"/>
                  </a:lnTo>
                  <a:lnTo>
                    <a:pt x="107188" y="0"/>
                  </a:lnTo>
                  <a:lnTo>
                    <a:pt x="8122411" y="0"/>
                  </a:lnTo>
                  <a:lnTo>
                    <a:pt x="8164127" y="8425"/>
                  </a:lnTo>
                  <a:lnTo>
                    <a:pt x="8198199" y="31400"/>
                  </a:lnTo>
                  <a:lnTo>
                    <a:pt x="8221174" y="65472"/>
                  </a:lnTo>
                  <a:lnTo>
                    <a:pt x="8229600" y="107187"/>
                  </a:lnTo>
                  <a:lnTo>
                    <a:pt x="8229600" y="535940"/>
                  </a:lnTo>
                  <a:lnTo>
                    <a:pt x="8221174" y="577660"/>
                  </a:lnTo>
                  <a:lnTo>
                    <a:pt x="8198199" y="611732"/>
                  </a:lnTo>
                  <a:lnTo>
                    <a:pt x="8164127" y="634704"/>
                  </a:lnTo>
                  <a:lnTo>
                    <a:pt x="8122411" y="643128"/>
                  </a:lnTo>
                  <a:lnTo>
                    <a:pt x="107188" y="643128"/>
                  </a:lnTo>
                  <a:lnTo>
                    <a:pt x="65467" y="634704"/>
                  </a:lnTo>
                  <a:lnTo>
                    <a:pt x="31395" y="611732"/>
                  </a:lnTo>
                  <a:lnTo>
                    <a:pt x="8423" y="577660"/>
                  </a:lnTo>
                  <a:lnTo>
                    <a:pt x="0" y="535940"/>
                  </a:lnTo>
                  <a:lnTo>
                    <a:pt x="0" y="10718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28218" y="3389630"/>
              <a:ext cx="3527552" cy="1783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85259" y="3389630"/>
              <a:ext cx="404367" cy="1783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288536" y="3389630"/>
              <a:ext cx="2988691" cy="1783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28218" y="3739896"/>
              <a:ext cx="2269744" cy="1786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729230" y="3739896"/>
              <a:ext cx="2272411" cy="1786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925821" y="3739896"/>
              <a:ext cx="79248" cy="1786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387095" y="696468"/>
            <a:ext cx="8255634" cy="2529840"/>
            <a:chOff x="387095" y="696468"/>
            <a:chExt cx="8255634" cy="2529840"/>
          </a:xfrm>
        </p:grpSpPr>
        <p:sp>
          <p:nvSpPr>
            <p:cNvPr id="12" name="object 12"/>
            <p:cNvSpPr/>
            <p:nvPr/>
          </p:nvSpPr>
          <p:spPr>
            <a:xfrm>
              <a:off x="400049" y="709422"/>
              <a:ext cx="8229600" cy="2504440"/>
            </a:xfrm>
            <a:custGeom>
              <a:avLst/>
              <a:gdLst/>
              <a:ahLst/>
              <a:cxnLst/>
              <a:rect l="l" t="t" r="r" b="b"/>
              <a:pathLst>
                <a:path w="8229600" h="2504440">
                  <a:moveTo>
                    <a:pt x="7812278" y="0"/>
                  </a:moveTo>
                  <a:lnTo>
                    <a:pt x="417334" y="0"/>
                  </a:lnTo>
                  <a:lnTo>
                    <a:pt x="368663" y="2807"/>
                  </a:lnTo>
                  <a:lnTo>
                    <a:pt x="321642" y="11020"/>
                  </a:lnTo>
                  <a:lnTo>
                    <a:pt x="276583" y="24326"/>
                  </a:lnTo>
                  <a:lnTo>
                    <a:pt x="233799" y="42412"/>
                  </a:lnTo>
                  <a:lnTo>
                    <a:pt x="193604" y="64966"/>
                  </a:lnTo>
                  <a:lnTo>
                    <a:pt x="156311" y="91673"/>
                  </a:lnTo>
                  <a:lnTo>
                    <a:pt x="122232" y="122221"/>
                  </a:lnTo>
                  <a:lnTo>
                    <a:pt x="91682" y="156298"/>
                  </a:lnTo>
                  <a:lnTo>
                    <a:pt x="64972" y="193589"/>
                  </a:lnTo>
                  <a:lnTo>
                    <a:pt x="42417" y="233783"/>
                  </a:lnTo>
                  <a:lnTo>
                    <a:pt x="24329" y="276566"/>
                  </a:lnTo>
                  <a:lnTo>
                    <a:pt x="11021" y="321626"/>
                  </a:lnTo>
                  <a:lnTo>
                    <a:pt x="2807" y="368648"/>
                  </a:lnTo>
                  <a:lnTo>
                    <a:pt x="0" y="417322"/>
                  </a:lnTo>
                  <a:lnTo>
                    <a:pt x="0" y="2086609"/>
                  </a:lnTo>
                  <a:lnTo>
                    <a:pt x="2807" y="2135283"/>
                  </a:lnTo>
                  <a:lnTo>
                    <a:pt x="11021" y="2182305"/>
                  </a:lnTo>
                  <a:lnTo>
                    <a:pt x="24329" y="2227365"/>
                  </a:lnTo>
                  <a:lnTo>
                    <a:pt x="42417" y="2270148"/>
                  </a:lnTo>
                  <a:lnTo>
                    <a:pt x="64972" y="2310342"/>
                  </a:lnTo>
                  <a:lnTo>
                    <a:pt x="91682" y="2347633"/>
                  </a:lnTo>
                  <a:lnTo>
                    <a:pt x="122232" y="2381710"/>
                  </a:lnTo>
                  <a:lnTo>
                    <a:pt x="156311" y="2412258"/>
                  </a:lnTo>
                  <a:lnTo>
                    <a:pt x="193604" y="2438965"/>
                  </a:lnTo>
                  <a:lnTo>
                    <a:pt x="233799" y="2461519"/>
                  </a:lnTo>
                  <a:lnTo>
                    <a:pt x="276583" y="2479605"/>
                  </a:lnTo>
                  <a:lnTo>
                    <a:pt x="321642" y="2492911"/>
                  </a:lnTo>
                  <a:lnTo>
                    <a:pt x="368663" y="2501124"/>
                  </a:lnTo>
                  <a:lnTo>
                    <a:pt x="417334" y="2503932"/>
                  </a:lnTo>
                  <a:lnTo>
                    <a:pt x="7812278" y="2503932"/>
                  </a:lnTo>
                  <a:lnTo>
                    <a:pt x="7860951" y="2501124"/>
                  </a:lnTo>
                  <a:lnTo>
                    <a:pt x="7907973" y="2492911"/>
                  </a:lnTo>
                  <a:lnTo>
                    <a:pt x="7953033" y="2479605"/>
                  </a:lnTo>
                  <a:lnTo>
                    <a:pt x="7995816" y="2461519"/>
                  </a:lnTo>
                  <a:lnTo>
                    <a:pt x="8036010" y="2438965"/>
                  </a:lnTo>
                  <a:lnTo>
                    <a:pt x="8073301" y="2412258"/>
                  </a:lnTo>
                  <a:lnTo>
                    <a:pt x="8107378" y="2381710"/>
                  </a:lnTo>
                  <a:lnTo>
                    <a:pt x="8137926" y="2347633"/>
                  </a:lnTo>
                  <a:lnTo>
                    <a:pt x="8164633" y="2310342"/>
                  </a:lnTo>
                  <a:lnTo>
                    <a:pt x="8187187" y="2270148"/>
                  </a:lnTo>
                  <a:lnTo>
                    <a:pt x="8205273" y="2227365"/>
                  </a:lnTo>
                  <a:lnTo>
                    <a:pt x="8218579" y="2182305"/>
                  </a:lnTo>
                  <a:lnTo>
                    <a:pt x="8226792" y="2135283"/>
                  </a:lnTo>
                  <a:lnTo>
                    <a:pt x="8229600" y="2086609"/>
                  </a:lnTo>
                  <a:lnTo>
                    <a:pt x="8229600" y="417322"/>
                  </a:lnTo>
                  <a:lnTo>
                    <a:pt x="8226792" y="368648"/>
                  </a:lnTo>
                  <a:lnTo>
                    <a:pt x="8218579" y="321626"/>
                  </a:lnTo>
                  <a:lnTo>
                    <a:pt x="8205273" y="276566"/>
                  </a:lnTo>
                  <a:lnTo>
                    <a:pt x="8187187" y="233783"/>
                  </a:lnTo>
                  <a:lnTo>
                    <a:pt x="8164633" y="193589"/>
                  </a:lnTo>
                  <a:lnTo>
                    <a:pt x="8137926" y="156298"/>
                  </a:lnTo>
                  <a:lnTo>
                    <a:pt x="8107378" y="122221"/>
                  </a:lnTo>
                  <a:lnTo>
                    <a:pt x="8073301" y="91673"/>
                  </a:lnTo>
                  <a:lnTo>
                    <a:pt x="8036010" y="64966"/>
                  </a:lnTo>
                  <a:lnTo>
                    <a:pt x="7995816" y="42412"/>
                  </a:lnTo>
                  <a:lnTo>
                    <a:pt x="7953033" y="24326"/>
                  </a:lnTo>
                  <a:lnTo>
                    <a:pt x="7907973" y="11020"/>
                  </a:lnTo>
                  <a:lnTo>
                    <a:pt x="7860951" y="2807"/>
                  </a:lnTo>
                  <a:lnTo>
                    <a:pt x="7812278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00049" y="709422"/>
              <a:ext cx="8229600" cy="2504440"/>
            </a:xfrm>
            <a:custGeom>
              <a:avLst/>
              <a:gdLst/>
              <a:ahLst/>
              <a:cxnLst/>
              <a:rect l="l" t="t" r="r" b="b"/>
              <a:pathLst>
                <a:path w="8229600" h="2504440">
                  <a:moveTo>
                    <a:pt x="0" y="417322"/>
                  </a:moveTo>
                  <a:lnTo>
                    <a:pt x="2807" y="368648"/>
                  </a:lnTo>
                  <a:lnTo>
                    <a:pt x="11021" y="321626"/>
                  </a:lnTo>
                  <a:lnTo>
                    <a:pt x="24329" y="276566"/>
                  </a:lnTo>
                  <a:lnTo>
                    <a:pt x="42417" y="233783"/>
                  </a:lnTo>
                  <a:lnTo>
                    <a:pt x="64972" y="193589"/>
                  </a:lnTo>
                  <a:lnTo>
                    <a:pt x="91682" y="156298"/>
                  </a:lnTo>
                  <a:lnTo>
                    <a:pt x="122232" y="122221"/>
                  </a:lnTo>
                  <a:lnTo>
                    <a:pt x="156311" y="91673"/>
                  </a:lnTo>
                  <a:lnTo>
                    <a:pt x="193604" y="64966"/>
                  </a:lnTo>
                  <a:lnTo>
                    <a:pt x="233799" y="42412"/>
                  </a:lnTo>
                  <a:lnTo>
                    <a:pt x="276583" y="24326"/>
                  </a:lnTo>
                  <a:lnTo>
                    <a:pt x="321642" y="11020"/>
                  </a:lnTo>
                  <a:lnTo>
                    <a:pt x="368663" y="2807"/>
                  </a:lnTo>
                  <a:lnTo>
                    <a:pt x="417334" y="0"/>
                  </a:lnTo>
                  <a:lnTo>
                    <a:pt x="7812278" y="0"/>
                  </a:lnTo>
                  <a:lnTo>
                    <a:pt x="7860951" y="2807"/>
                  </a:lnTo>
                  <a:lnTo>
                    <a:pt x="7907973" y="11020"/>
                  </a:lnTo>
                  <a:lnTo>
                    <a:pt x="7953033" y="24326"/>
                  </a:lnTo>
                  <a:lnTo>
                    <a:pt x="7995816" y="42412"/>
                  </a:lnTo>
                  <a:lnTo>
                    <a:pt x="8036010" y="64966"/>
                  </a:lnTo>
                  <a:lnTo>
                    <a:pt x="8073301" y="91673"/>
                  </a:lnTo>
                  <a:lnTo>
                    <a:pt x="8107378" y="122221"/>
                  </a:lnTo>
                  <a:lnTo>
                    <a:pt x="8137926" y="156298"/>
                  </a:lnTo>
                  <a:lnTo>
                    <a:pt x="8164633" y="193589"/>
                  </a:lnTo>
                  <a:lnTo>
                    <a:pt x="8187187" y="233783"/>
                  </a:lnTo>
                  <a:lnTo>
                    <a:pt x="8205273" y="276566"/>
                  </a:lnTo>
                  <a:lnTo>
                    <a:pt x="8218579" y="321626"/>
                  </a:lnTo>
                  <a:lnTo>
                    <a:pt x="8226792" y="368648"/>
                  </a:lnTo>
                  <a:lnTo>
                    <a:pt x="8229600" y="417322"/>
                  </a:lnTo>
                  <a:lnTo>
                    <a:pt x="8229600" y="2086609"/>
                  </a:lnTo>
                  <a:lnTo>
                    <a:pt x="8226792" y="2135283"/>
                  </a:lnTo>
                  <a:lnTo>
                    <a:pt x="8218579" y="2182305"/>
                  </a:lnTo>
                  <a:lnTo>
                    <a:pt x="8205273" y="2227365"/>
                  </a:lnTo>
                  <a:lnTo>
                    <a:pt x="8187187" y="2270148"/>
                  </a:lnTo>
                  <a:lnTo>
                    <a:pt x="8164633" y="2310342"/>
                  </a:lnTo>
                  <a:lnTo>
                    <a:pt x="8137926" y="2347633"/>
                  </a:lnTo>
                  <a:lnTo>
                    <a:pt x="8107378" y="2381710"/>
                  </a:lnTo>
                  <a:lnTo>
                    <a:pt x="8073301" y="2412258"/>
                  </a:lnTo>
                  <a:lnTo>
                    <a:pt x="8036010" y="2438965"/>
                  </a:lnTo>
                  <a:lnTo>
                    <a:pt x="7995816" y="2461519"/>
                  </a:lnTo>
                  <a:lnTo>
                    <a:pt x="7953033" y="2479605"/>
                  </a:lnTo>
                  <a:lnTo>
                    <a:pt x="7907973" y="2492911"/>
                  </a:lnTo>
                  <a:lnTo>
                    <a:pt x="7860951" y="2501124"/>
                  </a:lnTo>
                  <a:lnTo>
                    <a:pt x="7812278" y="2503932"/>
                  </a:lnTo>
                  <a:lnTo>
                    <a:pt x="417334" y="2503932"/>
                  </a:lnTo>
                  <a:lnTo>
                    <a:pt x="368663" y="2501124"/>
                  </a:lnTo>
                  <a:lnTo>
                    <a:pt x="321642" y="2492911"/>
                  </a:lnTo>
                  <a:lnTo>
                    <a:pt x="276583" y="2479605"/>
                  </a:lnTo>
                  <a:lnTo>
                    <a:pt x="233799" y="2461519"/>
                  </a:lnTo>
                  <a:lnTo>
                    <a:pt x="193604" y="2438965"/>
                  </a:lnTo>
                  <a:lnTo>
                    <a:pt x="156311" y="2412258"/>
                  </a:lnTo>
                  <a:lnTo>
                    <a:pt x="122232" y="2381710"/>
                  </a:lnTo>
                  <a:lnTo>
                    <a:pt x="91682" y="2347633"/>
                  </a:lnTo>
                  <a:lnTo>
                    <a:pt x="64972" y="2310342"/>
                  </a:lnTo>
                  <a:lnTo>
                    <a:pt x="42417" y="2270148"/>
                  </a:lnTo>
                  <a:lnTo>
                    <a:pt x="24329" y="2227365"/>
                  </a:lnTo>
                  <a:lnTo>
                    <a:pt x="11021" y="2182305"/>
                  </a:lnTo>
                  <a:lnTo>
                    <a:pt x="2807" y="2135283"/>
                  </a:lnTo>
                  <a:lnTo>
                    <a:pt x="0" y="2086609"/>
                  </a:lnTo>
                  <a:lnTo>
                    <a:pt x="0" y="41732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12343" y="730326"/>
              <a:ext cx="947381" cy="1786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496568" y="730326"/>
              <a:ext cx="704430" cy="1786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130551" y="730326"/>
              <a:ext cx="4582033" cy="1786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640956" y="730326"/>
              <a:ext cx="1538097" cy="1786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116569" y="730326"/>
              <a:ext cx="79248" cy="1786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12343" y="1081404"/>
              <a:ext cx="3477767" cy="1783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84859" y="1256665"/>
              <a:ext cx="284479" cy="1783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98219" y="1256665"/>
              <a:ext cx="2439670" cy="1783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12343" y="1256665"/>
              <a:ext cx="91440" cy="5288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84859" y="1430401"/>
              <a:ext cx="1541017" cy="17830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286000" y="1430401"/>
              <a:ext cx="2097913" cy="17830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337938" y="1430401"/>
              <a:ext cx="176022" cy="1783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84859" y="1607184"/>
              <a:ext cx="1450975" cy="17830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159507" y="1607184"/>
              <a:ext cx="616915" cy="17830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735834" y="1607184"/>
              <a:ext cx="927290" cy="17830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12343" y="1958085"/>
              <a:ext cx="3873500" cy="17830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84859" y="2133345"/>
              <a:ext cx="284479" cy="1783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98219" y="2133345"/>
              <a:ext cx="416559" cy="17830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350263" y="2133345"/>
              <a:ext cx="296672" cy="17830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572768" y="2133345"/>
              <a:ext cx="426719" cy="17830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892807" y="2133345"/>
              <a:ext cx="79248" cy="17830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84859" y="2308606"/>
              <a:ext cx="775550" cy="17830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12343" y="2133345"/>
              <a:ext cx="91440" cy="70408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482851" y="2308606"/>
              <a:ext cx="2005330" cy="17830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407918" y="2308606"/>
              <a:ext cx="2503678" cy="17830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84859" y="2483866"/>
              <a:ext cx="243840" cy="17830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06779" y="2483866"/>
              <a:ext cx="223519" cy="17830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074419" y="2483866"/>
              <a:ext cx="822959" cy="17830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842515" y="2483866"/>
              <a:ext cx="4581016" cy="17830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84859" y="2659125"/>
              <a:ext cx="5672328" cy="17830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387973" y="2659125"/>
              <a:ext cx="401954" cy="17830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709536" y="2659125"/>
              <a:ext cx="79248" cy="17830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12343" y="3009900"/>
              <a:ext cx="315366" cy="17830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48868" y="3009900"/>
              <a:ext cx="547624" cy="17830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353312" y="3009900"/>
              <a:ext cx="3339211" cy="17830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622926" y="3009900"/>
              <a:ext cx="883285" cy="17830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1718817" y="202184"/>
            <a:ext cx="59347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Les </a:t>
            </a:r>
            <a:r>
              <a:rPr dirty="0" sz="1800" spc="-5" b="1">
                <a:latin typeface="Arial"/>
                <a:cs typeface="Arial"/>
              </a:rPr>
              <a:t>dispositions sur l’urbanisme </a:t>
            </a:r>
            <a:r>
              <a:rPr dirty="0" sz="1800" spc="-10" b="1">
                <a:latin typeface="Arial"/>
                <a:cs typeface="Arial"/>
              </a:rPr>
              <a:t>commercial </a:t>
            </a:r>
            <a:r>
              <a:rPr dirty="0" sz="1800" spc="-5" b="1">
                <a:latin typeface="Arial"/>
                <a:cs typeface="Arial"/>
              </a:rPr>
              <a:t>(art.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215)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87095" y="4084320"/>
            <a:ext cx="8255634" cy="713740"/>
            <a:chOff x="387095" y="4084320"/>
            <a:chExt cx="8255634" cy="713740"/>
          </a:xfrm>
        </p:grpSpPr>
        <p:sp>
          <p:nvSpPr>
            <p:cNvPr id="52" name="object 52"/>
            <p:cNvSpPr/>
            <p:nvPr/>
          </p:nvSpPr>
          <p:spPr>
            <a:xfrm>
              <a:off x="400049" y="4097274"/>
              <a:ext cx="8229600" cy="687705"/>
            </a:xfrm>
            <a:custGeom>
              <a:avLst/>
              <a:gdLst/>
              <a:ahLst/>
              <a:cxnLst/>
              <a:rect l="l" t="t" r="r" b="b"/>
              <a:pathLst>
                <a:path w="8229600" h="687704">
                  <a:moveTo>
                    <a:pt x="8115046" y="0"/>
                  </a:moveTo>
                  <a:lnTo>
                    <a:pt x="114554" y="0"/>
                  </a:lnTo>
                  <a:lnTo>
                    <a:pt x="69962" y="9001"/>
                  </a:lnTo>
                  <a:lnTo>
                    <a:pt x="33550" y="33550"/>
                  </a:lnTo>
                  <a:lnTo>
                    <a:pt x="9001" y="69962"/>
                  </a:lnTo>
                  <a:lnTo>
                    <a:pt x="0" y="114553"/>
                  </a:lnTo>
                  <a:lnTo>
                    <a:pt x="0" y="572769"/>
                  </a:lnTo>
                  <a:lnTo>
                    <a:pt x="9001" y="617361"/>
                  </a:lnTo>
                  <a:lnTo>
                    <a:pt x="33550" y="653773"/>
                  </a:lnTo>
                  <a:lnTo>
                    <a:pt x="69962" y="678322"/>
                  </a:lnTo>
                  <a:lnTo>
                    <a:pt x="114554" y="687323"/>
                  </a:lnTo>
                  <a:lnTo>
                    <a:pt x="8115046" y="687323"/>
                  </a:lnTo>
                  <a:lnTo>
                    <a:pt x="8159626" y="678322"/>
                  </a:lnTo>
                  <a:lnTo>
                    <a:pt x="8196040" y="653773"/>
                  </a:lnTo>
                  <a:lnTo>
                    <a:pt x="8220594" y="617361"/>
                  </a:lnTo>
                  <a:lnTo>
                    <a:pt x="8229600" y="572769"/>
                  </a:lnTo>
                  <a:lnTo>
                    <a:pt x="8229600" y="114553"/>
                  </a:lnTo>
                  <a:lnTo>
                    <a:pt x="8220594" y="69962"/>
                  </a:lnTo>
                  <a:lnTo>
                    <a:pt x="8196040" y="33550"/>
                  </a:lnTo>
                  <a:lnTo>
                    <a:pt x="8159626" y="9001"/>
                  </a:lnTo>
                  <a:lnTo>
                    <a:pt x="8115046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400049" y="4097274"/>
              <a:ext cx="8229600" cy="687705"/>
            </a:xfrm>
            <a:custGeom>
              <a:avLst/>
              <a:gdLst/>
              <a:ahLst/>
              <a:cxnLst/>
              <a:rect l="l" t="t" r="r" b="b"/>
              <a:pathLst>
                <a:path w="8229600" h="687704">
                  <a:moveTo>
                    <a:pt x="0" y="114553"/>
                  </a:moveTo>
                  <a:lnTo>
                    <a:pt x="9001" y="69962"/>
                  </a:lnTo>
                  <a:lnTo>
                    <a:pt x="33550" y="33550"/>
                  </a:lnTo>
                  <a:lnTo>
                    <a:pt x="69962" y="9001"/>
                  </a:lnTo>
                  <a:lnTo>
                    <a:pt x="114554" y="0"/>
                  </a:lnTo>
                  <a:lnTo>
                    <a:pt x="8115046" y="0"/>
                  </a:lnTo>
                  <a:lnTo>
                    <a:pt x="8159626" y="9001"/>
                  </a:lnTo>
                  <a:lnTo>
                    <a:pt x="8196040" y="33550"/>
                  </a:lnTo>
                  <a:lnTo>
                    <a:pt x="8220594" y="69962"/>
                  </a:lnTo>
                  <a:lnTo>
                    <a:pt x="8229600" y="114553"/>
                  </a:lnTo>
                  <a:lnTo>
                    <a:pt x="8229600" y="572769"/>
                  </a:lnTo>
                  <a:lnTo>
                    <a:pt x="8220594" y="617361"/>
                  </a:lnTo>
                  <a:lnTo>
                    <a:pt x="8196040" y="653773"/>
                  </a:lnTo>
                  <a:lnTo>
                    <a:pt x="8159626" y="678322"/>
                  </a:lnTo>
                  <a:lnTo>
                    <a:pt x="8115046" y="687323"/>
                  </a:lnTo>
                  <a:lnTo>
                    <a:pt x="114554" y="687323"/>
                  </a:lnTo>
                  <a:lnTo>
                    <a:pt x="69962" y="678322"/>
                  </a:lnTo>
                  <a:lnTo>
                    <a:pt x="33550" y="653773"/>
                  </a:lnTo>
                  <a:lnTo>
                    <a:pt x="9001" y="617361"/>
                  </a:lnTo>
                  <a:lnTo>
                    <a:pt x="0" y="572769"/>
                  </a:lnTo>
                  <a:lnTo>
                    <a:pt x="0" y="11455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523646" y="4087672"/>
              <a:ext cx="2191512" cy="17830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648457" y="4087672"/>
              <a:ext cx="5842825" cy="17830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523646" y="4261408"/>
              <a:ext cx="2513685" cy="17830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977895" y="4261408"/>
              <a:ext cx="5447791" cy="17830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523646" y="4438192"/>
              <a:ext cx="820699" cy="178308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241755" y="4438192"/>
              <a:ext cx="79247" cy="17830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 txBox="1"/>
          <p:nvPr/>
        </p:nvSpPr>
        <p:spPr>
          <a:xfrm>
            <a:off x="347878" y="4901236"/>
            <a:ext cx="364490" cy="132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50" spc="-10" b="1">
                <a:latin typeface="Arial"/>
                <a:cs typeface="Arial"/>
              </a:rPr>
              <a:t>D</a:t>
            </a:r>
            <a:r>
              <a:rPr dirty="0" sz="750" b="1">
                <a:latin typeface="Arial"/>
                <a:cs typeface="Arial"/>
              </a:rPr>
              <a:t>G</a:t>
            </a:r>
            <a:r>
              <a:rPr dirty="0" sz="750" spc="-10" b="1">
                <a:latin typeface="Arial"/>
                <a:cs typeface="Arial"/>
              </a:rPr>
              <a:t>A</a:t>
            </a:r>
            <a:r>
              <a:rPr dirty="0" sz="750" spc="-10" b="1">
                <a:latin typeface="Arial"/>
                <a:cs typeface="Arial"/>
              </a:rPr>
              <a:t>L</a:t>
            </a:r>
            <a:r>
              <a:rPr dirty="0" sz="750" b="1">
                <a:latin typeface="Arial"/>
                <a:cs typeface="Arial"/>
              </a:rPr>
              <a:t>N</a:t>
            </a:r>
            <a:endParaRPr sz="7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033520" y="4901236"/>
            <a:ext cx="1640205" cy="132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50" spc="-5" b="1">
                <a:latin typeface="Arial"/>
                <a:cs typeface="Arial"/>
              </a:rPr>
              <a:t>Groupe de </a:t>
            </a:r>
            <a:r>
              <a:rPr dirty="0" sz="750" b="1">
                <a:latin typeface="Arial"/>
                <a:cs typeface="Arial"/>
              </a:rPr>
              <a:t>Travail Sobriété</a:t>
            </a:r>
            <a:r>
              <a:rPr dirty="0" sz="750" spc="-95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foncière</a:t>
            </a:r>
            <a:endParaRPr sz="75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63" name="object 63"/>
          <p:cNvSpPr txBox="1"/>
          <p:nvPr/>
        </p:nvSpPr>
        <p:spPr>
          <a:xfrm>
            <a:off x="8294623" y="4901236"/>
            <a:ext cx="502920" cy="132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50" spc="-5" b="1">
                <a:latin typeface="Arial"/>
                <a:cs typeface="Arial"/>
              </a:rPr>
              <a:t>29/09/2021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8817" y="202184"/>
            <a:ext cx="49206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Les </a:t>
            </a:r>
            <a:r>
              <a:rPr dirty="0" sz="1800" spc="-5" b="1">
                <a:latin typeface="Arial"/>
                <a:cs typeface="Arial"/>
              </a:rPr>
              <a:t>dispositions sur l’urbanisme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commercial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7472" y="722376"/>
            <a:ext cx="8255634" cy="2200910"/>
            <a:chOff x="347472" y="722376"/>
            <a:chExt cx="8255634" cy="2200910"/>
          </a:xfrm>
        </p:grpSpPr>
        <p:sp>
          <p:nvSpPr>
            <p:cNvPr id="4" name="object 4"/>
            <p:cNvSpPr/>
            <p:nvPr/>
          </p:nvSpPr>
          <p:spPr>
            <a:xfrm>
              <a:off x="360426" y="735330"/>
              <a:ext cx="8229600" cy="2174875"/>
            </a:xfrm>
            <a:custGeom>
              <a:avLst/>
              <a:gdLst/>
              <a:ahLst/>
              <a:cxnLst/>
              <a:rect l="l" t="t" r="r" b="b"/>
              <a:pathLst>
                <a:path w="8229600" h="2174875">
                  <a:moveTo>
                    <a:pt x="7867142" y="0"/>
                  </a:moveTo>
                  <a:lnTo>
                    <a:pt x="362470" y="0"/>
                  </a:lnTo>
                  <a:lnTo>
                    <a:pt x="313284" y="3309"/>
                  </a:lnTo>
                  <a:lnTo>
                    <a:pt x="266110" y="12949"/>
                  </a:lnTo>
                  <a:lnTo>
                    <a:pt x="221379" y="28487"/>
                  </a:lnTo>
                  <a:lnTo>
                    <a:pt x="179523" y="49492"/>
                  </a:lnTo>
                  <a:lnTo>
                    <a:pt x="140974" y="75531"/>
                  </a:lnTo>
                  <a:lnTo>
                    <a:pt x="106164" y="106172"/>
                  </a:lnTo>
                  <a:lnTo>
                    <a:pt x="75524" y="140982"/>
                  </a:lnTo>
                  <a:lnTo>
                    <a:pt x="49487" y="179530"/>
                  </a:lnTo>
                  <a:lnTo>
                    <a:pt x="28484" y="221384"/>
                  </a:lnTo>
                  <a:lnTo>
                    <a:pt x="12947" y="266112"/>
                  </a:lnTo>
                  <a:lnTo>
                    <a:pt x="3308" y="313280"/>
                  </a:lnTo>
                  <a:lnTo>
                    <a:pt x="0" y="362458"/>
                  </a:lnTo>
                  <a:lnTo>
                    <a:pt x="0" y="1812290"/>
                  </a:lnTo>
                  <a:lnTo>
                    <a:pt x="3308" y="1861467"/>
                  </a:lnTo>
                  <a:lnTo>
                    <a:pt x="12947" y="1908635"/>
                  </a:lnTo>
                  <a:lnTo>
                    <a:pt x="28484" y="1953363"/>
                  </a:lnTo>
                  <a:lnTo>
                    <a:pt x="49487" y="1995217"/>
                  </a:lnTo>
                  <a:lnTo>
                    <a:pt x="75524" y="2033765"/>
                  </a:lnTo>
                  <a:lnTo>
                    <a:pt x="106164" y="2068576"/>
                  </a:lnTo>
                  <a:lnTo>
                    <a:pt x="140974" y="2099216"/>
                  </a:lnTo>
                  <a:lnTo>
                    <a:pt x="179523" y="2125255"/>
                  </a:lnTo>
                  <a:lnTo>
                    <a:pt x="221379" y="2146260"/>
                  </a:lnTo>
                  <a:lnTo>
                    <a:pt x="266110" y="2161798"/>
                  </a:lnTo>
                  <a:lnTo>
                    <a:pt x="313284" y="2171438"/>
                  </a:lnTo>
                  <a:lnTo>
                    <a:pt x="362470" y="2174748"/>
                  </a:lnTo>
                  <a:lnTo>
                    <a:pt x="7867142" y="2174748"/>
                  </a:lnTo>
                  <a:lnTo>
                    <a:pt x="7916319" y="2171438"/>
                  </a:lnTo>
                  <a:lnTo>
                    <a:pt x="7963487" y="2161798"/>
                  </a:lnTo>
                  <a:lnTo>
                    <a:pt x="8008215" y="2146260"/>
                  </a:lnTo>
                  <a:lnTo>
                    <a:pt x="8050069" y="2125255"/>
                  </a:lnTo>
                  <a:lnTo>
                    <a:pt x="8088617" y="2099216"/>
                  </a:lnTo>
                  <a:lnTo>
                    <a:pt x="8123427" y="2068576"/>
                  </a:lnTo>
                  <a:lnTo>
                    <a:pt x="8154068" y="2033765"/>
                  </a:lnTo>
                  <a:lnTo>
                    <a:pt x="8180107" y="1995217"/>
                  </a:lnTo>
                  <a:lnTo>
                    <a:pt x="8201112" y="1953363"/>
                  </a:lnTo>
                  <a:lnTo>
                    <a:pt x="8216650" y="1908635"/>
                  </a:lnTo>
                  <a:lnTo>
                    <a:pt x="8226290" y="1861467"/>
                  </a:lnTo>
                  <a:lnTo>
                    <a:pt x="8229600" y="1812290"/>
                  </a:lnTo>
                  <a:lnTo>
                    <a:pt x="8229600" y="362458"/>
                  </a:lnTo>
                  <a:lnTo>
                    <a:pt x="8226290" y="313280"/>
                  </a:lnTo>
                  <a:lnTo>
                    <a:pt x="8216650" y="266112"/>
                  </a:lnTo>
                  <a:lnTo>
                    <a:pt x="8201112" y="221384"/>
                  </a:lnTo>
                  <a:lnTo>
                    <a:pt x="8180107" y="179530"/>
                  </a:lnTo>
                  <a:lnTo>
                    <a:pt x="8154068" y="140982"/>
                  </a:lnTo>
                  <a:lnTo>
                    <a:pt x="8123427" y="106171"/>
                  </a:lnTo>
                  <a:lnTo>
                    <a:pt x="8088617" y="75531"/>
                  </a:lnTo>
                  <a:lnTo>
                    <a:pt x="8050069" y="49492"/>
                  </a:lnTo>
                  <a:lnTo>
                    <a:pt x="8008215" y="28487"/>
                  </a:lnTo>
                  <a:lnTo>
                    <a:pt x="7963487" y="12949"/>
                  </a:lnTo>
                  <a:lnTo>
                    <a:pt x="7916319" y="3309"/>
                  </a:lnTo>
                  <a:lnTo>
                    <a:pt x="7867142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0426" y="735330"/>
              <a:ext cx="8229600" cy="2174875"/>
            </a:xfrm>
            <a:custGeom>
              <a:avLst/>
              <a:gdLst/>
              <a:ahLst/>
              <a:cxnLst/>
              <a:rect l="l" t="t" r="r" b="b"/>
              <a:pathLst>
                <a:path w="8229600" h="2174875">
                  <a:moveTo>
                    <a:pt x="0" y="362458"/>
                  </a:moveTo>
                  <a:lnTo>
                    <a:pt x="3308" y="313280"/>
                  </a:lnTo>
                  <a:lnTo>
                    <a:pt x="12947" y="266112"/>
                  </a:lnTo>
                  <a:lnTo>
                    <a:pt x="28484" y="221384"/>
                  </a:lnTo>
                  <a:lnTo>
                    <a:pt x="49487" y="179530"/>
                  </a:lnTo>
                  <a:lnTo>
                    <a:pt x="75524" y="140982"/>
                  </a:lnTo>
                  <a:lnTo>
                    <a:pt x="106164" y="106172"/>
                  </a:lnTo>
                  <a:lnTo>
                    <a:pt x="140974" y="75531"/>
                  </a:lnTo>
                  <a:lnTo>
                    <a:pt x="179523" y="49492"/>
                  </a:lnTo>
                  <a:lnTo>
                    <a:pt x="221379" y="28487"/>
                  </a:lnTo>
                  <a:lnTo>
                    <a:pt x="266110" y="12949"/>
                  </a:lnTo>
                  <a:lnTo>
                    <a:pt x="313284" y="3309"/>
                  </a:lnTo>
                  <a:lnTo>
                    <a:pt x="362470" y="0"/>
                  </a:lnTo>
                  <a:lnTo>
                    <a:pt x="7867142" y="0"/>
                  </a:lnTo>
                  <a:lnTo>
                    <a:pt x="7916319" y="3309"/>
                  </a:lnTo>
                  <a:lnTo>
                    <a:pt x="7963487" y="12949"/>
                  </a:lnTo>
                  <a:lnTo>
                    <a:pt x="8008215" y="28487"/>
                  </a:lnTo>
                  <a:lnTo>
                    <a:pt x="8050069" y="49492"/>
                  </a:lnTo>
                  <a:lnTo>
                    <a:pt x="8088617" y="75531"/>
                  </a:lnTo>
                  <a:lnTo>
                    <a:pt x="8123427" y="106171"/>
                  </a:lnTo>
                  <a:lnTo>
                    <a:pt x="8154068" y="140982"/>
                  </a:lnTo>
                  <a:lnTo>
                    <a:pt x="8180107" y="179530"/>
                  </a:lnTo>
                  <a:lnTo>
                    <a:pt x="8201112" y="221384"/>
                  </a:lnTo>
                  <a:lnTo>
                    <a:pt x="8216650" y="266112"/>
                  </a:lnTo>
                  <a:lnTo>
                    <a:pt x="8226290" y="313280"/>
                  </a:lnTo>
                  <a:lnTo>
                    <a:pt x="8229600" y="362458"/>
                  </a:lnTo>
                  <a:lnTo>
                    <a:pt x="8229600" y="1812290"/>
                  </a:lnTo>
                  <a:lnTo>
                    <a:pt x="8226290" y="1861467"/>
                  </a:lnTo>
                  <a:lnTo>
                    <a:pt x="8216650" y="1908635"/>
                  </a:lnTo>
                  <a:lnTo>
                    <a:pt x="8201112" y="1953363"/>
                  </a:lnTo>
                  <a:lnTo>
                    <a:pt x="8180107" y="1995217"/>
                  </a:lnTo>
                  <a:lnTo>
                    <a:pt x="8154068" y="2033765"/>
                  </a:lnTo>
                  <a:lnTo>
                    <a:pt x="8123427" y="2068576"/>
                  </a:lnTo>
                  <a:lnTo>
                    <a:pt x="8088617" y="2099216"/>
                  </a:lnTo>
                  <a:lnTo>
                    <a:pt x="8050069" y="2125255"/>
                  </a:lnTo>
                  <a:lnTo>
                    <a:pt x="8008215" y="2146260"/>
                  </a:lnTo>
                  <a:lnTo>
                    <a:pt x="7963487" y="2161798"/>
                  </a:lnTo>
                  <a:lnTo>
                    <a:pt x="7916319" y="2171438"/>
                  </a:lnTo>
                  <a:lnTo>
                    <a:pt x="7867142" y="2174748"/>
                  </a:lnTo>
                  <a:lnTo>
                    <a:pt x="362470" y="2174748"/>
                  </a:lnTo>
                  <a:lnTo>
                    <a:pt x="313284" y="2171438"/>
                  </a:lnTo>
                  <a:lnTo>
                    <a:pt x="266110" y="2161798"/>
                  </a:lnTo>
                  <a:lnTo>
                    <a:pt x="221379" y="2146260"/>
                  </a:lnTo>
                  <a:lnTo>
                    <a:pt x="179523" y="2125255"/>
                  </a:lnTo>
                  <a:lnTo>
                    <a:pt x="140974" y="2099216"/>
                  </a:lnTo>
                  <a:lnTo>
                    <a:pt x="106164" y="2068576"/>
                  </a:lnTo>
                  <a:lnTo>
                    <a:pt x="75524" y="2033765"/>
                  </a:lnTo>
                  <a:lnTo>
                    <a:pt x="49487" y="1995217"/>
                  </a:lnTo>
                  <a:lnTo>
                    <a:pt x="28484" y="1953363"/>
                  </a:lnTo>
                  <a:lnTo>
                    <a:pt x="12947" y="1908635"/>
                  </a:lnTo>
                  <a:lnTo>
                    <a:pt x="3308" y="1861467"/>
                  </a:lnTo>
                  <a:lnTo>
                    <a:pt x="0" y="1812290"/>
                  </a:lnTo>
                  <a:lnTo>
                    <a:pt x="0" y="36245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58088" y="789762"/>
              <a:ext cx="662178" cy="1786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60068" y="789762"/>
              <a:ext cx="860501" cy="178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54402" y="789762"/>
              <a:ext cx="4524629" cy="1786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403593" y="789762"/>
              <a:ext cx="739292" cy="1786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58088" y="1140841"/>
              <a:ext cx="4595622" cy="1783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58088" y="1491361"/>
              <a:ext cx="164592" cy="1783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81532" y="1491361"/>
              <a:ext cx="7149338" cy="1783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58088" y="1666620"/>
              <a:ext cx="865124" cy="1783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356613" y="1666620"/>
              <a:ext cx="1112240" cy="1783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99411" y="1666620"/>
              <a:ext cx="91439" cy="1783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445130" y="1666620"/>
              <a:ext cx="2865500" cy="1783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8088" y="2017522"/>
              <a:ext cx="1172717" cy="1783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669033" y="2017522"/>
              <a:ext cx="2098421" cy="1783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695064" y="2017522"/>
              <a:ext cx="1788667" cy="17830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422137" y="2017522"/>
              <a:ext cx="2749804" cy="17830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58088" y="2192781"/>
              <a:ext cx="682409" cy="1783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172260" y="2192781"/>
              <a:ext cx="2551048" cy="17830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347878" y="4901236"/>
            <a:ext cx="364490" cy="132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50" spc="-10" b="1">
                <a:latin typeface="Arial"/>
                <a:cs typeface="Arial"/>
              </a:rPr>
              <a:t>D</a:t>
            </a:r>
            <a:r>
              <a:rPr dirty="0" sz="750" b="1">
                <a:latin typeface="Arial"/>
                <a:cs typeface="Arial"/>
              </a:rPr>
              <a:t>G</a:t>
            </a:r>
            <a:r>
              <a:rPr dirty="0" sz="750" spc="-10" b="1">
                <a:latin typeface="Arial"/>
                <a:cs typeface="Arial"/>
              </a:rPr>
              <a:t>A</a:t>
            </a:r>
            <a:r>
              <a:rPr dirty="0" sz="750" spc="-10" b="1">
                <a:latin typeface="Arial"/>
                <a:cs typeface="Arial"/>
              </a:rPr>
              <a:t>L</a:t>
            </a:r>
            <a:r>
              <a:rPr dirty="0" sz="750" b="1">
                <a:latin typeface="Arial"/>
                <a:cs typeface="Arial"/>
              </a:rPr>
              <a:t>N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33520" y="4901236"/>
            <a:ext cx="1640205" cy="132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50" spc="-5" b="1">
                <a:latin typeface="Arial"/>
                <a:cs typeface="Arial"/>
              </a:rPr>
              <a:t>Groupe de </a:t>
            </a:r>
            <a:r>
              <a:rPr dirty="0" sz="750" b="1">
                <a:latin typeface="Arial"/>
                <a:cs typeface="Arial"/>
              </a:rPr>
              <a:t>Travail Sobriété</a:t>
            </a:r>
            <a:r>
              <a:rPr dirty="0" sz="750" spc="-95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foncière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6" name="object 26"/>
          <p:cNvSpPr txBox="1"/>
          <p:nvPr/>
        </p:nvSpPr>
        <p:spPr>
          <a:xfrm>
            <a:off x="8294623" y="4901236"/>
            <a:ext cx="502920" cy="132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50" spc="-5" b="1">
                <a:latin typeface="Arial"/>
                <a:cs typeface="Arial"/>
              </a:rPr>
              <a:t>29/09/2021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1067" y="2050795"/>
            <a:ext cx="47942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3. </a:t>
            </a:r>
            <a:r>
              <a:rPr dirty="0" sz="2400" spc="-20"/>
              <a:t>ACCOMPAGNER </a:t>
            </a:r>
            <a:r>
              <a:rPr dirty="0" sz="2400"/>
              <a:t>/</a:t>
            </a:r>
            <a:r>
              <a:rPr dirty="0" sz="2400" spc="-105"/>
              <a:t> </a:t>
            </a:r>
            <a:r>
              <a:rPr dirty="0" sz="2400" spc="-25"/>
              <a:t>VALORISER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13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8360791" y="4901236"/>
            <a:ext cx="502920" cy="132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50" spc="-5" b="1">
                <a:latin typeface="Arial"/>
                <a:cs typeface="Arial"/>
              </a:rPr>
              <a:t>08/10/2021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5915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Renforcement </a:t>
            </a:r>
            <a:r>
              <a:rPr dirty="0"/>
              <a:t>de l’ingénierie </a:t>
            </a:r>
            <a:r>
              <a:rPr dirty="0" spc="-5"/>
              <a:t>et </a:t>
            </a:r>
            <a:r>
              <a:rPr dirty="0"/>
              <a:t>des </a:t>
            </a:r>
            <a:r>
              <a:rPr dirty="0" spc="-5"/>
              <a:t>dispositifs</a:t>
            </a:r>
            <a:r>
              <a:rPr dirty="0" spc="-100"/>
              <a:t> </a:t>
            </a:r>
            <a:r>
              <a:rPr dirty="0" spc="-5"/>
              <a:t>contractuels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95325" y="893317"/>
            <a:ext cx="8501380" cy="218440"/>
            <a:chOff x="395325" y="893317"/>
            <a:chExt cx="8501380" cy="218440"/>
          </a:xfrm>
        </p:grpSpPr>
        <p:sp>
          <p:nvSpPr>
            <p:cNvPr id="4" name="object 4"/>
            <p:cNvSpPr/>
            <p:nvPr/>
          </p:nvSpPr>
          <p:spPr>
            <a:xfrm>
              <a:off x="395325" y="893317"/>
              <a:ext cx="559612" cy="2179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5865" y="893317"/>
              <a:ext cx="759739" cy="2179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26997" y="893317"/>
              <a:ext cx="440055" cy="2179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27809" y="893317"/>
              <a:ext cx="948461" cy="2179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915158" y="893317"/>
              <a:ext cx="331469" cy="2179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83381" y="893317"/>
              <a:ext cx="771524" cy="2179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913377" y="893317"/>
              <a:ext cx="929030" cy="2179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803647" y="893317"/>
              <a:ext cx="1022603" cy="2179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763768" y="893317"/>
              <a:ext cx="331470" cy="2179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31992" y="893317"/>
              <a:ext cx="960907" cy="2179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951217" y="893317"/>
              <a:ext cx="322325" cy="2179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213345" y="893317"/>
              <a:ext cx="929982" cy="2179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096122" y="893317"/>
              <a:ext cx="750684" cy="2179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798687" y="893317"/>
              <a:ext cx="97535" cy="21793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382625" y="1273810"/>
            <a:ext cx="7683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81837" y="1291082"/>
            <a:ext cx="8319134" cy="704850"/>
            <a:chOff x="681837" y="1291082"/>
            <a:chExt cx="8319134" cy="704850"/>
          </a:xfrm>
        </p:grpSpPr>
        <p:sp>
          <p:nvSpPr>
            <p:cNvPr id="20" name="object 20"/>
            <p:cNvSpPr/>
            <p:nvPr/>
          </p:nvSpPr>
          <p:spPr>
            <a:xfrm>
              <a:off x="681837" y="1291082"/>
              <a:ext cx="787742" cy="17830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430401" y="1291082"/>
              <a:ext cx="2995041" cy="17830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381245" y="1291082"/>
              <a:ext cx="961389" cy="17830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300471" y="1291082"/>
              <a:ext cx="3112134" cy="1783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370442" y="1291082"/>
              <a:ext cx="272033" cy="17830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591423" y="1291082"/>
              <a:ext cx="387603" cy="17830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81837" y="1466418"/>
              <a:ext cx="91440" cy="17861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96137" y="1466418"/>
              <a:ext cx="576414" cy="17861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377061" y="1466418"/>
              <a:ext cx="152400" cy="17861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453261" y="1466418"/>
              <a:ext cx="79247" cy="17861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561465" y="1466418"/>
              <a:ext cx="323088" cy="17861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803781" y="1466418"/>
              <a:ext cx="91439" cy="17861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849501" y="1466418"/>
              <a:ext cx="502919" cy="17861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276220" y="1466418"/>
              <a:ext cx="79248" cy="17861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384424" y="1466418"/>
              <a:ext cx="351536" cy="17861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648077" y="1466418"/>
              <a:ext cx="91439" cy="17861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693796" y="1466418"/>
              <a:ext cx="3219894" cy="17861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920739" y="1466418"/>
              <a:ext cx="988898" cy="17861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914642" y="1466418"/>
              <a:ext cx="152400" cy="17861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990842" y="1466418"/>
              <a:ext cx="79248" cy="17861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099045" y="1466418"/>
              <a:ext cx="323088" cy="17861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341362" y="1466418"/>
              <a:ext cx="91440" cy="17861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387081" y="1466418"/>
              <a:ext cx="1607820" cy="17861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81837" y="1641983"/>
              <a:ext cx="736942" cy="17830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448688" y="1641983"/>
              <a:ext cx="272034" cy="17830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733676" y="1641983"/>
              <a:ext cx="718375" cy="17830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475864" y="1641983"/>
              <a:ext cx="329184" cy="17830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826765" y="1641983"/>
              <a:ext cx="768095" cy="17830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634486" y="1641983"/>
              <a:ext cx="553783" cy="17830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231894" y="1641983"/>
              <a:ext cx="325120" cy="17830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4579619" y="1641983"/>
              <a:ext cx="158496" cy="17830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4762500" y="1641983"/>
              <a:ext cx="510324" cy="178308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5312663" y="1641983"/>
              <a:ext cx="152400" cy="17830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5388863" y="1641983"/>
              <a:ext cx="79248" cy="178308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5533644" y="1641983"/>
              <a:ext cx="388620" cy="17830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5844539" y="1641983"/>
              <a:ext cx="91439" cy="178308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5890259" y="1641983"/>
              <a:ext cx="176784" cy="17830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6082283" y="1641983"/>
              <a:ext cx="576440" cy="178308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6666230" y="1641983"/>
              <a:ext cx="262890" cy="17830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6945121" y="1641983"/>
              <a:ext cx="522731" cy="17830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7498333" y="1641983"/>
              <a:ext cx="272033" cy="17830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7783321" y="1641983"/>
              <a:ext cx="180594" cy="178308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8007730" y="1641983"/>
              <a:ext cx="405993" cy="17830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8449691" y="1641983"/>
              <a:ext cx="551179" cy="178308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681837" y="1817243"/>
              <a:ext cx="1495323" cy="17830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2132965" y="1817243"/>
              <a:ext cx="327660" cy="17830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2395092" y="1817243"/>
              <a:ext cx="79248" cy="178308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7" name="object 67"/>
          <p:cNvGrpSpPr/>
          <p:nvPr/>
        </p:nvGrpSpPr>
        <p:grpSpPr>
          <a:xfrm>
            <a:off x="681837" y="2167763"/>
            <a:ext cx="8331834" cy="704215"/>
            <a:chOff x="681837" y="2167763"/>
            <a:chExt cx="8331834" cy="704215"/>
          </a:xfrm>
        </p:grpSpPr>
        <p:sp>
          <p:nvSpPr>
            <p:cNvPr id="68" name="object 68"/>
            <p:cNvSpPr/>
            <p:nvPr/>
          </p:nvSpPr>
          <p:spPr>
            <a:xfrm>
              <a:off x="681837" y="2167763"/>
              <a:ext cx="4716170" cy="17830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5350763" y="2167763"/>
              <a:ext cx="3660178" cy="178307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681837" y="2343023"/>
              <a:ext cx="878128" cy="178307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515745" y="2343023"/>
              <a:ext cx="718312" cy="17830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2195448" y="2343023"/>
              <a:ext cx="1691513" cy="178307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3847846" y="2343023"/>
              <a:ext cx="79248" cy="17830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139342" y="2518232"/>
              <a:ext cx="970280" cy="178612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2062860" y="2518232"/>
              <a:ext cx="1783461" cy="178612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3800602" y="2518232"/>
              <a:ext cx="79248" cy="178612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3888993" y="2518232"/>
              <a:ext cx="1325359" cy="178612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5173980" y="2518232"/>
              <a:ext cx="3608451" cy="178612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8739251" y="2518232"/>
              <a:ext cx="274320" cy="17861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139342" y="2693238"/>
              <a:ext cx="480974" cy="178612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579753" y="2693238"/>
              <a:ext cx="410464" cy="178612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927224" y="2693238"/>
              <a:ext cx="886968" cy="178612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2762377" y="2693238"/>
              <a:ext cx="159105" cy="178612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2881630" y="2693238"/>
              <a:ext cx="637032" cy="178612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3442461" y="2693238"/>
              <a:ext cx="434339" cy="178612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3788409" y="2693238"/>
              <a:ext cx="91439" cy="17861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3834130" y="2693238"/>
              <a:ext cx="176784" cy="178612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3957574" y="2693238"/>
              <a:ext cx="276605" cy="178612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4183125" y="2693238"/>
              <a:ext cx="326898" cy="178612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4401057" y="2693238"/>
              <a:ext cx="94487" cy="178612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1" name="object 91"/>
          <p:cNvGrpSpPr/>
          <p:nvPr/>
        </p:nvGrpSpPr>
        <p:grpSpPr>
          <a:xfrm>
            <a:off x="681837" y="3044317"/>
            <a:ext cx="8342630" cy="353695"/>
            <a:chOff x="681837" y="3044317"/>
            <a:chExt cx="8342630" cy="353695"/>
          </a:xfrm>
        </p:grpSpPr>
        <p:sp>
          <p:nvSpPr>
            <p:cNvPr id="92" name="object 92"/>
            <p:cNvSpPr/>
            <p:nvPr/>
          </p:nvSpPr>
          <p:spPr>
            <a:xfrm>
              <a:off x="681837" y="3044317"/>
              <a:ext cx="375920" cy="178307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003401" y="3044317"/>
              <a:ext cx="944143" cy="178307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901317" y="3044317"/>
              <a:ext cx="2042083" cy="178307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3902709" y="3044317"/>
              <a:ext cx="422910" cy="178307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4280662" y="3044317"/>
              <a:ext cx="878547" cy="178307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5119115" y="3044317"/>
              <a:ext cx="329184" cy="178307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5405627" y="3044317"/>
              <a:ext cx="810006" cy="178307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6166104" y="3044317"/>
              <a:ext cx="1679702" cy="178307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7801609" y="3044317"/>
              <a:ext cx="1222628" cy="178307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681837" y="3219577"/>
              <a:ext cx="3377844" cy="178307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3971289" y="3219577"/>
              <a:ext cx="94487" cy="178307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4018533" y="3219577"/>
              <a:ext cx="79248" cy="178307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4" name="object 104"/>
          <p:cNvGrpSpPr/>
          <p:nvPr/>
        </p:nvGrpSpPr>
        <p:grpSpPr>
          <a:xfrm>
            <a:off x="681837" y="3570096"/>
            <a:ext cx="8300084" cy="704850"/>
            <a:chOff x="681837" y="3570096"/>
            <a:chExt cx="8300084" cy="704850"/>
          </a:xfrm>
        </p:grpSpPr>
        <p:sp>
          <p:nvSpPr>
            <p:cNvPr id="105" name="object 105"/>
            <p:cNvSpPr/>
            <p:nvPr/>
          </p:nvSpPr>
          <p:spPr>
            <a:xfrm>
              <a:off x="681837" y="3570096"/>
              <a:ext cx="357631" cy="178307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988161" y="3570096"/>
              <a:ext cx="1170889" cy="178307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2105532" y="3570096"/>
              <a:ext cx="331216" cy="178307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2392045" y="3570096"/>
              <a:ext cx="1686344" cy="178307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4036821" y="3570096"/>
              <a:ext cx="1144777" cy="178307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5140451" y="3570096"/>
              <a:ext cx="655320" cy="178307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5754624" y="3570096"/>
              <a:ext cx="353567" cy="178307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6057900" y="3570096"/>
              <a:ext cx="905509" cy="178307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6920738" y="3570096"/>
              <a:ext cx="1285646" cy="178307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1111910" y="3745077"/>
              <a:ext cx="1199362" cy="178612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2268601" y="3745077"/>
              <a:ext cx="629869" cy="178612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2858770" y="3745077"/>
              <a:ext cx="649224" cy="178612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3520186" y="3745077"/>
              <a:ext cx="3100324" cy="178612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6574789" y="3745077"/>
              <a:ext cx="351535" cy="178612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6838442" y="3745077"/>
              <a:ext cx="259079" cy="178612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6967981" y="3745077"/>
              <a:ext cx="1874901" cy="178612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8803258" y="3745077"/>
              <a:ext cx="178307" cy="178612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1111910" y="3920947"/>
              <a:ext cx="1627606" cy="178308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2692273" y="3920947"/>
              <a:ext cx="353974" cy="178308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2957830" y="3920947"/>
              <a:ext cx="259080" cy="178308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3087370" y="3920947"/>
              <a:ext cx="203454" cy="178308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1111910" y="4096206"/>
              <a:ext cx="698423" cy="178307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1761109" y="4096206"/>
              <a:ext cx="272033" cy="178307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1982089" y="4096206"/>
              <a:ext cx="1789684" cy="178307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3722877" y="4096206"/>
              <a:ext cx="929055" cy="178307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4607051" y="4096206"/>
              <a:ext cx="272034" cy="178307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4828031" y="4096206"/>
              <a:ext cx="360045" cy="178307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5116068" y="4096206"/>
              <a:ext cx="91439" cy="17830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5161788" y="4096206"/>
              <a:ext cx="1336192" cy="178307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4" name="object 134"/>
          <p:cNvSpPr txBox="1"/>
          <p:nvPr/>
        </p:nvSpPr>
        <p:spPr>
          <a:xfrm>
            <a:off x="382625" y="2150491"/>
            <a:ext cx="654685" cy="2480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algn="r" marR="60325">
              <a:lnSpc>
                <a:spcPct val="100000"/>
              </a:lnSpc>
            </a:pPr>
            <a:r>
              <a:rPr dirty="0" sz="1150">
                <a:latin typeface="Wingdings"/>
                <a:cs typeface="Wingdings"/>
              </a:rPr>
              <a:t></a:t>
            </a:r>
            <a:endParaRPr sz="115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13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  <a:p>
            <a:pPr marL="553085">
              <a:lnSpc>
                <a:spcPct val="100000"/>
              </a:lnSpc>
            </a:pPr>
            <a:r>
              <a:rPr dirty="0" sz="1150">
                <a:latin typeface="Courier New"/>
                <a:cs typeface="Courier New"/>
              </a:rPr>
              <a:t>o</a:t>
            </a:r>
            <a:endParaRPr sz="11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Courier New"/>
              <a:cs typeface="Courier New"/>
            </a:endParaRPr>
          </a:p>
          <a:p>
            <a:pPr marL="553085">
              <a:lnSpc>
                <a:spcPct val="100000"/>
              </a:lnSpc>
            </a:pPr>
            <a:r>
              <a:rPr dirty="0" sz="1150">
                <a:latin typeface="Courier New"/>
                <a:cs typeface="Courier New"/>
              </a:rPr>
              <a:t>o</a:t>
            </a:r>
            <a:endParaRPr sz="11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681837" y="4446727"/>
            <a:ext cx="8330565" cy="353695"/>
            <a:chOff x="681837" y="4446727"/>
            <a:chExt cx="8330565" cy="353695"/>
          </a:xfrm>
        </p:grpSpPr>
        <p:sp>
          <p:nvSpPr>
            <p:cNvPr id="136" name="object 136"/>
            <p:cNvSpPr/>
            <p:nvPr/>
          </p:nvSpPr>
          <p:spPr>
            <a:xfrm>
              <a:off x="681837" y="4446727"/>
              <a:ext cx="416966" cy="178308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1113434" y="4446727"/>
              <a:ext cx="926058" cy="178308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2061337" y="4446727"/>
              <a:ext cx="1205369" cy="178308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3271774" y="4446727"/>
              <a:ext cx="79248" cy="178308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681837" y="4621987"/>
              <a:ext cx="684847" cy="178308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1320672" y="4621987"/>
              <a:ext cx="94487" cy="178308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1367916" y="4621987"/>
              <a:ext cx="899439" cy="178308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2192401" y="4621987"/>
              <a:ext cx="925449" cy="178308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3396742" y="4446727"/>
              <a:ext cx="2041271" cy="178308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5455919" y="4446727"/>
              <a:ext cx="860171" cy="178308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6335521" y="4446727"/>
              <a:ext cx="1626869" cy="178308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7975727" y="4446727"/>
              <a:ext cx="180594" cy="178308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8181466" y="4446727"/>
              <a:ext cx="554735" cy="178308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8742299" y="4446727"/>
              <a:ext cx="269748" cy="178308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3075177" y="4621987"/>
              <a:ext cx="1190244" cy="178308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4212081" y="4621987"/>
              <a:ext cx="1829053" cy="178308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5961888" y="4621987"/>
              <a:ext cx="176784" cy="178308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6089904" y="4621987"/>
              <a:ext cx="419480" cy="178308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6466586" y="4621987"/>
              <a:ext cx="272034" cy="178308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6687565" y="4621987"/>
              <a:ext cx="353568" cy="178308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6952742" y="4621987"/>
              <a:ext cx="259079" cy="178308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7082281" y="4621987"/>
              <a:ext cx="176783" cy="178308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7170674" y="4621987"/>
              <a:ext cx="94488" cy="178308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9" name="object 159"/>
          <p:cNvSpPr/>
          <p:nvPr/>
        </p:nvSpPr>
        <p:spPr>
          <a:xfrm>
            <a:off x="8392668" y="0"/>
            <a:ext cx="701040" cy="701039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13</a:t>
            </a:fld>
          </a:p>
        </p:txBody>
      </p:sp>
      <p:sp>
        <p:nvSpPr>
          <p:cNvPr id="161" name="object 161"/>
          <p:cNvSpPr txBox="1"/>
          <p:nvPr/>
        </p:nvSpPr>
        <p:spPr>
          <a:xfrm>
            <a:off x="8360791" y="4901236"/>
            <a:ext cx="502920" cy="132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50" spc="-5" b="1">
                <a:latin typeface="Arial"/>
                <a:cs typeface="Arial"/>
              </a:rPr>
              <a:t>08/10/2021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425" y="4784597"/>
            <a:ext cx="1936750" cy="0"/>
          </a:xfrm>
          <a:custGeom>
            <a:avLst/>
            <a:gdLst/>
            <a:ahLst/>
            <a:cxnLst/>
            <a:rect l="l" t="t" r="r" b="b"/>
            <a:pathLst>
              <a:path w="1936750" h="0">
                <a:moveTo>
                  <a:pt x="0" y="0"/>
                </a:moveTo>
                <a:lnTo>
                  <a:pt x="193624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60491" y="4784597"/>
            <a:ext cx="3324860" cy="0"/>
          </a:xfrm>
          <a:custGeom>
            <a:avLst/>
            <a:gdLst/>
            <a:ahLst/>
            <a:cxnLst/>
            <a:rect l="l" t="t" r="r" b="b"/>
            <a:pathLst>
              <a:path w="3324859" h="0">
                <a:moveTo>
                  <a:pt x="0" y="0"/>
                </a:moveTo>
                <a:lnTo>
                  <a:pt x="3324605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9663" y="167639"/>
            <a:ext cx="1042416" cy="458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95222" y="150621"/>
            <a:ext cx="732726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Les </a:t>
            </a:r>
            <a:r>
              <a:rPr dirty="0" spc="-5"/>
              <a:t>conséquences et </a:t>
            </a:r>
            <a:r>
              <a:rPr dirty="0"/>
              <a:t>les </a:t>
            </a:r>
            <a:r>
              <a:rPr dirty="0" spc="-5"/>
              <a:t>déterminants </a:t>
            </a:r>
            <a:r>
              <a:rPr dirty="0"/>
              <a:t>de </a:t>
            </a:r>
            <a:r>
              <a:rPr dirty="0" spc="-5"/>
              <a:t>l’artificialisation </a:t>
            </a:r>
            <a:r>
              <a:rPr dirty="0"/>
              <a:t>des</a:t>
            </a:r>
            <a:r>
              <a:rPr dirty="0" spc="-5"/>
              <a:t> sols</a:t>
            </a:r>
          </a:p>
        </p:txBody>
      </p:sp>
      <p:sp>
        <p:nvSpPr>
          <p:cNvPr id="6" name="object 6"/>
          <p:cNvSpPr/>
          <p:nvPr/>
        </p:nvSpPr>
        <p:spPr>
          <a:xfrm>
            <a:off x="5478779" y="3328414"/>
            <a:ext cx="3665220" cy="1799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476880" y="599693"/>
            <a:ext cx="6292215" cy="25876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1050" spc="5">
                <a:latin typeface="Arial"/>
                <a:cs typeface="Arial"/>
              </a:rPr>
              <a:t>Des </a:t>
            </a:r>
            <a:r>
              <a:rPr dirty="0" sz="1050" b="1">
                <a:latin typeface="Arial"/>
                <a:cs typeface="Arial"/>
              </a:rPr>
              <a:t>conséquences</a:t>
            </a:r>
            <a:r>
              <a:rPr dirty="0" sz="1050" spc="-75" b="1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:</a:t>
            </a:r>
            <a:endParaRPr sz="1050">
              <a:latin typeface="Arial"/>
              <a:cs typeface="Arial"/>
            </a:endParaRPr>
          </a:p>
          <a:p>
            <a:pPr algn="just" marL="299085" marR="6350" indent="-287020">
              <a:lnSpc>
                <a:spcPct val="100000"/>
              </a:lnSpc>
              <a:buFont typeface="Arial"/>
              <a:buChar char="-"/>
              <a:tabLst>
                <a:tab pos="299720" algn="l"/>
              </a:tabLst>
            </a:pPr>
            <a:r>
              <a:rPr dirty="0" sz="1050" spc="-5" b="1">
                <a:latin typeface="Arial"/>
                <a:cs typeface="Arial"/>
              </a:rPr>
              <a:t>écologiques </a:t>
            </a:r>
            <a:r>
              <a:rPr dirty="0" sz="1050">
                <a:latin typeface="Arial"/>
                <a:cs typeface="Arial"/>
              </a:rPr>
              <a:t>: </a:t>
            </a:r>
            <a:r>
              <a:rPr dirty="0" sz="1050" spc="-5">
                <a:latin typeface="Arial"/>
                <a:cs typeface="Arial"/>
              </a:rPr>
              <a:t>l’artificialisation </a:t>
            </a:r>
            <a:r>
              <a:rPr dirty="0" sz="1050">
                <a:latin typeface="Arial"/>
                <a:cs typeface="Arial"/>
              </a:rPr>
              <a:t>des sols porte atteinte à la biodiversité, au potentiel de production  agricole et de stockage de carbone, et augmente les risques naturels par</a:t>
            </a:r>
            <a:r>
              <a:rPr dirty="0" sz="1050" spc="-1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ruissellement.</a:t>
            </a:r>
            <a:endParaRPr sz="1050">
              <a:latin typeface="Arial"/>
              <a:cs typeface="Arial"/>
            </a:endParaRPr>
          </a:p>
          <a:p>
            <a:pPr algn="just" marL="299085" marR="5080" indent="-287020">
              <a:lnSpc>
                <a:spcPct val="100000"/>
              </a:lnSpc>
              <a:buFont typeface="Arial"/>
              <a:buChar char="-"/>
              <a:tabLst>
                <a:tab pos="299720" algn="l"/>
              </a:tabLst>
            </a:pPr>
            <a:r>
              <a:rPr dirty="0" sz="1050" spc="-5" b="1">
                <a:latin typeface="Arial"/>
                <a:cs typeface="Arial"/>
              </a:rPr>
              <a:t>socio-économiques </a:t>
            </a:r>
            <a:r>
              <a:rPr dirty="0" sz="1050">
                <a:latin typeface="Arial"/>
                <a:cs typeface="Arial"/>
              </a:rPr>
              <a:t>: l’étalement urbain, </a:t>
            </a:r>
            <a:r>
              <a:rPr dirty="0" sz="1050" spc="-5">
                <a:latin typeface="Arial"/>
                <a:cs typeface="Arial"/>
              </a:rPr>
              <a:t>lorsqu’il </a:t>
            </a:r>
            <a:r>
              <a:rPr dirty="0" sz="1050">
                <a:latin typeface="Arial"/>
                <a:cs typeface="Arial"/>
              </a:rPr>
              <a:t>n’est pas maîtrisé, éloigne par ailleurs les  logements des services publics et de </a:t>
            </a:r>
            <a:r>
              <a:rPr dirty="0" sz="1050" spc="-5">
                <a:latin typeface="Arial"/>
                <a:cs typeface="Arial"/>
              </a:rPr>
              <a:t>l’emploi, </a:t>
            </a:r>
            <a:r>
              <a:rPr dirty="0" sz="1050">
                <a:latin typeface="Arial"/>
                <a:cs typeface="Arial"/>
              </a:rPr>
              <a:t>il augmente les déplacements, et crée une  dépendance à la </a:t>
            </a:r>
            <a:r>
              <a:rPr dirty="0" sz="1050" spc="-5">
                <a:latin typeface="Arial"/>
                <a:cs typeface="Arial"/>
              </a:rPr>
              <a:t>voiture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individuelle.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-"/>
            </a:pP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50" spc="5">
                <a:latin typeface="Arial"/>
                <a:cs typeface="Arial"/>
              </a:rPr>
              <a:t>Des </a:t>
            </a:r>
            <a:r>
              <a:rPr dirty="0" sz="1050" b="1">
                <a:latin typeface="Arial"/>
                <a:cs typeface="Arial"/>
              </a:rPr>
              <a:t>déterminants documentés</a:t>
            </a:r>
            <a:r>
              <a:rPr dirty="0" sz="1050">
                <a:latin typeface="Arial"/>
                <a:cs typeface="Arial"/>
              </a:rPr>
              <a:t>, en particulier</a:t>
            </a:r>
            <a:r>
              <a:rPr dirty="0" sz="1050" spc="-1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:</a:t>
            </a:r>
            <a:endParaRPr sz="10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050">
                <a:latin typeface="Arial"/>
                <a:cs typeface="Arial"/>
              </a:rPr>
              <a:t>Aspiration des Français d’accéder à la propriété de pavillons individuels </a:t>
            </a:r>
            <a:r>
              <a:rPr dirty="0" sz="1050" spc="-5">
                <a:latin typeface="Arial"/>
                <a:cs typeface="Arial"/>
              </a:rPr>
              <a:t>avec</a:t>
            </a:r>
            <a:r>
              <a:rPr dirty="0" sz="1050" spc="-10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jardin</a:t>
            </a:r>
            <a:endParaRPr sz="10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050">
                <a:latin typeface="Arial"/>
                <a:cs typeface="Arial"/>
              </a:rPr>
              <a:t>Spéculation dans les </a:t>
            </a:r>
            <a:r>
              <a:rPr dirty="0" sz="1050" spc="-5">
                <a:latin typeface="Arial"/>
                <a:cs typeface="Arial"/>
              </a:rPr>
              <a:t>territoires </a:t>
            </a:r>
            <a:r>
              <a:rPr dirty="0" sz="1050">
                <a:latin typeface="Arial"/>
                <a:cs typeface="Arial"/>
              </a:rPr>
              <a:t>denses qui tend à éloigner les ménages</a:t>
            </a:r>
            <a:r>
              <a:rPr dirty="0" sz="1050" spc="-8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modestes</a:t>
            </a:r>
            <a:endParaRPr sz="10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050">
                <a:latin typeface="Arial"/>
                <a:cs typeface="Arial"/>
              </a:rPr>
              <a:t>Complexité et coût du recyclage urbain, en comparaison </a:t>
            </a:r>
            <a:r>
              <a:rPr dirty="0" sz="1050" spc="-5">
                <a:latin typeface="Arial"/>
                <a:cs typeface="Arial"/>
              </a:rPr>
              <a:t>avec l’extension </a:t>
            </a:r>
            <a:r>
              <a:rPr dirty="0" sz="1050">
                <a:latin typeface="Arial"/>
                <a:cs typeface="Arial"/>
              </a:rPr>
              <a:t>pour</a:t>
            </a:r>
            <a:r>
              <a:rPr dirty="0" sz="1050" spc="-8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l’aménageur</a:t>
            </a:r>
            <a:endParaRPr sz="10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050">
                <a:latin typeface="Arial"/>
                <a:cs typeface="Arial"/>
              </a:rPr>
              <a:t>Plus-value de cession des terrains nus devenus constructibles pour le</a:t>
            </a:r>
            <a:r>
              <a:rPr dirty="0" sz="1050" spc="-10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vendeur</a:t>
            </a:r>
            <a:endParaRPr sz="10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050">
                <a:latin typeface="Arial"/>
                <a:cs typeface="Arial"/>
              </a:rPr>
              <a:t>Compétition </a:t>
            </a:r>
            <a:r>
              <a:rPr dirty="0" sz="1050" spc="-5">
                <a:latin typeface="Arial"/>
                <a:cs typeface="Arial"/>
              </a:rPr>
              <a:t>territoriale qui </a:t>
            </a:r>
            <a:r>
              <a:rPr dirty="0" sz="1050">
                <a:latin typeface="Arial"/>
                <a:cs typeface="Arial"/>
              </a:rPr>
              <a:t>encourage à </a:t>
            </a:r>
            <a:r>
              <a:rPr dirty="0" sz="1050" spc="-5">
                <a:latin typeface="Arial"/>
                <a:cs typeface="Arial"/>
              </a:rPr>
              <a:t>ouvrir </a:t>
            </a:r>
            <a:r>
              <a:rPr dirty="0" sz="1050">
                <a:latin typeface="Arial"/>
                <a:cs typeface="Arial"/>
              </a:rPr>
              <a:t>à l’urbanisation des secteurs pour accueillir</a:t>
            </a:r>
            <a:r>
              <a:rPr dirty="0" sz="1050" spc="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de</a:t>
            </a:r>
            <a:endParaRPr sz="105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050">
                <a:latin typeface="Arial"/>
                <a:cs typeface="Arial"/>
              </a:rPr>
              <a:t>nouveaux habitants et de nouvelles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activités.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50" spc="5">
                <a:latin typeface="Arial"/>
                <a:cs typeface="Arial"/>
              </a:rPr>
              <a:t>Une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ambition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de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définir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et</a:t>
            </a:r>
            <a:r>
              <a:rPr dirty="0" sz="1050" spc="-1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promouvoir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de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nouveaux</a:t>
            </a:r>
            <a:r>
              <a:rPr dirty="0" sz="1050" spc="-3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modèles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d’aménagement</a:t>
            </a:r>
            <a:r>
              <a:rPr dirty="0" sz="1050" spc="-4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durable</a:t>
            </a:r>
            <a:r>
              <a:rPr dirty="0" sz="105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1416" y="3434334"/>
            <a:ext cx="18999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Entrée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Sud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de l’agglomération de</a:t>
            </a:r>
            <a:r>
              <a:rPr dirty="0" sz="8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Cahors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" y="734739"/>
            <a:ext cx="2248758" cy="4393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296667" y="3803903"/>
            <a:ext cx="3164205" cy="1324610"/>
          </a:xfrm>
          <a:prstGeom prst="rect">
            <a:avLst/>
          </a:prstGeom>
          <a:solidFill>
            <a:srgbClr val="D0EFDF"/>
          </a:solidFill>
        </p:spPr>
        <p:txBody>
          <a:bodyPr wrap="square" lIns="0" tIns="43180" rIns="0" bIns="0" rtlCol="0" vert="horz">
            <a:spAutoFit/>
          </a:bodyPr>
          <a:lstStyle/>
          <a:p>
            <a:pPr algn="just" marL="90805" marR="81280">
              <a:lnSpc>
                <a:spcPct val="100000"/>
              </a:lnSpc>
              <a:spcBef>
                <a:spcPts val="340"/>
              </a:spcBef>
            </a:pPr>
            <a:r>
              <a:rPr dirty="0" sz="1000" spc="-5">
                <a:latin typeface="Arial"/>
                <a:cs typeface="Arial"/>
              </a:rPr>
              <a:t>Un engagement : </a:t>
            </a:r>
            <a:r>
              <a:rPr dirty="0" sz="1000" spc="-5" b="1">
                <a:latin typeface="Arial"/>
                <a:cs typeface="Arial"/>
              </a:rPr>
              <a:t>Atteindre le "zéro  artificialisation nette" en </a:t>
            </a:r>
            <a:r>
              <a:rPr dirty="0" sz="1000" spc="-10" b="1">
                <a:latin typeface="Arial"/>
                <a:cs typeface="Arial"/>
              </a:rPr>
              <a:t>2050 </a:t>
            </a:r>
            <a:r>
              <a:rPr dirty="0" sz="1000" spc="-5">
                <a:latin typeface="Arial"/>
                <a:cs typeface="Arial"/>
              </a:rPr>
              <a:t>et r</a:t>
            </a:r>
            <a:r>
              <a:rPr dirty="0" sz="1000" spc="-5" b="1">
                <a:latin typeface="Arial"/>
                <a:cs typeface="Arial"/>
              </a:rPr>
              <a:t>éduire </a:t>
            </a:r>
            <a:r>
              <a:rPr dirty="0" sz="1000" b="1">
                <a:latin typeface="Arial"/>
                <a:cs typeface="Arial"/>
              </a:rPr>
              <a:t>de </a:t>
            </a:r>
            <a:r>
              <a:rPr dirty="0" sz="1000" spc="-5" b="1">
                <a:latin typeface="Arial"/>
                <a:cs typeface="Arial"/>
              </a:rPr>
              <a:t>moitié  le rythme de consommation des espaces  </a:t>
            </a:r>
            <a:r>
              <a:rPr dirty="0" sz="1000" spc="-5">
                <a:latin typeface="Arial"/>
                <a:cs typeface="Arial"/>
              </a:rPr>
              <a:t>naturels, agricoles et forestiers (ENAF) en 10 </a:t>
            </a:r>
            <a:r>
              <a:rPr dirty="0" sz="1000" spc="-10">
                <a:latin typeface="Arial"/>
                <a:cs typeface="Arial"/>
              </a:rPr>
              <a:t>ans  </a:t>
            </a:r>
            <a:r>
              <a:rPr dirty="0" sz="1000" spc="-5">
                <a:latin typeface="Arial"/>
                <a:cs typeface="Arial"/>
              </a:rPr>
              <a:t>(article </a:t>
            </a:r>
            <a:r>
              <a:rPr dirty="0" sz="1000" spc="-10">
                <a:latin typeface="Arial"/>
                <a:cs typeface="Arial"/>
              </a:rPr>
              <a:t>191 </a:t>
            </a:r>
            <a:r>
              <a:rPr dirty="0" sz="1000" spc="-5">
                <a:latin typeface="Arial"/>
                <a:cs typeface="Arial"/>
              </a:rPr>
              <a:t>de </a:t>
            </a:r>
            <a:r>
              <a:rPr dirty="0" sz="1000" spc="-10">
                <a:latin typeface="Arial"/>
                <a:cs typeface="Arial"/>
              </a:rPr>
              <a:t>la </a:t>
            </a:r>
            <a:r>
              <a:rPr dirty="0" sz="1000" spc="-5">
                <a:latin typeface="Arial"/>
                <a:cs typeface="Arial"/>
              </a:rPr>
              <a:t>LOI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0">
                <a:latin typeface="DejaVu Sans"/>
                <a:cs typeface="DejaVu Sans"/>
              </a:rPr>
              <a:t>°</a:t>
            </a:r>
            <a:r>
              <a:rPr dirty="0" sz="1000" spc="-10">
                <a:latin typeface="Arial"/>
                <a:cs typeface="Arial"/>
              </a:rPr>
              <a:t>2021-1104 </a:t>
            </a:r>
            <a:r>
              <a:rPr dirty="0" sz="1000" spc="-5">
                <a:latin typeface="Arial"/>
                <a:cs typeface="Arial"/>
              </a:rPr>
              <a:t>du 22 </a:t>
            </a:r>
            <a:r>
              <a:rPr dirty="0" sz="1000" spc="-10">
                <a:latin typeface="Arial"/>
                <a:cs typeface="Arial"/>
              </a:rPr>
              <a:t>août 2021  </a:t>
            </a:r>
            <a:r>
              <a:rPr dirty="0" sz="1000" spc="-5">
                <a:latin typeface="Arial"/>
                <a:cs typeface="Arial"/>
              </a:rPr>
              <a:t>portant lutte contre </a:t>
            </a:r>
            <a:r>
              <a:rPr dirty="0" sz="1000" spc="-10">
                <a:latin typeface="Arial"/>
                <a:cs typeface="Arial"/>
              </a:rPr>
              <a:t>le </a:t>
            </a:r>
            <a:r>
              <a:rPr dirty="0" sz="1000" spc="-5">
                <a:latin typeface="Arial"/>
                <a:cs typeface="Arial"/>
              </a:rPr>
              <a:t>dérèglement climatique </a:t>
            </a:r>
            <a:r>
              <a:rPr dirty="0" sz="1000" spc="-10">
                <a:latin typeface="Arial"/>
                <a:cs typeface="Arial"/>
              </a:rPr>
              <a:t>et  </a:t>
            </a:r>
            <a:r>
              <a:rPr dirty="0" sz="1000" spc="-5">
                <a:latin typeface="Arial"/>
                <a:cs typeface="Arial"/>
              </a:rPr>
              <a:t>renforcement de </a:t>
            </a:r>
            <a:r>
              <a:rPr dirty="0" sz="1000" spc="-10">
                <a:latin typeface="Arial"/>
                <a:cs typeface="Arial"/>
              </a:rPr>
              <a:t>la </a:t>
            </a:r>
            <a:r>
              <a:rPr dirty="0" sz="1000" spc="-5">
                <a:latin typeface="Arial"/>
                <a:cs typeface="Arial"/>
              </a:rPr>
              <a:t>résilience </a:t>
            </a:r>
            <a:r>
              <a:rPr dirty="0" sz="1000">
                <a:latin typeface="Arial"/>
                <a:cs typeface="Arial"/>
              </a:rPr>
              <a:t>face </a:t>
            </a:r>
            <a:r>
              <a:rPr dirty="0" sz="1000" spc="-5">
                <a:latin typeface="Arial"/>
                <a:cs typeface="Arial"/>
              </a:rPr>
              <a:t>à ses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effets).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29990" y="3396234"/>
            <a:ext cx="251460" cy="360045"/>
          </a:xfrm>
          <a:custGeom>
            <a:avLst/>
            <a:gdLst/>
            <a:ahLst/>
            <a:cxnLst/>
            <a:rect l="l" t="t" r="r" b="b"/>
            <a:pathLst>
              <a:path w="251460" h="360045">
                <a:moveTo>
                  <a:pt x="188595" y="0"/>
                </a:moveTo>
                <a:lnTo>
                  <a:pt x="188595" y="233934"/>
                </a:lnTo>
                <a:lnTo>
                  <a:pt x="251460" y="233934"/>
                </a:lnTo>
                <a:lnTo>
                  <a:pt x="125730" y="359664"/>
                </a:lnTo>
                <a:lnTo>
                  <a:pt x="0" y="233934"/>
                </a:lnTo>
                <a:lnTo>
                  <a:pt x="62864" y="233934"/>
                </a:lnTo>
                <a:lnTo>
                  <a:pt x="62864" y="0"/>
                </a:lnTo>
                <a:lnTo>
                  <a:pt x="188595" y="0"/>
                </a:lnTo>
                <a:close/>
              </a:path>
            </a:pathLst>
          </a:custGeom>
          <a:ln w="25907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72528" y="4663440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679"/>
                </a:lnTo>
              </a:path>
            </a:pathLst>
          </a:custGeom>
          <a:ln w="9144">
            <a:solidFill>
              <a:srgbClr val="CA35BC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72528" y="4367784"/>
            <a:ext cx="0" cy="79375"/>
          </a:xfrm>
          <a:custGeom>
            <a:avLst/>
            <a:gdLst/>
            <a:ahLst/>
            <a:cxnLst/>
            <a:rect l="l" t="t" r="r" b="b"/>
            <a:pathLst>
              <a:path w="0" h="79375">
                <a:moveTo>
                  <a:pt x="0" y="0"/>
                </a:moveTo>
                <a:lnTo>
                  <a:pt x="0" y="79247"/>
                </a:lnTo>
              </a:path>
            </a:pathLst>
          </a:custGeom>
          <a:ln w="9144">
            <a:solidFill>
              <a:srgbClr val="CA35BC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72528" y="3703320"/>
            <a:ext cx="0" cy="79375"/>
          </a:xfrm>
          <a:custGeom>
            <a:avLst/>
            <a:gdLst/>
            <a:ahLst/>
            <a:cxnLst/>
            <a:rect l="l" t="t" r="r" b="b"/>
            <a:pathLst>
              <a:path w="0" h="79375">
                <a:moveTo>
                  <a:pt x="0" y="0"/>
                </a:moveTo>
                <a:lnTo>
                  <a:pt x="0" y="79247"/>
                </a:lnTo>
              </a:path>
            </a:pathLst>
          </a:custGeom>
          <a:ln w="9144">
            <a:solidFill>
              <a:srgbClr val="CA35BC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72528" y="3261359"/>
            <a:ext cx="0" cy="104139"/>
          </a:xfrm>
          <a:custGeom>
            <a:avLst/>
            <a:gdLst/>
            <a:ahLst/>
            <a:cxnLst/>
            <a:rect l="l" t="t" r="r" b="b"/>
            <a:pathLst>
              <a:path w="0" h="104139">
                <a:moveTo>
                  <a:pt x="0" y="0"/>
                </a:moveTo>
                <a:lnTo>
                  <a:pt x="0" y="103631"/>
                </a:lnTo>
              </a:path>
            </a:pathLst>
          </a:custGeom>
          <a:ln w="9144">
            <a:solidFill>
              <a:srgbClr val="CA35BC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72528" y="1117091"/>
            <a:ext cx="0" cy="1559560"/>
          </a:xfrm>
          <a:custGeom>
            <a:avLst/>
            <a:gdLst/>
            <a:ahLst/>
            <a:cxnLst/>
            <a:rect l="l" t="t" r="r" b="b"/>
            <a:pathLst>
              <a:path w="0" h="1559560">
                <a:moveTo>
                  <a:pt x="0" y="0"/>
                </a:moveTo>
                <a:lnTo>
                  <a:pt x="0" y="1559052"/>
                </a:lnTo>
              </a:path>
            </a:pathLst>
          </a:custGeom>
          <a:ln w="9144">
            <a:solidFill>
              <a:srgbClr val="CA35BC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72528" y="848867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CA35BC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5384" y="1612391"/>
            <a:ext cx="8307705" cy="227329"/>
          </a:xfrm>
          <a:custGeom>
            <a:avLst/>
            <a:gdLst/>
            <a:ahLst/>
            <a:cxnLst/>
            <a:rect l="l" t="t" r="r" b="b"/>
            <a:pathLst>
              <a:path w="8307705" h="227330">
                <a:moveTo>
                  <a:pt x="8193786" y="0"/>
                </a:moveTo>
                <a:lnTo>
                  <a:pt x="0" y="0"/>
                </a:lnTo>
                <a:lnTo>
                  <a:pt x="0" y="227075"/>
                </a:lnTo>
                <a:lnTo>
                  <a:pt x="8193786" y="227075"/>
                </a:lnTo>
                <a:lnTo>
                  <a:pt x="8307324" y="113537"/>
                </a:lnTo>
                <a:lnTo>
                  <a:pt x="819378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19683" y="902208"/>
            <a:ext cx="1260475" cy="215265"/>
          </a:xfrm>
          <a:prstGeom prst="rect">
            <a:avLst/>
          </a:prstGeom>
          <a:ln w="9144">
            <a:solidFill>
              <a:srgbClr val="FFC000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345"/>
              </a:spcBef>
            </a:pPr>
            <a:r>
              <a:rPr dirty="0" sz="800" b="1">
                <a:latin typeface="Arial"/>
                <a:cs typeface="Arial"/>
              </a:rPr>
              <a:t>Plan biodiversité</a:t>
            </a:r>
            <a:r>
              <a:rPr dirty="0" sz="800" spc="-4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75104" y="902208"/>
            <a:ext cx="5793105" cy="215265"/>
          </a:xfrm>
          <a:custGeom>
            <a:avLst/>
            <a:gdLst/>
            <a:ahLst/>
            <a:cxnLst/>
            <a:rect l="l" t="t" r="r" b="b"/>
            <a:pathLst>
              <a:path w="5793105" h="215265">
                <a:moveTo>
                  <a:pt x="0" y="214884"/>
                </a:moveTo>
                <a:lnTo>
                  <a:pt x="5792724" y="214884"/>
                </a:lnTo>
                <a:lnTo>
                  <a:pt x="5792724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9144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069460" y="932814"/>
            <a:ext cx="160401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latin typeface="Arial"/>
                <a:cs typeface="Arial"/>
              </a:rPr>
              <a:t>Conseils de </a:t>
            </a:r>
            <a:r>
              <a:rPr dirty="0" sz="800" spc="-5" b="1">
                <a:latin typeface="Arial"/>
                <a:cs typeface="Arial"/>
              </a:rPr>
              <a:t>Défense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Ecologique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49396" y="1226819"/>
            <a:ext cx="2089785" cy="338455"/>
          </a:xfrm>
          <a:prstGeom prst="rect">
            <a:avLst/>
          </a:prstGeom>
          <a:ln w="9144">
            <a:solidFill>
              <a:srgbClr val="FFC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459105" marR="309245" indent="-143510">
              <a:lnSpc>
                <a:spcPct val="100000"/>
              </a:lnSpc>
              <a:spcBef>
                <a:spcPts val="340"/>
              </a:spcBef>
            </a:pPr>
            <a:r>
              <a:rPr dirty="0" sz="800" b="1">
                <a:latin typeface="Arial"/>
                <a:cs typeface="Arial"/>
              </a:rPr>
              <a:t>Propositions de la</a:t>
            </a:r>
            <a:r>
              <a:rPr dirty="0" sz="800" spc="-8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convention  </a:t>
            </a:r>
            <a:r>
              <a:rPr dirty="0" sz="800" spc="-5" b="1">
                <a:latin typeface="Arial"/>
                <a:cs typeface="Arial"/>
              </a:rPr>
              <a:t>citoyenne </a:t>
            </a:r>
            <a:r>
              <a:rPr dirty="0" sz="800" b="1">
                <a:latin typeface="Arial"/>
                <a:cs typeface="Arial"/>
              </a:rPr>
              <a:t>pour le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climat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59507" y="1903476"/>
            <a:ext cx="3479800" cy="646430"/>
          </a:xfrm>
          <a:prstGeom prst="rect">
            <a:avLst/>
          </a:prstGeom>
          <a:ln w="9144">
            <a:solidFill>
              <a:srgbClr val="17375E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algn="ctr" marL="104139" marR="100330">
              <a:lnSpc>
                <a:spcPct val="100000"/>
              </a:lnSpc>
              <a:spcBef>
                <a:spcPts val="340"/>
              </a:spcBef>
            </a:pPr>
            <a:r>
              <a:rPr dirty="0" sz="900" spc="-5" b="1">
                <a:latin typeface="Arial"/>
                <a:cs typeface="Arial"/>
              </a:rPr>
              <a:t>5 </a:t>
            </a:r>
            <a:r>
              <a:rPr dirty="0" sz="900" b="1">
                <a:latin typeface="Arial"/>
                <a:cs typeface="Arial"/>
              </a:rPr>
              <a:t>groupes de </a:t>
            </a:r>
            <a:r>
              <a:rPr dirty="0" sz="900" spc="-5" b="1">
                <a:latin typeface="Arial"/>
                <a:cs typeface="Arial"/>
              </a:rPr>
              <a:t>travail </a:t>
            </a:r>
            <a:r>
              <a:rPr dirty="0" sz="900" b="1">
                <a:latin typeface="Arial"/>
                <a:cs typeface="Arial"/>
              </a:rPr>
              <a:t>partenariaux </a:t>
            </a:r>
            <a:r>
              <a:rPr dirty="0" sz="900" spc="-5" b="1">
                <a:latin typeface="Arial"/>
                <a:cs typeface="Arial"/>
              </a:rPr>
              <a:t>entre </a:t>
            </a:r>
            <a:r>
              <a:rPr dirty="0" sz="900" b="1">
                <a:latin typeface="Arial"/>
                <a:cs typeface="Arial"/>
              </a:rPr>
              <a:t>le </a:t>
            </a:r>
            <a:r>
              <a:rPr dirty="0" sz="900" spc="-5" b="1">
                <a:latin typeface="Arial"/>
                <a:cs typeface="Arial"/>
              </a:rPr>
              <a:t>24 </a:t>
            </a:r>
            <a:r>
              <a:rPr dirty="0" sz="900" b="1">
                <a:latin typeface="Arial"/>
                <a:cs typeface="Arial"/>
              </a:rPr>
              <a:t>juillet </a:t>
            </a:r>
            <a:r>
              <a:rPr dirty="0" sz="900" spc="-5" b="1">
                <a:latin typeface="Arial"/>
                <a:cs typeface="Arial"/>
              </a:rPr>
              <a:t>2019 et</a:t>
            </a:r>
            <a:r>
              <a:rPr dirty="0" sz="900" spc="-10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le  </a:t>
            </a:r>
            <a:r>
              <a:rPr dirty="0" sz="900" spc="-5" b="1">
                <a:latin typeface="Arial"/>
                <a:cs typeface="Arial"/>
              </a:rPr>
              <a:t>7 </a:t>
            </a:r>
            <a:r>
              <a:rPr dirty="0" sz="900" b="1">
                <a:latin typeface="Arial"/>
                <a:cs typeface="Arial"/>
              </a:rPr>
              <a:t>juillet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5" b="1">
                <a:latin typeface="Arial"/>
                <a:cs typeface="Arial"/>
              </a:rPr>
              <a:t>2020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900" spc="-5" b="1">
                <a:latin typeface="Arial"/>
                <a:cs typeface="Arial"/>
              </a:rPr>
              <a:t>2 </a:t>
            </a:r>
            <a:r>
              <a:rPr dirty="0" sz="900" b="1">
                <a:latin typeface="Arial"/>
                <a:cs typeface="Arial"/>
              </a:rPr>
              <a:t>enquêtes en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ligne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900" spc="-5" b="1">
                <a:latin typeface="Arial"/>
                <a:cs typeface="Arial"/>
              </a:rPr>
              <a:t>2 </a:t>
            </a:r>
            <a:r>
              <a:rPr dirty="0" sz="900" b="1">
                <a:latin typeface="Arial"/>
                <a:cs typeface="Arial"/>
              </a:rPr>
              <a:t>consultations des</a:t>
            </a:r>
            <a:r>
              <a:rPr dirty="0" sz="900" spc="-40" b="1">
                <a:latin typeface="Arial"/>
                <a:cs typeface="Arial"/>
              </a:rPr>
              <a:t> </a:t>
            </a:r>
            <a:r>
              <a:rPr dirty="0" sz="900" spc="-5" b="1">
                <a:latin typeface="Arial"/>
                <a:cs typeface="Arial"/>
              </a:rPr>
              <a:t>Préfets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5384" y="1903476"/>
            <a:ext cx="1666239" cy="508000"/>
          </a:xfrm>
          <a:prstGeom prst="rect">
            <a:avLst/>
          </a:prstGeom>
          <a:ln w="9144">
            <a:solidFill>
              <a:srgbClr val="17375E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algn="ctr" marL="162560" marR="154305" indent="2540">
              <a:lnSpc>
                <a:spcPct val="100000"/>
              </a:lnSpc>
              <a:spcBef>
                <a:spcPts val="340"/>
              </a:spcBef>
            </a:pPr>
            <a:r>
              <a:rPr dirty="0" sz="900" b="1">
                <a:latin typeface="Arial"/>
                <a:cs typeface="Arial"/>
              </a:rPr>
              <a:t>Remise des rapports  </a:t>
            </a:r>
            <a:r>
              <a:rPr dirty="0" sz="900" spc="-5" b="1">
                <a:latin typeface="Arial"/>
                <a:cs typeface="Arial"/>
              </a:rPr>
              <a:t>(EsCO, </a:t>
            </a:r>
            <a:r>
              <a:rPr dirty="0" sz="900" b="1">
                <a:latin typeface="Arial"/>
                <a:cs typeface="Arial"/>
              </a:rPr>
              <a:t>France</a:t>
            </a:r>
            <a:r>
              <a:rPr dirty="0" sz="900" spc="-9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Stratégie,  CEV,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5" b="1">
                <a:latin typeface="Arial"/>
                <a:cs typeface="Arial"/>
              </a:rPr>
              <a:t>CGEDD)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09771" y="2676144"/>
            <a:ext cx="4258310" cy="585470"/>
          </a:xfrm>
          <a:custGeom>
            <a:avLst/>
            <a:gdLst/>
            <a:ahLst/>
            <a:cxnLst/>
            <a:rect l="l" t="t" r="r" b="b"/>
            <a:pathLst>
              <a:path w="4258309" h="585470">
                <a:moveTo>
                  <a:pt x="0" y="585215"/>
                </a:moveTo>
                <a:lnTo>
                  <a:pt x="4258056" y="585215"/>
                </a:lnTo>
                <a:lnTo>
                  <a:pt x="4258056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ln w="9144">
            <a:solidFill>
              <a:srgbClr val="9BBA58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38800" y="3364991"/>
            <a:ext cx="2857500" cy="338455"/>
          </a:xfrm>
          <a:custGeom>
            <a:avLst/>
            <a:gdLst/>
            <a:ahLst/>
            <a:cxnLst/>
            <a:rect l="l" t="t" r="r" b="b"/>
            <a:pathLst>
              <a:path w="2857500" h="338454">
                <a:moveTo>
                  <a:pt x="0" y="338328"/>
                </a:moveTo>
                <a:lnTo>
                  <a:pt x="2857500" y="338328"/>
                </a:lnTo>
                <a:lnTo>
                  <a:pt x="2857500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ln w="9144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38800" y="3782567"/>
            <a:ext cx="2857500" cy="585470"/>
          </a:xfrm>
          <a:custGeom>
            <a:avLst/>
            <a:gdLst/>
            <a:ahLst/>
            <a:cxnLst/>
            <a:rect l="l" t="t" r="r" b="b"/>
            <a:pathLst>
              <a:path w="2857500" h="585470">
                <a:moveTo>
                  <a:pt x="0" y="585215"/>
                </a:moveTo>
                <a:lnTo>
                  <a:pt x="2857500" y="585215"/>
                </a:lnTo>
                <a:lnTo>
                  <a:pt x="28575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ln w="9144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638800" y="4447032"/>
            <a:ext cx="2857500" cy="216535"/>
          </a:xfrm>
          <a:custGeom>
            <a:avLst/>
            <a:gdLst/>
            <a:ahLst/>
            <a:cxnLst/>
            <a:rect l="l" t="t" r="r" b="b"/>
            <a:pathLst>
              <a:path w="2857500" h="216535">
                <a:moveTo>
                  <a:pt x="0" y="216407"/>
                </a:moveTo>
                <a:lnTo>
                  <a:pt x="2857500" y="216407"/>
                </a:lnTo>
                <a:lnTo>
                  <a:pt x="2857500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ln w="9144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591814" y="2706751"/>
            <a:ext cx="4817745" cy="19202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71628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latin typeface="Arial"/>
                <a:cs typeface="Arial"/>
              </a:rPr>
              <a:t>Feuille de route </a:t>
            </a:r>
            <a:r>
              <a:rPr dirty="0" sz="800" spc="-5" b="1">
                <a:latin typeface="Arial"/>
                <a:cs typeface="Arial"/>
              </a:rPr>
              <a:t>en </a:t>
            </a:r>
            <a:r>
              <a:rPr dirty="0" sz="800" b="1">
                <a:latin typeface="Arial"/>
                <a:cs typeface="Arial"/>
              </a:rPr>
              <a:t>trois </a:t>
            </a:r>
            <a:r>
              <a:rPr dirty="0" sz="800" spc="-5" b="1">
                <a:latin typeface="Arial"/>
                <a:cs typeface="Arial"/>
              </a:rPr>
              <a:t>axes </a:t>
            </a:r>
            <a:r>
              <a:rPr dirty="0" sz="800" b="1">
                <a:latin typeface="Arial"/>
                <a:cs typeface="Arial"/>
              </a:rPr>
              <a:t>pour </a:t>
            </a:r>
            <a:r>
              <a:rPr dirty="0" sz="800" spc="-5" b="1">
                <a:latin typeface="Arial"/>
                <a:cs typeface="Arial"/>
              </a:rPr>
              <a:t>atteindre </a:t>
            </a:r>
            <a:r>
              <a:rPr dirty="0" sz="800" b="1">
                <a:latin typeface="Arial"/>
                <a:cs typeface="Arial"/>
              </a:rPr>
              <a:t>le « zéro </a:t>
            </a:r>
            <a:r>
              <a:rPr dirty="0" sz="800" spc="-5" b="1">
                <a:latin typeface="Arial"/>
                <a:cs typeface="Arial"/>
              </a:rPr>
              <a:t>artificialisation nette </a:t>
            </a:r>
            <a:r>
              <a:rPr dirty="0" sz="800" b="1">
                <a:latin typeface="Arial"/>
                <a:cs typeface="Arial"/>
              </a:rPr>
              <a:t>» </a:t>
            </a:r>
            <a:r>
              <a:rPr dirty="0" sz="800" spc="-5" b="1">
                <a:latin typeface="Arial"/>
                <a:cs typeface="Arial"/>
              </a:rPr>
              <a:t>en</a:t>
            </a:r>
            <a:r>
              <a:rPr dirty="0" sz="800" spc="17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2050</a:t>
            </a:r>
            <a:endParaRPr sz="800">
              <a:latin typeface="Arial"/>
              <a:cs typeface="Arial"/>
            </a:endParaRPr>
          </a:p>
          <a:p>
            <a:pPr algn="ctr" marR="714375">
              <a:lnSpc>
                <a:spcPct val="100000"/>
              </a:lnSpc>
              <a:spcBef>
                <a:spcPts val="5"/>
              </a:spcBef>
            </a:pPr>
            <a:r>
              <a:rPr dirty="0" sz="800" spc="-15" b="1">
                <a:latin typeface="Arial"/>
                <a:cs typeface="Arial"/>
              </a:rPr>
              <a:t>Axe </a:t>
            </a:r>
            <a:r>
              <a:rPr dirty="0" sz="800" b="1">
                <a:latin typeface="Arial"/>
                <a:cs typeface="Arial"/>
              </a:rPr>
              <a:t>1 : connaître et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communiquer</a:t>
            </a:r>
            <a:endParaRPr sz="800">
              <a:latin typeface="Arial"/>
              <a:cs typeface="Arial"/>
            </a:endParaRPr>
          </a:p>
          <a:p>
            <a:pPr marL="1239520" marR="1954530" indent="127635">
              <a:lnSpc>
                <a:spcPct val="100000"/>
              </a:lnSpc>
            </a:pPr>
            <a:r>
              <a:rPr dirty="0" sz="800" spc="-15" b="1">
                <a:latin typeface="Arial"/>
                <a:cs typeface="Arial"/>
              </a:rPr>
              <a:t>Axe </a:t>
            </a:r>
            <a:r>
              <a:rPr dirty="0" sz="800" b="1">
                <a:latin typeface="Arial"/>
                <a:cs typeface="Arial"/>
              </a:rPr>
              <a:t>2 : Encadrer </a:t>
            </a:r>
            <a:r>
              <a:rPr dirty="0" sz="800" spc="-5" b="1">
                <a:latin typeface="Arial"/>
                <a:cs typeface="Arial"/>
              </a:rPr>
              <a:t>et </a:t>
            </a:r>
            <a:r>
              <a:rPr dirty="0" sz="800" b="1">
                <a:latin typeface="Arial"/>
                <a:cs typeface="Arial"/>
              </a:rPr>
              <a:t>Planifier  </a:t>
            </a:r>
            <a:r>
              <a:rPr dirty="0" sz="800" spc="-15" b="1">
                <a:latin typeface="Arial"/>
                <a:cs typeface="Arial"/>
              </a:rPr>
              <a:t>Axe </a:t>
            </a:r>
            <a:r>
              <a:rPr dirty="0" sz="800" b="1">
                <a:latin typeface="Arial"/>
                <a:cs typeface="Arial"/>
              </a:rPr>
              <a:t>3 : </a:t>
            </a:r>
            <a:r>
              <a:rPr dirty="0" sz="800" spc="-5" b="1">
                <a:latin typeface="Arial"/>
                <a:cs typeface="Arial"/>
              </a:rPr>
              <a:t>Accompagner et</a:t>
            </a:r>
            <a:r>
              <a:rPr dirty="0" sz="800" spc="7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valoriser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algn="ctr" marL="2156460" marR="14604">
              <a:lnSpc>
                <a:spcPct val="100000"/>
              </a:lnSpc>
              <a:spcBef>
                <a:spcPts val="545"/>
              </a:spcBef>
            </a:pPr>
            <a:r>
              <a:rPr dirty="0" sz="800" b="1">
                <a:latin typeface="Arial"/>
                <a:cs typeface="Arial"/>
              </a:rPr>
              <a:t>Loi du </a:t>
            </a:r>
            <a:r>
              <a:rPr dirty="0" sz="800" spc="-5" b="1">
                <a:latin typeface="Arial"/>
                <a:cs typeface="Arial"/>
              </a:rPr>
              <a:t>22 </a:t>
            </a:r>
            <a:r>
              <a:rPr dirty="0" sz="800" b="1">
                <a:latin typeface="Arial"/>
                <a:cs typeface="Arial"/>
              </a:rPr>
              <a:t>août </a:t>
            </a:r>
            <a:r>
              <a:rPr dirty="0" sz="800" spc="-5" b="1">
                <a:latin typeface="Arial"/>
                <a:cs typeface="Arial"/>
              </a:rPr>
              <a:t>2021 </a:t>
            </a:r>
            <a:r>
              <a:rPr dirty="0" sz="800" b="1">
                <a:latin typeface="Arial"/>
                <a:cs typeface="Arial"/>
              </a:rPr>
              <a:t>« Climat résilience » - </a:t>
            </a:r>
            <a:r>
              <a:rPr dirty="0" sz="800" spc="-5" b="1">
                <a:latin typeface="Arial"/>
                <a:cs typeface="Arial"/>
              </a:rPr>
              <a:t>article 191 </a:t>
            </a:r>
            <a:r>
              <a:rPr dirty="0" sz="800" b="1">
                <a:latin typeface="Arial"/>
                <a:cs typeface="Arial"/>
              </a:rPr>
              <a:t>à  </a:t>
            </a:r>
            <a:r>
              <a:rPr dirty="0" sz="800" spc="-5" b="1">
                <a:latin typeface="Arial"/>
                <a:cs typeface="Arial"/>
              </a:rPr>
              <a:t>226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"/>
              <a:cs typeface="Arial"/>
            </a:endParaRPr>
          </a:p>
          <a:p>
            <a:pPr algn="ctr" marL="2143760" marR="5080">
              <a:lnSpc>
                <a:spcPct val="100000"/>
              </a:lnSpc>
            </a:pPr>
            <a:r>
              <a:rPr dirty="0" sz="800" b="1">
                <a:latin typeface="Arial"/>
                <a:cs typeface="Arial"/>
              </a:rPr>
              <a:t>France Relance </a:t>
            </a:r>
            <a:r>
              <a:rPr dirty="0" sz="800" spc="-5" b="1">
                <a:latin typeface="Arial"/>
                <a:cs typeface="Arial"/>
              </a:rPr>
              <a:t>(avec </a:t>
            </a:r>
            <a:r>
              <a:rPr dirty="0" sz="800" b="1">
                <a:latin typeface="Arial"/>
                <a:cs typeface="Arial"/>
              </a:rPr>
              <a:t>les dispositifs du Fonds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Friches,  du fonds de </a:t>
            </a:r>
            <a:r>
              <a:rPr dirty="0" sz="800" spc="-5" b="1">
                <a:latin typeface="Arial"/>
                <a:cs typeface="Arial"/>
              </a:rPr>
              <a:t>restructuration </a:t>
            </a:r>
            <a:r>
              <a:rPr dirty="0" sz="800" b="1">
                <a:latin typeface="Arial"/>
                <a:cs typeface="Arial"/>
              </a:rPr>
              <a:t>des </a:t>
            </a:r>
            <a:r>
              <a:rPr dirty="0" sz="800" spc="-5" b="1">
                <a:latin typeface="Arial"/>
                <a:cs typeface="Arial"/>
              </a:rPr>
              <a:t>locaux d’activité, </a:t>
            </a:r>
            <a:r>
              <a:rPr dirty="0" sz="800" b="1">
                <a:latin typeface="Arial"/>
                <a:cs typeface="Arial"/>
              </a:rPr>
              <a:t>de  l’aide à la </a:t>
            </a:r>
            <a:r>
              <a:rPr dirty="0" sz="800" spc="-5" b="1">
                <a:latin typeface="Arial"/>
                <a:cs typeface="Arial"/>
              </a:rPr>
              <a:t>relance </a:t>
            </a:r>
            <a:r>
              <a:rPr dirty="0" sz="800" b="1">
                <a:latin typeface="Arial"/>
                <a:cs typeface="Arial"/>
              </a:rPr>
              <a:t>de la </a:t>
            </a:r>
            <a:r>
              <a:rPr dirty="0" sz="800" spc="-5" b="1">
                <a:latin typeface="Arial"/>
                <a:cs typeface="Arial"/>
              </a:rPr>
              <a:t>construction </a:t>
            </a:r>
            <a:r>
              <a:rPr dirty="0" sz="800" b="1">
                <a:latin typeface="Arial"/>
                <a:cs typeface="Arial"/>
              </a:rPr>
              <a:t>durable, du </a:t>
            </a:r>
            <a:r>
              <a:rPr dirty="0" sz="800" spc="-10" b="1">
                <a:latin typeface="Arial"/>
                <a:cs typeface="Arial"/>
              </a:rPr>
              <a:t>PIA4  </a:t>
            </a:r>
            <a:r>
              <a:rPr dirty="0" sz="800" spc="-5" b="1">
                <a:latin typeface="Arial"/>
                <a:cs typeface="Arial"/>
              </a:rPr>
              <a:t>etc.)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"/>
              <a:cs typeface="Arial"/>
            </a:endParaRPr>
          </a:p>
          <a:p>
            <a:pPr algn="ctr" marL="2135505">
              <a:lnSpc>
                <a:spcPct val="100000"/>
              </a:lnSpc>
            </a:pPr>
            <a:r>
              <a:rPr dirty="0" sz="800" b="1">
                <a:latin typeface="Arial"/>
                <a:cs typeface="Arial"/>
              </a:rPr>
              <a:t>Démarche « </a:t>
            </a:r>
            <a:r>
              <a:rPr dirty="0" sz="800" spc="-5" b="1">
                <a:latin typeface="Arial"/>
                <a:cs typeface="Arial"/>
              </a:rPr>
              <a:t>Habiter </a:t>
            </a:r>
            <a:r>
              <a:rPr dirty="0" sz="800" b="1">
                <a:latin typeface="Arial"/>
                <a:cs typeface="Arial"/>
              </a:rPr>
              <a:t>la France de </a:t>
            </a:r>
            <a:r>
              <a:rPr dirty="0" sz="800" spc="-5" b="1">
                <a:latin typeface="Arial"/>
                <a:cs typeface="Arial"/>
              </a:rPr>
              <a:t>Demain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»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9352" y="1599691"/>
            <a:ext cx="4216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2018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04185" y="1596389"/>
            <a:ext cx="22733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63725" algn="l"/>
              </a:tabLst>
            </a:pPr>
            <a:r>
              <a:rPr dirty="0" sz="1400" spc="-5">
                <a:latin typeface="Arial"/>
                <a:cs typeface="Arial"/>
              </a:rPr>
              <a:t>201</a:t>
            </a:r>
            <a:r>
              <a:rPr dirty="0" sz="1400">
                <a:latin typeface="Arial"/>
                <a:cs typeface="Arial"/>
              </a:rPr>
              <a:t>9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5">
                <a:latin typeface="Arial"/>
                <a:cs typeface="Arial"/>
              </a:rPr>
              <a:t>2020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48729" y="1601851"/>
            <a:ext cx="4216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2021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535807" y="187833"/>
            <a:ext cx="248158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Calendrier </a:t>
            </a:r>
            <a:r>
              <a:rPr dirty="0"/>
              <a:t>des</a:t>
            </a:r>
            <a:r>
              <a:rPr dirty="0" spc="-60"/>
              <a:t> </a:t>
            </a:r>
            <a:r>
              <a:rPr dirty="0" spc="-10"/>
              <a:t>travaux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914513" y="1588388"/>
            <a:ext cx="4216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2022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9930" y="197865"/>
            <a:ext cx="7531100" cy="2393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5"/>
              <a:t>Travail </a:t>
            </a:r>
            <a:r>
              <a:rPr dirty="0" sz="1400" spc="-5"/>
              <a:t>en cours sur </a:t>
            </a:r>
            <a:r>
              <a:rPr dirty="0" sz="1400"/>
              <a:t>les </a:t>
            </a:r>
            <a:r>
              <a:rPr dirty="0" sz="1400" spc="-5"/>
              <a:t>principaux </a:t>
            </a:r>
            <a:r>
              <a:rPr dirty="0" sz="1400"/>
              <a:t>textes </a:t>
            </a:r>
            <a:r>
              <a:rPr dirty="0" sz="1400" spc="-5"/>
              <a:t>d’application qui feront l’objet de</a:t>
            </a:r>
            <a:r>
              <a:rPr dirty="0" sz="1400" spc="-235"/>
              <a:t> </a:t>
            </a:r>
            <a:r>
              <a:rPr dirty="0" sz="1400" spc="-5"/>
              <a:t>consultations</a:t>
            </a:r>
            <a:endParaRPr sz="1400"/>
          </a:p>
        </p:txBody>
      </p:sp>
      <p:grpSp>
        <p:nvGrpSpPr>
          <p:cNvPr id="3" name="object 3"/>
          <p:cNvGrpSpPr/>
          <p:nvPr/>
        </p:nvGrpSpPr>
        <p:grpSpPr>
          <a:xfrm>
            <a:off x="511733" y="676020"/>
            <a:ext cx="8557260" cy="594360"/>
            <a:chOff x="511733" y="676020"/>
            <a:chExt cx="8557260" cy="594360"/>
          </a:xfrm>
        </p:grpSpPr>
        <p:sp>
          <p:nvSpPr>
            <p:cNvPr id="4" name="object 4"/>
            <p:cNvSpPr/>
            <p:nvPr/>
          </p:nvSpPr>
          <p:spPr>
            <a:xfrm>
              <a:off x="511733" y="676020"/>
              <a:ext cx="8557260" cy="594360"/>
            </a:xfrm>
            <a:custGeom>
              <a:avLst/>
              <a:gdLst/>
              <a:ahLst/>
              <a:cxnLst/>
              <a:rect l="l" t="t" r="r" b="b"/>
              <a:pathLst>
                <a:path w="8557260" h="594360">
                  <a:moveTo>
                    <a:pt x="3330397" y="0"/>
                  </a:moveTo>
                  <a:lnTo>
                    <a:pt x="1293241" y="0"/>
                  </a:lnTo>
                  <a:lnTo>
                    <a:pt x="0" y="0"/>
                  </a:lnTo>
                  <a:lnTo>
                    <a:pt x="0" y="594360"/>
                  </a:lnTo>
                  <a:lnTo>
                    <a:pt x="1293190" y="594360"/>
                  </a:lnTo>
                  <a:lnTo>
                    <a:pt x="3330397" y="594360"/>
                  </a:lnTo>
                  <a:lnTo>
                    <a:pt x="3330397" y="0"/>
                  </a:lnTo>
                  <a:close/>
                </a:path>
                <a:path w="8557260" h="594360">
                  <a:moveTo>
                    <a:pt x="8556828" y="0"/>
                  </a:moveTo>
                  <a:lnTo>
                    <a:pt x="6976948" y="0"/>
                  </a:lnTo>
                  <a:lnTo>
                    <a:pt x="3330524" y="0"/>
                  </a:lnTo>
                  <a:lnTo>
                    <a:pt x="3330524" y="594360"/>
                  </a:lnTo>
                  <a:lnTo>
                    <a:pt x="6976948" y="594360"/>
                  </a:lnTo>
                  <a:lnTo>
                    <a:pt x="8556828" y="594360"/>
                  </a:lnTo>
                  <a:lnTo>
                    <a:pt x="8556828" y="0"/>
                  </a:lnTo>
                  <a:close/>
                </a:path>
              </a:pathLst>
            </a:custGeom>
            <a:solidFill>
              <a:srgbClr val="244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19632" y="886713"/>
              <a:ext cx="938898" cy="1706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282697" y="886713"/>
              <a:ext cx="1160957" cy="1706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492749" y="886713"/>
              <a:ext cx="415137" cy="1706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999730" y="719073"/>
              <a:ext cx="631278" cy="1706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7758938" y="886713"/>
            <a:ext cx="1146810" cy="338455"/>
            <a:chOff x="7758938" y="886713"/>
            <a:chExt cx="1146810" cy="338455"/>
          </a:xfrm>
        </p:grpSpPr>
        <p:sp>
          <p:nvSpPr>
            <p:cNvPr id="10" name="object 10"/>
            <p:cNvSpPr/>
            <p:nvPr/>
          </p:nvSpPr>
          <p:spPr>
            <a:xfrm>
              <a:off x="7758938" y="886713"/>
              <a:ext cx="1146746" cy="1706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891526" y="1054353"/>
              <a:ext cx="848232" cy="1706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814425" y="1335024"/>
            <a:ext cx="682536" cy="124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23516" y="1335024"/>
            <a:ext cx="1249680" cy="1249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38597" y="1330147"/>
            <a:ext cx="1300606" cy="1252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78393" y="1330147"/>
            <a:ext cx="654126" cy="1252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77849" y="1573022"/>
            <a:ext cx="667842" cy="1249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53007" y="1573022"/>
            <a:ext cx="140969" cy="1249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23516" y="1573022"/>
            <a:ext cx="1249680" cy="1249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/>
          <p:cNvGrpSpPr/>
          <p:nvPr/>
        </p:nvGrpSpPr>
        <p:grpSpPr>
          <a:xfrm>
            <a:off x="5200141" y="1569719"/>
            <a:ext cx="893444" cy="125095"/>
            <a:chOff x="5200141" y="1569719"/>
            <a:chExt cx="893444" cy="125095"/>
          </a:xfrm>
        </p:grpSpPr>
        <p:sp>
          <p:nvSpPr>
            <p:cNvPr id="20" name="object 20"/>
            <p:cNvSpPr/>
            <p:nvPr/>
          </p:nvSpPr>
          <p:spPr>
            <a:xfrm>
              <a:off x="5200141" y="1569719"/>
              <a:ext cx="851814" cy="1249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998717" y="1569719"/>
              <a:ext cx="94487" cy="1249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6097778" y="1569719"/>
            <a:ext cx="67055" cy="1249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979918" y="1568196"/>
            <a:ext cx="661796" cy="1249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39749" y="1810766"/>
            <a:ext cx="827773" cy="1249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223516" y="1810766"/>
            <a:ext cx="1249680" cy="1249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646676" y="1789429"/>
            <a:ext cx="2086610" cy="12496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979918" y="1789429"/>
            <a:ext cx="650824" cy="12496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17473" y="2058035"/>
            <a:ext cx="728268" cy="1249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819655" y="2058035"/>
            <a:ext cx="2023871" cy="1249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203190" y="2036317"/>
            <a:ext cx="977709" cy="12496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979918" y="2036317"/>
            <a:ext cx="650824" cy="1249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22045" y="2305176"/>
            <a:ext cx="714095" cy="12496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223516" y="2305176"/>
            <a:ext cx="1249680" cy="1249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745735" y="2283586"/>
            <a:ext cx="1890394" cy="1249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028685" y="2283586"/>
            <a:ext cx="559142" cy="1249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47953" y="2552064"/>
            <a:ext cx="664578" cy="12496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651760" y="2552064"/>
            <a:ext cx="400050" cy="12496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149850" y="2530729"/>
            <a:ext cx="1082471" cy="1249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978393" y="2530729"/>
            <a:ext cx="654126" cy="1249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11377" y="2799333"/>
            <a:ext cx="741273" cy="1249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223516" y="2799333"/>
            <a:ext cx="1249680" cy="1249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904485" y="2777617"/>
            <a:ext cx="1573784" cy="12496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051545" y="2777617"/>
            <a:ext cx="508342" cy="1249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64133" y="3119323"/>
            <a:ext cx="779386" cy="12527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223516" y="3119323"/>
            <a:ext cx="1249680" cy="1252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520184" y="3115055"/>
            <a:ext cx="2340394" cy="12496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028685" y="3115055"/>
            <a:ext cx="559142" cy="1249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47953" y="3481704"/>
            <a:ext cx="664578" cy="12496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223516" y="3481704"/>
            <a:ext cx="1249680" cy="1249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639309" y="3477133"/>
            <a:ext cx="2102319" cy="12496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028685" y="3477133"/>
            <a:ext cx="559142" cy="1249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14425" y="3764584"/>
            <a:ext cx="682536" cy="12496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223516" y="3764584"/>
            <a:ext cx="1249680" cy="1249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666741" y="3759403"/>
            <a:ext cx="2049525" cy="12527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028685" y="3759403"/>
            <a:ext cx="564261" cy="12527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51941" y="3989222"/>
            <a:ext cx="804329" cy="12496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505383" y="669670"/>
          <a:ext cx="8576310" cy="4068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3495"/>
                <a:gridCol w="2037714"/>
                <a:gridCol w="3646804"/>
                <a:gridCol w="1579879"/>
              </a:tblGrid>
              <a:tr h="594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015">
                <a:tc>
                  <a:txBody>
                    <a:bodyPr/>
                    <a:lstStyle/>
                    <a:p>
                      <a:pPr algn="r" marR="29464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800">
                          <a:latin typeface="DejaVu Sans"/>
                          <a:cs typeface="DejaVu Sans"/>
                        </a:rPr>
                        <a:t>°</a:t>
                      </a:r>
                      <a:endParaRPr sz="800">
                        <a:latin typeface="DejaVu Sans"/>
                        <a:cs typeface="DejaVu Sans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853">
                <a:tc>
                  <a:txBody>
                    <a:bodyPr/>
                    <a:lstStyle/>
                    <a:p>
                      <a:pPr algn="r" marR="34480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800">
                          <a:latin typeface="DejaVu Sans"/>
                          <a:cs typeface="DejaVu Sans"/>
                        </a:rPr>
                        <a:t>°</a:t>
                      </a:r>
                      <a:endParaRPr sz="800">
                        <a:latin typeface="DejaVu Sans"/>
                        <a:cs typeface="DejaVu Sans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115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800">
                          <a:latin typeface="DejaVu Sans"/>
                          <a:cs typeface="DejaVu Sans"/>
                        </a:rPr>
                        <a:t>°</a:t>
                      </a:r>
                      <a:endParaRPr sz="800">
                        <a:latin typeface="DejaVu Sans"/>
                        <a:cs typeface="DejaVu Sans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887">
                <a:tc>
                  <a:txBody>
                    <a:bodyPr/>
                    <a:lstStyle/>
                    <a:p>
                      <a:pPr algn="r" marR="21971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800">
                          <a:latin typeface="DejaVu Sans"/>
                          <a:cs typeface="DejaVu Sans"/>
                        </a:rPr>
                        <a:t>°</a:t>
                      </a:r>
                      <a:endParaRPr sz="800">
                        <a:latin typeface="DejaVu Sans"/>
                        <a:cs typeface="DejaVu Sans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0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0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39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r" marR="245745">
                        <a:lnSpc>
                          <a:spcPct val="100000"/>
                        </a:lnSpc>
                      </a:pPr>
                      <a:r>
                        <a:rPr dirty="0" sz="800">
                          <a:latin typeface="DejaVu Sans"/>
                          <a:cs typeface="DejaVu Sans"/>
                        </a:rPr>
                        <a:t>°</a:t>
                      </a:r>
                      <a:endParaRPr sz="800">
                        <a:latin typeface="DejaVu Sans"/>
                        <a:cs typeface="DejaVu Sans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5813">
                <a:tc>
                  <a:txBody>
                    <a:bodyPr/>
                    <a:lstStyle/>
                    <a:p>
                      <a:pPr algn="r" marR="2946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>
                          <a:latin typeface="DejaVu Sans"/>
                          <a:cs typeface="DejaVu Sans"/>
                        </a:rPr>
                        <a:t>°</a:t>
                      </a:r>
                      <a:endParaRPr sz="800">
                        <a:latin typeface="DejaVu Sans"/>
                        <a:cs typeface="DejaVu Sans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algn="r" marR="2317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800">
                          <a:latin typeface="DejaVu Sans"/>
                          <a:cs typeface="DejaVu Sans"/>
                        </a:rPr>
                        <a:t>°</a:t>
                      </a:r>
                      <a:endParaRPr sz="800">
                        <a:latin typeface="DejaVu Sans"/>
                        <a:cs typeface="DejaVu Sans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9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8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8" name="object 58"/>
          <p:cNvSpPr/>
          <p:nvPr/>
        </p:nvSpPr>
        <p:spPr>
          <a:xfrm>
            <a:off x="2223516" y="3989222"/>
            <a:ext cx="1249680" cy="1249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427220" y="3984040"/>
            <a:ext cx="2528824" cy="12527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979918" y="3984040"/>
            <a:ext cx="661796" cy="1252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90625" y="4215384"/>
            <a:ext cx="585216" cy="12527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653029" y="4210811"/>
            <a:ext cx="400050" cy="12496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184902" y="4210811"/>
            <a:ext cx="1016508" cy="12496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028685" y="4210811"/>
            <a:ext cx="559142" cy="12496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90625" y="4504334"/>
            <a:ext cx="585216" cy="12496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511298" y="4499457"/>
            <a:ext cx="687324" cy="12496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7" name="object 67"/>
          <p:cNvGrpSpPr/>
          <p:nvPr/>
        </p:nvGrpSpPr>
        <p:grpSpPr>
          <a:xfrm>
            <a:off x="3910838" y="4443374"/>
            <a:ext cx="3578225" cy="247015"/>
            <a:chOff x="3910838" y="4443374"/>
            <a:chExt cx="3578225" cy="247015"/>
          </a:xfrm>
        </p:grpSpPr>
        <p:sp>
          <p:nvSpPr>
            <p:cNvPr id="68" name="object 68"/>
            <p:cNvSpPr/>
            <p:nvPr/>
          </p:nvSpPr>
          <p:spPr>
            <a:xfrm>
              <a:off x="3910838" y="4443374"/>
              <a:ext cx="3578098" cy="124968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4045331" y="4565294"/>
              <a:ext cx="3288029" cy="12496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/>
          <p:cNvSpPr/>
          <p:nvPr/>
        </p:nvSpPr>
        <p:spPr>
          <a:xfrm>
            <a:off x="8057642" y="4499457"/>
            <a:ext cx="506348" cy="12496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5375" y="1876170"/>
            <a:ext cx="46983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1. </a:t>
            </a:r>
            <a:r>
              <a:rPr dirty="0" sz="2400" spc="-10"/>
              <a:t>OBSERVER </a:t>
            </a:r>
            <a:r>
              <a:rPr dirty="0" sz="2400"/>
              <a:t>/</a:t>
            </a:r>
            <a:r>
              <a:rPr dirty="0" sz="2400" spc="-45"/>
              <a:t> </a:t>
            </a:r>
            <a:r>
              <a:rPr dirty="0" sz="2400"/>
              <a:t>COMMUNIQUER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294623" y="4901236"/>
            <a:ext cx="502920" cy="132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50" spc="-5" b="1">
                <a:latin typeface="Arial"/>
                <a:cs typeface="Arial"/>
              </a:rPr>
              <a:t>08/10/2021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7554" y="2484120"/>
            <a:ext cx="267970" cy="146685"/>
          </a:xfrm>
          <a:custGeom>
            <a:avLst/>
            <a:gdLst/>
            <a:ahLst/>
            <a:cxnLst/>
            <a:rect l="l" t="t" r="r" b="b"/>
            <a:pathLst>
              <a:path w="267969" h="146685">
                <a:moveTo>
                  <a:pt x="57531" y="68325"/>
                </a:moveTo>
                <a:lnTo>
                  <a:pt x="0" y="146557"/>
                </a:lnTo>
                <a:lnTo>
                  <a:pt x="97154" y="145669"/>
                </a:lnTo>
                <a:lnTo>
                  <a:pt x="87330" y="126492"/>
                </a:lnTo>
                <a:lnTo>
                  <a:pt x="70993" y="126492"/>
                </a:lnTo>
                <a:lnTo>
                  <a:pt x="57912" y="100711"/>
                </a:lnTo>
                <a:lnTo>
                  <a:pt x="70754" y="94136"/>
                </a:lnTo>
                <a:lnTo>
                  <a:pt x="57531" y="68325"/>
                </a:lnTo>
                <a:close/>
              </a:path>
              <a:path w="267969" h="146685">
                <a:moveTo>
                  <a:pt x="70754" y="94136"/>
                </a:moveTo>
                <a:lnTo>
                  <a:pt x="57912" y="100711"/>
                </a:lnTo>
                <a:lnTo>
                  <a:pt x="70993" y="126492"/>
                </a:lnTo>
                <a:lnTo>
                  <a:pt x="83937" y="119869"/>
                </a:lnTo>
                <a:lnTo>
                  <a:pt x="70754" y="94136"/>
                </a:lnTo>
                <a:close/>
              </a:path>
              <a:path w="267969" h="146685">
                <a:moveTo>
                  <a:pt x="83937" y="119869"/>
                </a:moveTo>
                <a:lnTo>
                  <a:pt x="70993" y="126492"/>
                </a:lnTo>
                <a:lnTo>
                  <a:pt x="87330" y="126492"/>
                </a:lnTo>
                <a:lnTo>
                  <a:pt x="83937" y="119869"/>
                </a:lnTo>
                <a:close/>
              </a:path>
              <a:path w="267969" h="146685">
                <a:moveTo>
                  <a:pt x="254634" y="0"/>
                </a:moveTo>
                <a:lnTo>
                  <a:pt x="70754" y="94136"/>
                </a:lnTo>
                <a:lnTo>
                  <a:pt x="83937" y="119869"/>
                </a:lnTo>
                <a:lnTo>
                  <a:pt x="267843" y="25781"/>
                </a:lnTo>
                <a:lnTo>
                  <a:pt x="25463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34505" y="2458466"/>
            <a:ext cx="235076" cy="196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51966" y="2720339"/>
            <a:ext cx="2620010" cy="1176655"/>
          </a:xfrm>
          <a:prstGeom prst="rect">
            <a:avLst/>
          </a:prstGeom>
          <a:solidFill>
            <a:srgbClr val="4F81BC"/>
          </a:solidFill>
        </p:spPr>
        <p:txBody>
          <a:bodyPr wrap="square" lIns="0" tIns="117475" rIns="0" bIns="0" rtlCol="0" vert="horz">
            <a:spAutoFit/>
          </a:bodyPr>
          <a:lstStyle/>
          <a:p>
            <a:pPr algn="ctr" marL="12065">
              <a:lnSpc>
                <a:spcPct val="100000"/>
              </a:lnSpc>
              <a:spcBef>
                <a:spcPts val="925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Processus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d’artificialisation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Arial"/>
              <a:cs typeface="Arial"/>
            </a:endParaRPr>
          </a:p>
          <a:p>
            <a:pPr algn="ctr" marL="205740" marR="186055" indent="1270">
              <a:lnSpc>
                <a:spcPct val="100000"/>
              </a:lnSpc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Basé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sur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l’atteinte durable aux  fonctionnalités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écologiques et aux 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potentialités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agronomiques des</a:t>
            </a:r>
            <a:r>
              <a:rPr dirty="0" sz="11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sols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1921" y="2738627"/>
            <a:ext cx="2385060" cy="1005840"/>
          </a:xfrm>
          <a:prstGeom prst="rect">
            <a:avLst/>
          </a:prstGeom>
          <a:solidFill>
            <a:srgbClr val="4F81BC"/>
          </a:solidFill>
        </p:spPr>
        <p:txBody>
          <a:bodyPr wrap="square" lIns="0" tIns="11557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1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Bilan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ZAN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Calcul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du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solde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entre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flux</a:t>
            </a:r>
            <a:r>
              <a:rPr dirty="0" sz="11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sols artificialisés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désartificialisés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1966" y="3909821"/>
            <a:ext cx="2620010" cy="612775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wrap="square" lIns="0" tIns="63500" rIns="0" bIns="0" rtlCol="0" vert="horz">
            <a:spAutoFit/>
          </a:bodyPr>
          <a:lstStyle/>
          <a:p>
            <a:pPr marL="106045" marR="99695" indent="325755">
              <a:lnSpc>
                <a:spcPct val="100000"/>
              </a:lnSpc>
              <a:spcBef>
                <a:spcPts val="500"/>
              </a:spcBef>
            </a:pPr>
            <a:r>
              <a:rPr dirty="0" sz="1050" spc="-5" b="1">
                <a:latin typeface="Arial"/>
                <a:cs typeface="Arial"/>
              </a:rPr>
              <a:t>Définition </a:t>
            </a:r>
            <a:r>
              <a:rPr dirty="0" sz="1050" b="1">
                <a:latin typeface="Arial"/>
                <a:cs typeface="Arial"/>
              </a:rPr>
              <a:t>générale qui peut  </a:t>
            </a:r>
            <a:r>
              <a:rPr dirty="0" sz="1050" spc="-5" b="1">
                <a:latin typeface="Arial"/>
                <a:cs typeface="Arial"/>
              </a:rPr>
              <a:t>s’appliquer </a:t>
            </a:r>
            <a:r>
              <a:rPr dirty="0" sz="1050" b="1">
                <a:latin typeface="Arial"/>
                <a:cs typeface="Arial"/>
              </a:rPr>
              <a:t>notamment à </a:t>
            </a:r>
            <a:r>
              <a:rPr dirty="0" sz="1050" spc="-5" b="1">
                <a:latin typeface="Arial"/>
                <a:cs typeface="Arial"/>
              </a:rPr>
              <a:t>l’échelle</a:t>
            </a:r>
            <a:r>
              <a:rPr dirty="0" sz="1050" spc="-114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des</a:t>
            </a:r>
            <a:endParaRPr sz="1050">
              <a:latin typeface="Arial"/>
              <a:cs typeface="Arial"/>
            </a:endParaRPr>
          </a:p>
          <a:p>
            <a:pPr marL="1086485">
              <a:lnSpc>
                <a:spcPct val="100000"/>
              </a:lnSpc>
            </a:pPr>
            <a:r>
              <a:rPr dirty="0" sz="1050" b="1">
                <a:latin typeface="Arial"/>
                <a:cs typeface="Arial"/>
              </a:rPr>
              <a:t>projets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71921" y="3757421"/>
            <a:ext cx="2385060" cy="553720"/>
          </a:xfrm>
          <a:custGeom>
            <a:avLst/>
            <a:gdLst/>
            <a:ahLst/>
            <a:cxnLst/>
            <a:rect l="l" t="t" r="r" b="b"/>
            <a:pathLst>
              <a:path w="2385059" h="553720">
                <a:moveTo>
                  <a:pt x="0" y="553211"/>
                </a:moveTo>
                <a:lnTo>
                  <a:pt x="2385060" y="553211"/>
                </a:lnTo>
                <a:lnTo>
                  <a:pt x="2385060" y="0"/>
                </a:lnTo>
                <a:lnTo>
                  <a:pt x="0" y="0"/>
                </a:lnTo>
                <a:lnTo>
                  <a:pt x="0" y="553211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471921" y="3757421"/>
            <a:ext cx="2385060" cy="553720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wrap="square" lIns="0" tIns="113664" rIns="0" bIns="0" rtlCol="0" vert="horz">
            <a:spAutoFit/>
          </a:bodyPr>
          <a:lstStyle/>
          <a:p>
            <a:pPr marL="306070" marR="299720" indent="48260">
              <a:lnSpc>
                <a:spcPct val="100000"/>
              </a:lnSpc>
              <a:spcBef>
                <a:spcPts val="894"/>
              </a:spcBef>
            </a:pPr>
            <a:r>
              <a:rPr dirty="0" sz="1050" b="1">
                <a:latin typeface="Arial"/>
                <a:cs typeface="Arial"/>
              </a:rPr>
              <a:t>Echelle des documents de  </a:t>
            </a:r>
            <a:r>
              <a:rPr dirty="0" sz="1050" spc="-5" b="1">
                <a:latin typeface="Arial"/>
                <a:cs typeface="Arial"/>
              </a:rPr>
              <a:t>planification </a:t>
            </a:r>
            <a:r>
              <a:rPr dirty="0" sz="1050" b="1">
                <a:latin typeface="Arial"/>
                <a:cs typeface="Arial"/>
              </a:rPr>
              <a:t>et</a:t>
            </a:r>
            <a:r>
              <a:rPr dirty="0" sz="1050" spc="-8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d’urbanisme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99079" y="2097249"/>
            <a:ext cx="3773170" cy="49085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dirty="0" sz="1400" spc="-5" b="1">
                <a:latin typeface="Arial"/>
                <a:cs typeface="Arial"/>
              </a:rPr>
              <a:t>Définition de l’artificialisation en deux</a:t>
            </a:r>
            <a:r>
              <a:rPr dirty="0" sz="1400" spc="-15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volets</a:t>
            </a:r>
            <a:endParaRPr sz="14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250"/>
              </a:spcBef>
            </a:pPr>
            <a:r>
              <a:rPr dirty="0" sz="1200" spc="-5">
                <a:latin typeface="Arial"/>
                <a:cs typeface="Arial"/>
              </a:rPr>
              <a:t>(Article </a:t>
            </a:r>
            <a:r>
              <a:rPr dirty="0" sz="1200">
                <a:latin typeface="Arial"/>
                <a:cs typeface="Arial"/>
              </a:rPr>
              <a:t>L. </a:t>
            </a:r>
            <a:r>
              <a:rPr dirty="0" sz="1200" spc="-5">
                <a:latin typeface="Arial"/>
                <a:cs typeface="Arial"/>
              </a:rPr>
              <a:t>101-2-1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CU)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0575" y="839800"/>
            <a:ext cx="88265" cy="88074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89787" y="857072"/>
            <a:ext cx="8212455" cy="432434"/>
            <a:chOff x="589787" y="857072"/>
            <a:chExt cx="8212455" cy="432434"/>
          </a:xfrm>
        </p:grpSpPr>
        <p:sp>
          <p:nvSpPr>
            <p:cNvPr id="12" name="object 12"/>
            <p:cNvSpPr/>
            <p:nvPr/>
          </p:nvSpPr>
          <p:spPr>
            <a:xfrm>
              <a:off x="589787" y="857072"/>
              <a:ext cx="926591" cy="2182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547113" y="857072"/>
              <a:ext cx="228600" cy="2182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824481" y="857072"/>
              <a:ext cx="552297" cy="2182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409698" y="857072"/>
              <a:ext cx="1376806" cy="2182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9787" y="1071118"/>
              <a:ext cx="1397127" cy="2179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925065" y="1071118"/>
              <a:ext cx="400304" cy="2179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271014" y="1071118"/>
              <a:ext cx="773671" cy="2179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835018" y="857072"/>
              <a:ext cx="629412" cy="2182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499736" y="857072"/>
              <a:ext cx="317753" cy="2182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836541" y="857072"/>
              <a:ext cx="529589" cy="2182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383656" y="857072"/>
              <a:ext cx="265175" cy="2182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685409" y="857072"/>
              <a:ext cx="137160" cy="2182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753989" y="857072"/>
              <a:ext cx="636879" cy="2182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423405" y="857072"/>
              <a:ext cx="329183" cy="21823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766305" y="857072"/>
              <a:ext cx="645414" cy="2182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444485" y="857072"/>
              <a:ext cx="226314" cy="2182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995295" y="1071118"/>
              <a:ext cx="819569" cy="2179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775583" y="1071118"/>
              <a:ext cx="843622" cy="21793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580509" y="1071118"/>
              <a:ext cx="267462" cy="21793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804536" y="1071118"/>
              <a:ext cx="1539087" cy="21793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292341" y="1071118"/>
              <a:ext cx="322326" cy="21793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554470" y="1071118"/>
              <a:ext cx="283464" cy="21793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790690" y="1071118"/>
              <a:ext cx="388111" cy="21793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718806" y="857072"/>
              <a:ext cx="738225" cy="21823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474964" y="857072"/>
              <a:ext cx="326898" cy="21823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129018" y="1071118"/>
              <a:ext cx="1007770" cy="21793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8046719" y="1071118"/>
              <a:ext cx="115824" cy="21793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8104631" y="1071118"/>
              <a:ext cx="97535" cy="21793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/>
          <p:cNvGrpSpPr/>
          <p:nvPr/>
        </p:nvGrpSpPr>
        <p:grpSpPr>
          <a:xfrm>
            <a:off x="589787" y="1497838"/>
            <a:ext cx="8179434" cy="431800"/>
            <a:chOff x="589787" y="1497838"/>
            <a:chExt cx="8179434" cy="431800"/>
          </a:xfrm>
        </p:grpSpPr>
        <p:sp>
          <p:nvSpPr>
            <p:cNvPr id="41" name="object 41"/>
            <p:cNvSpPr/>
            <p:nvPr/>
          </p:nvSpPr>
          <p:spPr>
            <a:xfrm>
              <a:off x="589787" y="1497838"/>
              <a:ext cx="4620895" cy="21793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129148" y="1497838"/>
              <a:ext cx="3639947" cy="21793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89787" y="1711198"/>
              <a:ext cx="884262" cy="217931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431290" y="1711198"/>
              <a:ext cx="877823" cy="217931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257298" y="1711198"/>
              <a:ext cx="338327" cy="21793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530093" y="1711198"/>
              <a:ext cx="589026" cy="21793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047111" y="1711198"/>
              <a:ext cx="331470" cy="217931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315334" y="1711198"/>
              <a:ext cx="1115567" cy="217931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382134" y="1711198"/>
              <a:ext cx="1038605" cy="217931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5366892" y="1711198"/>
              <a:ext cx="879957" cy="217931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202426" y="1711198"/>
              <a:ext cx="353568" cy="21793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467602" y="1711198"/>
              <a:ext cx="100583" cy="217931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517893" y="1711198"/>
              <a:ext cx="213359" cy="21793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671817" y="1711198"/>
              <a:ext cx="430783" cy="21793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1716151" y="136397"/>
            <a:ext cx="71247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Définir </a:t>
            </a:r>
            <a:r>
              <a:rPr dirty="0"/>
              <a:t>une </a:t>
            </a:r>
            <a:r>
              <a:rPr dirty="0" spc="-5"/>
              <a:t>trajectoire </a:t>
            </a:r>
            <a:r>
              <a:rPr dirty="0"/>
              <a:t>de </a:t>
            </a:r>
            <a:r>
              <a:rPr dirty="0" spc="-5"/>
              <a:t>réduction </a:t>
            </a:r>
            <a:r>
              <a:rPr dirty="0"/>
              <a:t>du </a:t>
            </a:r>
            <a:r>
              <a:rPr dirty="0" spc="-5"/>
              <a:t>rythme </a:t>
            </a:r>
            <a:r>
              <a:rPr dirty="0"/>
              <a:t>de</a:t>
            </a:r>
            <a:r>
              <a:rPr dirty="0" spc="60"/>
              <a:t> </a:t>
            </a:r>
            <a:r>
              <a:rPr dirty="0" spc="-5"/>
              <a:t>l’artificialisation</a:t>
            </a:r>
          </a:p>
          <a:p>
            <a:pPr marL="12700">
              <a:lnSpc>
                <a:spcPct val="100000"/>
              </a:lnSpc>
            </a:pPr>
            <a:r>
              <a:rPr dirty="0"/>
              <a:t>des</a:t>
            </a:r>
            <a:r>
              <a:rPr dirty="0" spc="-15"/>
              <a:t> </a:t>
            </a:r>
            <a:r>
              <a:rPr dirty="0"/>
              <a:t>sols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470397" y="4382515"/>
            <a:ext cx="236728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649605" algn="l"/>
                <a:tab pos="1040765" algn="l"/>
                <a:tab pos="1731645" algn="l"/>
                <a:tab pos="2317115" algn="l"/>
              </a:tabLst>
            </a:pPr>
            <a:r>
              <a:rPr dirty="0" sz="1050">
                <a:latin typeface="Arial"/>
                <a:cs typeface="Arial"/>
              </a:rPr>
              <a:t>D</a:t>
            </a:r>
            <a:r>
              <a:rPr dirty="0" sz="1050">
                <a:latin typeface="Arial"/>
                <a:cs typeface="Arial"/>
              </a:rPr>
              <a:t>écret</a:t>
            </a:r>
            <a:r>
              <a:rPr dirty="0" sz="1050">
                <a:latin typeface="Arial"/>
                <a:cs typeface="Arial"/>
              </a:rPr>
              <a:t>	</a:t>
            </a:r>
            <a:r>
              <a:rPr dirty="0" sz="1050">
                <a:latin typeface="Arial"/>
                <a:cs typeface="Arial"/>
              </a:rPr>
              <a:t>en</a:t>
            </a:r>
            <a:r>
              <a:rPr dirty="0" sz="1050">
                <a:latin typeface="Arial"/>
                <a:cs typeface="Arial"/>
              </a:rPr>
              <a:t>	</a:t>
            </a:r>
            <a:r>
              <a:rPr dirty="0" sz="1050">
                <a:latin typeface="Arial"/>
                <a:cs typeface="Arial"/>
              </a:rPr>
              <a:t>Conse</a:t>
            </a:r>
            <a:r>
              <a:rPr dirty="0" sz="1050" spc="5">
                <a:latin typeface="Arial"/>
                <a:cs typeface="Arial"/>
              </a:rPr>
              <a:t>i</a:t>
            </a:r>
            <a:r>
              <a:rPr dirty="0" sz="1050">
                <a:latin typeface="Arial"/>
                <a:cs typeface="Arial"/>
              </a:rPr>
              <a:t>l</a:t>
            </a:r>
            <a:r>
              <a:rPr dirty="0" sz="1050">
                <a:latin typeface="Arial"/>
                <a:cs typeface="Arial"/>
              </a:rPr>
              <a:t>	</a:t>
            </a:r>
            <a:r>
              <a:rPr dirty="0" sz="1050" spc="-5">
                <a:latin typeface="Arial"/>
                <a:cs typeface="Arial"/>
              </a:rPr>
              <a:t>d</a:t>
            </a:r>
            <a:r>
              <a:rPr dirty="0" sz="1050" spc="5">
                <a:latin typeface="Arial"/>
                <a:cs typeface="Arial"/>
              </a:rPr>
              <a:t>’</a:t>
            </a:r>
            <a:r>
              <a:rPr dirty="0" sz="1050">
                <a:latin typeface="Arial"/>
                <a:cs typeface="Arial"/>
              </a:rPr>
              <a:t>E</a:t>
            </a:r>
            <a:r>
              <a:rPr dirty="0" sz="1050" spc="-10">
                <a:latin typeface="Arial"/>
                <a:cs typeface="Arial"/>
              </a:rPr>
              <a:t>t</a:t>
            </a:r>
            <a:r>
              <a:rPr dirty="0" sz="1050" spc="-5">
                <a:latin typeface="Arial"/>
                <a:cs typeface="Arial"/>
              </a:rPr>
              <a:t>a</a:t>
            </a:r>
            <a:r>
              <a:rPr dirty="0" sz="1050">
                <a:latin typeface="Arial"/>
                <a:cs typeface="Arial"/>
              </a:rPr>
              <a:t>t</a:t>
            </a:r>
            <a:r>
              <a:rPr dirty="0" sz="1050">
                <a:latin typeface="Arial"/>
                <a:cs typeface="Arial"/>
              </a:rPr>
              <a:t>	</a:t>
            </a:r>
            <a:r>
              <a:rPr dirty="0" sz="1050">
                <a:latin typeface="Arial"/>
                <a:cs typeface="Arial"/>
              </a:rPr>
              <a:t>:  </a:t>
            </a:r>
            <a:r>
              <a:rPr dirty="0" sz="1050">
                <a:latin typeface="Arial"/>
                <a:cs typeface="Arial"/>
              </a:rPr>
              <a:t>nomenclature + échelle</a:t>
            </a:r>
            <a:r>
              <a:rPr dirty="0" sz="1050" spc="-6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d’appréciation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106923" y="3998976"/>
            <a:ext cx="402590" cy="707390"/>
            <a:chOff x="5106923" y="3998976"/>
            <a:chExt cx="402590" cy="707390"/>
          </a:xfrm>
        </p:grpSpPr>
        <p:sp>
          <p:nvSpPr>
            <p:cNvPr id="58" name="object 58"/>
            <p:cNvSpPr/>
            <p:nvPr/>
          </p:nvSpPr>
          <p:spPr>
            <a:xfrm>
              <a:off x="5106923" y="3998976"/>
              <a:ext cx="402386" cy="70714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5149595" y="4021836"/>
              <a:ext cx="321945" cy="567055"/>
            </a:xfrm>
            <a:custGeom>
              <a:avLst/>
              <a:gdLst/>
              <a:ahLst/>
              <a:cxnLst/>
              <a:rect l="l" t="t" r="r" b="b"/>
              <a:pathLst>
                <a:path w="321945" h="567054">
                  <a:moveTo>
                    <a:pt x="163230" y="540251"/>
                  </a:moveTo>
                  <a:lnTo>
                    <a:pt x="156717" y="566572"/>
                  </a:lnTo>
                  <a:lnTo>
                    <a:pt x="241553" y="547496"/>
                  </a:lnTo>
                  <a:lnTo>
                    <a:pt x="237648" y="544169"/>
                  </a:lnTo>
                  <a:lnTo>
                    <a:pt x="174370" y="544169"/>
                  </a:lnTo>
                  <a:lnTo>
                    <a:pt x="163230" y="540251"/>
                  </a:lnTo>
                  <a:close/>
                </a:path>
                <a:path w="321945" h="567054">
                  <a:moveTo>
                    <a:pt x="169481" y="514989"/>
                  </a:moveTo>
                  <a:lnTo>
                    <a:pt x="163230" y="540251"/>
                  </a:lnTo>
                  <a:lnTo>
                    <a:pt x="174370" y="544169"/>
                  </a:lnTo>
                  <a:lnTo>
                    <a:pt x="183006" y="519747"/>
                  </a:lnTo>
                  <a:lnTo>
                    <a:pt x="169481" y="514989"/>
                  </a:lnTo>
                  <a:close/>
                </a:path>
                <a:path w="321945" h="567054">
                  <a:moveTo>
                    <a:pt x="175387" y="491121"/>
                  </a:moveTo>
                  <a:lnTo>
                    <a:pt x="169481" y="514989"/>
                  </a:lnTo>
                  <a:lnTo>
                    <a:pt x="183006" y="519747"/>
                  </a:lnTo>
                  <a:lnTo>
                    <a:pt x="174370" y="544169"/>
                  </a:lnTo>
                  <a:lnTo>
                    <a:pt x="237648" y="544169"/>
                  </a:lnTo>
                  <a:lnTo>
                    <a:pt x="175387" y="491121"/>
                  </a:lnTo>
                  <a:close/>
                </a:path>
                <a:path w="321945" h="567054">
                  <a:moveTo>
                    <a:pt x="321182" y="0"/>
                  </a:moveTo>
                  <a:lnTo>
                    <a:pt x="276478" y="3543"/>
                  </a:lnTo>
                  <a:lnTo>
                    <a:pt x="232155" y="13741"/>
                  </a:lnTo>
                  <a:lnTo>
                    <a:pt x="189611" y="29832"/>
                  </a:lnTo>
                  <a:lnTo>
                    <a:pt x="149732" y="51003"/>
                  </a:lnTo>
                  <a:lnTo>
                    <a:pt x="101218" y="86359"/>
                  </a:lnTo>
                  <a:lnTo>
                    <a:pt x="60198" y="128346"/>
                  </a:lnTo>
                  <a:lnTo>
                    <a:pt x="35178" y="163410"/>
                  </a:lnTo>
                  <a:lnTo>
                    <a:pt x="16382" y="200748"/>
                  </a:lnTo>
                  <a:lnTo>
                    <a:pt x="4317" y="239598"/>
                  </a:lnTo>
                  <a:lnTo>
                    <a:pt x="0" y="279831"/>
                  </a:lnTo>
                  <a:lnTo>
                    <a:pt x="253" y="293001"/>
                  </a:lnTo>
                  <a:lnTo>
                    <a:pt x="5333" y="332295"/>
                  </a:lnTo>
                  <a:lnTo>
                    <a:pt x="20319" y="382587"/>
                  </a:lnTo>
                  <a:lnTo>
                    <a:pt x="43814" y="429742"/>
                  </a:lnTo>
                  <a:lnTo>
                    <a:pt x="74167" y="471957"/>
                  </a:lnTo>
                  <a:lnTo>
                    <a:pt x="110236" y="507758"/>
                  </a:lnTo>
                  <a:lnTo>
                    <a:pt x="151129" y="535736"/>
                  </a:lnTo>
                  <a:lnTo>
                    <a:pt x="163230" y="540251"/>
                  </a:lnTo>
                  <a:lnTo>
                    <a:pt x="169481" y="514989"/>
                  </a:lnTo>
                  <a:lnTo>
                    <a:pt x="164776" y="513333"/>
                  </a:lnTo>
                  <a:lnTo>
                    <a:pt x="164083" y="513333"/>
                  </a:lnTo>
                  <a:lnTo>
                    <a:pt x="161925" y="512330"/>
                  </a:lnTo>
                  <a:lnTo>
                    <a:pt x="162361" y="512330"/>
                  </a:lnTo>
                  <a:lnTo>
                    <a:pt x="154686" y="507860"/>
                  </a:lnTo>
                  <a:lnTo>
                    <a:pt x="145668" y="502094"/>
                  </a:lnTo>
                  <a:lnTo>
                    <a:pt x="110616" y="473163"/>
                  </a:lnTo>
                  <a:lnTo>
                    <a:pt x="79882" y="437273"/>
                  </a:lnTo>
                  <a:lnTo>
                    <a:pt x="54737" y="396062"/>
                  </a:lnTo>
                  <a:lnTo>
                    <a:pt x="36702" y="351015"/>
                  </a:lnTo>
                  <a:lnTo>
                    <a:pt x="27177" y="304203"/>
                  </a:lnTo>
                  <a:lnTo>
                    <a:pt x="25907" y="280619"/>
                  </a:lnTo>
                  <a:lnTo>
                    <a:pt x="26162" y="269024"/>
                  </a:lnTo>
                  <a:lnTo>
                    <a:pt x="35687" y="222605"/>
                  </a:lnTo>
                  <a:lnTo>
                    <a:pt x="57023" y="177393"/>
                  </a:lnTo>
                  <a:lnTo>
                    <a:pt x="79628" y="145580"/>
                  </a:lnTo>
                  <a:lnTo>
                    <a:pt x="117522" y="106578"/>
                  </a:lnTo>
                  <a:lnTo>
                    <a:pt x="162432" y="73583"/>
                  </a:lnTo>
                  <a:lnTo>
                    <a:pt x="199898" y="53606"/>
                  </a:lnTo>
                  <a:lnTo>
                    <a:pt x="239267" y="38646"/>
                  </a:lnTo>
                  <a:lnTo>
                    <a:pt x="279907" y="29222"/>
                  </a:lnTo>
                  <a:lnTo>
                    <a:pt x="321817" y="25907"/>
                  </a:lnTo>
                  <a:lnTo>
                    <a:pt x="321182" y="0"/>
                  </a:lnTo>
                  <a:close/>
                </a:path>
                <a:path w="321945" h="567054">
                  <a:moveTo>
                    <a:pt x="161925" y="512330"/>
                  </a:moveTo>
                  <a:lnTo>
                    <a:pt x="164083" y="513333"/>
                  </a:lnTo>
                  <a:lnTo>
                    <a:pt x="163027" y="512718"/>
                  </a:lnTo>
                  <a:lnTo>
                    <a:pt x="161925" y="512330"/>
                  </a:lnTo>
                  <a:close/>
                </a:path>
                <a:path w="321945" h="567054">
                  <a:moveTo>
                    <a:pt x="163027" y="512718"/>
                  </a:moveTo>
                  <a:lnTo>
                    <a:pt x="164083" y="513333"/>
                  </a:lnTo>
                  <a:lnTo>
                    <a:pt x="164776" y="513333"/>
                  </a:lnTo>
                  <a:lnTo>
                    <a:pt x="163027" y="512718"/>
                  </a:lnTo>
                  <a:close/>
                </a:path>
                <a:path w="321945" h="567054">
                  <a:moveTo>
                    <a:pt x="162361" y="512330"/>
                  </a:moveTo>
                  <a:lnTo>
                    <a:pt x="161925" y="512330"/>
                  </a:lnTo>
                  <a:lnTo>
                    <a:pt x="163027" y="512718"/>
                  </a:lnTo>
                  <a:lnTo>
                    <a:pt x="162361" y="51233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 txBox="1"/>
          <p:nvPr/>
        </p:nvSpPr>
        <p:spPr>
          <a:xfrm>
            <a:off x="7522718" y="4901236"/>
            <a:ext cx="130175" cy="132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z="750" b="1">
                <a:latin typeface="Arial"/>
                <a:cs typeface="Arial"/>
              </a:rPr>
              <a:t>6</a:t>
            </a:fld>
            <a:endParaRPr sz="7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94623" y="4901236"/>
            <a:ext cx="502920" cy="132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50" spc="-5" b="1">
                <a:latin typeface="Arial"/>
                <a:cs typeface="Arial"/>
              </a:rPr>
              <a:t>08/10/2021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1107" y="218947"/>
            <a:ext cx="530098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Dispositions législatives sur </a:t>
            </a:r>
            <a:r>
              <a:rPr dirty="0" spc="-10"/>
              <a:t>l’observation</a:t>
            </a:r>
            <a:r>
              <a:rPr dirty="0"/>
              <a:t> </a:t>
            </a:r>
            <a:r>
              <a:rPr dirty="0" spc="-5"/>
              <a:t>locale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11682" y="997585"/>
            <a:ext cx="7780655" cy="1160145"/>
            <a:chOff x="811682" y="997585"/>
            <a:chExt cx="7780655" cy="1160145"/>
          </a:xfrm>
        </p:grpSpPr>
        <p:sp>
          <p:nvSpPr>
            <p:cNvPr id="4" name="object 4"/>
            <p:cNvSpPr/>
            <p:nvPr/>
          </p:nvSpPr>
          <p:spPr>
            <a:xfrm>
              <a:off x="811682" y="997585"/>
              <a:ext cx="1195603" cy="2468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44013" y="997585"/>
              <a:ext cx="546735" cy="2468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26765" y="997585"/>
              <a:ext cx="872947" cy="2468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11682" y="1241425"/>
              <a:ext cx="2049780" cy="2468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837431" y="997585"/>
              <a:ext cx="862393" cy="2468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849368" y="997585"/>
              <a:ext cx="439318" cy="2468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814573" y="1241425"/>
              <a:ext cx="2438044" cy="2468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424169" y="997585"/>
              <a:ext cx="256032" cy="2468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840221" y="997585"/>
              <a:ext cx="663854" cy="2468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640321" y="997585"/>
              <a:ext cx="377647" cy="2468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200142" y="1241425"/>
              <a:ext cx="1657096" cy="2468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137526" y="997585"/>
              <a:ext cx="256031" cy="2468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553578" y="997585"/>
              <a:ext cx="1038351" cy="24688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796150" y="1241425"/>
              <a:ext cx="886714" cy="24688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632827" y="1241425"/>
              <a:ext cx="915924" cy="24688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432927" y="1241425"/>
              <a:ext cx="110337" cy="24688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11682" y="1484960"/>
              <a:ext cx="552450" cy="24719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253642" y="1484960"/>
              <a:ext cx="94487" cy="2471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300861" y="1484960"/>
              <a:ext cx="899540" cy="2471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051049" y="1484960"/>
              <a:ext cx="231648" cy="24719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268882" y="1726438"/>
              <a:ext cx="2314397" cy="21793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589020" y="1726438"/>
              <a:ext cx="94487" cy="21793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729227" y="1726438"/>
              <a:ext cx="1037424" cy="21793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773168" y="1726438"/>
              <a:ext cx="2889402" cy="21793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669403" y="1726438"/>
              <a:ext cx="892048" cy="21793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268882" y="1939798"/>
              <a:ext cx="1216482" cy="21793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445765" y="1939798"/>
              <a:ext cx="795528" cy="21793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200145" y="1939798"/>
              <a:ext cx="331927" cy="21793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468623" y="1939798"/>
              <a:ext cx="1750771" cy="217931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155945" y="1939798"/>
              <a:ext cx="446227" cy="21793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512470" y="977265"/>
            <a:ext cx="624840" cy="1671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Wingdings"/>
                <a:cs typeface="Wingdings"/>
              </a:rPr>
              <a:t></a:t>
            </a:r>
            <a:endParaRPr sz="16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17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</a:pPr>
            <a:r>
              <a:rPr dirty="0" sz="1400"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15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Wingdings"/>
                <a:cs typeface="Wingdings"/>
              </a:rPr>
              <a:t></a:t>
            </a:r>
            <a:endParaRPr sz="1600">
              <a:latin typeface="Wingdings"/>
              <a:cs typeface="Wingding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11682" y="2399995"/>
            <a:ext cx="7791450" cy="735330"/>
            <a:chOff x="811682" y="2399995"/>
            <a:chExt cx="7791450" cy="735330"/>
          </a:xfrm>
        </p:grpSpPr>
        <p:sp>
          <p:nvSpPr>
            <p:cNvPr id="36" name="object 36"/>
            <p:cNvSpPr/>
            <p:nvPr/>
          </p:nvSpPr>
          <p:spPr>
            <a:xfrm>
              <a:off x="811682" y="2399995"/>
              <a:ext cx="1708759" cy="24719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425954" y="2399995"/>
              <a:ext cx="2511806" cy="24719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882895" y="2399995"/>
              <a:ext cx="1428241" cy="24719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260845" y="2399995"/>
              <a:ext cx="929982" cy="24719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097902" y="2399995"/>
              <a:ext cx="1504696" cy="24719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11682" y="2643581"/>
              <a:ext cx="6903440" cy="247192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673975" y="2643581"/>
              <a:ext cx="903643" cy="24719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11682" y="2887979"/>
              <a:ext cx="231648" cy="24688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27506" y="2887979"/>
              <a:ext cx="103631" cy="24688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79322" y="2887979"/>
              <a:ext cx="473456" cy="24688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334388" y="2887979"/>
              <a:ext cx="94487" cy="24688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381632" y="2887979"/>
              <a:ext cx="783234" cy="24688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006854" y="2887979"/>
              <a:ext cx="231647" cy="24688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512470" y="3355340"/>
            <a:ext cx="1187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Wingdings"/>
                <a:cs typeface="Wingdings"/>
              </a:rPr>
              <a:t></a:t>
            </a:r>
            <a:endParaRPr sz="1600">
              <a:latin typeface="Wingdings"/>
              <a:cs typeface="Wingdings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811682" y="3375659"/>
            <a:ext cx="7774940" cy="490855"/>
            <a:chOff x="811682" y="3375659"/>
            <a:chExt cx="7774940" cy="490855"/>
          </a:xfrm>
        </p:grpSpPr>
        <p:sp>
          <p:nvSpPr>
            <p:cNvPr id="51" name="object 51"/>
            <p:cNvSpPr/>
            <p:nvPr/>
          </p:nvSpPr>
          <p:spPr>
            <a:xfrm>
              <a:off x="811682" y="3375659"/>
              <a:ext cx="7774495" cy="246888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811682" y="3619195"/>
              <a:ext cx="377189" cy="24719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118006" y="3619195"/>
              <a:ext cx="1270355" cy="247192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339085" y="3619195"/>
              <a:ext cx="2074926" cy="24719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4357115" y="3619195"/>
              <a:ext cx="1633982" cy="247192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5872225" y="3619195"/>
              <a:ext cx="131063" cy="247192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7522718" y="4901236"/>
            <a:ext cx="130175" cy="132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z="750" b="1">
                <a:latin typeface="Arial"/>
                <a:cs typeface="Arial"/>
              </a:rPr>
              <a:t>6</a:t>
            </a:fld>
            <a:endParaRPr sz="7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294623" y="4901236"/>
            <a:ext cx="502920" cy="132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50" spc="-5" b="1">
                <a:latin typeface="Arial"/>
                <a:cs typeface="Arial"/>
              </a:rPr>
              <a:t>08/10/2021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4338" y="2091308"/>
            <a:ext cx="39566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2. </a:t>
            </a:r>
            <a:r>
              <a:rPr dirty="0" sz="2400" spc="-5"/>
              <a:t>ENCADRER </a:t>
            </a:r>
            <a:r>
              <a:rPr dirty="0" sz="2400"/>
              <a:t>/</a:t>
            </a:r>
            <a:r>
              <a:rPr dirty="0" sz="2400" spc="-40"/>
              <a:t> </a:t>
            </a:r>
            <a:r>
              <a:rPr dirty="0" sz="2400" spc="-5"/>
              <a:t>PLANIFIER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294623" y="4901236"/>
            <a:ext cx="502920" cy="132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50" spc="-5" b="1">
                <a:latin typeface="Arial"/>
                <a:cs typeface="Arial"/>
              </a:rPr>
              <a:t>08/10/2021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1577" y="82677"/>
            <a:ext cx="775843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L’intégration </a:t>
            </a:r>
            <a:r>
              <a:rPr dirty="0"/>
              <a:t>dans les </a:t>
            </a:r>
            <a:r>
              <a:rPr dirty="0" spc="-5"/>
              <a:t>documents </a:t>
            </a:r>
            <a:r>
              <a:rPr dirty="0"/>
              <a:t>de </a:t>
            </a:r>
            <a:r>
              <a:rPr dirty="0" spc="-5"/>
              <a:t>planification </a:t>
            </a:r>
            <a:r>
              <a:rPr dirty="0"/>
              <a:t>/ </a:t>
            </a:r>
            <a:r>
              <a:rPr dirty="0" spc="-5"/>
              <a:t>urbanisme (art.</a:t>
            </a:r>
            <a:r>
              <a:rPr dirty="0" spc="30"/>
              <a:t> </a:t>
            </a:r>
            <a:r>
              <a:rPr dirty="0" spc="-10"/>
              <a:t>194)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91348" y="697928"/>
            <a:ext cx="7407275" cy="3898900"/>
            <a:chOff x="1391348" y="697928"/>
            <a:chExt cx="7407275" cy="3898900"/>
          </a:xfrm>
        </p:grpSpPr>
        <p:sp>
          <p:nvSpPr>
            <p:cNvPr id="4" name="object 4"/>
            <p:cNvSpPr/>
            <p:nvPr/>
          </p:nvSpPr>
          <p:spPr>
            <a:xfrm>
              <a:off x="1404366" y="710946"/>
              <a:ext cx="7381240" cy="3872865"/>
            </a:xfrm>
            <a:custGeom>
              <a:avLst/>
              <a:gdLst/>
              <a:ahLst/>
              <a:cxnLst/>
              <a:rect l="l" t="t" r="r" b="b"/>
              <a:pathLst>
                <a:path w="7381240" h="3872865">
                  <a:moveTo>
                    <a:pt x="7051548" y="0"/>
                  </a:moveTo>
                  <a:lnTo>
                    <a:pt x="329184" y="0"/>
                  </a:lnTo>
                  <a:lnTo>
                    <a:pt x="280525" y="3567"/>
                  </a:lnTo>
                  <a:lnTo>
                    <a:pt x="234089" y="13932"/>
                  </a:lnTo>
                  <a:lnTo>
                    <a:pt x="190382" y="30585"/>
                  </a:lnTo>
                  <a:lnTo>
                    <a:pt x="149913" y="53018"/>
                  </a:lnTo>
                  <a:lnTo>
                    <a:pt x="113190" y="80722"/>
                  </a:lnTo>
                  <a:lnTo>
                    <a:pt x="80722" y="113190"/>
                  </a:lnTo>
                  <a:lnTo>
                    <a:pt x="53018" y="149913"/>
                  </a:lnTo>
                  <a:lnTo>
                    <a:pt x="30585" y="190382"/>
                  </a:lnTo>
                  <a:lnTo>
                    <a:pt x="13932" y="234089"/>
                  </a:lnTo>
                  <a:lnTo>
                    <a:pt x="3567" y="280525"/>
                  </a:lnTo>
                  <a:lnTo>
                    <a:pt x="0" y="329183"/>
                  </a:lnTo>
                  <a:lnTo>
                    <a:pt x="0" y="3543325"/>
                  </a:lnTo>
                  <a:lnTo>
                    <a:pt x="3567" y="3591965"/>
                  </a:lnTo>
                  <a:lnTo>
                    <a:pt x="13932" y="3638390"/>
                  </a:lnTo>
                  <a:lnTo>
                    <a:pt x="30585" y="3682089"/>
                  </a:lnTo>
                  <a:lnTo>
                    <a:pt x="53018" y="3722555"/>
                  </a:lnTo>
                  <a:lnTo>
                    <a:pt x="80722" y="3759277"/>
                  </a:lnTo>
                  <a:lnTo>
                    <a:pt x="113190" y="3791746"/>
                  </a:lnTo>
                  <a:lnTo>
                    <a:pt x="149913" y="3819454"/>
                  </a:lnTo>
                  <a:lnTo>
                    <a:pt x="190382" y="3841890"/>
                  </a:lnTo>
                  <a:lnTo>
                    <a:pt x="234089" y="3858547"/>
                  </a:lnTo>
                  <a:lnTo>
                    <a:pt x="280525" y="3868915"/>
                  </a:lnTo>
                  <a:lnTo>
                    <a:pt x="329184" y="3872483"/>
                  </a:lnTo>
                  <a:lnTo>
                    <a:pt x="7051548" y="3872483"/>
                  </a:lnTo>
                  <a:lnTo>
                    <a:pt x="7100206" y="3868915"/>
                  </a:lnTo>
                  <a:lnTo>
                    <a:pt x="7146642" y="3858547"/>
                  </a:lnTo>
                  <a:lnTo>
                    <a:pt x="7190349" y="3841890"/>
                  </a:lnTo>
                  <a:lnTo>
                    <a:pt x="7230818" y="3819454"/>
                  </a:lnTo>
                  <a:lnTo>
                    <a:pt x="7267541" y="3791746"/>
                  </a:lnTo>
                  <a:lnTo>
                    <a:pt x="7300009" y="3759277"/>
                  </a:lnTo>
                  <a:lnTo>
                    <a:pt x="7327713" y="3722555"/>
                  </a:lnTo>
                  <a:lnTo>
                    <a:pt x="7350146" y="3682089"/>
                  </a:lnTo>
                  <a:lnTo>
                    <a:pt x="7366799" y="3638390"/>
                  </a:lnTo>
                  <a:lnTo>
                    <a:pt x="7377164" y="3591965"/>
                  </a:lnTo>
                  <a:lnTo>
                    <a:pt x="7380732" y="3543325"/>
                  </a:lnTo>
                  <a:lnTo>
                    <a:pt x="7380732" y="329183"/>
                  </a:lnTo>
                  <a:lnTo>
                    <a:pt x="7377164" y="280525"/>
                  </a:lnTo>
                  <a:lnTo>
                    <a:pt x="7366799" y="234089"/>
                  </a:lnTo>
                  <a:lnTo>
                    <a:pt x="7350146" y="190382"/>
                  </a:lnTo>
                  <a:lnTo>
                    <a:pt x="7327713" y="149913"/>
                  </a:lnTo>
                  <a:lnTo>
                    <a:pt x="7300009" y="113190"/>
                  </a:lnTo>
                  <a:lnTo>
                    <a:pt x="7267541" y="80722"/>
                  </a:lnTo>
                  <a:lnTo>
                    <a:pt x="7230818" y="53018"/>
                  </a:lnTo>
                  <a:lnTo>
                    <a:pt x="7190349" y="30585"/>
                  </a:lnTo>
                  <a:lnTo>
                    <a:pt x="7146642" y="13932"/>
                  </a:lnTo>
                  <a:lnTo>
                    <a:pt x="7100206" y="3567"/>
                  </a:lnTo>
                  <a:lnTo>
                    <a:pt x="7051548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04366" y="710946"/>
              <a:ext cx="7381240" cy="3872865"/>
            </a:xfrm>
            <a:custGeom>
              <a:avLst/>
              <a:gdLst/>
              <a:ahLst/>
              <a:cxnLst/>
              <a:rect l="l" t="t" r="r" b="b"/>
              <a:pathLst>
                <a:path w="7381240" h="3872865">
                  <a:moveTo>
                    <a:pt x="0" y="329183"/>
                  </a:moveTo>
                  <a:lnTo>
                    <a:pt x="3567" y="280525"/>
                  </a:lnTo>
                  <a:lnTo>
                    <a:pt x="13932" y="234089"/>
                  </a:lnTo>
                  <a:lnTo>
                    <a:pt x="30585" y="190382"/>
                  </a:lnTo>
                  <a:lnTo>
                    <a:pt x="53018" y="149913"/>
                  </a:lnTo>
                  <a:lnTo>
                    <a:pt x="80722" y="113190"/>
                  </a:lnTo>
                  <a:lnTo>
                    <a:pt x="113190" y="80722"/>
                  </a:lnTo>
                  <a:lnTo>
                    <a:pt x="149913" y="53018"/>
                  </a:lnTo>
                  <a:lnTo>
                    <a:pt x="190382" y="30585"/>
                  </a:lnTo>
                  <a:lnTo>
                    <a:pt x="234089" y="13932"/>
                  </a:lnTo>
                  <a:lnTo>
                    <a:pt x="280525" y="3567"/>
                  </a:lnTo>
                  <a:lnTo>
                    <a:pt x="329184" y="0"/>
                  </a:lnTo>
                  <a:lnTo>
                    <a:pt x="7051548" y="0"/>
                  </a:lnTo>
                  <a:lnTo>
                    <a:pt x="7100206" y="3567"/>
                  </a:lnTo>
                  <a:lnTo>
                    <a:pt x="7146642" y="13932"/>
                  </a:lnTo>
                  <a:lnTo>
                    <a:pt x="7190349" y="30585"/>
                  </a:lnTo>
                  <a:lnTo>
                    <a:pt x="7230818" y="53018"/>
                  </a:lnTo>
                  <a:lnTo>
                    <a:pt x="7267541" y="80722"/>
                  </a:lnTo>
                  <a:lnTo>
                    <a:pt x="7300009" y="113190"/>
                  </a:lnTo>
                  <a:lnTo>
                    <a:pt x="7327713" y="149913"/>
                  </a:lnTo>
                  <a:lnTo>
                    <a:pt x="7350146" y="190382"/>
                  </a:lnTo>
                  <a:lnTo>
                    <a:pt x="7366799" y="234089"/>
                  </a:lnTo>
                  <a:lnTo>
                    <a:pt x="7377164" y="280525"/>
                  </a:lnTo>
                  <a:lnTo>
                    <a:pt x="7380732" y="329183"/>
                  </a:lnTo>
                  <a:lnTo>
                    <a:pt x="7380732" y="3543325"/>
                  </a:lnTo>
                  <a:lnTo>
                    <a:pt x="7377164" y="3591965"/>
                  </a:lnTo>
                  <a:lnTo>
                    <a:pt x="7366799" y="3638390"/>
                  </a:lnTo>
                  <a:lnTo>
                    <a:pt x="7350146" y="3682089"/>
                  </a:lnTo>
                  <a:lnTo>
                    <a:pt x="7327713" y="3722555"/>
                  </a:lnTo>
                  <a:lnTo>
                    <a:pt x="7300009" y="3759277"/>
                  </a:lnTo>
                  <a:lnTo>
                    <a:pt x="7267541" y="3791746"/>
                  </a:lnTo>
                  <a:lnTo>
                    <a:pt x="7230818" y="3819454"/>
                  </a:lnTo>
                  <a:lnTo>
                    <a:pt x="7190349" y="3841890"/>
                  </a:lnTo>
                  <a:lnTo>
                    <a:pt x="7146642" y="3858547"/>
                  </a:lnTo>
                  <a:lnTo>
                    <a:pt x="7100206" y="3868915"/>
                  </a:lnTo>
                  <a:lnTo>
                    <a:pt x="7051548" y="3872483"/>
                  </a:lnTo>
                  <a:lnTo>
                    <a:pt x="329184" y="3872483"/>
                  </a:lnTo>
                  <a:lnTo>
                    <a:pt x="280525" y="3868915"/>
                  </a:lnTo>
                  <a:lnTo>
                    <a:pt x="234089" y="3858547"/>
                  </a:lnTo>
                  <a:lnTo>
                    <a:pt x="190382" y="3841890"/>
                  </a:lnTo>
                  <a:lnTo>
                    <a:pt x="149913" y="3819454"/>
                  </a:lnTo>
                  <a:lnTo>
                    <a:pt x="113190" y="3791746"/>
                  </a:lnTo>
                  <a:lnTo>
                    <a:pt x="80722" y="3759277"/>
                  </a:lnTo>
                  <a:lnTo>
                    <a:pt x="53018" y="3722555"/>
                  </a:lnTo>
                  <a:lnTo>
                    <a:pt x="30585" y="3682089"/>
                  </a:lnTo>
                  <a:lnTo>
                    <a:pt x="13932" y="3638390"/>
                  </a:lnTo>
                  <a:lnTo>
                    <a:pt x="3567" y="3591965"/>
                  </a:lnTo>
                  <a:lnTo>
                    <a:pt x="0" y="3543325"/>
                  </a:lnTo>
                  <a:lnTo>
                    <a:pt x="0" y="32918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46171" y="832104"/>
              <a:ext cx="2837942" cy="1859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944489" y="832104"/>
              <a:ext cx="465327" cy="1859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27013" y="832104"/>
              <a:ext cx="171297" cy="185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46171" y="1068324"/>
              <a:ext cx="5408040" cy="1859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87318" y="1321257"/>
              <a:ext cx="140207" cy="1862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257422" y="1324356"/>
              <a:ext cx="211327" cy="1249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457066" y="1321257"/>
              <a:ext cx="3448812" cy="1862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146171" y="1571498"/>
              <a:ext cx="4894072" cy="185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351911" y="1803146"/>
              <a:ext cx="4281550" cy="185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600961" y="2311146"/>
              <a:ext cx="1079500" cy="978535"/>
            </a:xfrm>
            <a:custGeom>
              <a:avLst/>
              <a:gdLst/>
              <a:ahLst/>
              <a:cxnLst/>
              <a:rect l="l" t="t" r="r" b="b"/>
              <a:pathLst>
                <a:path w="1079500" h="978535">
                  <a:moveTo>
                    <a:pt x="976249" y="0"/>
                  </a:moveTo>
                  <a:lnTo>
                    <a:pt x="102743" y="0"/>
                  </a:lnTo>
                  <a:lnTo>
                    <a:pt x="62739" y="8070"/>
                  </a:lnTo>
                  <a:lnTo>
                    <a:pt x="30083" y="30083"/>
                  </a:lnTo>
                  <a:lnTo>
                    <a:pt x="8070" y="62739"/>
                  </a:lnTo>
                  <a:lnTo>
                    <a:pt x="0" y="102743"/>
                  </a:lnTo>
                  <a:lnTo>
                    <a:pt x="0" y="875665"/>
                  </a:lnTo>
                  <a:lnTo>
                    <a:pt x="8070" y="915668"/>
                  </a:lnTo>
                  <a:lnTo>
                    <a:pt x="30083" y="948324"/>
                  </a:lnTo>
                  <a:lnTo>
                    <a:pt x="62739" y="970337"/>
                  </a:lnTo>
                  <a:lnTo>
                    <a:pt x="102743" y="978408"/>
                  </a:lnTo>
                  <a:lnTo>
                    <a:pt x="976249" y="978408"/>
                  </a:lnTo>
                  <a:lnTo>
                    <a:pt x="1016252" y="970337"/>
                  </a:lnTo>
                  <a:lnTo>
                    <a:pt x="1048908" y="948324"/>
                  </a:lnTo>
                  <a:lnTo>
                    <a:pt x="1070921" y="915668"/>
                  </a:lnTo>
                  <a:lnTo>
                    <a:pt x="1078992" y="875665"/>
                  </a:lnTo>
                  <a:lnTo>
                    <a:pt x="1078992" y="102743"/>
                  </a:lnTo>
                  <a:lnTo>
                    <a:pt x="1070921" y="62739"/>
                  </a:lnTo>
                  <a:lnTo>
                    <a:pt x="1048908" y="30083"/>
                  </a:lnTo>
                  <a:lnTo>
                    <a:pt x="1016252" y="8070"/>
                  </a:lnTo>
                  <a:lnTo>
                    <a:pt x="97624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600961" y="2311146"/>
              <a:ext cx="1079500" cy="978535"/>
            </a:xfrm>
            <a:custGeom>
              <a:avLst/>
              <a:gdLst/>
              <a:ahLst/>
              <a:cxnLst/>
              <a:rect l="l" t="t" r="r" b="b"/>
              <a:pathLst>
                <a:path w="1079500" h="978535">
                  <a:moveTo>
                    <a:pt x="0" y="102743"/>
                  </a:moveTo>
                  <a:lnTo>
                    <a:pt x="8070" y="62739"/>
                  </a:lnTo>
                  <a:lnTo>
                    <a:pt x="30083" y="30083"/>
                  </a:lnTo>
                  <a:lnTo>
                    <a:pt x="62739" y="8070"/>
                  </a:lnTo>
                  <a:lnTo>
                    <a:pt x="102743" y="0"/>
                  </a:lnTo>
                  <a:lnTo>
                    <a:pt x="976249" y="0"/>
                  </a:lnTo>
                  <a:lnTo>
                    <a:pt x="1016252" y="8070"/>
                  </a:lnTo>
                  <a:lnTo>
                    <a:pt x="1048908" y="30083"/>
                  </a:lnTo>
                  <a:lnTo>
                    <a:pt x="1070921" y="62739"/>
                  </a:lnTo>
                  <a:lnTo>
                    <a:pt x="1078992" y="102743"/>
                  </a:lnTo>
                  <a:lnTo>
                    <a:pt x="1078992" y="875665"/>
                  </a:lnTo>
                  <a:lnTo>
                    <a:pt x="1070921" y="915668"/>
                  </a:lnTo>
                  <a:lnTo>
                    <a:pt x="1048908" y="948324"/>
                  </a:lnTo>
                  <a:lnTo>
                    <a:pt x="1016252" y="970337"/>
                  </a:lnTo>
                  <a:lnTo>
                    <a:pt x="976249" y="978408"/>
                  </a:lnTo>
                  <a:lnTo>
                    <a:pt x="102743" y="978408"/>
                  </a:lnTo>
                  <a:lnTo>
                    <a:pt x="62739" y="970337"/>
                  </a:lnTo>
                  <a:lnTo>
                    <a:pt x="30083" y="948324"/>
                  </a:lnTo>
                  <a:lnTo>
                    <a:pt x="8070" y="915668"/>
                  </a:lnTo>
                  <a:lnTo>
                    <a:pt x="0" y="875665"/>
                  </a:lnTo>
                  <a:lnTo>
                    <a:pt x="0" y="10274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750314" y="2504058"/>
            <a:ext cx="778510" cy="57086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algn="ctr" marL="12700" marR="5080" indent="-1270">
              <a:lnSpc>
                <a:spcPct val="86100"/>
              </a:lnSpc>
              <a:spcBef>
                <a:spcPts val="260"/>
              </a:spcBef>
            </a:pPr>
            <a:r>
              <a:rPr dirty="0" sz="1000" spc="-5" b="1">
                <a:latin typeface="Arial"/>
                <a:cs typeface="Arial"/>
              </a:rPr>
              <a:t>Déclinaison  dans les  documents  </a:t>
            </a:r>
            <a:r>
              <a:rPr dirty="0" sz="1000" spc="-5" b="1">
                <a:latin typeface="Arial"/>
                <a:cs typeface="Arial"/>
              </a:rPr>
              <a:t>d’urbanisme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90992" y="3482276"/>
            <a:ext cx="1134110" cy="1018540"/>
            <a:chOff x="1590992" y="3482276"/>
            <a:chExt cx="1134110" cy="1018540"/>
          </a:xfrm>
        </p:grpSpPr>
        <p:sp>
          <p:nvSpPr>
            <p:cNvPr id="19" name="object 19"/>
            <p:cNvSpPr/>
            <p:nvPr/>
          </p:nvSpPr>
          <p:spPr>
            <a:xfrm>
              <a:off x="1604010" y="3495294"/>
              <a:ext cx="1108075" cy="992505"/>
            </a:xfrm>
            <a:custGeom>
              <a:avLst/>
              <a:gdLst/>
              <a:ahLst/>
              <a:cxnLst/>
              <a:rect l="l" t="t" r="r" b="b"/>
              <a:pathLst>
                <a:path w="1108075" h="992504">
                  <a:moveTo>
                    <a:pt x="1003808" y="0"/>
                  </a:moveTo>
                  <a:lnTo>
                    <a:pt x="104140" y="0"/>
                  </a:lnTo>
                  <a:lnTo>
                    <a:pt x="63597" y="8181"/>
                  </a:lnTo>
                  <a:lnTo>
                    <a:pt x="30495" y="30495"/>
                  </a:lnTo>
                  <a:lnTo>
                    <a:pt x="8181" y="63597"/>
                  </a:lnTo>
                  <a:lnTo>
                    <a:pt x="0" y="104139"/>
                  </a:lnTo>
                  <a:lnTo>
                    <a:pt x="0" y="887945"/>
                  </a:lnTo>
                  <a:lnTo>
                    <a:pt x="8181" y="928499"/>
                  </a:lnTo>
                  <a:lnTo>
                    <a:pt x="30495" y="961613"/>
                  </a:lnTo>
                  <a:lnTo>
                    <a:pt x="63597" y="983938"/>
                  </a:lnTo>
                  <a:lnTo>
                    <a:pt x="104140" y="992123"/>
                  </a:lnTo>
                  <a:lnTo>
                    <a:pt x="1003808" y="992123"/>
                  </a:lnTo>
                  <a:lnTo>
                    <a:pt x="1044350" y="983938"/>
                  </a:lnTo>
                  <a:lnTo>
                    <a:pt x="1077452" y="961613"/>
                  </a:lnTo>
                  <a:lnTo>
                    <a:pt x="1099766" y="928499"/>
                  </a:lnTo>
                  <a:lnTo>
                    <a:pt x="1107948" y="887945"/>
                  </a:lnTo>
                  <a:lnTo>
                    <a:pt x="1107948" y="104139"/>
                  </a:lnTo>
                  <a:lnTo>
                    <a:pt x="1099766" y="63597"/>
                  </a:lnTo>
                  <a:lnTo>
                    <a:pt x="1077452" y="30495"/>
                  </a:lnTo>
                  <a:lnTo>
                    <a:pt x="1044350" y="8181"/>
                  </a:lnTo>
                  <a:lnTo>
                    <a:pt x="100380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604010" y="3495294"/>
              <a:ext cx="1108075" cy="992505"/>
            </a:xfrm>
            <a:custGeom>
              <a:avLst/>
              <a:gdLst/>
              <a:ahLst/>
              <a:cxnLst/>
              <a:rect l="l" t="t" r="r" b="b"/>
              <a:pathLst>
                <a:path w="1108075" h="992504">
                  <a:moveTo>
                    <a:pt x="0" y="104139"/>
                  </a:moveTo>
                  <a:lnTo>
                    <a:pt x="8181" y="63597"/>
                  </a:lnTo>
                  <a:lnTo>
                    <a:pt x="30495" y="30495"/>
                  </a:lnTo>
                  <a:lnTo>
                    <a:pt x="63597" y="8181"/>
                  </a:lnTo>
                  <a:lnTo>
                    <a:pt x="104140" y="0"/>
                  </a:lnTo>
                  <a:lnTo>
                    <a:pt x="1003808" y="0"/>
                  </a:lnTo>
                  <a:lnTo>
                    <a:pt x="1044350" y="8181"/>
                  </a:lnTo>
                  <a:lnTo>
                    <a:pt x="1077452" y="30495"/>
                  </a:lnTo>
                  <a:lnTo>
                    <a:pt x="1099766" y="63597"/>
                  </a:lnTo>
                  <a:lnTo>
                    <a:pt x="1107948" y="104139"/>
                  </a:lnTo>
                  <a:lnTo>
                    <a:pt x="1107948" y="887945"/>
                  </a:lnTo>
                  <a:lnTo>
                    <a:pt x="1099766" y="928499"/>
                  </a:lnTo>
                  <a:lnTo>
                    <a:pt x="1077452" y="961613"/>
                  </a:lnTo>
                  <a:lnTo>
                    <a:pt x="1044350" y="983938"/>
                  </a:lnTo>
                  <a:lnTo>
                    <a:pt x="1003808" y="992123"/>
                  </a:lnTo>
                  <a:lnTo>
                    <a:pt x="104140" y="992123"/>
                  </a:lnTo>
                  <a:lnTo>
                    <a:pt x="63597" y="983938"/>
                  </a:lnTo>
                  <a:lnTo>
                    <a:pt x="30495" y="961613"/>
                  </a:lnTo>
                  <a:lnTo>
                    <a:pt x="8181" y="928499"/>
                  </a:lnTo>
                  <a:lnTo>
                    <a:pt x="0" y="887945"/>
                  </a:lnTo>
                  <a:lnTo>
                    <a:pt x="0" y="10413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683131" y="3774643"/>
              <a:ext cx="682625" cy="1539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1693291" y="3757371"/>
            <a:ext cx="951230" cy="4457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ts val="1140"/>
              </a:lnSpc>
              <a:spcBef>
                <a:spcPts val="95"/>
              </a:spcBef>
            </a:pPr>
            <a:r>
              <a:rPr dirty="0" sz="1000" spc="-5" b="1">
                <a:latin typeface="Arial"/>
                <a:cs typeface="Arial"/>
              </a:rPr>
              <a:t>de</a:t>
            </a:r>
            <a:r>
              <a:rPr dirty="0" sz="1000" spc="-8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la</a:t>
            </a:r>
            <a:endParaRPr sz="1000">
              <a:latin typeface="Arial"/>
              <a:cs typeface="Arial"/>
            </a:endParaRPr>
          </a:p>
          <a:p>
            <a:pPr algn="r" marR="28575">
              <a:lnSpc>
                <a:spcPts val="1055"/>
              </a:lnSpc>
            </a:pP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on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ommat</a:t>
            </a:r>
            <a:r>
              <a:rPr dirty="0" sz="1000" spc="-5" b="1">
                <a:latin typeface="Arial"/>
                <a:cs typeface="Arial"/>
              </a:rPr>
              <a:t>ion</a:t>
            </a:r>
            <a:endParaRPr sz="1000">
              <a:latin typeface="Arial"/>
              <a:cs typeface="Arial"/>
            </a:endParaRPr>
          </a:p>
          <a:p>
            <a:pPr marL="236854">
              <a:lnSpc>
                <a:spcPts val="1115"/>
              </a:lnSpc>
            </a:pPr>
            <a:r>
              <a:rPr dirty="0" sz="1000" spc="-10" b="1">
                <a:latin typeface="Arial"/>
                <a:cs typeface="Arial"/>
              </a:rPr>
              <a:t>d’ENAF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965640" y="2023808"/>
            <a:ext cx="5723255" cy="2470785"/>
            <a:chOff x="2965640" y="2023808"/>
            <a:chExt cx="5723255" cy="2470785"/>
          </a:xfrm>
        </p:grpSpPr>
        <p:sp>
          <p:nvSpPr>
            <p:cNvPr id="24" name="object 24"/>
            <p:cNvSpPr/>
            <p:nvPr/>
          </p:nvSpPr>
          <p:spPr>
            <a:xfrm>
              <a:off x="2978657" y="2036825"/>
              <a:ext cx="5697220" cy="2444750"/>
            </a:xfrm>
            <a:custGeom>
              <a:avLst/>
              <a:gdLst/>
              <a:ahLst/>
              <a:cxnLst/>
              <a:rect l="l" t="t" r="r" b="b"/>
              <a:pathLst>
                <a:path w="5697220" h="2444750">
                  <a:moveTo>
                    <a:pt x="5440045" y="0"/>
                  </a:moveTo>
                  <a:lnTo>
                    <a:pt x="256667" y="0"/>
                  </a:lnTo>
                  <a:lnTo>
                    <a:pt x="210536" y="4135"/>
                  </a:lnTo>
                  <a:lnTo>
                    <a:pt x="167116" y="16060"/>
                  </a:lnTo>
                  <a:lnTo>
                    <a:pt x="127131" y="35047"/>
                  </a:lnTo>
                  <a:lnTo>
                    <a:pt x="91308" y="60371"/>
                  </a:lnTo>
                  <a:lnTo>
                    <a:pt x="60371" y="91308"/>
                  </a:lnTo>
                  <a:lnTo>
                    <a:pt x="35047" y="127131"/>
                  </a:lnTo>
                  <a:lnTo>
                    <a:pt x="16060" y="167116"/>
                  </a:lnTo>
                  <a:lnTo>
                    <a:pt x="4135" y="210536"/>
                  </a:lnTo>
                  <a:lnTo>
                    <a:pt x="0" y="256667"/>
                  </a:lnTo>
                  <a:lnTo>
                    <a:pt x="0" y="2187829"/>
                  </a:lnTo>
                  <a:lnTo>
                    <a:pt x="4135" y="2233966"/>
                  </a:lnTo>
                  <a:lnTo>
                    <a:pt x="16060" y="2277390"/>
                  </a:lnTo>
                  <a:lnTo>
                    <a:pt x="35047" y="2317375"/>
                  </a:lnTo>
                  <a:lnTo>
                    <a:pt x="60371" y="2353197"/>
                  </a:lnTo>
                  <a:lnTo>
                    <a:pt x="91308" y="2384132"/>
                  </a:lnTo>
                  <a:lnTo>
                    <a:pt x="127131" y="2409454"/>
                  </a:lnTo>
                  <a:lnTo>
                    <a:pt x="167116" y="2428438"/>
                  </a:lnTo>
                  <a:lnTo>
                    <a:pt x="210536" y="2440360"/>
                  </a:lnTo>
                  <a:lnTo>
                    <a:pt x="256667" y="2444496"/>
                  </a:lnTo>
                  <a:lnTo>
                    <a:pt x="5440045" y="2444496"/>
                  </a:lnTo>
                  <a:lnTo>
                    <a:pt x="5486175" y="2440360"/>
                  </a:lnTo>
                  <a:lnTo>
                    <a:pt x="5529595" y="2428438"/>
                  </a:lnTo>
                  <a:lnTo>
                    <a:pt x="5569580" y="2409454"/>
                  </a:lnTo>
                  <a:lnTo>
                    <a:pt x="5605403" y="2384132"/>
                  </a:lnTo>
                  <a:lnTo>
                    <a:pt x="5636340" y="2353197"/>
                  </a:lnTo>
                  <a:lnTo>
                    <a:pt x="5661664" y="2317375"/>
                  </a:lnTo>
                  <a:lnTo>
                    <a:pt x="5680651" y="2277390"/>
                  </a:lnTo>
                  <a:lnTo>
                    <a:pt x="5692576" y="2233966"/>
                  </a:lnTo>
                  <a:lnTo>
                    <a:pt x="5696712" y="2187829"/>
                  </a:lnTo>
                  <a:lnTo>
                    <a:pt x="5696712" y="256667"/>
                  </a:lnTo>
                  <a:lnTo>
                    <a:pt x="5692576" y="210536"/>
                  </a:lnTo>
                  <a:lnTo>
                    <a:pt x="5680651" y="167116"/>
                  </a:lnTo>
                  <a:lnTo>
                    <a:pt x="5661664" y="127131"/>
                  </a:lnTo>
                  <a:lnTo>
                    <a:pt x="5636340" y="91308"/>
                  </a:lnTo>
                  <a:lnTo>
                    <a:pt x="5605403" y="60371"/>
                  </a:lnTo>
                  <a:lnTo>
                    <a:pt x="5569580" y="35047"/>
                  </a:lnTo>
                  <a:lnTo>
                    <a:pt x="5529595" y="16060"/>
                  </a:lnTo>
                  <a:lnTo>
                    <a:pt x="5486175" y="4135"/>
                  </a:lnTo>
                  <a:lnTo>
                    <a:pt x="5440045" y="0"/>
                  </a:lnTo>
                  <a:close/>
                </a:path>
              </a:pathLst>
            </a:custGeom>
            <a:solidFill>
              <a:srgbClr val="2BAB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978657" y="2036825"/>
              <a:ext cx="5697220" cy="2444750"/>
            </a:xfrm>
            <a:custGeom>
              <a:avLst/>
              <a:gdLst/>
              <a:ahLst/>
              <a:cxnLst/>
              <a:rect l="l" t="t" r="r" b="b"/>
              <a:pathLst>
                <a:path w="5697220" h="2444750">
                  <a:moveTo>
                    <a:pt x="0" y="256667"/>
                  </a:moveTo>
                  <a:lnTo>
                    <a:pt x="4135" y="210536"/>
                  </a:lnTo>
                  <a:lnTo>
                    <a:pt x="16060" y="167116"/>
                  </a:lnTo>
                  <a:lnTo>
                    <a:pt x="35047" y="127131"/>
                  </a:lnTo>
                  <a:lnTo>
                    <a:pt x="60371" y="91308"/>
                  </a:lnTo>
                  <a:lnTo>
                    <a:pt x="91308" y="60371"/>
                  </a:lnTo>
                  <a:lnTo>
                    <a:pt x="127131" y="35047"/>
                  </a:lnTo>
                  <a:lnTo>
                    <a:pt x="167116" y="16060"/>
                  </a:lnTo>
                  <a:lnTo>
                    <a:pt x="210536" y="4135"/>
                  </a:lnTo>
                  <a:lnTo>
                    <a:pt x="256667" y="0"/>
                  </a:lnTo>
                  <a:lnTo>
                    <a:pt x="5440045" y="0"/>
                  </a:lnTo>
                  <a:lnTo>
                    <a:pt x="5486175" y="4135"/>
                  </a:lnTo>
                  <a:lnTo>
                    <a:pt x="5529595" y="16060"/>
                  </a:lnTo>
                  <a:lnTo>
                    <a:pt x="5569580" y="35047"/>
                  </a:lnTo>
                  <a:lnTo>
                    <a:pt x="5605403" y="60371"/>
                  </a:lnTo>
                  <a:lnTo>
                    <a:pt x="5636340" y="91308"/>
                  </a:lnTo>
                  <a:lnTo>
                    <a:pt x="5661664" y="127131"/>
                  </a:lnTo>
                  <a:lnTo>
                    <a:pt x="5680651" y="167116"/>
                  </a:lnTo>
                  <a:lnTo>
                    <a:pt x="5692576" y="210536"/>
                  </a:lnTo>
                  <a:lnTo>
                    <a:pt x="5696712" y="256667"/>
                  </a:lnTo>
                  <a:lnTo>
                    <a:pt x="5696712" y="2187829"/>
                  </a:lnTo>
                  <a:lnTo>
                    <a:pt x="5692576" y="2233966"/>
                  </a:lnTo>
                  <a:lnTo>
                    <a:pt x="5680651" y="2277390"/>
                  </a:lnTo>
                  <a:lnTo>
                    <a:pt x="5661664" y="2317375"/>
                  </a:lnTo>
                  <a:lnTo>
                    <a:pt x="5636340" y="2353197"/>
                  </a:lnTo>
                  <a:lnTo>
                    <a:pt x="5605403" y="2384132"/>
                  </a:lnTo>
                  <a:lnTo>
                    <a:pt x="5569580" y="2409454"/>
                  </a:lnTo>
                  <a:lnTo>
                    <a:pt x="5529595" y="2428438"/>
                  </a:lnTo>
                  <a:lnTo>
                    <a:pt x="5486175" y="2440360"/>
                  </a:lnTo>
                  <a:lnTo>
                    <a:pt x="5440045" y="2444496"/>
                  </a:lnTo>
                  <a:lnTo>
                    <a:pt x="256667" y="2444496"/>
                  </a:lnTo>
                  <a:lnTo>
                    <a:pt x="210536" y="2440360"/>
                  </a:lnTo>
                  <a:lnTo>
                    <a:pt x="167116" y="2428438"/>
                  </a:lnTo>
                  <a:lnTo>
                    <a:pt x="127131" y="2409454"/>
                  </a:lnTo>
                  <a:lnTo>
                    <a:pt x="91308" y="2384132"/>
                  </a:lnTo>
                  <a:lnTo>
                    <a:pt x="60371" y="2353197"/>
                  </a:lnTo>
                  <a:lnTo>
                    <a:pt x="35047" y="2317375"/>
                  </a:lnTo>
                  <a:lnTo>
                    <a:pt x="16060" y="2277390"/>
                  </a:lnTo>
                  <a:lnTo>
                    <a:pt x="4135" y="2233966"/>
                  </a:lnTo>
                  <a:lnTo>
                    <a:pt x="0" y="2187829"/>
                  </a:lnTo>
                  <a:lnTo>
                    <a:pt x="0" y="25666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130295" y="2156790"/>
              <a:ext cx="874394" cy="3096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065525" y="2670809"/>
              <a:ext cx="1485900" cy="927100"/>
            </a:xfrm>
            <a:custGeom>
              <a:avLst/>
              <a:gdLst/>
              <a:ahLst/>
              <a:cxnLst/>
              <a:rect l="l" t="t" r="r" b="b"/>
              <a:pathLst>
                <a:path w="1485900" h="927100">
                  <a:moveTo>
                    <a:pt x="1388618" y="0"/>
                  </a:moveTo>
                  <a:lnTo>
                    <a:pt x="97281" y="0"/>
                  </a:lnTo>
                  <a:lnTo>
                    <a:pt x="59418" y="7645"/>
                  </a:lnTo>
                  <a:lnTo>
                    <a:pt x="28495" y="28495"/>
                  </a:lnTo>
                  <a:lnTo>
                    <a:pt x="7645" y="59418"/>
                  </a:lnTo>
                  <a:lnTo>
                    <a:pt x="0" y="97281"/>
                  </a:lnTo>
                  <a:lnTo>
                    <a:pt x="0" y="829309"/>
                  </a:lnTo>
                  <a:lnTo>
                    <a:pt x="7645" y="867173"/>
                  </a:lnTo>
                  <a:lnTo>
                    <a:pt x="28495" y="898096"/>
                  </a:lnTo>
                  <a:lnTo>
                    <a:pt x="59418" y="918946"/>
                  </a:lnTo>
                  <a:lnTo>
                    <a:pt x="97281" y="926591"/>
                  </a:lnTo>
                  <a:lnTo>
                    <a:pt x="1388618" y="926591"/>
                  </a:lnTo>
                  <a:lnTo>
                    <a:pt x="1426481" y="918946"/>
                  </a:lnTo>
                  <a:lnTo>
                    <a:pt x="1457404" y="898096"/>
                  </a:lnTo>
                  <a:lnTo>
                    <a:pt x="1478254" y="867173"/>
                  </a:lnTo>
                  <a:lnTo>
                    <a:pt x="1485900" y="829309"/>
                  </a:lnTo>
                  <a:lnTo>
                    <a:pt x="1485900" y="97281"/>
                  </a:lnTo>
                  <a:lnTo>
                    <a:pt x="1478254" y="59418"/>
                  </a:lnTo>
                  <a:lnTo>
                    <a:pt x="1457404" y="28495"/>
                  </a:lnTo>
                  <a:lnTo>
                    <a:pt x="1426481" y="7645"/>
                  </a:lnTo>
                  <a:lnTo>
                    <a:pt x="138861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065525" y="2670809"/>
              <a:ext cx="1485900" cy="927100"/>
            </a:xfrm>
            <a:custGeom>
              <a:avLst/>
              <a:gdLst/>
              <a:ahLst/>
              <a:cxnLst/>
              <a:rect l="l" t="t" r="r" b="b"/>
              <a:pathLst>
                <a:path w="1485900" h="927100">
                  <a:moveTo>
                    <a:pt x="0" y="97281"/>
                  </a:moveTo>
                  <a:lnTo>
                    <a:pt x="7645" y="59418"/>
                  </a:lnTo>
                  <a:lnTo>
                    <a:pt x="28495" y="28495"/>
                  </a:lnTo>
                  <a:lnTo>
                    <a:pt x="59418" y="7645"/>
                  </a:lnTo>
                  <a:lnTo>
                    <a:pt x="97281" y="0"/>
                  </a:lnTo>
                  <a:lnTo>
                    <a:pt x="1388618" y="0"/>
                  </a:lnTo>
                  <a:lnTo>
                    <a:pt x="1426481" y="7645"/>
                  </a:lnTo>
                  <a:lnTo>
                    <a:pt x="1457404" y="28495"/>
                  </a:lnTo>
                  <a:lnTo>
                    <a:pt x="1478254" y="59418"/>
                  </a:lnTo>
                  <a:lnTo>
                    <a:pt x="1485900" y="97281"/>
                  </a:lnTo>
                  <a:lnTo>
                    <a:pt x="1485900" y="829309"/>
                  </a:lnTo>
                  <a:lnTo>
                    <a:pt x="1478254" y="867173"/>
                  </a:lnTo>
                  <a:lnTo>
                    <a:pt x="1457404" y="898096"/>
                  </a:lnTo>
                  <a:lnTo>
                    <a:pt x="1426481" y="918946"/>
                  </a:lnTo>
                  <a:lnTo>
                    <a:pt x="1388618" y="926591"/>
                  </a:lnTo>
                  <a:lnTo>
                    <a:pt x="97281" y="926591"/>
                  </a:lnTo>
                  <a:lnTo>
                    <a:pt x="59418" y="918946"/>
                  </a:lnTo>
                  <a:lnTo>
                    <a:pt x="28495" y="898096"/>
                  </a:lnTo>
                  <a:lnTo>
                    <a:pt x="7645" y="867173"/>
                  </a:lnTo>
                  <a:lnTo>
                    <a:pt x="0" y="829309"/>
                  </a:lnTo>
                  <a:lnTo>
                    <a:pt x="0" y="9728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132708" y="2743834"/>
              <a:ext cx="1435354" cy="1539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132708" y="2883738"/>
              <a:ext cx="321056" cy="15422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132708" y="3077844"/>
              <a:ext cx="967232" cy="1539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132708" y="3216528"/>
              <a:ext cx="1379728" cy="15392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132708" y="3355212"/>
              <a:ext cx="847902" cy="15392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065525" y="3734561"/>
              <a:ext cx="1371600" cy="589915"/>
            </a:xfrm>
            <a:custGeom>
              <a:avLst/>
              <a:gdLst/>
              <a:ahLst/>
              <a:cxnLst/>
              <a:rect l="l" t="t" r="r" b="b"/>
              <a:pathLst>
                <a:path w="1371600" h="589914">
                  <a:moveTo>
                    <a:pt x="1309624" y="0"/>
                  </a:moveTo>
                  <a:lnTo>
                    <a:pt x="61975" y="0"/>
                  </a:lnTo>
                  <a:lnTo>
                    <a:pt x="37826" y="4861"/>
                  </a:lnTo>
                  <a:lnTo>
                    <a:pt x="18129" y="18129"/>
                  </a:lnTo>
                  <a:lnTo>
                    <a:pt x="4861" y="37826"/>
                  </a:lnTo>
                  <a:lnTo>
                    <a:pt x="0" y="61975"/>
                  </a:lnTo>
                  <a:lnTo>
                    <a:pt x="0" y="527862"/>
                  </a:lnTo>
                  <a:lnTo>
                    <a:pt x="4861" y="551967"/>
                  </a:lnTo>
                  <a:lnTo>
                    <a:pt x="18129" y="571650"/>
                  </a:lnTo>
                  <a:lnTo>
                    <a:pt x="37826" y="584921"/>
                  </a:lnTo>
                  <a:lnTo>
                    <a:pt x="61975" y="589788"/>
                  </a:lnTo>
                  <a:lnTo>
                    <a:pt x="1309624" y="589788"/>
                  </a:lnTo>
                  <a:lnTo>
                    <a:pt x="1333773" y="584921"/>
                  </a:lnTo>
                  <a:lnTo>
                    <a:pt x="1353470" y="571650"/>
                  </a:lnTo>
                  <a:lnTo>
                    <a:pt x="1366738" y="551967"/>
                  </a:lnTo>
                  <a:lnTo>
                    <a:pt x="1371600" y="527862"/>
                  </a:lnTo>
                  <a:lnTo>
                    <a:pt x="1371600" y="61975"/>
                  </a:lnTo>
                  <a:lnTo>
                    <a:pt x="1366738" y="37826"/>
                  </a:lnTo>
                  <a:lnTo>
                    <a:pt x="1353470" y="18129"/>
                  </a:lnTo>
                  <a:lnTo>
                    <a:pt x="1333773" y="4861"/>
                  </a:lnTo>
                  <a:lnTo>
                    <a:pt x="130962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065525" y="3734561"/>
              <a:ext cx="1371600" cy="589915"/>
            </a:xfrm>
            <a:custGeom>
              <a:avLst/>
              <a:gdLst/>
              <a:ahLst/>
              <a:cxnLst/>
              <a:rect l="l" t="t" r="r" b="b"/>
              <a:pathLst>
                <a:path w="1371600" h="589914">
                  <a:moveTo>
                    <a:pt x="0" y="61975"/>
                  </a:moveTo>
                  <a:lnTo>
                    <a:pt x="4861" y="37826"/>
                  </a:lnTo>
                  <a:lnTo>
                    <a:pt x="18129" y="18129"/>
                  </a:lnTo>
                  <a:lnTo>
                    <a:pt x="37826" y="4861"/>
                  </a:lnTo>
                  <a:lnTo>
                    <a:pt x="61975" y="0"/>
                  </a:lnTo>
                  <a:lnTo>
                    <a:pt x="1309624" y="0"/>
                  </a:lnTo>
                  <a:lnTo>
                    <a:pt x="1333773" y="4861"/>
                  </a:lnTo>
                  <a:lnTo>
                    <a:pt x="1353470" y="18129"/>
                  </a:lnTo>
                  <a:lnTo>
                    <a:pt x="1366738" y="37826"/>
                  </a:lnTo>
                  <a:lnTo>
                    <a:pt x="1371600" y="61975"/>
                  </a:lnTo>
                  <a:lnTo>
                    <a:pt x="1371600" y="527862"/>
                  </a:lnTo>
                  <a:lnTo>
                    <a:pt x="1366738" y="551967"/>
                  </a:lnTo>
                  <a:lnTo>
                    <a:pt x="1353470" y="571650"/>
                  </a:lnTo>
                  <a:lnTo>
                    <a:pt x="1333773" y="584921"/>
                  </a:lnTo>
                  <a:lnTo>
                    <a:pt x="1309624" y="589788"/>
                  </a:lnTo>
                  <a:lnTo>
                    <a:pt x="61975" y="589788"/>
                  </a:lnTo>
                  <a:lnTo>
                    <a:pt x="37826" y="584921"/>
                  </a:lnTo>
                  <a:lnTo>
                    <a:pt x="18129" y="571650"/>
                  </a:lnTo>
                  <a:lnTo>
                    <a:pt x="4861" y="551967"/>
                  </a:lnTo>
                  <a:lnTo>
                    <a:pt x="0" y="527862"/>
                  </a:lnTo>
                  <a:lnTo>
                    <a:pt x="0" y="6197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176904" y="3874922"/>
              <a:ext cx="1247038" cy="15422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341877" y="4015739"/>
              <a:ext cx="886587" cy="15392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601717" y="2669285"/>
              <a:ext cx="3977640" cy="1765300"/>
            </a:xfrm>
            <a:custGeom>
              <a:avLst/>
              <a:gdLst/>
              <a:ahLst/>
              <a:cxnLst/>
              <a:rect l="l" t="t" r="r" b="b"/>
              <a:pathLst>
                <a:path w="3977640" h="1765300">
                  <a:moveTo>
                    <a:pt x="3792347" y="0"/>
                  </a:moveTo>
                  <a:lnTo>
                    <a:pt x="185293" y="0"/>
                  </a:lnTo>
                  <a:lnTo>
                    <a:pt x="136025" y="6616"/>
                  </a:lnTo>
                  <a:lnTo>
                    <a:pt x="91759" y="25291"/>
                  </a:lnTo>
                  <a:lnTo>
                    <a:pt x="54260" y="54260"/>
                  </a:lnTo>
                  <a:lnTo>
                    <a:pt x="25291" y="91759"/>
                  </a:lnTo>
                  <a:lnTo>
                    <a:pt x="6616" y="136025"/>
                  </a:lnTo>
                  <a:lnTo>
                    <a:pt x="0" y="185293"/>
                  </a:lnTo>
                  <a:lnTo>
                    <a:pt x="0" y="1579486"/>
                  </a:lnTo>
                  <a:lnTo>
                    <a:pt x="6616" y="1628750"/>
                  </a:lnTo>
                  <a:lnTo>
                    <a:pt x="25291" y="1673017"/>
                  </a:lnTo>
                  <a:lnTo>
                    <a:pt x="54260" y="1710520"/>
                  </a:lnTo>
                  <a:lnTo>
                    <a:pt x="91759" y="1739494"/>
                  </a:lnTo>
                  <a:lnTo>
                    <a:pt x="136025" y="1758173"/>
                  </a:lnTo>
                  <a:lnTo>
                    <a:pt x="185293" y="1764791"/>
                  </a:lnTo>
                  <a:lnTo>
                    <a:pt x="3792347" y="1764791"/>
                  </a:lnTo>
                  <a:lnTo>
                    <a:pt x="3841614" y="1758173"/>
                  </a:lnTo>
                  <a:lnTo>
                    <a:pt x="3885880" y="1739494"/>
                  </a:lnTo>
                  <a:lnTo>
                    <a:pt x="3923379" y="1710520"/>
                  </a:lnTo>
                  <a:lnTo>
                    <a:pt x="3952348" y="1673017"/>
                  </a:lnTo>
                  <a:lnTo>
                    <a:pt x="3971023" y="1628750"/>
                  </a:lnTo>
                  <a:lnTo>
                    <a:pt x="3977640" y="1579486"/>
                  </a:lnTo>
                  <a:lnTo>
                    <a:pt x="3977640" y="185293"/>
                  </a:lnTo>
                  <a:lnTo>
                    <a:pt x="3971023" y="136025"/>
                  </a:lnTo>
                  <a:lnTo>
                    <a:pt x="3952348" y="91759"/>
                  </a:lnTo>
                  <a:lnTo>
                    <a:pt x="3923379" y="54260"/>
                  </a:lnTo>
                  <a:lnTo>
                    <a:pt x="3885880" y="25291"/>
                  </a:lnTo>
                  <a:lnTo>
                    <a:pt x="3841614" y="6616"/>
                  </a:lnTo>
                  <a:lnTo>
                    <a:pt x="379234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601717" y="2669285"/>
              <a:ext cx="3977640" cy="1765300"/>
            </a:xfrm>
            <a:custGeom>
              <a:avLst/>
              <a:gdLst/>
              <a:ahLst/>
              <a:cxnLst/>
              <a:rect l="l" t="t" r="r" b="b"/>
              <a:pathLst>
                <a:path w="3977640" h="1765300">
                  <a:moveTo>
                    <a:pt x="0" y="185293"/>
                  </a:moveTo>
                  <a:lnTo>
                    <a:pt x="6616" y="136025"/>
                  </a:lnTo>
                  <a:lnTo>
                    <a:pt x="25291" y="91759"/>
                  </a:lnTo>
                  <a:lnTo>
                    <a:pt x="54260" y="54260"/>
                  </a:lnTo>
                  <a:lnTo>
                    <a:pt x="91759" y="25291"/>
                  </a:lnTo>
                  <a:lnTo>
                    <a:pt x="136025" y="6616"/>
                  </a:lnTo>
                  <a:lnTo>
                    <a:pt x="185293" y="0"/>
                  </a:lnTo>
                  <a:lnTo>
                    <a:pt x="3792347" y="0"/>
                  </a:lnTo>
                  <a:lnTo>
                    <a:pt x="3841614" y="6616"/>
                  </a:lnTo>
                  <a:lnTo>
                    <a:pt x="3885880" y="25291"/>
                  </a:lnTo>
                  <a:lnTo>
                    <a:pt x="3923379" y="54260"/>
                  </a:lnTo>
                  <a:lnTo>
                    <a:pt x="3952348" y="91759"/>
                  </a:lnTo>
                  <a:lnTo>
                    <a:pt x="3971023" y="136025"/>
                  </a:lnTo>
                  <a:lnTo>
                    <a:pt x="3977640" y="185293"/>
                  </a:lnTo>
                  <a:lnTo>
                    <a:pt x="3977640" y="1579486"/>
                  </a:lnTo>
                  <a:lnTo>
                    <a:pt x="3971023" y="1628750"/>
                  </a:lnTo>
                  <a:lnTo>
                    <a:pt x="3952348" y="1673017"/>
                  </a:lnTo>
                  <a:lnTo>
                    <a:pt x="3923379" y="1710520"/>
                  </a:lnTo>
                  <a:lnTo>
                    <a:pt x="3885880" y="1739494"/>
                  </a:lnTo>
                  <a:lnTo>
                    <a:pt x="3841614" y="1758173"/>
                  </a:lnTo>
                  <a:lnTo>
                    <a:pt x="3792347" y="1764791"/>
                  </a:lnTo>
                  <a:lnTo>
                    <a:pt x="185293" y="1764791"/>
                  </a:lnTo>
                  <a:lnTo>
                    <a:pt x="136025" y="1758173"/>
                  </a:lnTo>
                  <a:lnTo>
                    <a:pt x="91759" y="1739494"/>
                  </a:lnTo>
                  <a:lnTo>
                    <a:pt x="54260" y="1710520"/>
                  </a:lnTo>
                  <a:lnTo>
                    <a:pt x="25291" y="1673017"/>
                  </a:lnTo>
                  <a:lnTo>
                    <a:pt x="6616" y="1628750"/>
                  </a:lnTo>
                  <a:lnTo>
                    <a:pt x="0" y="1579486"/>
                  </a:lnTo>
                  <a:lnTo>
                    <a:pt x="0" y="18529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748148" y="2777616"/>
              <a:ext cx="920254" cy="37185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5502402" y="2755773"/>
            <a:ext cx="27158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carte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communale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973323" y="874775"/>
            <a:ext cx="5576570" cy="3275329"/>
            <a:chOff x="2973323" y="874775"/>
            <a:chExt cx="5576570" cy="3275329"/>
          </a:xfrm>
        </p:grpSpPr>
        <p:sp>
          <p:nvSpPr>
            <p:cNvPr id="43" name="object 43"/>
            <p:cNvSpPr/>
            <p:nvPr/>
          </p:nvSpPr>
          <p:spPr>
            <a:xfrm>
              <a:off x="4766309" y="3457193"/>
              <a:ext cx="2039620" cy="680085"/>
            </a:xfrm>
            <a:custGeom>
              <a:avLst/>
              <a:gdLst/>
              <a:ahLst/>
              <a:cxnLst/>
              <a:rect l="l" t="t" r="r" b="b"/>
              <a:pathLst>
                <a:path w="2039620" h="680085">
                  <a:moveTo>
                    <a:pt x="1967738" y="0"/>
                  </a:moveTo>
                  <a:lnTo>
                    <a:pt x="71374" y="0"/>
                  </a:lnTo>
                  <a:lnTo>
                    <a:pt x="43612" y="5615"/>
                  </a:lnTo>
                  <a:lnTo>
                    <a:pt x="20923" y="20923"/>
                  </a:lnTo>
                  <a:lnTo>
                    <a:pt x="5615" y="43612"/>
                  </a:lnTo>
                  <a:lnTo>
                    <a:pt x="0" y="71373"/>
                  </a:lnTo>
                  <a:lnTo>
                    <a:pt x="0" y="608329"/>
                  </a:lnTo>
                  <a:lnTo>
                    <a:pt x="5615" y="636112"/>
                  </a:lnTo>
                  <a:lnTo>
                    <a:pt x="20923" y="658799"/>
                  </a:lnTo>
                  <a:lnTo>
                    <a:pt x="43612" y="674095"/>
                  </a:lnTo>
                  <a:lnTo>
                    <a:pt x="71374" y="679703"/>
                  </a:lnTo>
                  <a:lnTo>
                    <a:pt x="1967738" y="679703"/>
                  </a:lnTo>
                  <a:lnTo>
                    <a:pt x="1995499" y="674095"/>
                  </a:lnTo>
                  <a:lnTo>
                    <a:pt x="2018188" y="658799"/>
                  </a:lnTo>
                  <a:lnTo>
                    <a:pt x="2033496" y="636112"/>
                  </a:lnTo>
                  <a:lnTo>
                    <a:pt x="2039112" y="608329"/>
                  </a:lnTo>
                  <a:lnTo>
                    <a:pt x="2039112" y="71373"/>
                  </a:lnTo>
                  <a:lnTo>
                    <a:pt x="2033496" y="43612"/>
                  </a:lnTo>
                  <a:lnTo>
                    <a:pt x="2018188" y="20923"/>
                  </a:lnTo>
                  <a:lnTo>
                    <a:pt x="1995499" y="5615"/>
                  </a:lnTo>
                  <a:lnTo>
                    <a:pt x="196773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766309" y="3457193"/>
              <a:ext cx="2039620" cy="680085"/>
            </a:xfrm>
            <a:custGeom>
              <a:avLst/>
              <a:gdLst/>
              <a:ahLst/>
              <a:cxnLst/>
              <a:rect l="l" t="t" r="r" b="b"/>
              <a:pathLst>
                <a:path w="2039620" h="680085">
                  <a:moveTo>
                    <a:pt x="0" y="71373"/>
                  </a:moveTo>
                  <a:lnTo>
                    <a:pt x="5615" y="43612"/>
                  </a:lnTo>
                  <a:lnTo>
                    <a:pt x="20923" y="20923"/>
                  </a:lnTo>
                  <a:lnTo>
                    <a:pt x="43612" y="5615"/>
                  </a:lnTo>
                  <a:lnTo>
                    <a:pt x="71374" y="0"/>
                  </a:lnTo>
                  <a:lnTo>
                    <a:pt x="1967738" y="0"/>
                  </a:lnTo>
                  <a:lnTo>
                    <a:pt x="1995499" y="5615"/>
                  </a:lnTo>
                  <a:lnTo>
                    <a:pt x="2018188" y="20923"/>
                  </a:lnTo>
                  <a:lnTo>
                    <a:pt x="2033496" y="43612"/>
                  </a:lnTo>
                  <a:lnTo>
                    <a:pt x="2039112" y="71373"/>
                  </a:lnTo>
                  <a:lnTo>
                    <a:pt x="2039112" y="608329"/>
                  </a:lnTo>
                  <a:lnTo>
                    <a:pt x="2033496" y="636112"/>
                  </a:lnTo>
                  <a:lnTo>
                    <a:pt x="2018188" y="658799"/>
                  </a:lnTo>
                  <a:lnTo>
                    <a:pt x="1995499" y="674095"/>
                  </a:lnTo>
                  <a:lnTo>
                    <a:pt x="1967738" y="679703"/>
                  </a:lnTo>
                  <a:lnTo>
                    <a:pt x="71374" y="679703"/>
                  </a:lnTo>
                  <a:lnTo>
                    <a:pt x="43612" y="674095"/>
                  </a:lnTo>
                  <a:lnTo>
                    <a:pt x="20923" y="658799"/>
                  </a:lnTo>
                  <a:lnTo>
                    <a:pt x="5615" y="636112"/>
                  </a:lnTo>
                  <a:lnTo>
                    <a:pt x="0" y="608329"/>
                  </a:lnTo>
                  <a:lnTo>
                    <a:pt x="0" y="7137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821300" y="3558540"/>
              <a:ext cx="70103" cy="13868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4886832" y="3546347"/>
              <a:ext cx="1736470" cy="15392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4821300" y="3739896"/>
              <a:ext cx="1769999" cy="15392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821300" y="3879799"/>
              <a:ext cx="1696720" cy="15422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461505" y="3879799"/>
              <a:ext cx="237744" cy="15422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659626" y="3879799"/>
              <a:ext cx="153009" cy="15422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939533" y="3501390"/>
              <a:ext cx="1591310" cy="628015"/>
            </a:xfrm>
            <a:custGeom>
              <a:avLst/>
              <a:gdLst/>
              <a:ahLst/>
              <a:cxnLst/>
              <a:rect l="l" t="t" r="r" b="b"/>
              <a:pathLst>
                <a:path w="1591309" h="628014">
                  <a:moveTo>
                    <a:pt x="1525143" y="0"/>
                  </a:moveTo>
                  <a:lnTo>
                    <a:pt x="65913" y="0"/>
                  </a:lnTo>
                  <a:lnTo>
                    <a:pt x="40237" y="5173"/>
                  </a:lnTo>
                  <a:lnTo>
                    <a:pt x="19288" y="19288"/>
                  </a:lnTo>
                  <a:lnTo>
                    <a:pt x="5173" y="40237"/>
                  </a:lnTo>
                  <a:lnTo>
                    <a:pt x="0" y="65913"/>
                  </a:lnTo>
                  <a:lnTo>
                    <a:pt x="0" y="561962"/>
                  </a:lnTo>
                  <a:lnTo>
                    <a:pt x="5173" y="587624"/>
                  </a:lnTo>
                  <a:lnTo>
                    <a:pt x="19288" y="608579"/>
                  </a:lnTo>
                  <a:lnTo>
                    <a:pt x="40237" y="622707"/>
                  </a:lnTo>
                  <a:lnTo>
                    <a:pt x="65913" y="627888"/>
                  </a:lnTo>
                  <a:lnTo>
                    <a:pt x="1525143" y="627888"/>
                  </a:lnTo>
                  <a:lnTo>
                    <a:pt x="1550818" y="622707"/>
                  </a:lnTo>
                  <a:lnTo>
                    <a:pt x="1571767" y="608579"/>
                  </a:lnTo>
                  <a:lnTo>
                    <a:pt x="1585882" y="587624"/>
                  </a:lnTo>
                  <a:lnTo>
                    <a:pt x="1591056" y="561962"/>
                  </a:lnTo>
                  <a:lnTo>
                    <a:pt x="1591056" y="65913"/>
                  </a:lnTo>
                  <a:lnTo>
                    <a:pt x="1585882" y="40237"/>
                  </a:lnTo>
                  <a:lnTo>
                    <a:pt x="1571767" y="19288"/>
                  </a:lnTo>
                  <a:lnTo>
                    <a:pt x="1550818" y="5173"/>
                  </a:lnTo>
                  <a:lnTo>
                    <a:pt x="152514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939533" y="3501390"/>
              <a:ext cx="1591310" cy="628015"/>
            </a:xfrm>
            <a:custGeom>
              <a:avLst/>
              <a:gdLst/>
              <a:ahLst/>
              <a:cxnLst/>
              <a:rect l="l" t="t" r="r" b="b"/>
              <a:pathLst>
                <a:path w="1591309" h="628014">
                  <a:moveTo>
                    <a:pt x="0" y="65913"/>
                  </a:moveTo>
                  <a:lnTo>
                    <a:pt x="5173" y="40237"/>
                  </a:lnTo>
                  <a:lnTo>
                    <a:pt x="19288" y="19288"/>
                  </a:lnTo>
                  <a:lnTo>
                    <a:pt x="40237" y="5173"/>
                  </a:lnTo>
                  <a:lnTo>
                    <a:pt x="65913" y="0"/>
                  </a:lnTo>
                  <a:lnTo>
                    <a:pt x="1525143" y="0"/>
                  </a:lnTo>
                  <a:lnTo>
                    <a:pt x="1550818" y="5173"/>
                  </a:lnTo>
                  <a:lnTo>
                    <a:pt x="1571767" y="19288"/>
                  </a:lnTo>
                  <a:lnTo>
                    <a:pt x="1585882" y="40237"/>
                  </a:lnTo>
                  <a:lnTo>
                    <a:pt x="1591056" y="65913"/>
                  </a:lnTo>
                  <a:lnTo>
                    <a:pt x="1591056" y="561962"/>
                  </a:lnTo>
                  <a:lnTo>
                    <a:pt x="1585882" y="587624"/>
                  </a:lnTo>
                  <a:lnTo>
                    <a:pt x="1571767" y="608579"/>
                  </a:lnTo>
                  <a:lnTo>
                    <a:pt x="1550818" y="622707"/>
                  </a:lnTo>
                  <a:lnTo>
                    <a:pt x="1525143" y="627888"/>
                  </a:lnTo>
                  <a:lnTo>
                    <a:pt x="65913" y="627888"/>
                  </a:lnTo>
                  <a:lnTo>
                    <a:pt x="40237" y="622707"/>
                  </a:lnTo>
                  <a:lnTo>
                    <a:pt x="19288" y="608579"/>
                  </a:lnTo>
                  <a:lnTo>
                    <a:pt x="5173" y="587624"/>
                  </a:lnTo>
                  <a:lnTo>
                    <a:pt x="0" y="561962"/>
                  </a:lnTo>
                  <a:lnTo>
                    <a:pt x="0" y="6591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7015860" y="3660647"/>
              <a:ext cx="1533778" cy="15392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7326757" y="3800855"/>
              <a:ext cx="391363" cy="15392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7652892" y="3800855"/>
              <a:ext cx="562571" cy="15392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977895" y="879347"/>
              <a:ext cx="175260" cy="853440"/>
            </a:xfrm>
            <a:custGeom>
              <a:avLst/>
              <a:gdLst/>
              <a:ahLst/>
              <a:cxnLst/>
              <a:rect l="l" t="t" r="r" b="b"/>
              <a:pathLst>
                <a:path w="175260" h="853439">
                  <a:moveTo>
                    <a:pt x="175260" y="853439"/>
                  </a:moveTo>
                  <a:lnTo>
                    <a:pt x="141154" y="852300"/>
                  </a:lnTo>
                  <a:lnTo>
                    <a:pt x="113299" y="849185"/>
                  </a:lnTo>
                  <a:lnTo>
                    <a:pt x="94517" y="844546"/>
                  </a:lnTo>
                  <a:lnTo>
                    <a:pt x="87630" y="838835"/>
                  </a:lnTo>
                  <a:lnTo>
                    <a:pt x="87630" y="441325"/>
                  </a:lnTo>
                  <a:lnTo>
                    <a:pt x="80742" y="435613"/>
                  </a:lnTo>
                  <a:lnTo>
                    <a:pt x="61960" y="430974"/>
                  </a:lnTo>
                  <a:lnTo>
                    <a:pt x="34105" y="427859"/>
                  </a:lnTo>
                  <a:lnTo>
                    <a:pt x="0" y="426719"/>
                  </a:lnTo>
                  <a:lnTo>
                    <a:pt x="34105" y="425580"/>
                  </a:lnTo>
                  <a:lnTo>
                    <a:pt x="61960" y="422465"/>
                  </a:lnTo>
                  <a:lnTo>
                    <a:pt x="80742" y="417826"/>
                  </a:lnTo>
                  <a:lnTo>
                    <a:pt x="87630" y="412114"/>
                  </a:lnTo>
                  <a:lnTo>
                    <a:pt x="87630" y="14604"/>
                  </a:lnTo>
                  <a:lnTo>
                    <a:pt x="94517" y="8893"/>
                  </a:lnTo>
                  <a:lnTo>
                    <a:pt x="113299" y="4254"/>
                  </a:lnTo>
                  <a:lnTo>
                    <a:pt x="141154" y="1139"/>
                  </a:lnTo>
                  <a:lnTo>
                    <a:pt x="17526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5901054" y="2064258"/>
              <a:ext cx="766445" cy="486409"/>
            </a:xfrm>
            <a:custGeom>
              <a:avLst/>
              <a:gdLst/>
              <a:ahLst/>
              <a:cxnLst/>
              <a:rect l="l" t="t" r="r" b="b"/>
              <a:pathLst>
                <a:path w="766445" h="486410">
                  <a:moveTo>
                    <a:pt x="665479" y="0"/>
                  </a:moveTo>
                  <a:lnTo>
                    <a:pt x="522859" y="121539"/>
                  </a:lnTo>
                  <a:lnTo>
                    <a:pt x="583565" y="121539"/>
                  </a:lnTo>
                  <a:lnTo>
                    <a:pt x="567375" y="160552"/>
                  </a:lnTo>
                  <a:lnTo>
                    <a:pt x="547039" y="198003"/>
                  </a:lnTo>
                  <a:lnTo>
                    <a:pt x="522764" y="233765"/>
                  </a:lnTo>
                  <a:lnTo>
                    <a:pt x="494758" y="267707"/>
                  </a:lnTo>
                  <a:lnTo>
                    <a:pt x="463230" y="299701"/>
                  </a:lnTo>
                  <a:lnTo>
                    <a:pt x="428387" y="329617"/>
                  </a:lnTo>
                  <a:lnTo>
                    <a:pt x="390438" y="357328"/>
                  </a:lnTo>
                  <a:lnTo>
                    <a:pt x="349590" y="382703"/>
                  </a:lnTo>
                  <a:lnTo>
                    <a:pt x="306053" y="405615"/>
                  </a:lnTo>
                  <a:lnTo>
                    <a:pt x="260034" y="425934"/>
                  </a:lnTo>
                  <a:lnTo>
                    <a:pt x="211742" y="443531"/>
                  </a:lnTo>
                  <a:lnTo>
                    <a:pt x="161384" y="458277"/>
                  </a:lnTo>
                  <a:lnTo>
                    <a:pt x="109169" y="470044"/>
                  </a:lnTo>
                  <a:lnTo>
                    <a:pt x="55305" y="478703"/>
                  </a:lnTo>
                  <a:lnTo>
                    <a:pt x="0" y="484124"/>
                  </a:lnTo>
                  <a:lnTo>
                    <a:pt x="53869" y="486137"/>
                  </a:lnTo>
                  <a:lnTo>
                    <a:pt x="107057" y="485006"/>
                  </a:lnTo>
                  <a:lnTo>
                    <a:pt x="159368" y="480831"/>
                  </a:lnTo>
                  <a:lnTo>
                    <a:pt x="210605" y="473713"/>
                  </a:lnTo>
                  <a:lnTo>
                    <a:pt x="260571" y="463753"/>
                  </a:lnTo>
                  <a:lnTo>
                    <a:pt x="309070" y="451052"/>
                  </a:lnTo>
                  <a:lnTo>
                    <a:pt x="355906" y="435710"/>
                  </a:lnTo>
                  <a:lnTo>
                    <a:pt x="400882" y="417829"/>
                  </a:lnTo>
                  <a:lnTo>
                    <a:pt x="443801" y="397510"/>
                  </a:lnTo>
                  <a:lnTo>
                    <a:pt x="484467" y="374852"/>
                  </a:lnTo>
                  <a:lnTo>
                    <a:pt x="522684" y="349958"/>
                  </a:lnTo>
                  <a:lnTo>
                    <a:pt x="558254" y="322928"/>
                  </a:lnTo>
                  <a:lnTo>
                    <a:pt x="590982" y="293862"/>
                  </a:lnTo>
                  <a:lnTo>
                    <a:pt x="620670" y="262862"/>
                  </a:lnTo>
                  <a:lnTo>
                    <a:pt x="647123" y="230029"/>
                  </a:lnTo>
                  <a:lnTo>
                    <a:pt x="670144" y="195464"/>
                  </a:lnTo>
                  <a:lnTo>
                    <a:pt x="689536" y="159267"/>
                  </a:lnTo>
                  <a:lnTo>
                    <a:pt x="705103" y="121539"/>
                  </a:lnTo>
                  <a:lnTo>
                    <a:pt x="765937" y="121539"/>
                  </a:lnTo>
                  <a:lnTo>
                    <a:pt x="665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5174741" y="2064258"/>
              <a:ext cx="787400" cy="486409"/>
            </a:xfrm>
            <a:custGeom>
              <a:avLst/>
              <a:gdLst/>
              <a:ahLst/>
              <a:cxnLst/>
              <a:rect l="l" t="t" r="r" b="b"/>
              <a:pathLst>
                <a:path w="787400" h="486410">
                  <a:moveTo>
                    <a:pt x="121538" y="0"/>
                  </a:moveTo>
                  <a:lnTo>
                    <a:pt x="0" y="0"/>
                  </a:lnTo>
                  <a:lnTo>
                    <a:pt x="2206" y="39869"/>
                  </a:lnTo>
                  <a:lnTo>
                    <a:pt x="8709" y="78852"/>
                  </a:lnTo>
                  <a:lnTo>
                    <a:pt x="19340" y="116822"/>
                  </a:lnTo>
                  <a:lnTo>
                    <a:pt x="33926" y="153655"/>
                  </a:lnTo>
                  <a:lnTo>
                    <a:pt x="52296" y="189226"/>
                  </a:lnTo>
                  <a:lnTo>
                    <a:pt x="74278" y="223408"/>
                  </a:lnTo>
                  <a:lnTo>
                    <a:pt x="99703" y="256078"/>
                  </a:lnTo>
                  <a:lnTo>
                    <a:pt x="128398" y="287109"/>
                  </a:lnTo>
                  <a:lnTo>
                    <a:pt x="160191" y="316377"/>
                  </a:lnTo>
                  <a:lnTo>
                    <a:pt x="194913" y="343757"/>
                  </a:lnTo>
                  <a:lnTo>
                    <a:pt x="232391" y="369123"/>
                  </a:lnTo>
                  <a:lnTo>
                    <a:pt x="272454" y="392350"/>
                  </a:lnTo>
                  <a:lnTo>
                    <a:pt x="314931" y="413314"/>
                  </a:lnTo>
                  <a:lnTo>
                    <a:pt x="359652" y="431888"/>
                  </a:lnTo>
                  <a:lnTo>
                    <a:pt x="406443" y="447948"/>
                  </a:lnTo>
                  <a:lnTo>
                    <a:pt x="455135" y="461369"/>
                  </a:lnTo>
                  <a:lnTo>
                    <a:pt x="505556" y="472025"/>
                  </a:lnTo>
                  <a:lnTo>
                    <a:pt x="557534" y="479792"/>
                  </a:lnTo>
                  <a:lnTo>
                    <a:pt x="610899" y="484544"/>
                  </a:lnTo>
                  <a:lnTo>
                    <a:pt x="665480" y="486156"/>
                  </a:lnTo>
                  <a:lnTo>
                    <a:pt x="787019" y="486156"/>
                  </a:lnTo>
                  <a:lnTo>
                    <a:pt x="732438" y="484544"/>
                  </a:lnTo>
                  <a:lnTo>
                    <a:pt x="679073" y="479792"/>
                  </a:lnTo>
                  <a:lnTo>
                    <a:pt x="627095" y="472025"/>
                  </a:lnTo>
                  <a:lnTo>
                    <a:pt x="576674" y="461369"/>
                  </a:lnTo>
                  <a:lnTo>
                    <a:pt x="527982" y="447948"/>
                  </a:lnTo>
                  <a:lnTo>
                    <a:pt x="481191" y="431888"/>
                  </a:lnTo>
                  <a:lnTo>
                    <a:pt x="436470" y="413314"/>
                  </a:lnTo>
                  <a:lnTo>
                    <a:pt x="393993" y="392350"/>
                  </a:lnTo>
                  <a:lnTo>
                    <a:pt x="353930" y="369123"/>
                  </a:lnTo>
                  <a:lnTo>
                    <a:pt x="316452" y="343757"/>
                  </a:lnTo>
                  <a:lnTo>
                    <a:pt x="281730" y="316377"/>
                  </a:lnTo>
                  <a:lnTo>
                    <a:pt x="249937" y="287109"/>
                  </a:lnTo>
                  <a:lnTo>
                    <a:pt x="221242" y="256078"/>
                  </a:lnTo>
                  <a:lnTo>
                    <a:pt x="195817" y="223408"/>
                  </a:lnTo>
                  <a:lnTo>
                    <a:pt x="173835" y="189226"/>
                  </a:lnTo>
                  <a:lnTo>
                    <a:pt x="155465" y="153655"/>
                  </a:lnTo>
                  <a:lnTo>
                    <a:pt x="140879" y="116822"/>
                  </a:lnTo>
                  <a:lnTo>
                    <a:pt x="130248" y="78852"/>
                  </a:lnTo>
                  <a:lnTo>
                    <a:pt x="123745" y="39869"/>
                  </a:lnTo>
                  <a:lnTo>
                    <a:pt x="121538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5174741" y="2064258"/>
              <a:ext cx="1492250" cy="486409"/>
            </a:xfrm>
            <a:custGeom>
              <a:avLst/>
              <a:gdLst/>
              <a:ahLst/>
              <a:cxnLst/>
              <a:rect l="l" t="t" r="r" b="b"/>
              <a:pathLst>
                <a:path w="1492250" h="486410">
                  <a:moveTo>
                    <a:pt x="726313" y="484124"/>
                  </a:moveTo>
                  <a:lnTo>
                    <a:pt x="781618" y="478703"/>
                  </a:lnTo>
                  <a:lnTo>
                    <a:pt x="835482" y="470044"/>
                  </a:lnTo>
                  <a:lnTo>
                    <a:pt x="887697" y="458277"/>
                  </a:lnTo>
                  <a:lnTo>
                    <a:pt x="938055" y="443531"/>
                  </a:lnTo>
                  <a:lnTo>
                    <a:pt x="986347" y="425934"/>
                  </a:lnTo>
                  <a:lnTo>
                    <a:pt x="1032366" y="405615"/>
                  </a:lnTo>
                  <a:lnTo>
                    <a:pt x="1075903" y="382703"/>
                  </a:lnTo>
                  <a:lnTo>
                    <a:pt x="1116751" y="357328"/>
                  </a:lnTo>
                  <a:lnTo>
                    <a:pt x="1154700" y="329617"/>
                  </a:lnTo>
                  <a:lnTo>
                    <a:pt x="1189543" y="299701"/>
                  </a:lnTo>
                  <a:lnTo>
                    <a:pt x="1221071" y="267707"/>
                  </a:lnTo>
                  <a:lnTo>
                    <a:pt x="1249077" y="233765"/>
                  </a:lnTo>
                  <a:lnTo>
                    <a:pt x="1273352" y="198003"/>
                  </a:lnTo>
                  <a:lnTo>
                    <a:pt x="1293688" y="160552"/>
                  </a:lnTo>
                  <a:lnTo>
                    <a:pt x="1309878" y="121539"/>
                  </a:lnTo>
                  <a:lnTo>
                    <a:pt x="1249172" y="121539"/>
                  </a:lnTo>
                  <a:lnTo>
                    <a:pt x="1391792" y="0"/>
                  </a:lnTo>
                  <a:lnTo>
                    <a:pt x="1492250" y="121539"/>
                  </a:lnTo>
                  <a:lnTo>
                    <a:pt x="1431416" y="121539"/>
                  </a:lnTo>
                  <a:lnTo>
                    <a:pt x="1415020" y="161003"/>
                  </a:lnTo>
                  <a:lnTo>
                    <a:pt x="1394409" y="198828"/>
                  </a:lnTo>
                  <a:lnTo>
                    <a:pt x="1369804" y="234887"/>
                  </a:lnTo>
                  <a:lnTo>
                    <a:pt x="1341427" y="269057"/>
                  </a:lnTo>
                  <a:lnTo>
                    <a:pt x="1309498" y="301211"/>
                  </a:lnTo>
                  <a:lnTo>
                    <a:pt x="1274238" y="331225"/>
                  </a:lnTo>
                  <a:lnTo>
                    <a:pt x="1235868" y="358974"/>
                  </a:lnTo>
                  <a:lnTo>
                    <a:pt x="1194609" y="384333"/>
                  </a:lnTo>
                  <a:lnTo>
                    <a:pt x="1150681" y="407177"/>
                  </a:lnTo>
                  <a:lnTo>
                    <a:pt x="1104306" y="427380"/>
                  </a:lnTo>
                  <a:lnTo>
                    <a:pt x="1055704" y="444818"/>
                  </a:lnTo>
                  <a:lnTo>
                    <a:pt x="1005095" y="459366"/>
                  </a:lnTo>
                  <a:lnTo>
                    <a:pt x="952702" y="470899"/>
                  </a:lnTo>
                  <a:lnTo>
                    <a:pt x="898744" y="479292"/>
                  </a:lnTo>
                  <a:lnTo>
                    <a:pt x="843443" y="484419"/>
                  </a:lnTo>
                  <a:lnTo>
                    <a:pt x="787019" y="486156"/>
                  </a:lnTo>
                  <a:lnTo>
                    <a:pt x="665480" y="486156"/>
                  </a:lnTo>
                  <a:lnTo>
                    <a:pt x="610899" y="484544"/>
                  </a:lnTo>
                  <a:lnTo>
                    <a:pt x="557534" y="479792"/>
                  </a:lnTo>
                  <a:lnTo>
                    <a:pt x="505556" y="472025"/>
                  </a:lnTo>
                  <a:lnTo>
                    <a:pt x="455135" y="461369"/>
                  </a:lnTo>
                  <a:lnTo>
                    <a:pt x="406443" y="447948"/>
                  </a:lnTo>
                  <a:lnTo>
                    <a:pt x="359652" y="431888"/>
                  </a:lnTo>
                  <a:lnTo>
                    <a:pt x="314931" y="413314"/>
                  </a:lnTo>
                  <a:lnTo>
                    <a:pt x="272454" y="392350"/>
                  </a:lnTo>
                  <a:lnTo>
                    <a:pt x="232391" y="369123"/>
                  </a:lnTo>
                  <a:lnTo>
                    <a:pt x="194913" y="343757"/>
                  </a:lnTo>
                  <a:lnTo>
                    <a:pt x="160191" y="316377"/>
                  </a:lnTo>
                  <a:lnTo>
                    <a:pt x="128398" y="287109"/>
                  </a:lnTo>
                  <a:lnTo>
                    <a:pt x="99703" y="256078"/>
                  </a:lnTo>
                  <a:lnTo>
                    <a:pt x="74278" y="223408"/>
                  </a:lnTo>
                  <a:lnTo>
                    <a:pt x="52296" y="189226"/>
                  </a:lnTo>
                  <a:lnTo>
                    <a:pt x="33926" y="153655"/>
                  </a:lnTo>
                  <a:lnTo>
                    <a:pt x="19340" y="116822"/>
                  </a:lnTo>
                  <a:lnTo>
                    <a:pt x="8709" y="78852"/>
                  </a:lnTo>
                  <a:lnTo>
                    <a:pt x="2206" y="39869"/>
                  </a:lnTo>
                  <a:lnTo>
                    <a:pt x="0" y="0"/>
                  </a:lnTo>
                  <a:lnTo>
                    <a:pt x="121538" y="0"/>
                  </a:lnTo>
                  <a:lnTo>
                    <a:pt x="123745" y="39869"/>
                  </a:lnTo>
                  <a:lnTo>
                    <a:pt x="130248" y="78852"/>
                  </a:lnTo>
                  <a:lnTo>
                    <a:pt x="140879" y="116822"/>
                  </a:lnTo>
                  <a:lnTo>
                    <a:pt x="155465" y="153655"/>
                  </a:lnTo>
                  <a:lnTo>
                    <a:pt x="173835" y="189226"/>
                  </a:lnTo>
                  <a:lnTo>
                    <a:pt x="195817" y="223408"/>
                  </a:lnTo>
                  <a:lnTo>
                    <a:pt x="221242" y="256078"/>
                  </a:lnTo>
                  <a:lnTo>
                    <a:pt x="249937" y="287109"/>
                  </a:lnTo>
                  <a:lnTo>
                    <a:pt x="281730" y="316377"/>
                  </a:lnTo>
                  <a:lnTo>
                    <a:pt x="316452" y="343757"/>
                  </a:lnTo>
                  <a:lnTo>
                    <a:pt x="353930" y="369123"/>
                  </a:lnTo>
                  <a:lnTo>
                    <a:pt x="393993" y="392350"/>
                  </a:lnTo>
                  <a:lnTo>
                    <a:pt x="436470" y="413314"/>
                  </a:lnTo>
                  <a:lnTo>
                    <a:pt x="481191" y="431888"/>
                  </a:lnTo>
                  <a:lnTo>
                    <a:pt x="527982" y="447948"/>
                  </a:lnTo>
                  <a:lnTo>
                    <a:pt x="576674" y="461369"/>
                  </a:lnTo>
                  <a:lnTo>
                    <a:pt x="627095" y="472025"/>
                  </a:lnTo>
                  <a:lnTo>
                    <a:pt x="679073" y="479792"/>
                  </a:lnTo>
                  <a:lnTo>
                    <a:pt x="732438" y="484544"/>
                  </a:lnTo>
                  <a:lnTo>
                    <a:pt x="787019" y="486156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 txBox="1"/>
          <p:nvPr/>
        </p:nvSpPr>
        <p:spPr>
          <a:xfrm>
            <a:off x="1576832" y="797814"/>
            <a:ext cx="1250950" cy="1276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SRADDET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SDRIF</a:t>
            </a:r>
            <a:r>
              <a:rPr dirty="0" sz="18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SAR  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PADDUC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-&gt; 2 </a:t>
            </a:r>
            <a:r>
              <a:rPr dirty="0" sz="1400" spc="-5" b="1">
                <a:solidFill>
                  <a:srgbClr val="001F5F"/>
                </a:solidFill>
                <a:latin typeface="Arial"/>
                <a:cs typeface="Arial"/>
              </a:rPr>
              <a:t>ans</a:t>
            </a:r>
            <a:r>
              <a:rPr dirty="0" sz="1400" spc="-7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Arial"/>
                <a:cs typeface="Arial"/>
              </a:rPr>
              <a:t>pour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intégrer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548118" y="4901236"/>
            <a:ext cx="79375" cy="132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50" b="1">
                <a:latin typeface="Arial"/>
                <a:cs typeface="Arial"/>
              </a:rPr>
              <a:t>9</a:t>
            </a:r>
            <a:endParaRPr sz="7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294623" y="4901236"/>
            <a:ext cx="502920" cy="132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50" spc="-5" b="1">
                <a:latin typeface="Arial"/>
                <a:cs typeface="Arial"/>
              </a:rPr>
              <a:t>08/10/2021</a:t>
            </a:r>
            <a:endParaRPr sz="7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530341" y="2088260"/>
            <a:ext cx="7429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1280" marR="5080" indent="-685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D9D9D9"/>
                </a:solidFill>
                <a:latin typeface="Carlito"/>
                <a:cs typeface="Carlito"/>
              </a:rPr>
              <a:t>C</a:t>
            </a:r>
            <a:r>
              <a:rPr dirty="0" sz="1200" b="1">
                <a:solidFill>
                  <a:srgbClr val="D9D9D9"/>
                </a:solidFill>
                <a:latin typeface="Carlito"/>
                <a:cs typeface="Carlito"/>
              </a:rPr>
              <a:t>o</a:t>
            </a:r>
            <a:r>
              <a:rPr dirty="0" sz="1200" spc="-10" b="1">
                <a:solidFill>
                  <a:srgbClr val="D9D9D9"/>
                </a:solidFill>
                <a:latin typeface="Carlito"/>
                <a:cs typeface="Carlito"/>
              </a:rPr>
              <a:t>n</a:t>
            </a:r>
            <a:r>
              <a:rPr dirty="0" sz="1200" spc="-20" b="1">
                <a:solidFill>
                  <a:srgbClr val="D9D9D9"/>
                </a:solidFill>
                <a:latin typeface="Carlito"/>
                <a:cs typeface="Carlito"/>
              </a:rPr>
              <a:t>f</a:t>
            </a:r>
            <a:r>
              <a:rPr dirty="0" sz="1200" spc="-5" b="1">
                <a:solidFill>
                  <a:srgbClr val="D9D9D9"/>
                </a:solidFill>
                <a:latin typeface="Carlito"/>
                <a:cs typeface="Carlito"/>
              </a:rPr>
              <a:t>é</a:t>
            </a:r>
            <a:r>
              <a:rPr dirty="0" sz="1200" spc="-10" b="1">
                <a:solidFill>
                  <a:srgbClr val="D9D9D9"/>
                </a:solidFill>
                <a:latin typeface="Carlito"/>
                <a:cs typeface="Carlito"/>
              </a:rPr>
              <a:t>r</a:t>
            </a:r>
            <a:r>
              <a:rPr dirty="0" sz="1200" spc="-5" b="1">
                <a:solidFill>
                  <a:srgbClr val="D9D9D9"/>
                </a:solidFill>
                <a:latin typeface="Carlito"/>
                <a:cs typeface="Carlito"/>
              </a:rPr>
              <a:t>e</a:t>
            </a:r>
            <a:r>
              <a:rPr dirty="0" sz="1200" b="1">
                <a:solidFill>
                  <a:srgbClr val="D9D9D9"/>
                </a:solidFill>
                <a:latin typeface="Carlito"/>
                <a:cs typeface="Carlito"/>
              </a:rPr>
              <a:t>n</a:t>
            </a:r>
            <a:r>
              <a:rPr dirty="0" sz="1200" spc="-5" b="1">
                <a:solidFill>
                  <a:srgbClr val="D9D9D9"/>
                </a:solidFill>
                <a:latin typeface="Carlito"/>
                <a:cs typeface="Carlito"/>
              </a:rPr>
              <a:t>ce  des</a:t>
            </a:r>
            <a:r>
              <a:rPr dirty="0" sz="1200" spc="-30" b="1">
                <a:solidFill>
                  <a:srgbClr val="D9D9D9"/>
                </a:solidFill>
                <a:latin typeface="Carlito"/>
                <a:cs typeface="Carlito"/>
              </a:rPr>
              <a:t> </a:t>
            </a:r>
            <a:r>
              <a:rPr dirty="0" sz="1200" spc="-10" b="1">
                <a:solidFill>
                  <a:srgbClr val="D9D9D9"/>
                </a:solidFill>
                <a:latin typeface="Carlito"/>
                <a:cs typeface="Carlito"/>
              </a:rPr>
              <a:t>SCOT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Helene Faucher</dc:creator>
  <dc:title>MTES_MCTRCT_presentation_16_9</dc:title>
  <dcterms:created xsi:type="dcterms:W3CDTF">2022-02-01T13:40:28Z</dcterms:created>
  <dcterms:modified xsi:type="dcterms:W3CDTF">2022-02-01T13:40:28Z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2022-02-01T00:00:00Z</vt:filetime>
  </property>
</Properties>
</file>