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10083800" cy="7562850"/>
  <p:notesSz cx="100838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2344483"/>
            <a:ext cx="857123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60"/>
            <a:ext cx="627888" cy="84734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479" y="6371844"/>
            <a:ext cx="1091183" cy="98602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1182" y="7235952"/>
            <a:ext cx="843280" cy="323215"/>
          </a:xfrm>
          <a:custGeom>
            <a:avLst/>
            <a:gdLst/>
            <a:ahLst/>
            <a:cxnLst/>
            <a:rect l="l" t="t" r="r" b="b"/>
            <a:pathLst>
              <a:path w="843280" h="323215">
                <a:moveTo>
                  <a:pt x="0" y="323085"/>
                </a:moveTo>
                <a:lnTo>
                  <a:pt x="57631" y="309585"/>
                </a:lnTo>
                <a:lnTo>
                  <a:pt x="106820" y="297899"/>
                </a:lnTo>
                <a:lnTo>
                  <a:pt x="154711" y="286359"/>
                </a:lnTo>
                <a:lnTo>
                  <a:pt x="201217" y="274975"/>
                </a:lnTo>
                <a:lnTo>
                  <a:pt x="246252" y="263758"/>
                </a:lnTo>
                <a:lnTo>
                  <a:pt x="289728" y="252716"/>
                </a:lnTo>
                <a:lnTo>
                  <a:pt x="331559" y="241859"/>
                </a:lnTo>
                <a:lnTo>
                  <a:pt x="371660" y="231198"/>
                </a:lnTo>
                <a:lnTo>
                  <a:pt x="409942" y="220742"/>
                </a:lnTo>
                <a:lnTo>
                  <a:pt x="480707" y="200485"/>
                </a:lnTo>
                <a:lnTo>
                  <a:pt x="600522" y="161651"/>
                </a:lnTo>
                <a:lnTo>
                  <a:pt x="669535" y="134684"/>
                </a:lnTo>
                <a:lnTo>
                  <a:pt x="722697" y="109505"/>
                </a:lnTo>
                <a:lnTo>
                  <a:pt x="762651" y="85817"/>
                </a:lnTo>
                <a:lnTo>
                  <a:pt x="813501" y="41716"/>
                </a:lnTo>
                <a:lnTo>
                  <a:pt x="829680" y="20709"/>
                </a:lnTo>
                <a:lnTo>
                  <a:pt x="843217" y="0"/>
                </a:lnTo>
              </a:path>
            </a:pathLst>
          </a:custGeom>
          <a:ln w="9144">
            <a:solidFill>
              <a:srgbClr val="008A6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799844" y="6209157"/>
            <a:ext cx="8281670" cy="932815"/>
          </a:xfrm>
          <a:custGeom>
            <a:avLst/>
            <a:gdLst/>
            <a:ahLst/>
            <a:cxnLst/>
            <a:rect l="l" t="t" r="r" b="b"/>
            <a:pathLst>
              <a:path w="8281670" h="932815">
                <a:moveTo>
                  <a:pt x="0" y="559257"/>
                </a:moveTo>
                <a:lnTo>
                  <a:pt x="49102" y="539834"/>
                </a:lnTo>
                <a:lnTo>
                  <a:pt x="98191" y="520462"/>
                </a:lnTo>
                <a:lnTo>
                  <a:pt x="147251" y="501193"/>
                </a:lnTo>
                <a:lnTo>
                  <a:pt x="196269" y="482076"/>
                </a:lnTo>
                <a:lnTo>
                  <a:pt x="245230" y="463163"/>
                </a:lnTo>
                <a:lnTo>
                  <a:pt x="294121" y="444504"/>
                </a:lnTo>
                <a:lnTo>
                  <a:pt x="342927" y="426152"/>
                </a:lnTo>
                <a:lnTo>
                  <a:pt x="391634" y="408156"/>
                </a:lnTo>
                <a:lnTo>
                  <a:pt x="440228" y="390568"/>
                </a:lnTo>
                <a:lnTo>
                  <a:pt x="488694" y="373439"/>
                </a:lnTo>
                <a:lnTo>
                  <a:pt x="537020" y="356820"/>
                </a:lnTo>
                <a:lnTo>
                  <a:pt x="585189" y="340762"/>
                </a:lnTo>
                <a:lnTo>
                  <a:pt x="633190" y="325315"/>
                </a:lnTo>
                <a:lnTo>
                  <a:pt x="681006" y="310531"/>
                </a:lnTo>
                <a:lnTo>
                  <a:pt x="728625" y="296461"/>
                </a:lnTo>
                <a:lnTo>
                  <a:pt x="776032" y="283155"/>
                </a:lnTo>
                <a:lnTo>
                  <a:pt x="823212" y="270665"/>
                </a:lnTo>
                <a:lnTo>
                  <a:pt x="870152" y="259042"/>
                </a:lnTo>
                <a:lnTo>
                  <a:pt x="916838" y="248337"/>
                </a:lnTo>
                <a:lnTo>
                  <a:pt x="963255" y="238600"/>
                </a:lnTo>
                <a:lnTo>
                  <a:pt x="1009390" y="229883"/>
                </a:lnTo>
                <a:lnTo>
                  <a:pt x="1055228" y="222236"/>
                </a:lnTo>
                <a:lnTo>
                  <a:pt x="1100755" y="215712"/>
                </a:lnTo>
                <a:lnTo>
                  <a:pt x="1145957" y="210360"/>
                </a:lnTo>
                <a:lnTo>
                  <a:pt x="1190819" y="206231"/>
                </a:lnTo>
                <a:lnTo>
                  <a:pt x="1235329" y="203377"/>
                </a:lnTo>
                <a:lnTo>
                  <a:pt x="1284583" y="202294"/>
                </a:lnTo>
                <a:lnTo>
                  <a:pt x="1332225" y="203866"/>
                </a:lnTo>
                <a:lnTo>
                  <a:pt x="1378449" y="207863"/>
                </a:lnTo>
                <a:lnTo>
                  <a:pt x="1423450" y="214057"/>
                </a:lnTo>
                <a:lnTo>
                  <a:pt x="1467422" y="222219"/>
                </a:lnTo>
                <a:lnTo>
                  <a:pt x="1510561" y="232120"/>
                </a:lnTo>
                <a:lnTo>
                  <a:pt x="1553061" y="243532"/>
                </a:lnTo>
                <a:lnTo>
                  <a:pt x="1595117" y="256226"/>
                </a:lnTo>
                <a:lnTo>
                  <a:pt x="1636924" y="269972"/>
                </a:lnTo>
                <a:lnTo>
                  <a:pt x="1678676" y="284543"/>
                </a:lnTo>
                <a:lnTo>
                  <a:pt x="1720570" y="299709"/>
                </a:lnTo>
                <a:lnTo>
                  <a:pt x="1762798" y="315242"/>
                </a:lnTo>
                <a:lnTo>
                  <a:pt x="1805557" y="330913"/>
                </a:lnTo>
                <a:lnTo>
                  <a:pt x="1849041" y="346492"/>
                </a:lnTo>
                <a:lnTo>
                  <a:pt x="1893445" y="361752"/>
                </a:lnTo>
                <a:lnTo>
                  <a:pt x="1938964" y="376464"/>
                </a:lnTo>
                <a:lnTo>
                  <a:pt x="1985793" y="390398"/>
                </a:lnTo>
                <a:lnTo>
                  <a:pt x="2034126" y="403326"/>
                </a:lnTo>
                <a:lnTo>
                  <a:pt x="2084158" y="415019"/>
                </a:lnTo>
                <a:lnTo>
                  <a:pt x="2136084" y="425249"/>
                </a:lnTo>
                <a:lnTo>
                  <a:pt x="2190100" y="433786"/>
                </a:lnTo>
                <a:lnTo>
                  <a:pt x="2246399" y="440402"/>
                </a:lnTo>
                <a:lnTo>
                  <a:pt x="2305177" y="444868"/>
                </a:lnTo>
                <a:lnTo>
                  <a:pt x="2346240" y="446552"/>
                </a:lnTo>
                <a:lnTo>
                  <a:pt x="2388124" y="447168"/>
                </a:lnTo>
                <a:lnTo>
                  <a:pt x="2430803" y="446793"/>
                </a:lnTo>
                <a:lnTo>
                  <a:pt x="2474248" y="445500"/>
                </a:lnTo>
                <a:lnTo>
                  <a:pt x="2518432" y="443367"/>
                </a:lnTo>
                <a:lnTo>
                  <a:pt x="2563329" y="440469"/>
                </a:lnTo>
                <a:lnTo>
                  <a:pt x="2608911" y="436881"/>
                </a:lnTo>
                <a:lnTo>
                  <a:pt x="2655151" y="432680"/>
                </a:lnTo>
                <a:lnTo>
                  <a:pt x="2702021" y="427940"/>
                </a:lnTo>
                <a:lnTo>
                  <a:pt x="2749495" y="422738"/>
                </a:lnTo>
                <a:lnTo>
                  <a:pt x="2797545" y="417149"/>
                </a:lnTo>
                <a:lnTo>
                  <a:pt x="2846143" y="411249"/>
                </a:lnTo>
                <a:lnTo>
                  <a:pt x="2895264" y="405114"/>
                </a:lnTo>
                <a:lnTo>
                  <a:pt x="2944879" y="398818"/>
                </a:lnTo>
                <a:lnTo>
                  <a:pt x="2994961" y="392439"/>
                </a:lnTo>
                <a:lnTo>
                  <a:pt x="3045483" y="386052"/>
                </a:lnTo>
                <a:lnTo>
                  <a:pt x="3096418" y="379731"/>
                </a:lnTo>
                <a:lnTo>
                  <a:pt x="3147739" y="373554"/>
                </a:lnTo>
                <a:lnTo>
                  <a:pt x="3199418" y="367595"/>
                </a:lnTo>
                <a:lnTo>
                  <a:pt x="3251428" y="361930"/>
                </a:lnTo>
                <a:lnTo>
                  <a:pt x="3303743" y="356636"/>
                </a:lnTo>
                <a:lnTo>
                  <a:pt x="3356334" y="351787"/>
                </a:lnTo>
                <a:lnTo>
                  <a:pt x="3409174" y="347459"/>
                </a:lnTo>
                <a:lnTo>
                  <a:pt x="3462237" y="343728"/>
                </a:lnTo>
                <a:lnTo>
                  <a:pt x="3515495" y="340670"/>
                </a:lnTo>
                <a:lnTo>
                  <a:pt x="3568920" y="338361"/>
                </a:lnTo>
                <a:lnTo>
                  <a:pt x="3622487" y="336875"/>
                </a:lnTo>
                <a:lnTo>
                  <a:pt x="3676166" y="336289"/>
                </a:lnTo>
                <a:lnTo>
                  <a:pt x="3729932" y="336678"/>
                </a:lnTo>
                <a:lnTo>
                  <a:pt x="3783757" y="338119"/>
                </a:lnTo>
                <a:lnTo>
                  <a:pt x="3837614" y="340686"/>
                </a:lnTo>
                <a:lnTo>
                  <a:pt x="3891475" y="344455"/>
                </a:lnTo>
                <a:lnTo>
                  <a:pt x="3945314" y="349503"/>
                </a:lnTo>
                <a:lnTo>
                  <a:pt x="3999103" y="355904"/>
                </a:lnTo>
                <a:lnTo>
                  <a:pt x="4042798" y="362439"/>
                </a:lnTo>
                <a:lnTo>
                  <a:pt x="4086860" y="370486"/>
                </a:lnTo>
                <a:lnTo>
                  <a:pt x="4131272" y="379957"/>
                </a:lnTo>
                <a:lnTo>
                  <a:pt x="4176018" y="390766"/>
                </a:lnTo>
                <a:lnTo>
                  <a:pt x="4221081" y="402824"/>
                </a:lnTo>
                <a:lnTo>
                  <a:pt x="4266444" y="416044"/>
                </a:lnTo>
                <a:lnTo>
                  <a:pt x="4312092" y="430339"/>
                </a:lnTo>
                <a:lnTo>
                  <a:pt x="4358007" y="445621"/>
                </a:lnTo>
                <a:lnTo>
                  <a:pt x="4404173" y="461803"/>
                </a:lnTo>
                <a:lnTo>
                  <a:pt x="4450573" y="478797"/>
                </a:lnTo>
                <a:lnTo>
                  <a:pt x="4497192" y="496515"/>
                </a:lnTo>
                <a:lnTo>
                  <a:pt x="4544012" y="514871"/>
                </a:lnTo>
                <a:lnTo>
                  <a:pt x="4591017" y="533776"/>
                </a:lnTo>
                <a:lnTo>
                  <a:pt x="4638190" y="553144"/>
                </a:lnTo>
                <a:lnTo>
                  <a:pt x="4685515" y="572886"/>
                </a:lnTo>
                <a:lnTo>
                  <a:pt x="4732976" y="592915"/>
                </a:lnTo>
                <a:lnTo>
                  <a:pt x="4780555" y="613145"/>
                </a:lnTo>
                <a:lnTo>
                  <a:pt x="4828237" y="633486"/>
                </a:lnTo>
                <a:lnTo>
                  <a:pt x="4876005" y="653852"/>
                </a:lnTo>
                <a:lnTo>
                  <a:pt x="4923842" y="674155"/>
                </a:lnTo>
                <a:lnTo>
                  <a:pt x="4971732" y="694309"/>
                </a:lnTo>
                <a:lnTo>
                  <a:pt x="5019658" y="714224"/>
                </a:lnTo>
                <a:lnTo>
                  <a:pt x="5067604" y="733814"/>
                </a:lnTo>
                <a:lnTo>
                  <a:pt x="5115553" y="752991"/>
                </a:lnTo>
                <a:lnTo>
                  <a:pt x="5163489" y="771668"/>
                </a:lnTo>
                <a:lnTo>
                  <a:pt x="5211395" y="789758"/>
                </a:lnTo>
                <a:lnTo>
                  <a:pt x="5259255" y="807172"/>
                </a:lnTo>
                <a:lnTo>
                  <a:pt x="5307052" y="823823"/>
                </a:lnTo>
                <a:lnTo>
                  <a:pt x="5354770" y="839624"/>
                </a:lnTo>
                <a:lnTo>
                  <a:pt x="5402391" y="854488"/>
                </a:lnTo>
                <a:lnTo>
                  <a:pt x="5449901" y="868326"/>
                </a:lnTo>
                <a:lnTo>
                  <a:pt x="5497281" y="881052"/>
                </a:lnTo>
                <a:lnTo>
                  <a:pt x="5544516" y="892577"/>
                </a:lnTo>
                <a:lnTo>
                  <a:pt x="5591590" y="902815"/>
                </a:lnTo>
                <a:lnTo>
                  <a:pt x="5638484" y="911677"/>
                </a:lnTo>
                <a:lnTo>
                  <a:pt x="5685184" y="919077"/>
                </a:lnTo>
                <a:lnTo>
                  <a:pt x="5731672" y="924927"/>
                </a:lnTo>
                <a:lnTo>
                  <a:pt x="5777933" y="929139"/>
                </a:lnTo>
                <a:lnTo>
                  <a:pt x="5823948" y="931626"/>
                </a:lnTo>
                <a:lnTo>
                  <a:pt x="5869703" y="932301"/>
                </a:lnTo>
                <a:lnTo>
                  <a:pt x="5915180" y="931075"/>
                </a:lnTo>
                <a:lnTo>
                  <a:pt x="5960363" y="927862"/>
                </a:lnTo>
                <a:lnTo>
                  <a:pt x="6004376" y="922545"/>
                </a:lnTo>
                <a:lnTo>
                  <a:pt x="6048441" y="914947"/>
                </a:lnTo>
                <a:lnTo>
                  <a:pt x="6092549" y="905177"/>
                </a:lnTo>
                <a:lnTo>
                  <a:pt x="6136689" y="893345"/>
                </a:lnTo>
                <a:lnTo>
                  <a:pt x="6180853" y="879563"/>
                </a:lnTo>
                <a:lnTo>
                  <a:pt x="6225031" y="863940"/>
                </a:lnTo>
                <a:lnTo>
                  <a:pt x="6269212" y="846587"/>
                </a:lnTo>
                <a:lnTo>
                  <a:pt x="6313389" y="827613"/>
                </a:lnTo>
                <a:lnTo>
                  <a:pt x="6357550" y="807130"/>
                </a:lnTo>
                <a:lnTo>
                  <a:pt x="6401687" y="785247"/>
                </a:lnTo>
                <a:lnTo>
                  <a:pt x="6445790" y="762075"/>
                </a:lnTo>
                <a:lnTo>
                  <a:pt x="6489849" y="737725"/>
                </a:lnTo>
                <a:lnTo>
                  <a:pt x="6533854" y="712305"/>
                </a:lnTo>
                <a:lnTo>
                  <a:pt x="6577797" y="685928"/>
                </a:lnTo>
                <a:lnTo>
                  <a:pt x="6621666" y="658702"/>
                </a:lnTo>
                <a:lnTo>
                  <a:pt x="6665454" y="630740"/>
                </a:lnTo>
                <a:lnTo>
                  <a:pt x="6709150" y="602149"/>
                </a:lnTo>
                <a:lnTo>
                  <a:pt x="6752744" y="573042"/>
                </a:lnTo>
                <a:lnTo>
                  <a:pt x="6796227" y="543528"/>
                </a:lnTo>
                <a:lnTo>
                  <a:pt x="6839590" y="513718"/>
                </a:lnTo>
                <a:lnTo>
                  <a:pt x="6882822" y="483722"/>
                </a:lnTo>
                <a:lnTo>
                  <a:pt x="6925914" y="453650"/>
                </a:lnTo>
                <a:lnTo>
                  <a:pt x="6968857" y="423612"/>
                </a:lnTo>
                <a:lnTo>
                  <a:pt x="7011641" y="393720"/>
                </a:lnTo>
                <a:lnTo>
                  <a:pt x="7054257" y="364082"/>
                </a:lnTo>
                <a:lnTo>
                  <a:pt x="7096694" y="334810"/>
                </a:lnTo>
                <a:lnTo>
                  <a:pt x="7138943" y="306014"/>
                </a:lnTo>
                <a:lnTo>
                  <a:pt x="7180995" y="277804"/>
                </a:lnTo>
                <a:lnTo>
                  <a:pt x="7222839" y="250291"/>
                </a:lnTo>
                <a:lnTo>
                  <a:pt x="7264467" y="223584"/>
                </a:lnTo>
                <a:lnTo>
                  <a:pt x="7305869" y="197794"/>
                </a:lnTo>
                <a:lnTo>
                  <a:pt x="7347035" y="173032"/>
                </a:lnTo>
                <a:lnTo>
                  <a:pt x="7387955" y="149407"/>
                </a:lnTo>
                <a:lnTo>
                  <a:pt x="7428620" y="127030"/>
                </a:lnTo>
                <a:lnTo>
                  <a:pt x="7469021" y="106012"/>
                </a:lnTo>
                <a:lnTo>
                  <a:pt x="7509147" y="86462"/>
                </a:lnTo>
                <a:lnTo>
                  <a:pt x="7548989" y="68491"/>
                </a:lnTo>
                <a:lnTo>
                  <a:pt x="7588538" y="52209"/>
                </a:lnTo>
                <a:lnTo>
                  <a:pt x="7627784" y="37727"/>
                </a:lnTo>
                <a:lnTo>
                  <a:pt x="7666717" y="25155"/>
                </a:lnTo>
                <a:lnTo>
                  <a:pt x="7705327" y="14602"/>
                </a:lnTo>
                <a:lnTo>
                  <a:pt x="7743606" y="6181"/>
                </a:lnTo>
                <a:lnTo>
                  <a:pt x="7781544" y="0"/>
                </a:lnTo>
                <a:lnTo>
                  <a:pt x="8232778" y="47075"/>
                </a:lnTo>
                <a:lnTo>
                  <a:pt x="8281415" y="65252"/>
                </a:lnTo>
              </a:path>
            </a:pathLst>
          </a:custGeom>
          <a:ln w="9144">
            <a:solidFill>
              <a:srgbClr val="008A6C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5975" y="5536690"/>
            <a:ext cx="7208520" cy="20223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4190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93157" y="1739455"/>
            <a:ext cx="438645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17152" y="6537960"/>
            <a:ext cx="627888" cy="84734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2479" y="6371844"/>
            <a:ext cx="1091183" cy="98602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1182" y="7235952"/>
            <a:ext cx="843280" cy="323215"/>
          </a:xfrm>
          <a:custGeom>
            <a:avLst/>
            <a:gdLst/>
            <a:ahLst/>
            <a:cxnLst/>
            <a:rect l="l" t="t" r="r" b="b"/>
            <a:pathLst>
              <a:path w="843280" h="323215">
                <a:moveTo>
                  <a:pt x="0" y="323085"/>
                </a:moveTo>
                <a:lnTo>
                  <a:pt x="57631" y="309585"/>
                </a:lnTo>
                <a:lnTo>
                  <a:pt x="106820" y="297899"/>
                </a:lnTo>
                <a:lnTo>
                  <a:pt x="154711" y="286359"/>
                </a:lnTo>
                <a:lnTo>
                  <a:pt x="201217" y="274975"/>
                </a:lnTo>
                <a:lnTo>
                  <a:pt x="246252" y="263758"/>
                </a:lnTo>
                <a:lnTo>
                  <a:pt x="289728" y="252716"/>
                </a:lnTo>
                <a:lnTo>
                  <a:pt x="331559" y="241859"/>
                </a:lnTo>
                <a:lnTo>
                  <a:pt x="371660" y="231198"/>
                </a:lnTo>
                <a:lnTo>
                  <a:pt x="409942" y="220742"/>
                </a:lnTo>
                <a:lnTo>
                  <a:pt x="480707" y="200485"/>
                </a:lnTo>
                <a:lnTo>
                  <a:pt x="600522" y="161651"/>
                </a:lnTo>
                <a:lnTo>
                  <a:pt x="669535" y="134684"/>
                </a:lnTo>
                <a:lnTo>
                  <a:pt x="722697" y="109505"/>
                </a:lnTo>
                <a:lnTo>
                  <a:pt x="762651" y="85817"/>
                </a:lnTo>
                <a:lnTo>
                  <a:pt x="813501" y="41716"/>
                </a:lnTo>
                <a:lnTo>
                  <a:pt x="829680" y="20709"/>
                </a:lnTo>
                <a:lnTo>
                  <a:pt x="843217" y="0"/>
                </a:lnTo>
              </a:path>
            </a:pathLst>
          </a:custGeom>
          <a:ln w="9144">
            <a:solidFill>
              <a:srgbClr val="008A6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799844" y="6209157"/>
            <a:ext cx="8281670" cy="932815"/>
          </a:xfrm>
          <a:custGeom>
            <a:avLst/>
            <a:gdLst/>
            <a:ahLst/>
            <a:cxnLst/>
            <a:rect l="l" t="t" r="r" b="b"/>
            <a:pathLst>
              <a:path w="8281670" h="932815">
                <a:moveTo>
                  <a:pt x="0" y="559257"/>
                </a:moveTo>
                <a:lnTo>
                  <a:pt x="49102" y="539834"/>
                </a:lnTo>
                <a:lnTo>
                  <a:pt x="98191" y="520462"/>
                </a:lnTo>
                <a:lnTo>
                  <a:pt x="147251" y="501193"/>
                </a:lnTo>
                <a:lnTo>
                  <a:pt x="196269" y="482076"/>
                </a:lnTo>
                <a:lnTo>
                  <a:pt x="245230" y="463163"/>
                </a:lnTo>
                <a:lnTo>
                  <a:pt x="294121" y="444504"/>
                </a:lnTo>
                <a:lnTo>
                  <a:pt x="342927" y="426152"/>
                </a:lnTo>
                <a:lnTo>
                  <a:pt x="391634" y="408156"/>
                </a:lnTo>
                <a:lnTo>
                  <a:pt x="440228" y="390568"/>
                </a:lnTo>
                <a:lnTo>
                  <a:pt x="488694" y="373439"/>
                </a:lnTo>
                <a:lnTo>
                  <a:pt x="537020" y="356820"/>
                </a:lnTo>
                <a:lnTo>
                  <a:pt x="585189" y="340762"/>
                </a:lnTo>
                <a:lnTo>
                  <a:pt x="633190" y="325315"/>
                </a:lnTo>
                <a:lnTo>
                  <a:pt x="681006" y="310531"/>
                </a:lnTo>
                <a:lnTo>
                  <a:pt x="728625" y="296461"/>
                </a:lnTo>
                <a:lnTo>
                  <a:pt x="776032" y="283155"/>
                </a:lnTo>
                <a:lnTo>
                  <a:pt x="823212" y="270665"/>
                </a:lnTo>
                <a:lnTo>
                  <a:pt x="870152" y="259042"/>
                </a:lnTo>
                <a:lnTo>
                  <a:pt x="916838" y="248337"/>
                </a:lnTo>
                <a:lnTo>
                  <a:pt x="963255" y="238600"/>
                </a:lnTo>
                <a:lnTo>
                  <a:pt x="1009390" y="229883"/>
                </a:lnTo>
                <a:lnTo>
                  <a:pt x="1055228" y="222236"/>
                </a:lnTo>
                <a:lnTo>
                  <a:pt x="1100755" y="215712"/>
                </a:lnTo>
                <a:lnTo>
                  <a:pt x="1145957" y="210360"/>
                </a:lnTo>
                <a:lnTo>
                  <a:pt x="1190819" y="206231"/>
                </a:lnTo>
                <a:lnTo>
                  <a:pt x="1235329" y="203377"/>
                </a:lnTo>
                <a:lnTo>
                  <a:pt x="1284583" y="202294"/>
                </a:lnTo>
                <a:lnTo>
                  <a:pt x="1332225" y="203866"/>
                </a:lnTo>
                <a:lnTo>
                  <a:pt x="1378449" y="207863"/>
                </a:lnTo>
                <a:lnTo>
                  <a:pt x="1423450" y="214057"/>
                </a:lnTo>
                <a:lnTo>
                  <a:pt x="1467422" y="222219"/>
                </a:lnTo>
                <a:lnTo>
                  <a:pt x="1510561" y="232120"/>
                </a:lnTo>
                <a:lnTo>
                  <a:pt x="1553061" y="243532"/>
                </a:lnTo>
                <a:lnTo>
                  <a:pt x="1595117" y="256226"/>
                </a:lnTo>
                <a:lnTo>
                  <a:pt x="1636924" y="269972"/>
                </a:lnTo>
                <a:lnTo>
                  <a:pt x="1678676" y="284543"/>
                </a:lnTo>
                <a:lnTo>
                  <a:pt x="1720570" y="299709"/>
                </a:lnTo>
                <a:lnTo>
                  <a:pt x="1762798" y="315242"/>
                </a:lnTo>
                <a:lnTo>
                  <a:pt x="1805557" y="330913"/>
                </a:lnTo>
                <a:lnTo>
                  <a:pt x="1849041" y="346492"/>
                </a:lnTo>
                <a:lnTo>
                  <a:pt x="1893445" y="361752"/>
                </a:lnTo>
                <a:lnTo>
                  <a:pt x="1938964" y="376464"/>
                </a:lnTo>
                <a:lnTo>
                  <a:pt x="1985793" y="390398"/>
                </a:lnTo>
                <a:lnTo>
                  <a:pt x="2034126" y="403326"/>
                </a:lnTo>
                <a:lnTo>
                  <a:pt x="2084158" y="415019"/>
                </a:lnTo>
                <a:lnTo>
                  <a:pt x="2136084" y="425249"/>
                </a:lnTo>
                <a:lnTo>
                  <a:pt x="2190100" y="433786"/>
                </a:lnTo>
                <a:lnTo>
                  <a:pt x="2246399" y="440402"/>
                </a:lnTo>
                <a:lnTo>
                  <a:pt x="2305177" y="444868"/>
                </a:lnTo>
                <a:lnTo>
                  <a:pt x="2346240" y="446552"/>
                </a:lnTo>
                <a:lnTo>
                  <a:pt x="2388124" y="447168"/>
                </a:lnTo>
                <a:lnTo>
                  <a:pt x="2430803" y="446793"/>
                </a:lnTo>
                <a:lnTo>
                  <a:pt x="2474248" y="445500"/>
                </a:lnTo>
                <a:lnTo>
                  <a:pt x="2518432" y="443367"/>
                </a:lnTo>
                <a:lnTo>
                  <a:pt x="2563329" y="440469"/>
                </a:lnTo>
                <a:lnTo>
                  <a:pt x="2608911" y="436881"/>
                </a:lnTo>
                <a:lnTo>
                  <a:pt x="2655151" y="432680"/>
                </a:lnTo>
                <a:lnTo>
                  <a:pt x="2702021" y="427940"/>
                </a:lnTo>
                <a:lnTo>
                  <a:pt x="2749495" y="422738"/>
                </a:lnTo>
                <a:lnTo>
                  <a:pt x="2797545" y="417149"/>
                </a:lnTo>
                <a:lnTo>
                  <a:pt x="2846143" y="411249"/>
                </a:lnTo>
                <a:lnTo>
                  <a:pt x="2895264" y="405114"/>
                </a:lnTo>
                <a:lnTo>
                  <a:pt x="2944879" y="398818"/>
                </a:lnTo>
                <a:lnTo>
                  <a:pt x="2994961" y="392439"/>
                </a:lnTo>
                <a:lnTo>
                  <a:pt x="3045483" y="386052"/>
                </a:lnTo>
                <a:lnTo>
                  <a:pt x="3096418" y="379731"/>
                </a:lnTo>
                <a:lnTo>
                  <a:pt x="3147739" y="373554"/>
                </a:lnTo>
                <a:lnTo>
                  <a:pt x="3199418" y="367595"/>
                </a:lnTo>
                <a:lnTo>
                  <a:pt x="3251428" y="361930"/>
                </a:lnTo>
                <a:lnTo>
                  <a:pt x="3303743" y="356636"/>
                </a:lnTo>
                <a:lnTo>
                  <a:pt x="3356334" y="351787"/>
                </a:lnTo>
                <a:lnTo>
                  <a:pt x="3409174" y="347459"/>
                </a:lnTo>
                <a:lnTo>
                  <a:pt x="3462237" y="343728"/>
                </a:lnTo>
                <a:lnTo>
                  <a:pt x="3515495" y="340670"/>
                </a:lnTo>
                <a:lnTo>
                  <a:pt x="3568920" y="338361"/>
                </a:lnTo>
                <a:lnTo>
                  <a:pt x="3622487" y="336875"/>
                </a:lnTo>
                <a:lnTo>
                  <a:pt x="3676166" y="336289"/>
                </a:lnTo>
                <a:lnTo>
                  <a:pt x="3729932" y="336678"/>
                </a:lnTo>
                <a:lnTo>
                  <a:pt x="3783757" y="338119"/>
                </a:lnTo>
                <a:lnTo>
                  <a:pt x="3837614" y="340686"/>
                </a:lnTo>
                <a:lnTo>
                  <a:pt x="3891475" y="344455"/>
                </a:lnTo>
                <a:lnTo>
                  <a:pt x="3945314" y="349503"/>
                </a:lnTo>
                <a:lnTo>
                  <a:pt x="3999103" y="355904"/>
                </a:lnTo>
                <a:lnTo>
                  <a:pt x="4042798" y="362439"/>
                </a:lnTo>
                <a:lnTo>
                  <a:pt x="4086860" y="370486"/>
                </a:lnTo>
                <a:lnTo>
                  <a:pt x="4131272" y="379957"/>
                </a:lnTo>
                <a:lnTo>
                  <a:pt x="4176018" y="390766"/>
                </a:lnTo>
                <a:lnTo>
                  <a:pt x="4221081" y="402824"/>
                </a:lnTo>
                <a:lnTo>
                  <a:pt x="4266444" y="416044"/>
                </a:lnTo>
                <a:lnTo>
                  <a:pt x="4312092" y="430339"/>
                </a:lnTo>
                <a:lnTo>
                  <a:pt x="4358007" y="445621"/>
                </a:lnTo>
                <a:lnTo>
                  <a:pt x="4404173" y="461803"/>
                </a:lnTo>
                <a:lnTo>
                  <a:pt x="4450573" y="478797"/>
                </a:lnTo>
                <a:lnTo>
                  <a:pt x="4497192" y="496515"/>
                </a:lnTo>
                <a:lnTo>
                  <a:pt x="4544012" y="514871"/>
                </a:lnTo>
                <a:lnTo>
                  <a:pt x="4591017" y="533776"/>
                </a:lnTo>
                <a:lnTo>
                  <a:pt x="4638190" y="553144"/>
                </a:lnTo>
                <a:lnTo>
                  <a:pt x="4685515" y="572886"/>
                </a:lnTo>
                <a:lnTo>
                  <a:pt x="4732976" y="592915"/>
                </a:lnTo>
                <a:lnTo>
                  <a:pt x="4780555" y="613145"/>
                </a:lnTo>
                <a:lnTo>
                  <a:pt x="4828237" y="633486"/>
                </a:lnTo>
                <a:lnTo>
                  <a:pt x="4876005" y="653852"/>
                </a:lnTo>
                <a:lnTo>
                  <a:pt x="4923842" y="674155"/>
                </a:lnTo>
                <a:lnTo>
                  <a:pt x="4971732" y="694309"/>
                </a:lnTo>
                <a:lnTo>
                  <a:pt x="5019658" y="714224"/>
                </a:lnTo>
                <a:lnTo>
                  <a:pt x="5067604" y="733814"/>
                </a:lnTo>
                <a:lnTo>
                  <a:pt x="5115553" y="752991"/>
                </a:lnTo>
                <a:lnTo>
                  <a:pt x="5163489" y="771668"/>
                </a:lnTo>
                <a:lnTo>
                  <a:pt x="5211395" y="789758"/>
                </a:lnTo>
                <a:lnTo>
                  <a:pt x="5259255" y="807172"/>
                </a:lnTo>
                <a:lnTo>
                  <a:pt x="5307052" y="823823"/>
                </a:lnTo>
                <a:lnTo>
                  <a:pt x="5354770" y="839624"/>
                </a:lnTo>
                <a:lnTo>
                  <a:pt x="5402391" y="854488"/>
                </a:lnTo>
                <a:lnTo>
                  <a:pt x="5449901" y="868326"/>
                </a:lnTo>
                <a:lnTo>
                  <a:pt x="5497281" y="881052"/>
                </a:lnTo>
                <a:lnTo>
                  <a:pt x="5544516" y="892577"/>
                </a:lnTo>
                <a:lnTo>
                  <a:pt x="5591590" y="902815"/>
                </a:lnTo>
                <a:lnTo>
                  <a:pt x="5638484" y="911677"/>
                </a:lnTo>
                <a:lnTo>
                  <a:pt x="5685184" y="919077"/>
                </a:lnTo>
                <a:lnTo>
                  <a:pt x="5731672" y="924927"/>
                </a:lnTo>
                <a:lnTo>
                  <a:pt x="5777933" y="929139"/>
                </a:lnTo>
                <a:lnTo>
                  <a:pt x="5823948" y="931626"/>
                </a:lnTo>
                <a:lnTo>
                  <a:pt x="5869703" y="932301"/>
                </a:lnTo>
                <a:lnTo>
                  <a:pt x="5915180" y="931075"/>
                </a:lnTo>
                <a:lnTo>
                  <a:pt x="5960363" y="927862"/>
                </a:lnTo>
                <a:lnTo>
                  <a:pt x="6004376" y="922545"/>
                </a:lnTo>
                <a:lnTo>
                  <a:pt x="6048441" y="914947"/>
                </a:lnTo>
                <a:lnTo>
                  <a:pt x="6092549" y="905177"/>
                </a:lnTo>
                <a:lnTo>
                  <a:pt x="6136689" y="893345"/>
                </a:lnTo>
                <a:lnTo>
                  <a:pt x="6180853" y="879563"/>
                </a:lnTo>
                <a:lnTo>
                  <a:pt x="6225031" y="863940"/>
                </a:lnTo>
                <a:lnTo>
                  <a:pt x="6269212" y="846587"/>
                </a:lnTo>
                <a:lnTo>
                  <a:pt x="6313389" y="827613"/>
                </a:lnTo>
                <a:lnTo>
                  <a:pt x="6357550" y="807130"/>
                </a:lnTo>
                <a:lnTo>
                  <a:pt x="6401687" y="785247"/>
                </a:lnTo>
                <a:lnTo>
                  <a:pt x="6445790" y="762075"/>
                </a:lnTo>
                <a:lnTo>
                  <a:pt x="6489849" y="737725"/>
                </a:lnTo>
                <a:lnTo>
                  <a:pt x="6533854" y="712305"/>
                </a:lnTo>
                <a:lnTo>
                  <a:pt x="6577797" y="685928"/>
                </a:lnTo>
                <a:lnTo>
                  <a:pt x="6621666" y="658702"/>
                </a:lnTo>
                <a:lnTo>
                  <a:pt x="6665454" y="630740"/>
                </a:lnTo>
                <a:lnTo>
                  <a:pt x="6709150" y="602149"/>
                </a:lnTo>
                <a:lnTo>
                  <a:pt x="6752744" y="573042"/>
                </a:lnTo>
                <a:lnTo>
                  <a:pt x="6796227" y="543528"/>
                </a:lnTo>
                <a:lnTo>
                  <a:pt x="6839590" y="513718"/>
                </a:lnTo>
                <a:lnTo>
                  <a:pt x="6882822" y="483722"/>
                </a:lnTo>
                <a:lnTo>
                  <a:pt x="6925914" y="453650"/>
                </a:lnTo>
                <a:lnTo>
                  <a:pt x="6968857" y="423612"/>
                </a:lnTo>
                <a:lnTo>
                  <a:pt x="7011641" y="393720"/>
                </a:lnTo>
                <a:lnTo>
                  <a:pt x="7054257" y="364082"/>
                </a:lnTo>
                <a:lnTo>
                  <a:pt x="7096694" y="334810"/>
                </a:lnTo>
                <a:lnTo>
                  <a:pt x="7138943" y="306014"/>
                </a:lnTo>
                <a:lnTo>
                  <a:pt x="7180995" y="277804"/>
                </a:lnTo>
                <a:lnTo>
                  <a:pt x="7222839" y="250291"/>
                </a:lnTo>
                <a:lnTo>
                  <a:pt x="7264467" y="223584"/>
                </a:lnTo>
                <a:lnTo>
                  <a:pt x="7305869" y="197794"/>
                </a:lnTo>
                <a:lnTo>
                  <a:pt x="7347035" y="173032"/>
                </a:lnTo>
                <a:lnTo>
                  <a:pt x="7387955" y="149407"/>
                </a:lnTo>
                <a:lnTo>
                  <a:pt x="7428620" y="127030"/>
                </a:lnTo>
                <a:lnTo>
                  <a:pt x="7469021" y="106012"/>
                </a:lnTo>
                <a:lnTo>
                  <a:pt x="7509147" y="86462"/>
                </a:lnTo>
                <a:lnTo>
                  <a:pt x="7548989" y="68491"/>
                </a:lnTo>
                <a:lnTo>
                  <a:pt x="7588538" y="52209"/>
                </a:lnTo>
                <a:lnTo>
                  <a:pt x="7627784" y="37727"/>
                </a:lnTo>
                <a:lnTo>
                  <a:pt x="7666717" y="25155"/>
                </a:lnTo>
                <a:lnTo>
                  <a:pt x="7705327" y="14602"/>
                </a:lnTo>
                <a:lnTo>
                  <a:pt x="7743606" y="6181"/>
                </a:lnTo>
                <a:lnTo>
                  <a:pt x="7781544" y="0"/>
                </a:lnTo>
                <a:lnTo>
                  <a:pt x="8232778" y="47075"/>
                </a:lnTo>
                <a:lnTo>
                  <a:pt x="8281415" y="65252"/>
                </a:lnTo>
              </a:path>
            </a:pathLst>
          </a:custGeom>
          <a:ln w="9144">
            <a:solidFill>
              <a:srgbClr val="008A6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71950" y="200025"/>
            <a:ext cx="1739900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190" y="1739455"/>
            <a:ext cx="907542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723894" y="7399649"/>
            <a:ext cx="2633979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008A6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4190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60336" y="7033450"/>
            <a:ext cx="231927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png"/><Relationship Id="rId4" Type="http://schemas.openxmlformats.org/officeDocument/2006/relationships/image" Target="../media/image9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Relationship Id="rId4" Type="http://schemas.openxmlformats.org/officeDocument/2006/relationships/image" Target="../media/image9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6.png"/><Relationship Id="rId4" Type="http://schemas.openxmlformats.org/officeDocument/2006/relationships/image" Target="../media/image9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8.jpg"/><Relationship Id="rId4" Type="http://schemas.openxmlformats.org/officeDocument/2006/relationships/image" Target="../media/image9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9.jpg"/><Relationship Id="rId4" Type="http://schemas.openxmlformats.org/officeDocument/2006/relationships/image" Target="../media/image9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Relationship Id="rId3" Type="http://schemas.openxmlformats.org/officeDocument/2006/relationships/image" Target="../media/image36.png"/><Relationship Id="rId4" Type="http://schemas.openxmlformats.org/officeDocument/2006/relationships/image" Target="../media/image9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3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43.jpg"/><Relationship Id="rId5" Type="http://schemas.openxmlformats.org/officeDocument/2006/relationships/image" Target="../media/image9.jpg"/><Relationship Id="rId6" Type="http://schemas.openxmlformats.org/officeDocument/2006/relationships/image" Target="../media/image36.png"/><Relationship Id="rId7" Type="http://schemas.openxmlformats.org/officeDocument/2006/relationships/image" Target="../media/image44.jpg"/><Relationship Id="rId8" Type="http://schemas.openxmlformats.org/officeDocument/2006/relationships/image" Target="../media/image45.jpg"/><Relationship Id="rId9" Type="http://schemas.openxmlformats.org/officeDocument/2006/relationships/image" Target="../media/image46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g"/><Relationship Id="rId3" Type="http://schemas.openxmlformats.org/officeDocument/2006/relationships/image" Target="../media/image9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Relationship Id="rId3" Type="http://schemas.openxmlformats.org/officeDocument/2006/relationships/image" Target="../media/image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9.jpg"/><Relationship Id="rId6" Type="http://schemas.openxmlformats.org/officeDocument/2006/relationships/image" Target="../media/image13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9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Relationship Id="rId3" Type="http://schemas.openxmlformats.org/officeDocument/2006/relationships/image" Target="../media/image9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9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9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59.jpg"/><Relationship Id="rId5" Type="http://schemas.openxmlformats.org/officeDocument/2006/relationships/image" Target="../media/image9.jpg"/><Relationship Id="rId6" Type="http://schemas.openxmlformats.org/officeDocument/2006/relationships/image" Target="../media/image60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60.png"/><Relationship Id="rId5" Type="http://schemas.openxmlformats.org/officeDocument/2006/relationships/image" Target="../media/image61.jpg"/><Relationship Id="rId6" Type="http://schemas.openxmlformats.org/officeDocument/2006/relationships/image" Target="../media/image9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62.jpg"/><Relationship Id="rId5" Type="http://schemas.openxmlformats.org/officeDocument/2006/relationships/image" Target="../media/image63.png"/><Relationship Id="rId6" Type="http://schemas.openxmlformats.org/officeDocument/2006/relationships/image" Target="../media/image9.jpg"/><Relationship Id="rId7" Type="http://schemas.openxmlformats.org/officeDocument/2006/relationships/image" Target="../media/image64.png"/><Relationship Id="rId8" Type="http://schemas.openxmlformats.org/officeDocument/2006/relationships/image" Target="../media/image60.png"/><Relationship Id="rId9" Type="http://schemas.openxmlformats.org/officeDocument/2006/relationships/image" Target="../media/image65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png"/><Relationship Id="rId4" Type="http://schemas.openxmlformats.org/officeDocument/2006/relationships/image" Target="../media/image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9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jpg"/><Relationship Id="rId3" Type="http://schemas.openxmlformats.org/officeDocument/2006/relationships/image" Target="../media/image67.png"/><Relationship Id="rId4" Type="http://schemas.openxmlformats.org/officeDocument/2006/relationships/image" Target="../media/image9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67.png"/><Relationship Id="rId4" Type="http://schemas.openxmlformats.org/officeDocument/2006/relationships/image" Target="../media/image9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70.jpg"/><Relationship Id="rId5" Type="http://schemas.openxmlformats.org/officeDocument/2006/relationships/image" Target="../media/image9.jpg"/><Relationship Id="rId6" Type="http://schemas.openxmlformats.org/officeDocument/2006/relationships/image" Target="../media/image67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Relationship Id="rId3" Type="http://schemas.openxmlformats.org/officeDocument/2006/relationships/image" Target="../media/image9.jpg"/><Relationship Id="rId4" Type="http://schemas.openxmlformats.org/officeDocument/2006/relationships/image" Target="../media/image72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9.jpg"/><Relationship Id="rId4" Type="http://schemas.openxmlformats.org/officeDocument/2006/relationships/image" Target="../media/image72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74.jpg"/><Relationship Id="rId6" Type="http://schemas.openxmlformats.org/officeDocument/2006/relationships/image" Target="../media/image75.jpg"/><Relationship Id="rId7" Type="http://schemas.openxmlformats.org/officeDocument/2006/relationships/image" Target="../media/image72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Relationship Id="rId3" Type="http://schemas.openxmlformats.org/officeDocument/2006/relationships/image" Target="../media/image9.jp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80.jpg"/><Relationship Id="rId4" Type="http://schemas.openxmlformats.org/officeDocument/2006/relationships/image" Target="../media/image81.pn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7" Type="http://schemas.openxmlformats.org/officeDocument/2006/relationships/image" Target="../media/image84.png"/><Relationship Id="rId8" Type="http://schemas.openxmlformats.org/officeDocument/2006/relationships/image" Target="../media/image85.jpg"/><Relationship Id="rId9" Type="http://schemas.openxmlformats.org/officeDocument/2006/relationships/image" Target="../media/image86.jpg"/><Relationship Id="rId10" Type="http://schemas.openxmlformats.org/officeDocument/2006/relationships/image" Target="../media/image87.jpg"/><Relationship Id="rId11" Type="http://schemas.openxmlformats.org/officeDocument/2006/relationships/image" Target="../media/image88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89.png"/><Relationship Id="rId6" Type="http://schemas.openxmlformats.org/officeDocument/2006/relationships/image" Target="../media/image90.jpg"/><Relationship Id="rId7" Type="http://schemas.openxmlformats.org/officeDocument/2006/relationships/image" Target="../media/image91.jpg"/><Relationship Id="rId8" Type="http://schemas.openxmlformats.org/officeDocument/2006/relationships/image" Target="../media/image92.jpg"/><Relationship Id="rId9" Type="http://schemas.openxmlformats.org/officeDocument/2006/relationships/image" Target="../media/image93.jpg"/><Relationship Id="rId10" Type="http://schemas.openxmlformats.org/officeDocument/2006/relationships/image" Target="../media/image94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9.jpg"/><Relationship Id="rId8" Type="http://schemas.openxmlformats.org/officeDocument/2006/relationships/image" Target="../media/image22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95.jpg"/><Relationship Id="rId4" Type="http://schemas.openxmlformats.org/officeDocument/2006/relationships/image" Target="../media/image96.jpg"/><Relationship Id="rId5" Type="http://schemas.openxmlformats.org/officeDocument/2006/relationships/image" Target="../media/image97.png"/><Relationship Id="rId6" Type="http://schemas.openxmlformats.org/officeDocument/2006/relationships/image" Target="../media/image98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jpg"/><Relationship Id="rId3" Type="http://schemas.openxmlformats.org/officeDocument/2006/relationships/image" Target="../media/image99.jpg"/><Relationship Id="rId4" Type="http://schemas.openxmlformats.org/officeDocument/2006/relationships/image" Target="../media/image100.png"/><Relationship Id="rId5" Type="http://schemas.openxmlformats.org/officeDocument/2006/relationships/image" Target="../media/image101.jpg"/><Relationship Id="rId6" Type="http://schemas.openxmlformats.org/officeDocument/2006/relationships/image" Target="../media/image9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102.jpg"/><Relationship Id="rId4" Type="http://schemas.openxmlformats.org/officeDocument/2006/relationships/image" Target="../media/image103.png"/><Relationship Id="rId5" Type="http://schemas.openxmlformats.org/officeDocument/2006/relationships/image" Target="../media/image10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Relationship Id="rId3" Type="http://schemas.openxmlformats.org/officeDocument/2006/relationships/image" Target="../media/image9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9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9.jpg"/><Relationship Id="rId4" Type="http://schemas.openxmlformats.org/officeDocument/2006/relationships/image" Target="../media/image29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24.jpg"/><Relationship Id="rId4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1078"/>
            <a:ext cx="10086340" cy="7352665"/>
            <a:chOff x="0" y="211078"/>
            <a:chExt cx="10086340" cy="73526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991" y="1836420"/>
              <a:ext cx="5402580" cy="46802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4447" y="6516623"/>
              <a:ext cx="2673096" cy="1027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1235" y="2339340"/>
              <a:ext cx="2182368" cy="39608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1235" y="211078"/>
              <a:ext cx="3111916" cy="20215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720143"/>
              <a:ext cx="2551620" cy="183889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39318" y="108123"/>
            <a:ext cx="6246495" cy="155067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3745229">
              <a:lnSpc>
                <a:spcPct val="100000"/>
              </a:lnSpc>
              <a:spcBef>
                <a:spcPts val="819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b="1">
                <a:latin typeface="Arial"/>
                <a:cs typeface="Arial"/>
              </a:rPr>
              <a:t>La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plus-value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des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résidences</a:t>
            </a:r>
            <a:r>
              <a:rPr dirty="0" sz="180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d’architecte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pour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Arial"/>
                <a:cs typeface="Arial"/>
              </a:rPr>
              <a:t>l’aménagement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du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territoire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Des</a:t>
            </a:r>
            <a:r>
              <a:rPr dirty="0" sz="2000" spc="-20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résidences</a:t>
            </a:r>
            <a:r>
              <a:rPr dirty="0" sz="2000" spc="-30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pour</a:t>
            </a:r>
            <a:r>
              <a:rPr dirty="0" sz="2000" spc="-25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penser</a:t>
            </a:r>
            <a:r>
              <a:rPr dirty="0" sz="2000" spc="-20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les</a:t>
            </a:r>
            <a:r>
              <a:rPr dirty="0" sz="2000" spc="-25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ruralités</a:t>
            </a:r>
            <a:r>
              <a:rPr dirty="0" sz="2000" spc="-45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de</a:t>
            </a:r>
            <a:r>
              <a:rPr dirty="0" sz="2000" spc="-5" b="1" i="1">
                <a:solidFill>
                  <a:srgbClr val="009973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009973"/>
                </a:solidFill>
                <a:latin typeface="Arial"/>
                <a:cs typeface="Arial"/>
              </a:rPr>
              <a:t>demain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611378"/>
            <a:ext cx="10019665" cy="6952615"/>
            <a:chOff x="66610" y="611378"/>
            <a:chExt cx="10019665" cy="6952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1548231"/>
              <a:ext cx="9454639" cy="58812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88808" y="611632"/>
              <a:ext cx="2275840" cy="1412240"/>
            </a:xfrm>
            <a:custGeom>
              <a:avLst/>
              <a:gdLst/>
              <a:ahLst/>
              <a:cxnLst/>
              <a:rect l="l" t="t" r="r" b="b"/>
              <a:pathLst>
                <a:path w="2275840" h="1412239">
                  <a:moveTo>
                    <a:pt x="2030349" y="0"/>
                  </a:moveTo>
                  <a:lnTo>
                    <a:pt x="0" y="734186"/>
                  </a:lnTo>
                  <a:lnTo>
                    <a:pt x="244983" y="1411985"/>
                  </a:lnTo>
                  <a:lnTo>
                    <a:pt x="2275332" y="677798"/>
                  </a:lnTo>
                  <a:lnTo>
                    <a:pt x="203034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149240" y="1130331"/>
              <a:ext cx="966469" cy="414020"/>
            </a:xfrm>
            <a:custGeom>
              <a:avLst/>
              <a:gdLst/>
              <a:ahLst/>
              <a:cxnLst/>
              <a:rect l="l" t="t" r="r" b="b"/>
              <a:pathLst>
                <a:path w="966470" h="414019">
                  <a:moveTo>
                    <a:pt x="68468" y="263366"/>
                  </a:moveTo>
                  <a:lnTo>
                    <a:pt x="31230" y="274030"/>
                  </a:lnTo>
                  <a:lnTo>
                    <a:pt x="5048" y="303498"/>
                  </a:lnTo>
                  <a:lnTo>
                    <a:pt x="0" y="330914"/>
                  </a:lnTo>
                  <a:lnTo>
                    <a:pt x="1833" y="346307"/>
                  </a:lnTo>
                  <a:lnTo>
                    <a:pt x="21335" y="389985"/>
                  </a:lnTo>
                  <a:lnTo>
                    <a:pt x="54673" y="411974"/>
                  </a:lnTo>
                  <a:lnTo>
                    <a:pt x="67341" y="413940"/>
                  </a:lnTo>
                  <a:lnTo>
                    <a:pt x="80390" y="413168"/>
                  </a:lnTo>
                  <a:lnTo>
                    <a:pt x="120199" y="393168"/>
                  </a:lnTo>
                  <a:lnTo>
                    <a:pt x="124038" y="388270"/>
                  </a:lnTo>
                  <a:lnTo>
                    <a:pt x="70484" y="388270"/>
                  </a:lnTo>
                  <a:lnTo>
                    <a:pt x="63555" y="386889"/>
                  </a:lnTo>
                  <a:lnTo>
                    <a:pt x="34131" y="350488"/>
                  </a:lnTo>
                  <a:lnTo>
                    <a:pt x="28908" y="328596"/>
                  </a:lnTo>
                  <a:lnTo>
                    <a:pt x="28969" y="319537"/>
                  </a:lnTo>
                  <a:lnTo>
                    <a:pt x="58896" y="289274"/>
                  </a:lnTo>
                  <a:lnTo>
                    <a:pt x="65881" y="289147"/>
                  </a:lnTo>
                  <a:lnTo>
                    <a:pt x="111962" y="289147"/>
                  </a:lnTo>
                  <a:lnTo>
                    <a:pt x="113506" y="288131"/>
                  </a:lnTo>
                  <a:lnTo>
                    <a:pt x="79726" y="264509"/>
                  </a:lnTo>
                  <a:lnTo>
                    <a:pt x="68468" y="263366"/>
                  </a:lnTo>
                  <a:close/>
                </a:path>
                <a:path w="966470" h="414019">
                  <a:moveTo>
                    <a:pt x="134588" y="345027"/>
                  </a:moveTo>
                  <a:lnTo>
                    <a:pt x="104743" y="346297"/>
                  </a:lnTo>
                  <a:lnTo>
                    <a:pt x="105314" y="353990"/>
                  </a:lnTo>
                  <a:lnTo>
                    <a:pt x="104933" y="360886"/>
                  </a:lnTo>
                  <a:lnTo>
                    <a:pt x="77652" y="388032"/>
                  </a:lnTo>
                  <a:lnTo>
                    <a:pt x="70484" y="388270"/>
                  </a:lnTo>
                  <a:lnTo>
                    <a:pt x="124038" y="388270"/>
                  </a:lnTo>
                  <a:lnTo>
                    <a:pt x="126079" y="385667"/>
                  </a:lnTo>
                  <a:lnTo>
                    <a:pt x="130534" y="377120"/>
                  </a:lnTo>
                  <a:lnTo>
                    <a:pt x="133429" y="367490"/>
                  </a:lnTo>
                  <a:lnTo>
                    <a:pt x="134776" y="356788"/>
                  </a:lnTo>
                  <a:lnTo>
                    <a:pt x="134588" y="345027"/>
                  </a:lnTo>
                  <a:close/>
                </a:path>
                <a:path w="966470" h="414019">
                  <a:moveTo>
                    <a:pt x="111962" y="289147"/>
                  </a:moveTo>
                  <a:lnTo>
                    <a:pt x="65881" y="289147"/>
                  </a:lnTo>
                  <a:lnTo>
                    <a:pt x="72485" y="291306"/>
                  </a:lnTo>
                  <a:lnTo>
                    <a:pt x="79089" y="293592"/>
                  </a:lnTo>
                  <a:lnTo>
                    <a:pt x="84423" y="297910"/>
                  </a:lnTo>
                  <a:lnTo>
                    <a:pt x="88614" y="304514"/>
                  </a:lnTo>
                  <a:lnTo>
                    <a:pt x="111962" y="289147"/>
                  </a:lnTo>
                  <a:close/>
                </a:path>
                <a:path w="966470" h="414019">
                  <a:moveTo>
                    <a:pt x="203057" y="257448"/>
                  </a:moveTo>
                  <a:lnTo>
                    <a:pt x="162393" y="272688"/>
                  </a:lnTo>
                  <a:lnTo>
                    <a:pt x="145410" y="308248"/>
                  </a:lnTo>
                  <a:lnTo>
                    <a:pt x="145379" y="312058"/>
                  </a:lnTo>
                  <a:lnTo>
                    <a:pt x="145557" y="317138"/>
                  </a:lnTo>
                  <a:lnTo>
                    <a:pt x="165449" y="356508"/>
                  </a:lnTo>
                  <a:lnTo>
                    <a:pt x="190722" y="367938"/>
                  </a:lnTo>
                  <a:lnTo>
                    <a:pt x="205009" y="367938"/>
                  </a:lnTo>
                  <a:lnTo>
                    <a:pt x="218916" y="365398"/>
                  </a:lnTo>
                  <a:lnTo>
                    <a:pt x="229082" y="360318"/>
                  </a:lnTo>
                  <a:lnTo>
                    <a:pt x="237664" y="353968"/>
                  </a:lnTo>
                  <a:lnTo>
                    <a:pt x="244651" y="346348"/>
                  </a:lnTo>
                  <a:lnTo>
                    <a:pt x="204184" y="346348"/>
                  </a:lnTo>
                  <a:lnTo>
                    <a:pt x="197580" y="345078"/>
                  </a:lnTo>
                  <a:lnTo>
                    <a:pt x="173791" y="314598"/>
                  </a:lnTo>
                  <a:lnTo>
                    <a:pt x="172910" y="308248"/>
                  </a:lnTo>
                  <a:lnTo>
                    <a:pt x="173220" y="301898"/>
                  </a:lnTo>
                  <a:lnTo>
                    <a:pt x="174720" y="296818"/>
                  </a:lnTo>
                  <a:lnTo>
                    <a:pt x="177514" y="290468"/>
                  </a:lnTo>
                  <a:lnTo>
                    <a:pt x="182340" y="285388"/>
                  </a:lnTo>
                  <a:lnTo>
                    <a:pt x="195929" y="280308"/>
                  </a:lnTo>
                  <a:lnTo>
                    <a:pt x="243601" y="280308"/>
                  </a:lnTo>
                  <a:lnTo>
                    <a:pt x="240061" y="275228"/>
                  </a:lnTo>
                  <a:lnTo>
                    <a:pt x="232437" y="268878"/>
                  </a:lnTo>
                  <a:lnTo>
                    <a:pt x="223361" y="262528"/>
                  </a:lnTo>
                  <a:lnTo>
                    <a:pt x="213381" y="258718"/>
                  </a:lnTo>
                  <a:lnTo>
                    <a:pt x="203057" y="257448"/>
                  </a:lnTo>
                  <a:close/>
                </a:path>
                <a:path w="966470" h="414019">
                  <a:moveTo>
                    <a:pt x="243601" y="280308"/>
                  </a:moveTo>
                  <a:lnTo>
                    <a:pt x="195929" y="280308"/>
                  </a:lnTo>
                  <a:lnTo>
                    <a:pt x="202660" y="281578"/>
                  </a:lnTo>
                  <a:lnTo>
                    <a:pt x="215614" y="287928"/>
                  </a:lnTo>
                  <a:lnTo>
                    <a:pt x="220694" y="294278"/>
                  </a:lnTo>
                  <a:lnTo>
                    <a:pt x="224123" y="304438"/>
                  </a:lnTo>
                  <a:lnTo>
                    <a:pt x="226214" y="312058"/>
                  </a:lnTo>
                  <a:lnTo>
                    <a:pt x="227139" y="318408"/>
                  </a:lnTo>
                  <a:lnTo>
                    <a:pt x="226873" y="324758"/>
                  </a:lnTo>
                  <a:lnTo>
                    <a:pt x="225393" y="329838"/>
                  </a:lnTo>
                  <a:lnTo>
                    <a:pt x="222726" y="336188"/>
                  </a:lnTo>
                  <a:lnTo>
                    <a:pt x="217900" y="341268"/>
                  </a:lnTo>
                  <a:lnTo>
                    <a:pt x="204184" y="346348"/>
                  </a:lnTo>
                  <a:lnTo>
                    <a:pt x="244651" y="346348"/>
                  </a:lnTo>
                  <a:lnTo>
                    <a:pt x="250031" y="337458"/>
                  </a:lnTo>
                  <a:lnTo>
                    <a:pt x="253511" y="327298"/>
                  </a:lnTo>
                  <a:lnTo>
                    <a:pt x="254825" y="315868"/>
                  </a:lnTo>
                  <a:lnTo>
                    <a:pt x="253996" y="305708"/>
                  </a:lnTo>
                  <a:lnTo>
                    <a:pt x="251047" y="294278"/>
                  </a:lnTo>
                  <a:lnTo>
                    <a:pt x="246256" y="284118"/>
                  </a:lnTo>
                  <a:lnTo>
                    <a:pt x="243601" y="280308"/>
                  </a:lnTo>
                  <a:close/>
                </a:path>
                <a:path w="966470" h="414019">
                  <a:moveTo>
                    <a:pt x="277463" y="229508"/>
                  </a:moveTo>
                  <a:lnTo>
                    <a:pt x="253206" y="238398"/>
                  </a:lnTo>
                  <a:lnTo>
                    <a:pt x="288893" y="337458"/>
                  </a:lnTo>
                  <a:lnTo>
                    <a:pt x="315055" y="327298"/>
                  </a:lnTo>
                  <a:lnTo>
                    <a:pt x="298926" y="282848"/>
                  </a:lnTo>
                  <a:lnTo>
                    <a:pt x="294862" y="271418"/>
                  </a:lnTo>
                  <a:lnTo>
                    <a:pt x="292830" y="263798"/>
                  </a:lnTo>
                  <a:lnTo>
                    <a:pt x="292576" y="254908"/>
                  </a:lnTo>
                  <a:lnTo>
                    <a:pt x="293846" y="251098"/>
                  </a:lnTo>
                  <a:lnTo>
                    <a:pt x="299180" y="243478"/>
                  </a:lnTo>
                  <a:lnTo>
                    <a:pt x="282670" y="243478"/>
                  </a:lnTo>
                  <a:lnTo>
                    <a:pt x="277463" y="229508"/>
                  </a:lnTo>
                  <a:close/>
                </a:path>
                <a:path w="966470" h="414019">
                  <a:moveTo>
                    <a:pt x="354509" y="237128"/>
                  </a:moveTo>
                  <a:lnTo>
                    <a:pt x="314166" y="237128"/>
                  </a:lnTo>
                  <a:lnTo>
                    <a:pt x="317341" y="238398"/>
                  </a:lnTo>
                  <a:lnTo>
                    <a:pt x="320516" y="238398"/>
                  </a:lnTo>
                  <a:lnTo>
                    <a:pt x="323183" y="240938"/>
                  </a:lnTo>
                  <a:lnTo>
                    <a:pt x="327755" y="246018"/>
                  </a:lnTo>
                  <a:lnTo>
                    <a:pt x="330803" y="252368"/>
                  </a:lnTo>
                  <a:lnTo>
                    <a:pt x="334613" y="263798"/>
                  </a:lnTo>
                  <a:lnTo>
                    <a:pt x="352901" y="313328"/>
                  </a:lnTo>
                  <a:lnTo>
                    <a:pt x="379063" y="304438"/>
                  </a:lnTo>
                  <a:lnTo>
                    <a:pt x="354509" y="237128"/>
                  </a:lnTo>
                  <a:close/>
                </a:path>
                <a:path w="966470" h="414019">
                  <a:moveTo>
                    <a:pt x="410559" y="256178"/>
                  </a:moveTo>
                  <a:lnTo>
                    <a:pt x="385794" y="270148"/>
                  </a:lnTo>
                  <a:lnTo>
                    <a:pt x="390534" y="276498"/>
                  </a:lnTo>
                  <a:lnTo>
                    <a:pt x="396001" y="280308"/>
                  </a:lnTo>
                  <a:lnTo>
                    <a:pt x="402207" y="284118"/>
                  </a:lnTo>
                  <a:lnTo>
                    <a:pt x="409162" y="286658"/>
                  </a:lnTo>
                  <a:lnTo>
                    <a:pt x="416925" y="287928"/>
                  </a:lnTo>
                  <a:lnTo>
                    <a:pt x="425354" y="287928"/>
                  </a:lnTo>
                  <a:lnTo>
                    <a:pt x="434451" y="286658"/>
                  </a:lnTo>
                  <a:lnTo>
                    <a:pt x="444214" y="282848"/>
                  </a:lnTo>
                  <a:lnTo>
                    <a:pt x="454380" y="279038"/>
                  </a:lnTo>
                  <a:lnTo>
                    <a:pt x="462772" y="273958"/>
                  </a:lnTo>
                  <a:lnTo>
                    <a:pt x="469378" y="267608"/>
                  </a:lnTo>
                  <a:lnTo>
                    <a:pt x="425926" y="267608"/>
                  </a:lnTo>
                  <a:lnTo>
                    <a:pt x="421608" y="266338"/>
                  </a:lnTo>
                  <a:lnTo>
                    <a:pt x="417163" y="263798"/>
                  </a:lnTo>
                  <a:lnTo>
                    <a:pt x="413480" y="261258"/>
                  </a:lnTo>
                  <a:lnTo>
                    <a:pt x="410559" y="256178"/>
                  </a:lnTo>
                  <a:close/>
                </a:path>
                <a:path w="966470" h="414019">
                  <a:moveTo>
                    <a:pt x="478788" y="242208"/>
                  </a:moveTo>
                  <a:lnTo>
                    <a:pt x="448532" y="242208"/>
                  </a:lnTo>
                  <a:lnTo>
                    <a:pt x="450183" y="243478"/>
                  </a:lnTo>
                  <a:lnTo>
                    <a:pt x="451453" y="244748"/>
                  </a:lnTo>
                  <a:lnTo>
                    <a:pt x="452215" y="247288"/>
                  </a:lnTo>
                  <a:lnTo>
                    <a:pt x="453231" y="249828"/>
                  </a:lnTo>
                  <a:lnTo>
                    <a:pt x="452850" y="252368"/>
                  </a:lnTo>
                  <a:lnTo>
                    <a:pt x="451199" y="254908"/>
                  </a:lnTo>
                  <a:lnTo>
                    <a:pt x="448786" y="258718"/>
                  </a:lnTo>
                  <a:lnTo>
                    <a:pt x="444087" y="262528"/>
                  </a:lnTo>
                  <a:lnTo>
                    <a:pt x="437356" y="265068"/>
                  </a:lnTo>
                  <a:lnTo>
                    <a:pt x="431133" y="266338"/>
                  </a:lnTo>
                  <a:lnTo>
                    <a:pt x="425926" y="267608"/>
                  </a:lnTo>
                  <a:lnTo>
                    <a:pt x="469378" y="267608"/>
                  </a:lnTo>
                  <a:lnTo>
                    <a:pt x="474186" y="261258"/>
                  </a:lnTo>
                  <a:lnTo>
                    <a:pt x="477303" y="254908"/>
                  </a:lnTo>
                  <a:lnTo>
                    <a:pt x="478837" y="247288"/>
                  </a:lnTo>
                  <a:lnTo>
                    <a:pt x="478788" y="242208"/>
                  </a:lnTo>
                  <a:close/>
                </a:path>
                <a:path w="966470" h="414019">
                  <a:moveTo>
                    <a:pt x="514096" y="178708"/>
                  </a:moveTo>
                  <a:lnTo>
                    <a:pt x="484219" y="178708"/>
                  </a:lnTo>
                  <a:lnTo>
                    <a:pt x="499840" y="221888"/>
                  </a:lnTo>
                  <a:lnTo>
                    <a:pt x="503142" y="230778"/>
                  </a:lnTo>
                  <a:lnTo>
                    <a:pt x="505682" y="237128"/>
                  </a:lnTo>
                  <a:lnTo>
                    <a:pt x="507333" y="239668"/>
                  </a:lnTo>
                  <a:lnTo>
                    <a:pt x="509619" y="243478"/>
                  </a:lnTo>
                  <a:lnTo>
                    <a:pt x="512032" y="246018"/>
                  </a:lnTo>
                  <a:lnTo>
                    <a:pt x="514699" y="248558"/>
                  </a:lnTo>
                  <a:lnTo>
                    <a:pt x="517366" y="249828"/>
                  </a:lnTo>
                  <a:lnTo>
                    <a:pt x="520922" y="251098"/>
                  </a:lnTo>
                  <a:lnTo>
                    <a:pt x="534130" y="251098"/>
                  </a:lnTo>
                  <a:lnTo>
                    <a:pt x="538829" y="248558"/>
                  </a:lnTo>
                  <a:lnTo>
                    <a:pt x="546576" y="246018"/>
                  </a:lnTo>
                  <a:lnTo>
                    <a:pt x="552926" y="242208"/>
                  </a:lnTo>
                  <a:lnTo>
                    <a:pt x="558133" y="238398"/>
                  </a:lnTo>
                  <a:lnTo>
                    <a:pt x="552100" y="225698"/>
                  </a:lnTo>
                  <a:lnTo>
                    <a:pt x="535527" y="225698"/>
                  </a:lnTo>
                  <a:lnTo>
                    <a:pt x="534003" y="224428"/>
                  </a:lnTo>
                  <a:lnTo>
                    <a:pt x="532479" y="224428"/>
                  </a:lnTo>
                  <a:lnTo>
                    <a:pt x="531336" y="223158"/>
                  </a:lnTo>
                  <a:lnTo>
                    <a:pt x="530574" y="221888"/>
                  </a:lnTo>
                  <a:lnTo>
                    <a:pt x="529685" y="221888"/>
                  </a:lnTo>
                  <a:lnTo>
                    <a:pt x="527780" y="216808"/>
                  </a:lnTo>
                  <a:lnTo>
                    <a:pt x="524859" y="209188"/>
                  </a:lnTo>
                  <a:lnTo>
                    <a:pt x="514096" y="178708"/>
                  </a:lnTo>
                  <a:close/>
                </a:path>
                <a:path w="966470" h="414019">
                  <a:moveTo>
                    <a:pt x="437229" y="176168"/>
                  </a:moveTo>
                  <a:lnTo>
                    <a:pt x="422925" y="176168"/>
                  </a:lnTo>
                  <a:lnTo>
                    <a:pt x="414315" y="177438"/>
                  </a:lnTo>
                  <a:lnTo>
                    <a:pt x="376396" y="201568"/>
                  </a:lnTo>
                  <a:lnTo>
                    <a:pt x="372284" y="212998"/>
                  </a:lnTo>
                  <a:lnTo>
                    <a:pt x="372413" y="219348"/>
                  </a:lnTo>
                  <a:lnTo>
                    <a:pt x="393795" y="244748"/>
                  </a:lnTo>
                  <a:lnTo>
                    <a:pt x="422906" y="244748"/>
                  </a:lnTo>
                  <a:lnTo>
                    <a:pt x="438499" y="242208"/>
                  </a:lnTo>
                  <a:lnTo>
                    <a:pt x="478788" y="242208"/>
                  </a:lnTo>
                  <a:lnTo>
                    <a:pt x="461867" y="218078"/>
                  </a:lnTo>
                  <a:lnTo>
                    <a:pt x="401415" y="218078"/>
                  </a:lnTo>
                  <a:lnTo>
                    <a:pt x="399256" y="216808"/>
                  </a:lnTo>
                  <a:lnTo>
                    <a:pt x="397732" y="215538"/>
                  </a:lnTo>
                  <a:lnTo>
                    <a:pt x="397097" y="214268"/>
                  </a:lnTo>
                  <a:lnTo>
                    <a:pt x="396335" y="211728"/>
                  </a:lnTo>
                  <a:lnTo>
                    <a:pt x="396716" y="210458"/>
                  </a:lnTo>
                  <a:lnTo>
                    <a:pt x="417417" y="197758"/>
                  </a:lnTo>
                  <a:lnTo>
                    <a:pt x="421989" y="196488"/>
                  </a:lnTo>
                  <a:lnTo>
                    <a:pt x="448608" y="196488"/>
                  </a:lnTo>
                  <a:lnTo>
                    <a:pt x="457803" y="191408"/>
                  </a:lnTo>
                  <a:lnTo>
                    <a:pt x="452215" y="183788"/>
                  </a:lnTo>
                  <a:lnTo>
                    <a:pt x="445357" y="178708"/>
                  </a:lnTo>
                  <a:lnTo>
                    <a:pt x="437229" y="176168"/>
                  </a:lnTo>
                  <a:close/>
                </a:path>
                <a:path w="966470" h="414019">
                  <a:moveTo>
                    <a:pt x="331692" y="212998"/>
                  </a:moveTo>
                  <a:lnTo>
                    <a:pt x="315055" y="212998"/>
                  </a:lnTo>
                  <a:lnTo>
                    <a:pt x="309213" y="215538"/>
                  </a:lnTo>
                  <a:lnTo>
                    <a:pt x="300190" y="219348"/>
                  </a:lnTo>
                  <a:lnTo>
                    <a:pt x="292750" y="225698"/>
                  </a:lnTo>
                  <a:lnTo>
                    <a:pt x="286906" y="234588"/>
                  </a:lnTo>
                  <a:lnTo>
                    <a:pt x="282670" y="243478"/>
                  </a:lnTo>
                  <a:lnTo>
                    <a:pt x="299180" y="243478"/>
                  </a:lnTo>
                  <a:lnTo>
                    <a:pt x="302863" y="240938"/>
                  </a:lnTo>
                  <a:lnTo>
                    <a:pt x="307308" y="238398"/>
                  </a:lnTo>
                  <a:lnTo>
                    <a:pt x="310864" y="237128"/>
                  </a:lnTo>
                  <a:lnTo>
                    <a:pt x="354509" y="237128"/>
                  </a:lnTo>
                  <a:lnTo>
                    <a:pt x="354044" y="235858"/>
                  </a:lnTo>
                  <a:lnTo>
                    <a:pt x="336264" y="214268"/>
                  </a:lnTo>
                  <a:lnTo>
                    <a:pt x="331692" y="212998"/>
                  </a:lnTo>
                  <a:close/>
                </a:path>
                <a:path w="966470" h="414019">
                  <a:moveTo>
                    <a:pt x="561689" y="126638"/>
                  </a:moveTo>
                  <a:lnTo>
                    <a:pt x="537432" y="135528"/>
                  </a:lnTo>
                  <a:lnTo>
                    <a:pt x="573246" y="234588"/>
                  </a:lnTo>
                  <a:lnTo>
                    <a:pt x="599281" y="224428"/>
                  </a:lnTo>
                  <a:lnTo>
                    <a:pt x="588359" y="193948"/>
                  </a:lnTo>
                  <a:lnTo>
                    <a:pt x="584311" y="182518"/>
                  </a:lnTo>
                  <a:lnTo>
                    <a:pt x="581310" y="173628"/>
                  </a:lnTo>
                  <a:lnTo>
                    <a:pt x="579358" y="166008"/>
                  </a:lnTo>
                  <a:lnTo>
                    <a:pt x="578453" y="160928"/>
                  </a:lnTo>
                  <a:lnTo>
                    <a:pt x="578072" y="154578"/>
                  </a:lnTo>
                  <a:lnTo>
                    <a:pt x="578707" y="150768"/>
                  </a:lnTo>
                  <a:lnTo>
                    <a:pt x="580612" y="146958"/>
                  </a:lnTo>
                  <a:lnTo>
                    <a:pt x="582390" y="144418"/>
                  </a:lnTo>
                  <a:lnTo>
                    <a:pt x="585057" y="141878"/>
                  </a:lnTo>
                  <a:lnTo>
                    <a:pt x="588740" y="140608"/>
                  </a:lnTo>
                  <a:lnTo>
                    <a:pt x="566769" y="140608"/>
                  </a:lnTo>
                  <a:lnTo>
                    <a:pt x="561689" y="126638"/>
                  </a:lnTo>
                  <a:close/>
                </a:path>
                <a:path w="966470" h="414019">
                  <a:moveTo>
                    <a:pt x="548481" y="218078"/>
                  </a:moveTo>
                  <a:lnTo>
                    <a:pt x="544544" y="221888"/>
                  </a:lnTo>
                  <a:lnTo>
                    <a:pt x="541369" y="223158"/>
                  </a:lnTo>
                  <a:lnTo>
                    <a:pt x="537178" y="225698"/>
                  </a:lnTo>
                  <a:lnTo>
                    <a:pt x="552100" y="225698"/>
                  </a:lnTo>
                  <a:lnTo>
                    <a:pt x="548481" y="218078"/>
                  </a:lnTo>
                  <a:close/>
                </a:path>
                <a:path w="966470" h="414019">
                  <a:moveTo>
                    <a:pt x="455773" y="215538"/>
                  </a:moveTo>
                  <a:lnTo>
                    <a:pt x="439060" y="215538"/>
                  </a:lnTo>
                  <a:lnTo>
                    <a:pt x="418345" y="218078"/>
                  </a:lnTo>
                  <a:lnTo>
                    <a:pt x="461867" y="218078"/>
                  </a:lnTo>
                  <a:lnTo>
                    <a:pt x="455773" y="215538"/>
                  </a:lnTo>
                  <a:close/>
                </a:path>
                <a:path w="966470" h="414019">
                  <a:moveTo>
                    <a:pt x="448608" y="196488"/>
                  </a:moveTo>
                  <a:lnTo>
                    <a:pt x="421989" y="196488"/>
                  </a:lnTo>
                  <a:lnTo>
                    <a:pt x="429355" y="199028"/>
                  </a:lnTo>
                  <a:lnTo>
                    <a:pt x="432403" y="201568"/>
                  </a:lnTo>
                  <a:lnTo>
                    <a:pt x="434816" y="204108"/>
                  </a:lnTo>
                  <a:lnTo>
                    <a:pt x="448608" y="196488"/>
                  </a:lnTo>
                  <a:close/>
                </a:path>
                <a:path w="966470" h="414019">
                  <a:moveTo>
                    <a:pt x="490315" y="112668"/>
                  </a:moveTo>
                  <a:lnTo>
                    <a:pt x="469614" y="138068"/>
                  </a:lnTo>
                  <a:lnTo>
                    <a:pt x="476726" y="157118"/>
                  </a:lnTo>
                  <a:lnTo>
                    <a:pt x="464661" y="162198"/>
                  </a:lnTo>
                  <a:lnTo>
                    <a:pt x="472281" y="182518"/>
                  </a:lnTo>
                  <a:lnTo>
                    <a:pt x="484219" y="178708"/>
                  </a:lnTo>
                  <a:lnTo>
                    <a:pt x="514096" y="178708"/>
                  </a:lnTo>
                  <a:lnTo>
                    <a:pt x="510508" y="168548"/>
                  </a:lnTo>
                  <a:lnTo>
                    <a:pt x="528415" y="162198"/>
                  </a:lnTo>
                  <a:lnTo>
                    <a:pt x="523176" y="148228"/>
                  </a:lnTo>
                  <a:lnTo>
                    <a:pt x="503015" y="148228"/>
                  </a:lnTo>
                  <a:lnTo>
                    <a:pt x="490315" y="112668"/>
                  </a:lnTo>
                  <a:close/>
                </a:path>
                <a:path w="966470" h="414019">
                  <a:moveTo>
                    <a:pt x="520795" y="141878"/>
                  </a:moveTo>
                  <a:lnTo>
                    <a:pt x="503015" y="148228"/>
                  </a:lnTo>
                  <a:lnTo>
                    <a:pt x="523176" y="148228"/>
                  </a:lnTo>
                  <a:lnTo>
                    <a:pt x="520795" y="141878"/>
                  </a:lnTo>
                  <a:close/>
                </a:path>
                <a:path w="966470" h="414019">
                  <a:moveTo>
                    <a:pt x="595725" y="113938"/>
                  </a:moveTo>
                  <a:lnTo>
                    <a:pt x="589375" y="113938"/>
                  </a:lnTo>
                  <a:lnTo>
                    <a:pt x="579215" y="117748"/>
                  </a:lnTo>
                  <a:lnTo>
                    <a:pt x="575786" y="120288"/>
                  </a:lnTo>
                  <a:lnTo>
                    <a:pt x="570706" y="126638"/>
                  </a:lnTo>
                  <a:lnTo>
                    <a:pt x="568547" y="132988"/>
                  </a:lnTo>
                  <a:lnTo>
                    <a:pt x="566769" y="140608"/>
                  </a:lnTo>
                  <a:lnTo>
                    <a:pt x="588740" y="140608"/>
                  </a:lnTo>
                  <a:lnTo>
                    <a:pt x="592550" y="139338"/>
                  </a:lnTo>
                  <a:lnTo>
                    <a:pt x="602576" y="139338"/>
                  </a:lnTo>
                  <a:lnTo>
                    <a:pt x="602456" y="115208"/>
                  </a:lnTo>
                  <a:lnTo>
                    <a:pt x="595725" y="113938"/>
                  </a:lnTo>
                  <a:close/>
                </a:path>
                <a:path w="966470" h="414019">
                  <a:moveTo>
                    <a:pt x="602576" y="139338"/>
                  </a:moveTo>
                  <a:lnTo>
                    <a:pt x="597122" y="139338"/>
                  </a:lnTo>
                  <a:lnTo>
                    <a:pt x="602583" y="140608"/>
                  </a:lnTo>
                  <a:lnTo>
                    <a:pt x="602576" y="139338"/>
                  </a:lnTo>
                  <a:close/>
                </a:path>
                <a:path w="966470" h="414019">
                  <a:moveTo>
                    <a:pt x="638651" y="98139"/>
                  </a:moveTo>
                  <a:lnTo>
                    <a:pt x="612489" y="107664"/>
                  </a:lnTo>
                  <a:lnTo>
                    <a:pt x="638524" y="179546"/>
                  </a:lnTo>
                  <a:lnTo>
                    <a:pt x="642334" y="186404"/>
                  </a:lnTo>
                  <a:lnTo>
                    <a:pt x="646652" y="190722"/>
                  </a:lnTo>
                  <a:lnTo>
                    <a:pt x="650843" y="195167"/>
                  </a:lnTo>
                  <a:lnTo>
                    <a:pt x="656177" y="197961"/>
                  </a:lnTo>
                  <a:lnTo>
                    <a:pt x="662527" y="198977"/>
                  </a:lnTo>
                  <a:lnTo>
                    <a:pt x="668750" y="199866"/>
                  </a:lnTo>
                  <a:lnTo>
                    <a:pt x="675354" y="199231"/>
                  </a:lnTo>
                  <a:lnTo>
                    <a:pt x="681958" y="196818"/>
                  </a:lnTo>
                  <a:lnTo>
                    <a:pt x="688435" y="194532"/>
                  </a:lnTo>
                  <a:lnTo>
                    <a:pt x="694150" y="190722"/>
                  </a:lnTo>
                  <a:lnTo>
                    <a:pt x="698849" y="185515"/>
                  </a:lnTo>
                  <a:lnTo>
                    <a:pt x="703675" y="180435"/>
                  </a:lnTo>
                  <a:lnTo>
                    <a:pt x="706512" y="175101"/>
                  </a:lnTo>
                  <a:lnTo>
                    <a:pt x="677005" y="175101"/>
                  </a:lnTo>
                  <a:lnTo>
                    <a:pt x="673703" y="174212"/>
                  </a:lnTo>
                  <a:lnTo>
                    <a:pt x="655161" y="143605"/>
                  </a:lnTo>
                  <a:lnTo>
                    <a:pt x="638651" y="98139"/>
                  </a:lnTo>
                  <a:close/>
                </a:path>
                <a:path w="966470" h="414019">
                  <a:moveTo>
                    <a:pt x="736055" y="167989"/>
                  </a:moveTo>
                  <a:lnTo>
                    <a:pt x="708501" y="167989"/>
                  </a:lnTo>
                  <a:lnTo>
                    <a:pt x="713835" y="182721"/>
                  </a:lnTo>
                  <a:lnTo>
                    <a:pt x="738219" y="173958"/>
                  </a:lnTo>
                  <a:lnTo>
                    <a:pt x="736055" y="167989"/>
                  </a:lnTo>
                  <a:close/>
                </a:path>
                <a:path w="966470" h="414019">
                  <a:moveTo>
                    <a:pt x="702405" y="75152"/>
                  </a:moveTo>
                  <a:lnTo>
                    <a:pt x="676243" y="84550"/>
                  </a:lnTo>
                  <a:lnTo>
                    <a:pt x="691356" y="126333"/>
                  </a:lnTo>
                  <a:lnTo>
                    <a:pt x="694734" y="136112"/>
                  </a:lnTo>
                  <a:lnTo>
                    <a:pt x="697087" y="143748"/>
                  </a:lnTo>
                  <a:lnTo>
                    <a:pt x="698553" y="149639"/>
                  </a:lnTo>
                  <a:lnTo>
                    <a:pt x="699010" y="152961"/>
                  </a:lnTo>
                  <a:lnTo>
                    <a:pt x="699103" y="157702"/>
                  </a:lnTo>
                  <a:lnTo>
                    <a:pt x="697706" y="161639"/>
                  </a:lnTo>
                  <a:lnTo>
                    <a:pt x="695015" y="165482"/>
                  </a:lnTo>
                  <a:lnTo>
                    <a:pt x="692499" y="169132"/>
                  </a:lnTo>
                  <a:lnTo>
                    <a:pt x="688816" y="171799"/>
                  </a:lnTo>
                  <a:lnTo>
                    <a:pt x="680561" y="174847"/>
                  </a:lnTo>
                  <a:lnTo>
                    <a:pt x="677005" y="175101"/>
                  </a:lnTo>
                  <a:lnTo>
                    <a:pt x="706512" y="175101"/>
                  </a:lnTo>
                  <a:lnTo>
                    <a:pt x="706850" y="174466"/>
                  </a:lnTo>
                  <a:lnTo>
                    <a:pt x="708501" y="167989"/>
                  </a:lnTo>
                  <a:lnTo>
                    <a:pt x="736055" y="167989"/>
                  </a:lnTo>
                  <a:lnTo>
                    <a:pt x="702405" y="75152"/>
                  </a:lnTo>
                  <a:close/>
                </a:path>
                <a:path w="966470" h="414019">
                  <a:moveTo>
                    <a:pt x="755364" y="55975"/>
                  </a:moveTo>
                  <a:lnTo>
                    <a:pt x="729202" y="65500"/>
                  </a:lnTo>
                  <a:lnTo>
                    <a:pt x="764889" y="164306"/>
                  </a:lnTo>
                  <a:lnTo>
                    <a:pt x="791051" y="154781"/>
                  </a:lnTo>
                  <a:lnTo>
                    <a:pt x="755364" y="55975"/>
                  </a:lnTo>
                  <a:close/>
                </a:path>
                <a:path w="966470" h="414019">
                  <a:moveTo>
                    <a:pt x="805402" y="37941"/>
                  </a:moveTo>
                  <a:lnTo>
                    <a:pt x="781145" y="46704"/>
                  </a:lnTo>
                  <a:lnTo>
                    <a:pt x="816832" y="145510"/>
                  </a:lnTo>
                  <a:lnTo>
                    <a:pt x="842994" y="136112"/>
                  </a:lnTo>
                  <a:lnTo>
                    <a:pt x="831945" y="105505"/>
                  </a:lnTo>
                  <a:lnTo>
                    <a:pt x="827899" y="93956"/>
                  </a:lnTo>
                  <a:lnTo>
                    <a:pt x="824912" y="84455"/>
                  </a:lnTo>
                  <a:lnTo>
                    <a:pt x="822997" y="77001"/>
                  </a:lnTo>
                  <a:lnTo>
                    <a:pt x="822166" y="71596"/>
                  </a:lnTo>
                  <a:lnTo>
                    <a:pt x="821658" y="65754"/>
                  </a:lnTo>
                  <a:lnTo>
                    <a:pt x="822420" y="61436"/>
                  </a:lnTo>
                  <a:lnTo>
                    <a:pt x="825976" y="55594"/>
                  </a:lnTo>
                  <a:lnTo>
                    <a:pt x="828770" y="53435"/>
                  </a:lnTo>
                  <a:lnTo>
                    <a:pt x="832453" y="52165"/>
                  </a:lnTo>
                  <a:lnTo>
                    <a:pt x="833122" y="51911"/>
                  </a:lnTo>
                  <a:lnTo>
                    <a:pt x="810482" y="51911"/>
                  </a:lnTo>
                  <a:lnTo>
                    <a:pt x="805402" y="37941"/>
                  </a:lnTo>
                  <a:close/>
                </a:path>
                <a:path w="966470" h="414019">
                  <a:moveTo>
                    <a:pt x="741775" y="18383"/>
                  </a:moveTo>
                  <a:lnTo>
                    <a:pt x="715613" y="27908"/>
                  </a:lnTo>
                  <a:lnTo>
                    <a:pt x="724376" y="52038"/>
                  </a:lnTo>
                  <a:lnTo>
                    <a:pt x="750538" y="42640"/>
                  </a:lnTo>
                  <a:lnTo>
                    <a:pt x="741775" y="18383"/>
                  </a:lnTo>
                  <a:close/>
                </a:path>
                <a:path w="966470" h="414019">
                  <a:moveTo>
                    <a:pt x="839438" y="24987"/>
                  </a:moveTo>
                  <a:lnTo>
                    <a:pt x="810482" y="51911"/>
                  </a:lnTo>
                  <a:lnTo>
                    <a:pt x="833122" y="51911"/>
                  </a:lnTo>
                  <a:lnTo>
                    <a:pt x="836136" y="50768"/>
                  </a:lnTo>
                  <a:lnTo>
                    <a:pt x="840835" y="50641"/>
                  </a:lnTo>
                  <a:lnTo>
                    <a:pt x="846283" y="50641"/>
                  </a:lnTo>
                  <a:lnTo>
                    <a:pt x="846042" y="26257"/>
                  </a:lnTo>
                  <a:lnTo>
                    <a:pt x="839438" y="24987"/>
                  </a:lnTo>
                  <a:close/>
                </a:path>
                <a:path w="966470" h="414019">
                  <a:moveTo>
                    <a:pt x="846283" y="50641"/>
                  </a:moveTo>
                  <a:lnTo>
                    <a:pt x="840835" y="50641"/>
                  </a:lnTo>
                  <a:lnTo>
                    <a:pt x="846296" y="51911"/>
                  </a:lnTo>
                  <a:lnTo>
                    <a:pt x="846283" y="50641"/>
                  </a:lnTo>
                  <a:close/>
                </a:path>
                <a:path w="966470" h="414019">
                  <a:moveTo>
                    <a:pt x="914669" y="0"/>
                  </a:moveTo>
                  <a:lnTo>
                    <a:pt x="876887" y="13446"/>
                  </a:lnTo>
                  <a:lnTo>
                    <a:pt x="862488" y="49180"/>
                  </a:lnTo>
                  <a:lnTo>
                    <a:pt x="863822" y="60325"/>
                  </a:lnTo>
                  <a:lnTo>
                    <a:pt x="882467" y="97145"/>
                  </a:lnTo>
                  <a:lnTo>
                    <a:pt x="909637" y="109791"/>
                  </a:lnTo>
                  <a:lnTo>
                    <a:pt x="921138" y="109196"/>
                  </a:lnTo>
                  <a:lnTo>
                    <a:pt x="958056" y="88487"/>
                  </a:lnTo>
                  <a:lnTo>
                    <a:pt x="920718" y="88360"/>
                  </a:lnTo>
                  <a:lnTo>
                    <a:pt x="915003" y="87979"/>
                  </a:lnTo>
                  <a:lnTo>
                    <a:pt x="909415" y="85185"/>
                  </a:lnTo>
                  <a:lnTo>
                    <a:pt x="903827" y="82264"/>
                  </a:lnTo>
                  <a:lnTo>
                    <a:pt x="899509" y="77057"/>
                  </a:lnTo>
                  <a:lnTo>
                    <a:pt x="896461" y="69310"/>
                  </a:lnTo>
                  <a:lnTo>
                    <a:pt x="941206" y="53181"/>
                  </a:lnTo>
                  <a:lnTo>
                    <a:pt x="891127" y="53181"/>
                  </a:lnTo>
                  <a:lnTo>
                    <a:pt x="888587" y="46069"/>
                  </a:lnTo>
                  <a:lnTo>
                    <a:pt x="888333" y="39719"/>
                  </a:lnTo>
                  <a:lnTo>
                    <a:pt x="890492" y="34258"/>
                  </a:lnTo>
                  <a:lnTo>
                    <a:pt x="892778" y="28797"/>
                  </a:lnTo>
                  <a:lnTo>
                    <a:pt x="896715" y="24987"/>
                  </a:lnTo>
                  <a:lnTo>
                    <a:pt x="902430" y="22955"/>
                  </a:lnTo>
                  <a:lnTo>
                    <a:pt x="907764" y="20923"/>
                  </a:lnTo>
                  <a:lnTo>
                    <a:pt x="950052" y="20923"/>
                  </a:lnTo>
                  <a:lnTo>
                    <a:pt x="949785" y="20462"/>
                  </a:lnTo>
                  <a:lnTo>
                    <a:pt x="942222" y="11666"/>
                  </a:lnTo>
                  <a:lnTo>
                    <a:pt x="933672" y="5429"/>
                  </a:lnTo>
                  <a:lnTo>
                    <a:pt x="924438" y="1595"/>
                  </a:lnTo>
                  <a:lnTo>
                    <a:pt x="914669" y="0"/>
                  </a:lnTo>
                  <a:close/>
                </a:path>
                <a:path w="966470" h="414019">
                  <a:moveTo>
                    <a:pt x="965930" y="60928"/>
                  </a:moveTo>
                  <a:lnTo>
                    <a:pt x="938371" y="66008"/>
                  </a:lnTo>
                  <a:lnTo>
                    <a:pt x="938752" y="71469"/>
                  </a:lnTo>
                  <a:lnTo>
                    <a:pt x="937863" y="75914"/>
                  </a:lnTo>
                  <a:lnTo>
                    <a:pt x="920718" y="88360"/>
                  </a:lnTo>
                  <a:lnTo>
                    <a:pt x="958130" y="88360"/>
                  </a:lnTo>
                  <a:lnTo>
                    <a:pt x="961554" y="82484"/>
                  </a:lnTo>
                  <a:lnTo>
                    <a:pt x="964041" y="75898"/>
                  </a:lnTo>
                  <a:lnTo>
                    <a:pt x="965503" y="68716"/>
                  </a:lnTo>
                  <a:lnTo>
                    <a:pt x="965930" y="60928"/>
                  </a:lnTo>
                  <a:close/>
                </a:path>
                <a:path w="966470" h="414019">
                  <a:moveTo>
                    <a:pt x="950052" y="20923"/>
                  </a:moveTo>
                  <a:lnTo>
                    <a:pt x="907764" y="20923"/>
                  </a:lnTo>
                  <a:lnTo>
                    <a:pt x="912971" y="21304"/>
                  </a:lnTo>
                  <a:lnTo>
                    <a:pt x="918178" y="23844"/>
                  </a:lnTo>
                  <a:lnTo>
                    <a:pt x="923258" y="26511"/>
                  </a:lnTo>
                  <a:lnTo>
                    <a:pt x="927322" y="31591"/>
                  </a:lnTo>
                  <a:lnTo>
                    <a:pt x="930243" y="39084"/>
                  </a:lnTo>
                  <a:lnTo>
                    <a:pt x="891127" y="53181"/>
                  </a:lnTo>
                  <a:lnTo>
                    <a:pt x="941206" y="53181"/>
                  </a:lnTo>
                  <a:lnTo>
                    <a:pt x="961993" y="45688"/>
                  </a:lnTo>
                  <a:lnTo>
                    <a:pt x="956371" y="31807"/>
                  </a:lnTo>
                  <a:lnTo>
                    <a:pt x="950052" y="20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945509" y="611378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73" y="0"/>
                  </a:moveTo>
                  <a:lnTo>
                    <a:pt x="0" y="734694"/>
                  </a:lnTo>
                  <a:lnTo>
                    <a:pt x="245110" y="1412493"/>
                  </a:lnTo>
                  <a:lnTo>
                    <a:pt x="2276855" y="677798"/>
                  </a:lnTo>
                  <a:lnTo>
                    <a:pt x="203187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76012" y="1148588"/>
              <a:ext cx="798195" cy="379730"/>
            </a:xfrm>
            <a:custGeom>
              <a:avLst/>
              <a:gdLst/>
              <a:ahLst/>
              <a:cxnLst/>
              <a:rect l="l" t="t" r="r" b="b"/>
              <a:pathLst>
                <a:path w="798195" h="379730">
                  <a:moveTo>
                    <a:pt x="27559" y="233679"/>
                  </a:moveTo>
                  <a:lnTo>
                    <a:pt x="0" y="243839"/>
                  </a:lnTo>
                  <a:lnTo>
                    <a:pt x="49275" y="379729"/>
                  </a:lnTo>
                  <a:lnTo>
                    <a:pt x="76835" y="370839"/>
                  </a:lnTo>
                  <a:lnTo>
                    <a:pt x="27559" y="233679"/>
                  </a:lnTo>
                  <a:close/>
                </a:path>
                <a:path w="798195" h="379730">
                  <a:moveTo>
                    <a:pt x="89408" y="254000"/>
                  </a:moveTo>
                  <a:lnTo>
                    <a:pt x="65277" y="262889"/>
                  </a:lnTo>
                  <a:lnTo>
                    <a:pt x="101091" y="361950"/>
                  </a:lnTo>
                  <a:lnTo>
                    <a:pt x="127126" y="351789"/>
                  </a:lnTo>
                  <a:lnTo>
                    <a:pt x="109854" y="303529"/>
                  </a:lnTo>
                  <a:lnTo>
                    <a:pt x="106425" y="294639"/>
                  </a:lnTo>
                  <a:lnTo>
                    <a:pt x="104648" y="287019"/>
                  </a:lnTo>
                  <a:lnTo>
                    <a:pt x="104521" y="278129"/>
                  </a:lnTo>
                  <a:lnTo>
                    <a:pt x="105663" y="274319"/>
                  </a:lnTo>
                  <a:lnTo>
                    <a:pt x="110489" y="267969"/>
                  </a:lnTo>
                  <a:lnTo>
                    <a:pt x="94234" y="267969"/>
                  </a:lnTo>
                  <a:lnTo>
                    <a:pt x="89408" y="254000"/>
                  </a:lnTo>
                  <a:close/>
                </a:path>
                <a:path w="798195" h="379730">
                  <a:moveTo>
                    <a:pt x="164623" y="262889"/>
                  </a:moveTo>
                  <a:lnTo>
                    <a:pt x="124078" y="262889"/>
                  </a:lnTo>
                  <a:lnTo>
                    <a:pt x="128904" y="264159"/>
                  </a:lnTo>
                  <a:lnTo>
                    <a:pt x="131190" y="265429"/>
                  </a:lnTo>
                  <a:lnTo>
                    <a:pt x="135000" y="270509"/>
                  </a:lnTo>
                  <a:lnTo>
                    <a:pt x="137667" y="276859"/>
                  </a:lnTo>
                  <a:lnTo>
                    <a:pt x="141224" y="285750"/>
                  </a:lnTo>
                  <a:lnTo>
                    <a:pt x="160782" y="340359"/>
                  </a:lnTo>
                  <a:lnTo>
                    <a:pt x="186944" y="330200"/>
                  </a:lnTo>
                  <a:lnTo>
                    <a:pt x="169799" y="283209"/>
                  </a:lnTo>
                  <a:lnTo>
                    <a:pt x="166370" y="274319"/>
                  </a:lnTo>
                  <a:lnTo>
                    <a:pt x="164719" y="266700"/>
                  </a:lnTo>
                  <a:lnTo>
                    <a:pt x="164623" y="262889"/>
                  </a:lnTo>
                  <a:close/>
                </a:path>
                <a:path w="798195" h="379730">
                  <a:moveTo>
                    <a:pt x="221376" y="240029"/>
                  </a:moveTo>
                  <a:lnTo>
                    <a:pt x="182117" y="240029"/>
                  </a:lnTo>
                  <a:lnTo>
                    <a:pt x="186562" y="241300"/>
                  </a:lnTo>
                  <a:lnTo>
                    <a:pt x="190246" y="243839"/>
                  </a:lnTo>
                  <a:lnTo>
                    <a:pt x="193039" y="246379"/>
                  </a:lnTo>
                  <a:lnTo>
                    <a:pt x="196341" y="252729"/>
                  </a:lnTo>
                  <a:lnTo>
                    <a:pt x="199771" y="261619"/>
                  </a:lnTo>
                  <a:lnTo>
                    <a:pt x="220217" y="318769"/>
                  </a:lnTo>
                  <a:lnTo>
                    <a:pt x="246379" y="308609"/>
                  </a:lnTo>
                  <a:lnTo>
                    <a:pt x="223520" y="246379"/>
                  </a:lnTo>
                  <a:lnTo>
                    <a:pt x="221376" y="240029"/>
                  </a:lnTo>
                  <a:close/>
                </a:path>
                <a:path w="798195" h="379730">
                  <a:moveTo>
                    <a:pt x="327302" y="201929"/>
                  </a:moveTo>
                  <a:lnTo>
                    <a:pt x="291464" y="201929"/>
                  </a:lnTo>
                  <a:lnTo>
                    <a:pt x="298069" y="204469"/>
                  </a:lnTo>
                  <a:lnTo>
                    <a:pt x="300609" y="208279"/>
                  </a:lnTo>
                  <a:lnTo>
                    <a:pt x="303275" y="215900"/>
                  </a:lnTo>
                  <a:lnTo>
                    <a:pt x="299612" y="218439"/>
                  </a:lnTo>
                  <a:lnTo>
                    <a:pt x="294544" y="222250"/>
                  </a:lnTo>
                  <a:lnTo>
                    <a:pt x="288095" y="226059"/>
                  </a:lnTo>
                  <a:lnTo>
                    <a:pt x="280288" y="231139"/>
                  </a:lnTo>
                  <a:lnTo>
                    <a:pt x="271779" y="236219"/>
                  </a:lnTo>
                  <a:lnTo>
                    <a:pt x="253111" y="265429"/>
                  </a:lnTo>
                  <a:lnTo>
                    <a:pt x="253491" y="269239"/>
                  </a:lnTo>
                  <a:lnTo>
                    <a:pt x="284448" y="295909"/>
                  </a:lnTo>
                  <a:lnTo>
                    <a:pt x="291425" y="294639"/>
                  </a:lnTo>
                  <a:lnTo>
                    <a:pt x="298831" y="292100"/>
                  </a:lnTo>
                  <a:lnTo>
                    <a:pt x="304673" y="290829"/>
                  </a:lnTo>
                  <a:lnTo>
                    <a:pt x="309625" y="287019"/>
                  </a:lnTo>
                  <a:lnTo>
                    <a:pt x="318262" y="279400"/>
                  </a:lnTo>
                  <a:lnTo>
                    <a:pt x="321945" y="274319"/>
                  </a:lnTo>
                  <a:lnTo>
                    <a:pt x="322503" y="273050"/>
                  </a:lnTo>
                  <a:lnTo>
                    <a:pt x="291846" y="273050"/>
                  </a:lnTo>
                  <a:lnTo>
                    <a:pt x="288163" y="271779"/>
                  </a:lnTo>
                  <a:lnTo>
                    <a:pt x="284479" y="269239"/>
                  </a:lnTo>
                  <a:lnTo>
                    <a:pt x="281939" y="266700"/>
                  </a:lnTo>
                  <a:lnTo>
                    <a:pt x="280670" y="262889"/>
                  </a:lnTo>
                  <a:lnTo>
                    <a:pt x="279273" y="259079"/>
                  </a:lnTo>
                  <a:lnTo>
                    <a:pt x="279908" y="255269"/>
                  </a:lnTo>
                  <a:lnTo>
                    <a:pt x="282448" y="252729"/>
                  </a:lnTo>
                  <a:lnTo>
                    <a:pt x="284099" y="250189"/>
                  </a:lnTo>
                  <a:lnTo>
                    <a:pt x="288289" y="246379"/>
                  </a:lnTo>
                  <a:lnTo>
                    <a:pt x="301751" y="238759"/>
                  </a:lnTo>
                  <a:lnTo>
                    <a:pt x="306577" y="234950"/>
                  </a:lnTo>
                  <a:lnTo>
                    <a:pt x="309499" y="232409"/>
                  </a:lnTo>
                  <a:lnTo>
                    <a:pt x="338108" y="232409"/>
                  </a:lnTo>
                  <a:lnTo>
                    <a:pt x="327302" y="201929"/>
                  </a:lnTo>
                  <a:close/>
                </a:path>
                <a:path w="798195" h="379730">
                  <a:moveTo>
                    <a:pt x="409321" y="261619"/>
                  </a:moveTo>
                  <a:lnTo>
                    <a:pt x="378078" y="269239"/>
                  </a:lnTo>
                  <a:lnTo>
                    <a:pt x="378840" y="271779"/>
                  </a:lnTo>
                  <a:lnTo>
                    <a:pt x="379095" y="271779"/>
                  </a:lnTo>
                  <a:lnTo>
                    <a:pt x="382043" y="278129"/>
                  </a:lnTo>
                  <a:lnTo>
                    <a:pt x="386111" y="283209"/>
                  </a:lnTo>
                  <a:lnTo>
                    <a:pt x="391275" y="287019"/>
                  </a:lnTo>
                  <a:lnTo>
                    <a:pt x="397510" y="289559"/>
                  </a:lnTo>
                  <a:lnTo>
                    <a:pt x="405082" y="292100"/>
                  </a:lnTo>
                  <a:lnTo>
                    <a:pt x="414083" y="290829"/>
                  </a:lnTo>
                  <a:lnTo>
                    <a:pt x="424513" y="289559"/>
                  </a:lnTo>
                  <a:lnTo>
                    <a:pt x="436372" y="285750"/>
                  </a:lnTo>
                  <a:lnTo>
                    <a:pt x="445135" y="283209"/>
                  </a:lnTo>
                  <a:lnTo>
                    <a:pt x="452247" y="279400"/>
                  </a:lnTo>
                  <a:lnTo>
                    <a:pt x="462407" y="271779"/>
                  </a:lnTo>
                  <a:lnTo>
                    <a:pt x="465264" y="267969"/>
                  </a:lnTo>
                  <a:lnTo>
                    <a:pt x="415289" y="267969"/>
                  </a:lnTo>
                  <a:lnTo>
                    <a:pt x="413003" y="266700"/>
                  </a:lnTo>
                  <a:lnTo>
                    <a:pt x="411099" y="265429"/>
                  </a:lnTo>
                  <a:lnTo>
                    <a:pt x="409321" y="261619"/>
                  </a:lnTo>
                  <a:close/>
                </a:path>
                <a:path w="798195" h="379730">
                  <a:moveTo>
                    <a:pt x="356658" y="267969"/>
                  </a:moveTo>
                  <a:lnTo>
                    <a:pt x="324738" y="267969"/>
                  </a:lnTo>
                  <a:lnTo>
                    <a:pt x="325120" y="269239"/>
                  </a:lnTo>
                  <a:lnTo>
                    <a:pt x="325882" y="270509"/>
                  </a:lnTo>
                  <a:lnTo>
                    <a:pt x="326771" y="271779"/>
                  </a:lnTo>
                  <a:lnTo>
                    <a:pt x="329057" y="274319"/>
                  </a:lnTo>
                  <a:lnTo>
                    <a:pt x="330835" y="276859"/>
                  </a:lnTo>
                  <a:lnTo>
                    <a:pt x="332104" y="278129"/>
                  </a:lnTo>
                  <a:lnTo>
                    <a:pt x="358013" y="269239"/>
                  </a:lnTo>
                  <a:lnTo>
                    <a:pt x="356658" y="267969"/>
                  </a:lnTo>
                  <a:close/>
                </a:path>
                <a:path w="798195" h="379730">
                  <a:moveTo>
                    <a:pt x="338108" y="232409"/>
                  </a:moveTo>
                  <a:lnTo>
                    <a:pt x="309499" y="232409"/>
                  </a:lnTo>
                  <a:lnTo>
                    <a:pt x="313689" y="243839"/>
                  </a:lnTo>
                  <a:lnTo>
                    <a:pt x="314833" y="248919"/>
                  </a:lnTo>
                  <a:lnTo>
                    <a:pt x="314960" y="251459"/>
                  </a:lnTo>
                  <a:lnTo>
                    <a:pt x="315213" y="255269"/>
                  </a:lnTo>
                  <a:lnTo>
                    <a:pt x="314198" y="257809"/>
                  </a:lnTo>
                  <a:lnTo>
                    <a:pt x="311785" y="261619"/>
                  </a:lnTo>
                  <a:lnTo>
                    <a:pt x="308737" y="266700"/>
                  </a:lnTo>
                  <a:lnTo>
                    <a:pt x="304800" y="269239"/>
                  </a:lnTo>
                  <a:lnTo>
                    <a:pt x="299974" y="271779"/>
                  </a:lnTo>
                  <a:lnTo>
                    <a:pt x="295783" y="273050"/>
                  </a:lnTo>
                  <a:lnTo>
                    <a:pt x="322503" y="273050"/>
                  </a:lnTo>
                  <a:lnTo>
                    <a:pt x="324738" y="267969"/>
                  </a:lnTo>
                  <a:lnTo>
                    <a:pt x="356658" y="267969"/>
                  </a:lnTo>
                  <a:lnTo>
                    <a:pt x="353949" y="265429"/>
                  </a:lnTo>
                  <a:lnTo>
                    <a:pt x="350900" y="261619"/>
                  </a:lnTo>
                  <a:lnTo>
                    <a:pt x="348488" y="257809"/>
                  </a:lnTo>
                  <a:lnTo>
                    <a:pt x="346201" y="252729"/>
                  </a:lnTo>
                  <a:lnTo>
                    <a:pt x="343408" y="247650"/>
                  </a:lnTo>
                  <a:lnTo>
                    <a:pt x="340360" y="238759"/>
                  </a:lnTo>
                  <a:lnTo>
                    <a:pt x="338108" y="232409"/>
                  </a:lnTo>
                  <a:close/>
                </a:path>
                <a:path w="798195" h="379730">
                  <a:moveTo>
                    <a:pt x="131699" y="237489"/>
                  </a:moveTo>
                  <a:lnTo>
                    <a:pt x="98520" y="257809"/>
                  </a:lnTo>
                  <a:lnTo>
                    <a:pt x="94234" y="267969"/>
                  </a:lnTo>
                  <a:lnTo>
                    <a:pt x="110489" y="267969"/>
                  </a:lnTo>
                  <a:lnTo>
                    <a:pt x="113791" y="265429"/>
                  </a:lnTo>
                  <a:lnTo>
                    <a:pt x="117728" y="264159"/>
                  </a:lnTo>
                  <a:lnTo>
                    <a:pt x="121158" y="262889"/>
                  </a:lnTo>
                  <a:lnTo>
                    <a:pt x="164623" y="262889"/>
                  </a:lnTo>
                  <a:lnTo>
                    <a:pt x="164507" y="260350"/>
                  </a:lnTo>
                  <a:lnTo>
                    <a:pt x="164337" y="257809"/>
                  </a:lnTo>
                  <a:lnTo>
                    <a:pt x="165481" y="252729"/>
                  </a:lnTo>
                  <a:lnTo>
                    <a:pt x="168021" y="248919"/>
                  </a:lnTo>
                  <a:lnTo>
                    <a:pt x="170434" y="246379"/>
                  </a:lnTo>
                  <a:lnTo>
                    <a:pt x="153035" y="246379"/>
                  </a:lnTo>
                  <a:lnTo>
                    <a:pt x="148082" y="242569"/>
                  </a:lnTo>
                  <a:lnTo>
                    <a:pt x="142875" y="240029"/>
                  </a:lnTo>
                  <a:lnTo>
                    <a:pt x="131699" y="237489"/>
                  </a:lnTo>
                  <a:close/>
                </a:path>
                <a:path w="798195" h="379730">
                  <a:moveTo>
                    <a:pt x="466258" y="222250"/>
                  </a:moveTo>
                  <a:lnTo>
                    <a:pt x="436752" y="222250"/>
                  </a:lnTo>
                  <a:lnTo>
                    <a:pt x="441960" y="236219"/>
                  </a:lnTo>
                  <a:lnTo>
                    <a:pt x="444119" y="242569"/>
                  </a:lnTo>
                  <a:lnTo>
                    <a:pt x="445135" y="246379"/>
                  </a:lnTo>
                  <a:lnTo>
                    <a:pt x="445008" y="252729"/>
                  </a:lnTo>
                  <a:lnTo>
                    <a:pt x="444119" y="255269"/>
                  </a:lnTo>
                  <a:lnTo>
                    <a:pt x="422783" y="267969"/>
                  </a:lnTo>
                  <a:lnTo>
                    <a:pt x="465264" y="267969"/>
                  </a:lnTo>
                  <a:lnTo>
                    <a:pt x="466216" y="266700"/>
                  </a:lnTo>
                  <a:lnTo>
                    <a:pt x="468375" y="261619"/>
                  </a:lnTo>
                  <a:lnTo>
                    <a:pt x="470662" y="257809"/>
                  </a:lnTo>
                  <a:lnTo>
                    <a:pt x="471804" y="252729"/>
                  </a:lnTo>
                  <a:lnTo>
                    <a:pt x="471677" y="246379"/>
                  </a:lnTo>
                  <a:lnTo>
                    <a:pt x="471128" y="240029"/>
                  </a:lnTo>
                  <a:lnTo>
                    <a:pt x="469852" y="233679"/>
                  </a:lnTo>
                  <a:lnTo>
                    <a:pt x="467838" y="227329"/>
                  </a:lnTo>
                  <a:lnTo>
                    <a:pt x="466258" y="222250"/>
                  </a:lnTo>
                  <a:close/>
                </a:path>
                <a:path w="798195" h="379730">
                  <a:moveTo>
                    <a:pt x="386562" y="144779"/>
                  </a:moveTo>
                  <a:lnTo>
                    <a:pt x="352425" y="171450"/>
                  </a:lnTo>
                  <a:lnTo>
                    <a:pt x="349265" y="190500"/>
                  </a:lnTo>
                  <a:lnTo>
                    <a:pt x="350728" y="201929"/>
                  </a:lnTo>
                  <a:lnTo>
                    <a:pt x="368758" y="237489"/>
                  </a:lnTo>
                  <a:lnTo>
                    <a:pt x="393573" y="251459"/>
                  </a:lnTo>
                  <a:lnTo>
                    <a:pt x="403145" y="251459"/>
                  </a:lnTo>
                  <a:lnTo>
                    <a:pt x="434642" y="227329"/>
                  </a:lnTo>
                  <a:lnTo>
                    <a:pt x="400685" y="227329"/>
                  </a:lnTo>
                  <a:lnTo>
                    <a:pt x="394970" y="223519"/>
                  </a:lnTo>
                  <a:lnTo>
                    <a:pt x="389127" y="219709"/>
                  </a:lnTo>
                  <a:lnTo>
                    <a:pt x="384301" y="213359"/>
                  </a:lnTo>
                  <a:lnTo>
                    <a:pt x="378354" y="195579"/>
                  </a:lnTo>
                  <a:lnTo>
                    <a:pt x="377301" y="189229"/>
                  </a:lnTo>
                  <a:lnTo>
                    <a:pt x="377366" y="182879"/>
                  </a:lnTo>
                  <a:lnTo>
                    <a:pt x="378587" y="177800"/>
                  </a:lnTo>
                  <a:lnTo>
                    <a:pt x="380873" y="171450"/>
                  </a:lnTo>
                  <a:lnTo>
                    <a:pt x="385063" y="167639"/>
                  </a:lnTo>
                  <a:lnTo>
                    <a:pt x="397890" y="162559"/>
                  </a:lnTo>
                  <a:lnTo>
                    <a:pt x="444877" y="162559"/>
                  </a:lnTo>
                  <a:lnTo>
                    <a:pt x="441205" y="152400"/>
                  </a:lnTo>
                  <a:lnTo>
                    <a:pt x="413512" y="152400"/>
                  </a:lnTo>
                  <a:lnTo>
                    <a:pt x="404608" y="147319"/>
                  </a:lnTo>
                  <a:lnTo>
                    <a:pt x="386562" y="144779"/>
                  </a:lnTo>
                  <a:close/>
                </a:path>
                <a:path w="798195" h="379730">
                  <a:moveTo>
                    <a:pt x="191388" y="215900"/>
                  </a:moveTo>
                  <a:lnTo>
                    <a:pt x="155448" y="240029"/>
                  </a:lnTo>
                  <a:lnTo>
                    <a:pt x="153035" y="246379"/>
                  </a:lnTo>
                  <a:lnTo>
                    <a:pt x="170434" y="246379"/>
                  </a:lnTo>
                  <a:lnTo>
                    <a:pt x="173482" y="243839"/>
                  </a:lnTo>
                  <a:lnTo>
                    <a:pt x="177037" y="242569"/>
                  </a:lnTo>
                  <a:lnTo>
                    <a:pt x="182117" y="240029"/>
                  </a:lnTo>
                  <a:lnTo>
                    <a:pt x="221376" y="240029"/>
                  </a:lnTo>
                  <a:lnTo>
                    <a:pt x="220090" y="236219"/>
                  </a:lnTo>
                  <a:lnTo>
                    <a:pt x="216788" y="229869"/>
                  </a:lnTo>
                  <a:lnTo>
                    <a:pt x="213487" y="226059"/>
                  </a:lnTo>
                  <a:lnTo>
                    <a:pt x="208914" y="220979"/>
                  </a:lnTo>
                  <a:lnTo>
                    <a:pt x="203581" y="218439"/>
                  </a:lnTo>
                  <a:lnTo>
                    <a:pt x="191388" y="215900"/>
                  </a:lnTo>
                  <a:close/>
                </a:path>
                <a:path w="798195" h="379730">
                  <a:moveTo>
                    <a:pt x="301751" y="179069"/>
                  </a:moveTo>
                  <a:lnTo>
                    <a:pt x="296249" y="179069"/>
                  </a:lnTo>
                  <a:lnTo>
                    <a:pt x="289829" y="180339"/>
                  </a:lnTo>
                  <a:lnTo>
                    <a:pt x="282481" y="181609"/>
                  </a:lnTo>
                  <a:lnTo>
                    <a:pt x="274192" y="185419"/>
                  </a:lnTo>
                  <a:lnTo>
                    <a:pt x="265312" y="187959"/>
                  </a:lnTo>
                  <a:lnTo>
                    <a:pt x="257921" y="193039"/>
                  </a:lnTo>
                  <a:lnTo>
                    <a:pt x="241553" y="228600"/>
                  </a:lnTo>
                  <a:lnTo>
                    <a:pt x="266826" y="223519"/>
                  </a:lnTo>
                  <a:lnTo>
                    <a:pt x="266826" y="218439"/>
                  </a:lnTo>
                  <a:lnTo>
                    <a:pt x="267715" y="214629"/>
                  </a:lnTo>
                  <a:lnTo>
                    <a:pt x="269621" y="212089"/>
                  </a:lnTo>
                  <a:lnTo>
                    <a:pt x="271652" y="209550"/>
                  </a:lnTo>
                  <a:lnTo>
                    <a:pt x="274954" y="207009"/>
                  </a:lnTo>
                  <a:lnTo>
                    <a:pt x="279526" y="205739"/>
                  </a:lnTo>
                  <a:lnTo>
                    <a:pt x="286385" y="203200"/>
                  </a:lnTo>
                  <a:lnTo>
                    <a:pt x="291464" y="201929"/>
                  </a:lnTo>
                  <a:lnTo>
                    <a:pt x="327302" y="201929"/>
                  </a:lnTo>
                  <a:lnTo>
                    <a:pt x="325500" y="196850"/>
                  </a:lnTo>
                  <a:lnTo>
                    <a:pt x="321437" y="189229"/>
                  </a:lnTo>
                  <a:lnTo>
                    <a:pt x="317626" y="185419"/>
                  </a:lnTo>
                  <a:lnTo>
                    <a:pt x="313689" y="182879"/>
                  </a:lnTo>
                  <a:lnTo>
                    <a:pt x="308483" y="180339"/>
                  </a:lnTo>
                  <a:lnTo>
                    <a:pt x="301751" y="179069"/>
                  </a:lnTo>
                  <a:close/>
                </a:path>
                <a:path w="798195" h="379730">
                  <a:moveTo>
                    <a:pt x="444877" y="162559"/>
                  </a:moveTo>
                  <a:lnTo>
                    <a:pt x="397890" y="162559"/>
                  </a:lnTo>
                  <a:lnTo>
                    <a:pt x="404113" y="163829"/>
                  </a:lnTo>
                  <a:lnTo>
                    <a:pt x="410083" y="166369"/>
                  </a:lnTo>
                  <a:lnTo>
                    <a:pt x="427672" y="200659"/>
                  </a:lnTo>
                  <a:lnTo>
                    <a:pt x="427438" y="207009"/>
                  </a:lnTo>
                  <a:lnTo>
                    <a:pt x="426085" y="212089"/>
                  </a:lnTo>
                  <a:lnTo>
                    <a:pt x="423417" y="218439"/>
                  </a:lnTo>
                  <a:lnTo>
                    <a:pt x="418973" y="223519"/>
                  </a:lnTo>
                  <a:lnTo>
                    <a:pt x="406653" y="227329"/>
                  </a:lnTo>
                  <a:lnTo>
                    <a:pt x="434642" y="227329"/>
                  </a:lnTo>
                  <a:lnTo>
                    <a:pt x="436752" y="222250"/>
                  </a:lnTo>
                  <a:lnTo>
                    <a:pt x="466258" y="222250"/>
                  </a:lnTo>
                  <a:lnTo>
                    <a:pt x="465074" y="218439"/>
                  </a:lnTo>
                  <a:lnTo>
                    <a:pt x="444877" y="162559"/>
                  </a:lnTo>
                  <a:close/>
                </a:path>
                <a:path w="798195" h="379730">
                  <a:moveTo>
                    <a:pt x="484632" y="111759"/>
                  </a:moveTo>
                  <a:lnTo>
                    <a:pt x="458470" y="120650"/>
                  </a:lnTo>
                  <a:lnTo>
                    <a:pt x="494284" y="219709"/>
                  </a:lnTo>
                  <a:lnTo>
                    <a:pt x="520446" y="209550"/>
                  </a:lnTo>
                  <a:lnTo>
                    <a:pt x="484632" y="111759"/>
                  </a:lnTo>
                  <a:close/>
                </a:path>
                <a:path w="798195" h="379730">
                  <a:moveTo>
                    <a:pt x="535686" y="92709"/>
                  </a:moveTo>
                  <a:lnTo>
                    <a:pt x="511301" y="101600"/>
                  </a:lnTo>
                  <a:lnTo>
                    <a:pt x="547115" y="200659"/>
                  </a:lnTo>
                  <a:lnTo>
                    <a:pt x="573277" y="190500"/>
                  </a:lnTo>
                  <a:lnTo>
                    <a:pt x="557022" y="146050"/>
                  </a:lnTo>
                  <a:lnTo>
                    <a:pt x="553085" y="134619"/>
                  </a:lnTo>
                  <a:lnTo>
                    <a:pt x="551052" y="127000"/>
                  </a:lnTo>
                  <a:lnTo>
                    <a:pt x="550883" y="124459"/>
                  </a:lnTo>
                  <a:lnTo>
                    <a:pt x="550767" y="121919"/>
                  </a:lnTo>
                  <a:lnTo>
                    <a:pt x="550672" y="118109"/>
                  </a:lnTo>
                  <a:lnTo>
                    <a:pt x="551941" y="114300"/>
                  </a:lnTo>
                  <a:lnTo>
                    <a:pt x="554736" y="110489"/>
                  </a:lnTo>
                  <a:lnTo>
                    <a:pt x="557402" y="106679"/>
                  </a:lnTo>
                  <a:lnTo>
                    <a:pt x="540892" y="106679"/>
                  </a:lnTo>
                  <a:lnTo>
                    <a:pt x="535686" y="92709"/>
                  </a:lnTo>
                  <a:close/>
                </a:path>
                <a:path w="798195" h="379730">
                  <a:moveTo>
                    <a:pt x="612711" y="100329"/>
                  </a:moveTo>
                  <a:lnTo>
                    <a:pt x="572388" y="100329"/>
                  </a:lnTo>
                  <a:lnTo>
                    <a:pt x="578738" y="102869"/>
                  </a:lnTo>
                  <a:lnTo>
                    <a:pt x="581406" y="104139"/>
                  </a:lnTo>
                  <a:lnTo>
                    <a:pt x="585851" y="109219"/>
                  </a:lnTo>
                  <a:lnTo>
                    <a:pt x="588899" y="115569"/>
                  </a:lnTo>
                  <a:lnTo>
                    <a:pt x="592836" y="127000"/>
                  </a:lnTo>
                  <a:lnTo>
                    <a:pt x="610997" y="177800"/>
                  </a:lnTo>
                  <a:lnTo>
                    <a:pt x="637159" y="167639"/>
                  </a:lnTo>
                  <a:lnTo>
                    <a:pt x="614934" y="106679"/>
                  </a:lnTo>
                  <a:lnTo>
                    <a:pt x="612711" y="100329"/>
                  </a:lnTo>
                  <a:close/>
                </a:path>
                <a:path w="798195" h="379730">
                  <a:moveTo>
                    <a:pt x="432942" y="129539"/>
                  </a:moveTo>
                  <a:lnTo>
                    <a:pt x="408559" y="138429"/>
                  </a:lnTo>
                  <a:lnTo>
                    <a:pt x="413512" y="152400"/>
                  </a:lnTo>
                  <a:lnTo>
                    <a:pt x="441205" y="152400"/>
                  </a:lnTo>
                  <a:lnTo>
                    <a:pt x="432942" y="129539"/>
                  </a:lnTo>
                  <a:close/>
                </a:path>
                <a:path w="798195" h="379730">
                  <a:moveTo>
                    <a:pt x="685530" y="40639"/>
                  </a:moveTo>
                  <a:lnTo>
                    <a:pt x="675253" y="40639"/>
                  </a:lnTo>
                  <a:lnTo>
                    <a:pt x="664463" y="43179"/>
                  </a:lnTo>
                  <a:lnTo>
                    <a:pt x="637032" y="69850"/>
                  </a:lnTo>
                  <a:lnTo>
                    <a:pt x="633412" y="88900"/>
                  </a:lnTo>
                  <a:lnTo>
                    <a:pt x="634746" y="100329"/>
                  </a:lnTo>
                  <a:lnTo>
                    <a:pt x="653391" y="137159"/>
                  </a:lnTo>
                  <a:lnTo>
                    <a:pt x="680561" y="149859"/>
                  </a:lnTo>
                  <a:lnTo>
                    <a:pt x="692062" y="149859"/>
                  </a:lnTo>
                  <a:lnTo>
                    <a:pt x="728852" y="128269"/>
                  </a:lnTo>
                  <a:lnTo>
                    <a:pt x="685800" y="128269"/>
                  </a:lnTo>
                  <a:lnTo>
                    <a:pt x="680212" y="125729"/>
                  </a:lnTo>
                  <a:lnTo>
                    <a:pt x="674624" y="121919"/>
                  </a:lnTo>
                  <a:lnTo>
                    <a:pt x="670433" y="116839"/>
                  </a:lnTo>
                  <a:lnTo>
                    <a:pt x="667385" y="109219"/>
                  </a:lnTo>
                  <a:lnTo>
                    <a:pt x="711072" y="93979"/>
                  </a:lnTo>
                  <a:lnTo>
                    <a:pt x="662051" y="93979"/>
                  </a:lnTo>
                  <a:lnTo>
                    <a:pt x="659384" y="86359"/>
                  </a:lnTo>
                  <a:lnTo>
                    <a:pt x="659257" y="80009"/>
                  </a:lnTo>
                  <a:lnTo>
                    <a:pt x="661415" y="74929"/>
                  </a:lnTo>
                  <a:lnTo>
                    <a:pt x="663701" y="68579"/>
                  </a:lnTo>
                  <a:lnTo>
                    <a:pt x="667638" y="64769"/>
                  </a:lnTo>
                  <a:lnTo>
                    <a:pt x="673353" y="63500"/>
                  </a:lnTo>
                  <a:lnTo>
                    <a:pt x="678688" y="60959"/>
                  </a:lnTo>
                  <a:lnTo>
                    <a:pt x="720661" y="60959"/>
                  </a:lnTo>
                  <a:lnTo>
                    <a:pt x="713093" y="52069"/>
                  </a:lnTo>
                  <a:lnTo>
                    <a:pt x="704596" y="45719"/>
                  </a:lnTo>
                  <a:lnTo>
                    <a:pt x="695307" y="41909"/>
                  </a:lnTo>
                  <a:lnTo>
                    <a:pt x="685530" y="40639"/>
                  </a:lnTo>
                  <a:close/>
                </a:path>
                <a:path w="798195" h="379730">
                  <a:moveTo>
                    <a:pt x="736853" y="101600"/>
                  </a:moveTo>
                  <a:lnTo>
                    <a:pt x="709167" y="106679"/>
                  </a:lnTo>
                  <a:lnTo>
                    <a:pt x="709549" y="111759"/>
                  </a:lnTo>
                  <a:lnTo>
                    <a:pt x="708787" y="115569"/>
                  </a:lnTo>
                  <a:lnTo>
                    <a:pt x="706754" y="119379"/>
                  </a:lnTo>
                  <a:lnTo>
                    <a:pt x="704850" y="121919"/>
                  </a:lnTo>
                  <a:lnTo>
                    <a:pt x="701801" y="124459"/>
                  </a:lnTo>
                  <a:lnTo>
                    <a:pt x="697738" y="125729"/>
                  </a:lnTo>
                  <a:lnTo>
                    <a:pt x="691641" y="128269"/>
                  </a:lnTo>
                  <a:lnTo>
                    <a:pt x="728852" y="128269"/>
                  </a:lnTo>
                  <a:lnTo>
                    <a:pt x="732424" y="123189"/>
                  </a:lnTo>
                  <a:lnTo>
                    <a:pt x="734949" y="115569"/>
                  </a:lnTo>
                  <a:lnTo>
                    <a:pt x="736425" y="109219"/>
                  </a:lnTo>
                  <a:lnTo>
                    <a:pt x="736853" y="101600"/>
                  </a:lnTo>
                  <a:close/>
                </a:path>
                <a:path w="798195" h="379730">
                  <a:moveTo>
                    <a:pt x="756792" y="12700"/>
                  </a:moveTo>
                  <a:lnTo>
                    <a:pt x="732536" y="21589"/>
                  </a:lnTo>
                  <a:lnTo>
                    <a:pt x="768350" y="120650"/>
                  </a:lnTo>
                  <a:lnTo>
                    <a:pt x="794512" y="110489"/>
                  </a:lnTo>
                  <a:lnTo>
                    <a:pt x="783463" y="80009"/>
                  </a:lnTo>
                  <a:lnTo>
                    <a:pt x="779416" y="68579"/>
                  </a:lnTo>
                  <a:lnTo>
                    <a:pt x="776430" y="59689"/>
                  </a:lnTo>
                  <a:lnTo>
                    <a:pt x="774515" y="52069"/>
                  </a:lnTo>
                  <a:lnTo>
                    <a:pt x="773684" y="46989"/>
                  </a:lnTo>
                  <a:lnTo>
                    <a:pt x="773176" y="40639"/>
                  </a:lnTo>
                  <a:lnTo>
                    <a:pt x="773811" y="36829"/>
                  </a:lnTo>
                  <a:lnTo>
                    <a:pt x="775715" y="33019"/>
                  </a:lnTo>
                  <a:lnTo>
                    <a:pt x="777494" y="30479"/>
                  </a:lnTo>
                  <a:lnTo>
                    <a:pt x="780161" y="27939"/>
                  </a:lnTo>
                  <a:lnTo>
                    <a:pt x="783844" y="26669"/>
                  </a:lnTo>
                  <a:lnTo>
                    <a:pt x="761873" y="26669"/>
                  </a:lnTo>
                  <a:lnTo>
                    <a:pt x="756792" y="12700"/>
                  </a:lnTo>
                  <a:close/>
                </a:path>
                <a:path w="798195" h="379730">
                  <a:moveTo>
                    <a:pt x="471042" y="73659"/>
                  </a:moveTo>
                  <a:lnTo>
                    <a:pt x="444881" y="82550"/>
                  </a:lnTo>
                  <a:lnTo>
                    <a:pt x="453644" y="106679"/>
                  </a:lnTo>
                  <a:lnTo>
                    <a:pt x="479806" y="97789"/>
                  </a:lnTo>
                  <a:lnTo>
                    <a:pt x="471042" y="73659"/>
                  </a:lnTo>
                  <a:close/>
                </a:path>
                <a:path w="798195" h="379730">
                  <a:moveTo>
                    <a:pt x="589914" y="76200"/>
                  </a:moveTo>
                  <a:lnTo>
                    <a:pt x="573151" y="76200"/>
                  </a:lnTo>
                  <a:lnTo>
                    <a:pt x="567436" y="78739"/>
                  </a:lnTo>
                  <a:lnTo>
                    <a:pt x="558413" y="82550"/>
                  </a:lnTo>
                  <a:lnTo>
                    <a:pt x="550973" y="88900"/>
                  </a:lnTo>
                  <a:lnTo>
                    <a:pt x="545129" y="97789"/>
                  </a:lnTo>
                  <a:lnTo>
                    <a:pt x="540892" y="106679"/>
                  </a:lnTo>
                  <a:lnTo>
                    <a:pt x="557402" y="106679"/>
                  </a:lnTo>
                  <a:lnTo>
                    <a:pt x="560959" y="104139"/>
                  </a:lnTo>
                  <a:lnTo>
                    <a:pt x="569087" y="100329"/>
                  </a:lnTo>
                  <a:lnTo>
                    <a:pt x="612711" y="100329"/>
                  </a:lnTo>
                  <a:lnTo>
                    <a:pt x="612266" y="99059"/>
                  </a:lnTo>
                  <a:lnTo>
                    <a:pt x="609600" y="92709"/>
                  </a:lnTo>
                  <a:lnTo>
                    <a:pt x="604774" y="85089"/>
                  </a:lnTo>
                  <a:lnTo>
                    <a:pt x="601726" y="82550"/>
                  </a:lnTo>
                  <a:lnTo>
                    <a:pt x="598042" y="80009"/>
                  </a:lnTo>
                  <a:lnTo>
                    <a:pt x="594487" y="77469"/>
                  </a:lnTo>
                  <a:lnTo>
                    <a:pt x="589914" y="76200"/>
                  </a:lnTo>
                  <a:close/>
                </a:path>
                <a:path w="798195" h="379730">
                  <a:moveTo>
                    <a:pt x="720661" y="60959"/>
                  </a:moveTo>
                  <a:lnTo>
                    <a:pt x="683895" y="60959"/>
                  </a:lnTo>
                  <a:lnTo>
                    <a:pt x="689101" y="64769"/>
                  </a:lnTo>
                  <a:lnTo>
                    <a:pt x="694182" y="67309"/>
                  </a:lnTo>
                  <a:lnTo>
                    <a:pt x="698246" y="71119"/>
                  </a:lnTo>
                  <a:lnTo>
                    <a:pt x="701166" y="78739"/>
                  </a:lnTo>
                  <a:lnTo>
                    <a:pt x="662051" y="93979"/>
                  </a:lnTo>
                  <a:lnTo>
                    <a:pt x="711072" y="93979"/>
                  </a:lnTo>
                  <a:lnTo>
                    <a:pt x="732916" y="86359"/>
                  </a:lnTo>
                  <a:lnTo>
                    <a:pt x="727277" y="72389"/>
                  </a:lnTo>
                  <a:lnTo>
                    <a:pt x="720661" y="60959"/>
                  </a:lnTo>
                  <a:close/>
                </a:path>
                <a:path w="798195" h="379730">
                  <a:moveTo>
                    <a:pt x="790828" y="0"/>
                  </a:moveTo>
                  <a:lnTo>
                    <a:pt x="784478" y="0"/>
                  </a:lnTo>
                  <a:lnTo>
                    <a:pt x="774319" y="3809"/>
                  </a:lnTo>
                  <a:lnTo>
                    <a:pt x="771016" y="6350"/>
                  </a:lnTo>
                  <a:lnTo>
                    <a:pt x="768350" y="10159"/>
                  </a:lnTo>
                  <a:lnTo>
                    <a:pt x="765810" y="12700"/>
                  </a:lnTo>
                  <a:lnTo>
                    <a:pt x="763651" y="19050"/>
                  </a:lnTo>
                  <a:lnTo>
                    <a:pt x="761873" y="26669"/>
                  </a:lnTo>
                  <a:lnTo>
                    <a:pt x="783844" y="26669"/>
                  </a:lnTo>
                  <a:lnTo>
                    <a:pt x="787653" y="25400"/>
                  </a:lnTo>
                  <a:lnTo>
                    <a:pt x="797680" y="25400"/>
                  </a:lnTo>
                  <a:lnTo>
                    <a:pt x="797560" y="1269"/>
                  </a:lnTo>
                  <a:lnTo>
                    <a:pt x="790828" y="0"/>
                  </a:lnTo>
                  <a:close/>
                </a:path>
                <a:path w="798195" h="379730">
                  <a:moveTo>
                    <a:pt x="797680" y="25400"/>
                  </a:moveTo>
                  <a:lnTo>
                    <a:pt x="792226" y="25400"/>
                  </a:lnTo>
                  <a:lnTo>
                    <a:pt x="797687" y="26669"/>
                  </a:lnTo>
                  <a:lnTo>
                    <a:pt x="797680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7858" y="611632"/>
              <a:ext cx="2275840" cy="1412240"/>
            </a:xfrm>
            <a:custGeom>
              <a:avLst/>
              <a:gdLst/>
              <a:ahLst/>
              <a:cxnLst/>
              <a:rect l="l" t="t" r="r" b="b"/>
              <a:pathLst>
                <a:path w="2275840" h="1412239">
                  <a:moveTo>
                    <a:pt x="2030399" y="0"/>
                  </a:moveTo>
                  <a:lnTo>
                    <a:pt x="0" y="734186"/>
                  </a:lnTo>
                  <a:lnTo>
                    <a:pt x="245097" y="1411985"/>
                  </a:lnTo>
                  <a:lnTo>
                    <a:pt x="2275382" y="677798"/>
                  </a:lnTo>
                  <a:lnTo>
                    <a:pt x="203039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466" y="875284"/>
              <a:ext cx="1862785" cy="9574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2143" y="1475132"/>
              <a:ext cx="8740132" cy="59330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683" y="1526925"/>
              <a:ext cx="8698753" cy="58842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sp>
          <p:nvSpPr>
            <p:cNvPr id="3" name="object 3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3895" y="1545130"/>
              <a:ext cx="8578209" cy="58475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sp>
          <p:nvSpPr>
            <p:cNvPr id="3" name="object 3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1807" y="1519438"/>
              <a:ext cx="8450132" cy="589939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003" y="1519571"/>
              <a:ext cx="8878338" cy="59083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6610" y="1258752"/>
            <a:ext cx="10019665" cy="6304915"/>
            <a:chOff x="66610" y="1258752"/>
            <a:chExt cx="10019665" cy="63049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79" y="6371844"/>
              <a:ext cx="1091183" cy="986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6183" y="1258752"/>
              <a:ext cx="7041706" cy="622256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363" y="2987040"/>
              <a:ext cx="4917947" cy="346710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12" name="object 12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9" y="6371843"/>
              <a:ext cx="1091183" cy="9860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779" y="1391538"/>
              <a:ext cx="4865513" cy="35980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0875" y="251460"/>
              <a:ext cx="214884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029" y="396113"/>
              <a:ext cx="1862696" cy="9574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5183" y="251340"/>
              <a:ext cx="3599601" cy="48387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77155" y="3863454"/>
              <a:ext cx="4336769" cy="36010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7763" y="4354013"/>
              <a:ext cx="4128605" cy="3096821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991" y="1548231"/>
              <a:ext cx="8862340" cy="588126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73925" y="669163"/>
              <a:ext cx="798195" cy="379730"/>
            </a:xfrm>
            <a:custGeom>
              <a:avLst/>
              <a:gdLst/>
              <a:ahLst/>
              <a:cxnLst/>
              <a:rect l="l" t="t" r="r" b="b"/>
              <a:pathLst>
                <a:path w="798194" h="379730">
                  <a:moveTo>
                    <a:pt x="27546" y="233679"/>
                  </a:moveTo>
                  <a:lnTo>
                    <a:pt x="0" y="243839"/>
                  </a:lnTo>
                  <a:lnTo>
                    <a:pt x="49339" y="379729"/>
                  </a:lnTo>
                  <a:lnTo>
                    <a:pt x="76885" y="370839"/>
                  </a:lnTo>
                  <a:lnTo>
                    <a:pt x="27546" y="233679"/>
                  </a:lnTo>
                  <a:close/>
                </a:path>
                <a:path w="798194" h="379730">
                  <a:moveTo>
                    <a:pt x="89420" y="254000"/>
                  </a:moveTo>
                  <a:lnTo>
                    <a:pt x="65316" y="262889"/>
                  </a:lnTo>
                  <a:lnTo>
                    <a:pt x="101066" y="361950"/>
                  </a:lnTo>
                  <a:lnTo>
                    <a:pt x="127215" y="351789"/>
                  </a:lnTo>
                  <a:lnTo>
                    <a:pt x="109842" y="303529"/>
                  </a:lnTo>
                  <a:lnTo>
                    <a:pt x="106413" y="294639"/>
                  </a:lnTo>
                  <a:lnTo>
                    <a:pt x="104660" y="288289"/>
                  </a:lnTo>
                  <a:lnTo>
                    <a:pt x="104482" y="278129"/>
                  </a:lnTo>
                  <a:lnTo>
                    <a:pt x="105663" y="274320"/>
                  </a:lnTo>
                  <a:lnTo>
                    <a:pt x="110540" y="267970"/>
                  </a:lnTo>
                  <a:lnTo>
                    <a:pt x="94310" y="267970"/>
                  </a:lnTo>
                  <a:lnTo>
                    <a:pt x="89420" y="254000"/>
                  </a:lnTo>
                  <a:close/>
                </a:path>
                <a:path w="798194" h="379730">
                  <a:moveTo>
                    <a:pt x="164579" y="262889"/>
                  </a:moveTo>
                  <a:lnTo>
                    <a:pt x="124066" y="262889"/>
                  </a:lnTo>
                  <a:lnTo>
                    <a:pt x="128968" y="264159"/>
                  </a:lnTo>
                  <a:lnTo>
                    <a:pt x="131152" y="265429"/>
                  </a:lnTo>
                  <a:lnTo>
                    <a:pt x="135039" y="270509"/>
                  </a:lnTo>
                  <a:lnTo>
                    <a:pt x="137744" y="276859"/>
                  </a:lnTo>
                  <a:lnTo>
                    <a:pt x="141224" y="285750"/>
                  </a:lnTo>
                  <a:lnTo>
                    <a:pt x="160807" y="340359"/>
                  </a:lnTo>
                  <a:lnTo>
                    <a:pt x="186969" y="330200"/>
                  </a:lnTo>
                  <a:lnTo>
                    <a:pt x="169799" y="283209"/>
                  </a:lnTo>
                  <a:lnTo>
                    <a:pt x="166433" y="274320"/>
                  </a:lnTo>
                  <a:lnTo>
                    <a:pt x="164693" y="266700"/>
                  </a:lnTo>
                  <a:lnTo>
                    <a:pt x="164579" y="262889"/>
                  </a:lnTo>
                  <a:close/>
                </a:path>
                <a:path w="798194" h="379730">
                  <a:moveTo>
                    <a:pt x="221562" y="240029"/>
                  </a:moveTo>
                  <a:lnTo>
                    <a:pt x="182130" y="240029"/>
                  </a:lnTo>
                  <a:lnTo>
                    <a:pt x="186524" y="241300"/>
                  </a:lnTo>
                  <a:lnTo>
                    <a:pt x="190296" y="243839"/>
                  </a:lnTo>
                  <a:lnTo>
                    <a:pt x="193128" y="246379"/>
                  </a:lnTo>
                  <a:lnTo>
                    <a:pt x="196316" y="252729"/>
                  </a:lnTo>
                  <a:lnTo>
                    <a:pt x="199859" y="261620"/>
                  </a:lnTo>
                  <a:lnTo>
                    <a:pt x="220281" y="318770"/>
                  </a:lnTo>
                  <a:lnTo>
                    <a:pt x="246443" y="308609"/>
                  </a:lnTo>
                  <a:lnTo>
                    <a:pt x="221562" y="240029"/>
                  </a:lnTo>
                  <a:close/>
                </a:path>
                <a:path w="798194" h="379730">
                  <a:moveTo>
                    <a:pt x="327291" y="201929"/>
                  </a:moveTo>
                  <a:lnTo>
                    <a:pt x="291541" y="201929"/>
                  </a:lnTo>
                  <a:lnTo>
                    <a:pt x="298056" y="204470"/>
                  </a:lnTo>
                  <a:lnTo>
                    <a:pt x="300583" y="208279"/>
                  </a:lnTo>
                  <a:lnTo>
                    <a:pt x="302399" y="213359"/>
                  </a:lnTo>
                  <a:lnTo>
                    <a:pt x="303352" y="215900"/>
                  </a:lnTo>
                  <a:lnTo>
                    <a:pt x="299658" y="218439"/>
                  </a:lnTo>
                  <a:lnTo>
                    <a:pt x="294579" y="222250"/>
                  </a:lnTo>
                  <a:lnTo>
                    <a:pt x="288114" y="226059"/>
                  </a:lnTo>
                  <a:lnTo>
                    <a:pt x="280263" y="231139"/>
                  </a:lnTo>
                  <a:lnTo>
                    <a:pt x="252996" y="264159"/>
                  </a:lnTo>
                  <a:lnTo>
                    <a:pt x="253466" y="269239"/>
                  </a:lnTo>
                  <a:lnTo>
                    <a:pt x="284510" y="295909"/>
                  </a:lnTo>
                  <a:lnTo>
                    <a:pt x="291492" y="294639"/>
                  </a:lnTo>
                  <a:lnTo>
                    <a:pt x="298907" y="292100"/>
                  </a:lnTo>
                  <a:lnTo>
                    <a:pt x="304672" y="290829"/>
                  </a:lnTo>
                  <a:lnTo>
                    <a:pt x="309714" y="287020"/>
                  </a:lnTo>
                  <a:lnTo>
                    <a:pt x="318312" y="279400"/>
                  </a:lnTo>
                  <a:lnTo>
                    <a:pt x="321919" y="274320"/>
                  </a:lnTo>
                  <a:lnTo>
                    <a:pt x="322643" y="273050"/>
                  </a:lnTo>
                  <a:lnTo>
                    <a:pt x="291884" y="273050"/>
                  </a:lnTo>
                  <a:lnTo>
                    <a:pt x="288188" y="270509"/>
                  </a:lnTo>
                  <a:lnTo>
                    <a:pt x="284492" y="269239"/>
                  </a:lnTo>
                  <a:lnTo>
                    <a:pt x="281978" y="266700"/>
                  </a:lnTo>
                  <a:lnTo>
                    <a:pt x="279311" y="259079"/>
                  </a:lnTo>
                  <a:lnTo>
                    <a:pt x="279907" y="255270"/>
                  </a:lnTo>
                  <a:lnTo>
                    <a:pt x="282447" y="251459"/>
                  </a:lnTo>
                  <a:lnTo>
                    <a:pt x="284137" y="250189"/>
                  </a:lnTo>
                  <a:lnTo>
                    <a:pt x="288340" y="246379"/>
                  </a:lnTo>
                  <a:lnTo>
                    <a:pt x="301739" y="238759"/>
                  </a:lnTo>
                  <a:lnTo>
                    <a:pt x="306565" y="234950"/>
                  </a:lnTo>
                  <a:lnTo>
                    <a:pt x="309511" y="232409"/>
                  </a:lnTo>
                  <a:lnTo>
                    <a:pt x="338093" y="232409"/>
                  </a:lnTo>
                  <a:lnTo>
                    <a:pt x="329577" y="208279"/>
                  </a:lnTo>
                  <a:lnTo>
                    <a:pt x="327291" y="201929"/>
                  </a:lnTo>
                  <a:close/>
                </a:path>
                <a:path w="798194" h="379730">
                  <a:moveTo>
                    <a:pt x="409282" y="261620"/>
                  </a:moveTo>
                  <a:lnTo>
                    <a:pt x="378117" y="269239"/>
                  </a:lnTo>
                  <a:lnTo>
                    <a:pt x="378510" y="270509"/>
                  </a:lnTo>
                  <a:lnTo>
                    <a:pt x="379171" y="271779"/>
                  </a:lnTo>
                  <a:lnTo>
                    <a:pt x="382114" y="278129"/>
                  </a:lnTo>
                  <a:lnTo>
                    <a:pt x="386165" y="283209"/>
                  </a:lnTo>
                  <a:lnTo>
                    <a:pt x="391326" y="287020"/>
                  </a:lnTo>
                  <a:lnTo>
                    <a:pt x="397598" y="289559"/>
                  </a:lnTo>
                  <a:lnTo>
                    <a:pt x="405097" y="292100"/>
                  </a:lnTo>
                  <a:lnTo>
                    <a:pt x="414061" y="290829"/>
                  </a:lnTo>
                  <a:lnTo>
                    <a:pt x="424477" y="289559"/>
                  </a:lnTo>
                  <a:lnTo>
                    <a:pt x="436333" y="285750"/>
                  </a:lnTo>
                  <a:lnTo>
                    <a:pt x="445223" y="283209"/>
                  </a:lnTo>
                  <a:lnTo>
                    <a:pt x="452208" y="279400"/>
                  </a:lnTo>
                  <a:lnTo>
                    <a:pt x="457288" y="275589"/>
                  </a:lnTo>
                  <a:lnTo>
                    <a:pt x="462495" y="270509"/>
                  </a:lnTo>
                  <a:lnTo>
                    <a:pt x="463723" y="269239"/>
                  </a:lnTo>
                  <a:lnTo>
                    <a:pt x="418553" y="269239"/>
                  </a:lnTo>
                  <a:lnTo>
                    <a:pt x="415378" y="267970"/>
                  </a:lnTo>
                  <a:lnTo>
                    <a:pt x="413092" y="266700"/>
                  </a:lnTo>
                  <a:lnTo>
                    <a:pt x="411060" y="265429"/>
                  </a:lnTo>
                  <a:lnTo>
                    <a:pt x="409282" y="261620"/>
                  </a:lnTo>
                  <a:close/>
                </a:path>
                <a:path w="798194" h="379730">
                  <a:moveTo>
                    <a:pt x="358038" y="269239"/>
                  </a:moveTo>
                  <a:lnTo>
                    <a:pt x="325183" y="269239"/>
                  </a:lnTo>
                  <a:lnTo>
                    <a:pt x="325856" y="270509"/>
                  </a:lnTo>
                  <a:lnTo>
                    <a:pt x="329082" y="274320"/>
                  </a:lnTo>
                  <a:lnTo>
                    <a:pt x="330847" y="276859"/>
                  </a:lnTo>
                  <a:lnTo>
                    <a:pt x="332155" y="278129"/>
                  </a:lnTo>
                  <a:lnTo>
                    <a:pt x="358038" y="269239"/>
                  </a:lnTo>
                  <a:close/>
                </a:path>
                <a:path w="798194" h="379730">
                  <a:moveTo>
                    <a:pt x="338093" y="232409"/>
                  </a:moveTo>
                  <a:lnTo>
                    <a:pt x="309511" y="232409"/>
                  </a:lnTo>
                  <a:lnTo>
                    <a:pt x="313651" y="243839"/>
                  </a:lnTo>
                  <a:lnTo>
                    <a:pt x="314858" y="248920"/>
                  </a:lnTo>
                  <a:lnTo>
                    <a:pt x="314972" y="251459"/>
                  </a:lnTo>
                  <a:lnTo>
                    <a:pt x="315213" y="255270"/>
                  </a:lnTo>
                  <a:lnTo>
                    <a:pt x="314185" y="257809"/>
                  </a:lnTo>
                  <a:lnTo>
                    <a:pt x="295833" y="273050"/>
                  </a:lnTo>
                  <a:lnTo>
                    <a:pt x="322643" y="273050"/>
                  </a:lnTo>
                  <a:lnTo>
                    <a:pt x="324815" y="269239"/>
                  </a:lnTo>
                  <a:lnTo>
                    <a:pt x="358038" y="269239"/>
                  </a:lnTo>
                  <a:lnTo>
                    <a:pt x="354037" y="265429"/>
                  </a:lnTo>
                  <a:lnTo>
                    <a:pt x="350875" y="261620"/>
                  </a:lnTo>
                  <a:lnTo>
                    <a:pt x="346214" y="252729"/>
                  </a:lnTo>
                  <a:lnTo>
                    <a:pt x="343471" y="247650"/>
                  </a:lnTo>
                  <a:lnTo>
                    <a:pt x="338093" y="232409"/>
                  </a:lnTo>
                  <a:close/>
                </a:path>
                <a:path w="798194" h="379730">
                  <a:moveTo>
                    <a:pt x="466254" y="222250"/>
                  </a:moveTo>
                  <a:lnTo>
                    <a:pt x="436841" y="222250"/>
                  </a:lnTo>
                  <a:lnTo>
                    <a:pt x="442048" y="236220"/>
                  </a:lnTo>
                  <a:lnTo>
                    <a:pt x="444080" y="242570"/>
                  </a:lnTo>
                  <a:lnTo>
                    <a:pt x="445223" y="246379"/>
                  </a:lnTo>
                  <a:lnTo>
                    <a:pt x="445160" y="247650"/>
                  </a:lnTo>
                  <a:lnTo>
                    <a:pt x="445096" y="252729"/>
                  </a:lnTo>
                  <a:lnTo>
                    <a:pt x="422744" y="267970"/>
                  </a:lnTo>
                  <a:lnTo>
                    <a:pt x="418553" y="269239"/>
                  </a:lnTo>
                  <a:lnTo>
                    <a:pt x="463723" y="269239"/>
                  </a:lnTo>
                  <a:lnTo>
                    <a:pt x="466178" y="266700"/>
                  </a:lnTo>
                  <a:lnTo>
                    <a:pt x="468464" y="262889"/>
                  </a:lnTo>
                  <a:lnTo>
                    <a:pt x="470750" y="257809"/>
                  </a:lnTo>
                  <a:lnTo>
                    <a:pt x="471766" y="252729"/>
                  </a:lnTo>
                  <a:lnTo>
                    <a:pt x="471639" y="245109"/>
                  </a:lnTo>
                  <a:lnTo>
                    <a:pt x="471161" y="240029"/>
                  </a:lnTo>
                  <a:lnTo>
                    <a:pt x="469909" y="233679"/>
                  </a:lnTo>
                  <a:lnTo>
                    <a:pt x="466254" y="222250"/>
                  </a:lnTo>
                  <a:close/>
                </a:path>
                <a:path w="798194" h="379730">
                  <a:moveTo>
                    <a:pt x="131711" y="237489"/>
                  </a:moveTo>
                  <a:lnTo>
                    <a:pt x="98594" y="257809"/>
                  </a:lnTo>
                  <a:lnTo>
                    <a:pt x="94310" y="267970"/>
                  </a:lnTo>
                  <a:lnTo>
                    <a:pt x="110540" y="267970"/>
                  </a:lnTo>
                  <a:lnTo>
                    <a:pt x="113779" y="265429"/>
                  </a:lnTo>
                  <a:lnTo>
                    <a:pt x="117817" y="264159"/>
                  </a:lnTo>
                  <a:lnTo>
                    <a:pt x="121170" y="262889"/>
                  </a:lnTo>
                  <a:lnTo>
                    <a:pt x="164579" y="262889"/>
                  </a:lnTo>
                  <a:lnTo>
                    <a:pt x="164426" y="257809"/>
                  </a:lnTo>
                  <a:lnTo>
                    <a:pt x="165569" y="252729"/>
                  </a:lnTo>
                  <a:lnTo>
                    <a:pt x="167982" y="250189"/>
                  </a:lnTo>
                  <a:lnTo>
                    <a:pt x="170408" y="246379"/>
                  </a:lnTo>
                  <a:lnTo>
                    <a:pt x="153034" y="246379"/>
                  </a:lnTo>
                  <a:lnTo>
                    <a:pt x="148145" y="242570"/>
                  </a:lnTo>
                  <a:lnTo>
                    <a:pt x="142900" y="240029"/>
                  </a:lnTo>
                  <a:lnTo>
                    <a:pt x="131711" y="237489"/>
                  </a:lnTo>
                  <a:close/>
                </a:path>
                <a:path w="798194" h="379730">
                  <a:moveTo>
                    <a:pt x="386590" y="144779"/>
                  </a:moveTo>
                  <a:lnTo>
                    <a:pt x="352475" y="171450"/>
                  </a:lnTo>
                  <a:lnTo>
                    <a:pt x="349311" y="190500"/>
                  </a:lnTo>
                  <a:lnTo>
                    <a:pt x="350770" y="201929"/>
                  </a:lnTo>
                  <a:lnTo>
                    <a:pt x="368807" y="237489"/>
                  </a:lnTo>
                  <a:lnTo>
                    <a:pt x="393638" y="251459"/>
                  </a:lnTo>
                  <a:lnTo>
                    <a:pt x="403178" y="251459"/>
                  </a:lnTo>
                  <a:lnTo>
                    <a:pt x="434720" y="227329"/>
                  </a:lnTo>
                  <a:lnTo>
                    <a:pt x="406615" y="227329"/>
                  </a:lnTo>
                  <a:lnTo>
                    <a:pt x="400773" y="226059"/>
                  </a:lnTo>
                  <a:lnTo>
                    <a:pt x="389115" y="219709"/>
                  </a:lnTo>
                  <a:lnTo>
                    <a:pt x="384301" y="213359"/>
                  </a:lnTo>
                  <a:lnTo>
                    <a:pt x="380517" y="201929"/>
                  </a:lnTo>
                  <a:lnTo>
                    <a:pt x="376897" y="193039"/>
                  </a:lnTo>
                  <a:lnTo>
                    <a:pt x="397852" y="162559"/>
                  </a:lnTo>
                  <a:lnTo>
                    <a:pt x="444919" y="162559"/>
                  </a:lnTo>
                  <a:lnTo>
                    <a:pt x="441261" y="152400"/>
                  </a:lnTo>
                  <a:lnTo>
                    <a:pt x="413600" y="152400"/>
                  </a:lnTo>
                  <a:lnTo>
                    <a:pt x="404637" y="147320"/>
                  </a:lnTo>
                  <a:lnTo>
                    <a:pt x="386590" y="144779"/>
                  </a:lnTo>
                  <a:close/>
                </a:path>
                <a:path w="798194" h="379730">
                  <a:moveTo>
                    <a:pt x="191439" y="215900"/>
                  </a:moveTo>
                  <a:lnTo>
                    <a:pt x="155473" y="240029"/>
                  </a:lnTo>
                  <a:lnTo>
                    <a:pt x="153034" y="246379"/>
                  </a:lnTo>
                  <a:lnTo>
                    <a:pt x="170408" y="246379"/>
                  </a:lnTo>
                  <a:lnTo>
                    <a:pt x="173443" y="243839"/>
                  </a:lnTo>
                  <a:lnTo>
                    <a:pt x="177101" y="242570"/>
                  </a:lnTo>
                  <a:lnTo>
                    <a:pt x="182130" y="240029"/>
                  </a:lnTo>
                  <a:lnTo>
                    <a:pt x="221562" y="240029"/>
                  </a:lnTo>
                  <a:lnTo>
                    <a:pt x="220179" y="236220"/>
                  </a:lnTo>
                  <a:lnTo>
                    <a:pt x="216814" y="229870"/>
                  </a:lnTo>
                  <a:lnTo>
                    <a:pt x="208940" y="220979"/>
                  </a:lnTo>
                  <a:lnTo>
                    <a:pt x="203619" y="218439"/>
                  </a:lnTo>
                  <a:lnTo>
                    <a:pt x="191439" y="215900"/>
                  </a:lnTo>
                  <a:close/>
                </a:path>
                <a:path w="798194" h="379730">
                  <a:moveTo>
                    <a:pt x="301764" y="179070"/>
                  </a:moveTo>
                  <a:lnTo>
                    <a:pt x="296269" y="179070"/>
                  </a:lnTo>
                  <a:lnTo>
                    <a:pt x="289842" y="180339"/>
                  </a:lnTo>
                  <a:lnTo>
                    <a:pt x="282487" y="181609"/>
                  </a:lnTo>
                  <a:lnTo>
                    <a:pt x="274205" y="185420"/>
                  </a:lnTo>
                  <a:lnTo>
                    <a:pt x="265323" y="187959"/>
                  </a:lnTo>
                  <a:lnTo>
                    <a:pt x="257938" y="193039"/>
                  </a:lnTo>
                  <a:lnTo>
                    <a:pt x="241553" y="228600"/>
                  </a:lnTo>
                  <a:lnTo>
                    <a:pt x="266839" y="223520"/>
                  </a:lnTo>
                  <a:lnTo>
                    <a:pt x="266788" y="218439"/>
                  </a:lnTo>
                  <a:lnTo>
                    <a:pt x="267741" y="214629"/>
                  </a:lnTo>
                  <a:lnTo>
                    <a:pt x="271627" y="209550"/>
                  </a:lnTo>
                  <a:lnTo>
                    <a:pt x="274929" y="207009"/>
                  </a:lnTo>
                  <a:lnTo>
                    <a:pt x="279577" y="205739"/>
                  </a:lnTo>
                  <a:lnTo>
                    <a:pt x="286461" y="203200"/>
                  </a:lnTo>
                  <a:lnTo>
                    <a:pt x="291541" y="201929"/>
                  </a:lnTo>
                  <a:lnTo>
                    <a:pt x="327291" y="201929"/>
                  </a:lnTo>
                  <a:lnTo>
                    <a:pt x="325462" y="196850"/>
                  </a:lnTo>
                  <a:lnTo>
                    <a:pt x="321487" y="189229"/>
                  </a:lnTo>
                  <a:lnTo>
                    <a:pt x="313753" y="181609"/>
                  </a:lnTo>
                  <a:lnTo>
                    <a:pt x="308470" y="180339"/>
                  </a:lnTo>
                  <a:lnTo>
                    <a:pt x="301764" y="179070"/>
                  </a:lnTo>
                  <a:close/>
                </a:path>
                <a:path w="798194" h="379730">
                  <a:moveTo>
                    <a:pt x="444919" y="162559"/>
                  </a:moveTo>
                  <a:lnTo>
                    <a:pt x="404075" y="162559"/>
                  </a:lnTo>
                  <a:lnTo>
                    <a:pt x="410044" y="166370"/>
                  </a:lnTo>
                  <a:lnTo>
                    <a:pt x="416140" y="170179"/>
                  </a:lnTo>
                  <a:lnTo>
                    <a:pt x="420966" y="176529"/>
                  </a:lnTo>
                  <a:lnTo>
                    <a:pt x="424649" y="186689"/>
                  </a:lnTo>
                  <a:lnTo>
                    <a:pt x="426743" y="194309"/>
                  </a:lnTo>
                  <a:lnTo>
                    <a:pt x="427682" y="200659"/>
                  </a:lnTo>
                  <a:lnTo>
                    <a:pt x="427453" y="207009"/>
                  </a:lnTo>
                  <a:lnTo>
                    <a:pt x="426046" y="212089"/>
                  </a:lnTo>
                  <a:lnTo>
                    <a:pt x="423506" y="218439"/>
                  </a:lnTo>
                  <a:lnTo>
                    <a:pt x="419061" y="223520"/>
                  </a:lnTo>
                  <a:lnTo>
                    <a:pt x="412584" y="224789"/>
                  </a:lnTo>
                  <a:lnTo>
                    <a:pt x="406615" y="227329"/>
                  </a:lnTo>
                  <a:lnTo>
                    <a:pt x="434720" y="227329"/>
                  </a:lnTo>
                  <a:lnTo>
                    <a:pt x="436841" y="222250"/>
                  </a:lnTo>
                  <a:lnTo>
                    <a:pt x="466254" y="222250"/>
                  </a:lnTo>
                  <a:lnTo>
                    <a:pt x="465035" y="218439"/>
                  </a:lnTo>
                  <a:lnTo>
                    <a:pt x="444919" y="162559"/>
                  </a:lnTo>
                  <a:close/>
                </a:path>
                <a:path w="798194" h="379730">
                  <a:moveTo>
                    <a:pt x="484720" y="111759"/>
                  </a:moveTo>
                  <a:lnTo>
                    <a:pt x="458558" y="120650"/>
                  </a:lnTo>
                  <a:lnTo>
                    <a:pt x="494245" y="219709"/>
                  </a:lnTo>
                  <a:lnTo>
                    <a:pt x="520407" y="209550"/>
                  </a:lnTo>
                  <a:lnTo>
                    <a:pt x="484720" y="111759"/>
                  </a:lnTo>
                  <a:close/>
                </a:path>
                <a:path w="798194" h="379730">
                  <a:moveTo>
                    <a:pt x="535647" y="92709"/>
                  </a:moveTo>
                  <a:lnTo>
                    <a:pt x="511390" y="101600"/>
                  </a:lnTo>
                  <a:lnTo>
                    <a:pt x="547077" y="200659"/>
                  </a:lnTo>
                  <a:lnTo>
                    <a:pt x="573239" y="190500"/>
                  </a:lnTo>
                  <a:lnTo>
                    <a:pt x="557110" y="146050"/>
                  </a:lnTo>
                  <a:lnTo>
                    <a:pt x="553046" y="134620"/>
                  </a:lnTo>
                  <a:lnTo>
                    <a:pt x="551014" y="127000"/>
                  </a:lnTo>
                  <a:lnTo>
                    <a:pt x="550760" y="118109"/>
                  </a:lnTo>
                  <a:lnTo>
                    <a:pt x="552030" y="114300"/>
                  </a:lnTo>
                  <a:lnTo>
                    <a:pt x="557364" y="106679"/>
                  </a:lnTo>
                  <a:lnTo>
                    <a:pt x="540854" y="106679"/>
                  </a:lnTo>
                  <a:lnTo>
                    <a:pt x="535647" y="92709"/>
                  </a:lnTo>
                  <a:close/>
                </a:path>
                <a:path w="798194" h="379730">
                  <a:moveTo>
                    <a:pt x="612694" y="100329"/>
                  </a:moveTo>
                  <a:lnTo>
                    <a:pt x="572477" y="100329"/>
                  </a:lnTo>
                  <a:lnTo>
                    <a:pt x="575525" y="101600"/>
                  </a:lnTo>
                  <a:lnTo>
                    <a:pt x="578700" y="102870"/>
                  </a:lnTo>
                  <a:lnTo>
                    <a:pt x="581367" y="104139"/>
                  </a:lnTo>
                  <a:lnTo>
                    <a:pt x="585939" y="109220"/>
                  </a:lnTo>
                  <a:lnTo>
                    <a:pt x="588987" y="116839"/>
                  </a:lnTo>
                  <a:lnTo>
                    <a:pt x="592797" y="127000"/>
                  </a:lnTo>
                  <a:lnTo>
                    <a:pt x="611085" y="177800"/>
                  </a:lnTo>
                  <a:lnTo>
                    <a:pt x="637247" y="167639"/>
                  </a:lnTo>
                  <a:lnTo>
                    <a:pt x="612694" y="100329"/>
                  </a:lnTo>
                  <a:close/>
                </a:path>
                <a:path w="798194" h="379730">
                  <a:moveTo>
                    <a:pt x="433031" y="129539"/>
                  </a:moveTo>
                  <a:lnTo>
                    <a:pt x="408520" y="138429"/>
                  </a:lnTo>
                  <a:lnTo>
                    <a:pt x="413600" y="152400"/>
                  </a:lnTo>
                  <a:lnTo>
                    <a:pt x="441261" y="152400"/>
                  </a:lnTo>
                  <a:lnTo>
                    <a:pt x="433031" y="129539"/>
                  </a:lnTo>
                  <a:close/>
                </a:path>
                <a:path w="798194" h="379730">
                  <a:moveTo>
                    <a:pt x="685603" y="40639"/>
                  </a:moveTo>
                  <a:lnTo>
                    <a:pt x="675339" y="40639"/>
                  </a:lnTo>
                  <a:lnTo>
                    <a:pt x="664552" y="43179"/>
                  </a:lnTo>
                  <a:lnTo>
                    <a:pt x="637120" y="69850"/>
                  </a:lnTo>
                  <a:lnTo>
                    <a:pt x="633437" y="88900"/>
                  </a:lnTo>
                  <a:lnTo>
                    <a:pt x="634727" y="100329"/>
                  </a:lnTo>
                  <a:lnTo>
                    <a:pt x="653353" y="137159"/>
                  </a:lnTo>
                  <a:lnTo>
                    <a:pt x="680539" y="149859"/>
                  </a:lnTo>
                  <a:lnTo>
                    <a:pt x="692078" y="149859"/>
                  </a:lnTo>
                  <a:lnTo>
                    <a:pt x="728941" y="128270"/>
                  </a:lnTo>
                  <a:lnTo>
                    <a:pt x="685888" y="128270"/>
                  </a:lnTo>
                  <a:lnTo>
                    <a:pt x="680300" y="125729"/>
                  </a:lnTo>
                  <a:lnTo>
                    <a:pt x="674712" y="121920"/>
                  </a:lnTo>
                  <a:lnTo>
                    <a:pt x="670394" y="116839"/>
                  </a:lnTo>
                  <a:lnTo>
                    <a:pt x="667473" y="109220"/>
                  </a:lnTo>
                  <a:lnTo>
                    <a:pt x="714710" y="92709"/>
                  </a:lnTo>
                  <a:lnTo>
                    <a:pt x="662139" y="92709"/>
                  </a:lnTo>
                  <a:lnTo>
                    <a:pt x="659472" y="86359"/>
                  </a:lnTo>
                  <a:lnTo>
                    <a:pt x="659218" y="80009"/>
                  </a:lnTo>
                  <a:lnTo>
                    <a:pt x="661504" y="74929"/>
                  </a:lnTo>
                  <a:lnTo>
                    <a:pt x="663663" y="68579"/>
                  </a:lnTo>
                  <a:lnTo>
                    <a:pt x="667600" y="64770"/>
                  </a:lnTo>
                  <a:lnTo>
                    <a:pt x="673315" y="63500"/>
                  </a:lnTo>
                  <a:lnTo>
                    <a:pt x="678649" y="60959"/>
                  </a:lnTo>
                  <a:lnTo>
                    <a:pt x="720671" y="60959"/>
                  </a:lnTo>
                  <a:lnTo>
                    <a:pt x="713108" y="52070"/>
                  </a:lnTo>
                  <a:lnTo>
                    <a:pt x="704557" y="45720"/>
                  </a:lnTo>
                  <a:lnTo>
                    <a:pt x="695342" y="41909"/>
                  </a:lnTo>
                  <a:lnTo>
                    <a:pt x="685603" y="40639"/>
                  </a:lnTo>
                  <a:close/>
                </a:path>
                <a:path w="798194" h="379730">
                  <a:moveTo>
                    <a:pt x="736942" y="101600"/>
                  </a:moveTo>
                  <a:lnTo>
                    <a:pt x="709256" y="106679"/>
                  </a:lnTo>
                  <a:lnTo>
                    <a:pt x="709637" y="111759"/>
                  </a:lnTo>
                  <a:lnTo>
                    <a:pt x="708748" y="115570"/>
                  </a:lnTo>
                  <a:lnTo>
                    <a:pt x="706843" y="119379"/>
                  </a:lnTo>
                  <a:lnTo>
                    <a:pt x="704811" y="123189"/>
                  </a:lnTo>
                  <a:lnTo>
                    <a:pt x="701763" y="124459"/>
                  </a:lnTo>
                  <a:lnTo>
                    <a:pt x="697699" y="125729"/>
                  </a:lnTo>
                  <a:lnTo>
                    <a:pt x="691730" y="128270"/>
                  </a:lnTo>
                  <a:lnTo>
                    <a:pt x="728941" y="128270"/>
                  </a:lnTo>
                  <a:lnTo>
                    <a:pt x="732442" y="123189"/>
                  </a:lnTo>
                  <a:lnTo>
                    <a:pt x="734942" y="115570"/>
                  </a:lnTo>
                  <a:lnTo>
                    <a:pt x="736442" y="109220"/>
                  </a:lnTo>
                  <a:lnTo>
                    <a:pt x="736942" y="101600"/>
                  </a:lnTo>
                  <a:close/>
                </a:path>
                <a:path w="798194" h="379730">
                  <a:moveTo>
                    <a:pt x="756881" y="12700"/>
                  </a:moveTo>
                  <a:lnTo>
                    <a:pt x="732624" y="21589"/>
                  </a:lnTo>
                  <a:lnTo>
                    <a:pt x="768311" y="120650"/>
                  </a:lnTo>
                  <a:lnTo>
                    <a:pt x="794473" y="110489"/>
                  </a:lnTo>
                  <a:lnTo>
                    <a:pt x="783424" y="80009"/>
                  </a:lnTo>
                  <a:lnTo>
                    <a:pt x="779396" y="68579"/>
                  </a:lnTo>
                  <a:lnTo>
                    <a:pt x="776439" y="59689"/>
                  </a:lnTo>
                  <a:lnTo>
                    <a:pt x="774530" y="52070"/>
                  </a:lnTo>
                  <a:lnTo>
                    <a:pt x="773645" y="46989"/>
                  </a:lnTo>
                  <a:lnTo>
                    <a:pt x="773137" y="40639"/>
                  </a:lnTo>
                  <a:lnTo>
                    <a:pt x="773899" y="36829"/>
                  </a:lnTo>
                  <a:lnTo>
                    <a:pt x="777455" y="30479"/>
                  </a:lnTo>
                  <a:lnTo>
                    <a:pt x="780249" y="27939"/>
                  </a:lnTo>
                  <a:lnTo>
                    <a:pt x="783932" y="26670"/>
                  </a:lnTo>
                  <a:lnTo>
                    <a:pt x="761961" y="26670"/>
                  </a:lnTo>
                  <a:lnTo>
                    <a:pt x="756881" y="12700"/>
                  </a:lnTo>
                  <a:close/>
                </a:path>
                <a:path w="798194" h="379730">
                  <a:moveTo>
                    <a:pt x="471131" y="73659"/>
                  </a:moveTo>
                  <a:lnTo>
                    <a:pt x="444969" y="82550"/>
                  </a:lnTo>
                  <a:lnTo>
                    <a:pt x="453732" y="106679"/>
                  </a:lnTo>
                  <a:lnTo>
                    <a:pt x="479894" y="97789"/>
                  </a:lnTo>
                  <a:lnTo>
                    <a:pt x="471131" y="73659"/>
                  </a:lnTo>
                  <a:close/>
                </a:path>
                <a:path w="798194" h="379730">
                  <a:moveTo>
                    <a:pt x="589876" y="76200"/>
                  </a:moveTo>
                  <a:lnTo>
                    <a:pt x="573239" y="76200"/>
                  </a:lnTo>
                  <a:lnTo>
                    <a:pt x="567397" y="78739"/>
                  </a:lnTo>
                  <a:lnTo>
                    <a:pt x="558392" y="82550"/>
                  </a:lnTo>
                  <a:lnTo>
                    <a:pt x="550983" y="88900"/>
                  </a:lnTo>
                  <a:lnTo>
                    <a:pt x="545145" y="97789"/>
                  </a:lnTo>
                  <a:lnTo>
                    <a:pt x="540854" y="106679"/>
                  </a:lnTo>
                  <a:lnTo>
                    <a:pt x="557364" y="106679"/>
                  </a:lnTo>
                  <a:lnTo>
                    <a:pt x="561047" y="104139"/>
                  </a:lnTo>
                  <a:lnTo>
                    <a:pt x="565492" y="101600"/>
                  </a:lnTo>
                  <a:lnTo>
                    <a:pt x="569048" y="100329"/>
                  </a:lnTo>
                  <a:lnTo>
                    <a:pt x="612694" y="100329"/>
                  </a:lnTo>
                  <a:lnTo>
                    <a:pt x="612228" y="99059"/>
                  </a:lnTo>
                  <a:lnTo>
                    <a:pt x="609688" y="92709"/>
                  </a:lnTo>
                  <a:lnTo>
                    <a:pt x="607148" y="88900"/>
                  </a:lnTo>
                  <a:lnTo>
                    <a:pt x="604735" y="85089"/>
                  </a:lnTo>
                  <a:lnTo>
                    <a:pt x="601687" y="82550"/>
                  </a:lnTo>
                  <a:lnTo>
                    <a:pt x="598131" y="80009"/>
                  </a:lnTo>
                  <a:lnTo>
                    <a:pt x="594448" y="77470"/>
                  </a:lnTo>
                  <a:lnTo>
                    <a:pt x="589876" y="76200"/>
                  </a:lnTo>
                  <a:close/>
                </a:path>
                <a:path w="798194" h="379730">
                  <a:moveTo>
                    <a:pt x="720671" y="60959"/>
                  </a:moveTo>
                  <a:lnTo>
                    <a:pt x="683983" y="60959"/>
                  </a:lnTo>
                  <a:lnTo>
                    <a:pt x="689063" y="64770"/>
                  </a:lnTo>
                  <a:lnTo>
                    <a:pt x="694270" y="67309"/>
                  </a:lnTo>
                  <a:lnTo>
                    <a:pt x="698207" y="72389"/>
                  </a:lnTo>
                  <a:lnTo>
                    <a:pt x="701128" y="78739"/>
                  </a:lnTo>
                  <a:lnTo>
                    <a:pt x="662139" y="92709"/>
                  </a:lnTo>
                  <a:lnTo>
                    <a:pt x="714710" y="92709"/>
                  </a:lnTo>
                  <a:lnTo>
                    <a:pt x="732878" y="86359"/>
                  </a:lnTo>
                  <a:lnTo>
                    <a:pt x="727257" y="72389"/>
                  </a:lnTo>
                  <a:lnTo>
                    <a:pt x="720671" y="60959"/>
                  </a:lnTo>
                  <a:close/>
                </a:path>
                <a:path w="798194" h="379730">
                  <a:moveTo>
                    <a:pt x="790917" y="0"/>
                  </a:moveTo>
                  <a:lnTo>
                    <a:pt x="784567" y="0"/>
                  </a:lnTo>
                  <a:lnTo>
                    <a:pt x="774407" y="3809"/>
                  </a:lnTo>
                  <a:lnTo>
                    <a:pt x="770978" y="6350"/>
                  </a:lnTo>
                  <a:lnTo>
                    <a:pt x="765898" y="12700"/>
                  </a:lnTo>
                  <a:lnTo>
                    <a:pt x="763739" y="19050"/>
                  </a:lnTo>
                  <a:lnTo>
                    <a:pt x="761961" y="26670"/>
                  </a:lnTo>
                  <a:lnTo>
                    <a:pt x="783932" y="26670"/>
                  </a:lnTo>
                  <a:lnTo>
                    <a:pt x="787742" y="25400"/>
                  </a:lnTo>
                  <a:lnTo>
                    <a:pt x="797769" y="25400"/>
                  </a:lnTo>
                  <a:lnTo>
                    <a:pt x="797648" y="1270"/>
                  </a:lnTo>
                  <a:lnTo>
                    <a:pt x="790917" y="0"/>
                  </a:lnTo>
                  <a:close/>
                </a:path>
                <a:path w="798194" h="379730">
                  <a:moveTo>
                    <a:pt x="797769" y="25400"/>
                  </a:moveTo>
                  <a:lnTo>
                    <a:pt x="792314" y="25400"/>
                  </a:lnTo>
                  <a:lnTo>
                    <a:pt x="797775" y="26670"/>
                  </a:lnTo>
                  <a:lnTo>
                    <a:pt x="797769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427" y="893231"/>
              <a:ext cx="7787255" cy="57727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73925" y="669163"/>
              <a:ext cx="798195" cy="379730"/>
            </a:xfrm>
            <a:custGeom>
              <a:avLst/>
              <a:gdLst/>
              <a:ahLst/>
              <a:cxnLst/>
              <a:rect l="l" t="t" r="r" b="b"/>
              <a:pathLst>
                <a:path w="798194" h="379730">
                  <a:moveTo>
                    <a:pt x="27546" y="233679"/>
                  </a:moveTo>
                  <a:lnTo>
                    <a:pt x="0" y="243839"/>
                  </a:lnTo>
                  <a:lnTo>
                    <a:pt x="49339" y="379729"/>
                  </a:lnTo>
                  <a:lnTo>
                    <a:pt x="76885" y="370839"/>
                  </a:lnTo>
                  <a:lnTo>
                    <a:pt x="27546" y="233679"/>
                  </a:lnTo>
                  <a:close/>
                </a:path>
                <a:path w="798194" h="379730">
                  <a:moveTo>
                    <a:pt x="89420" y="254000"/>
                  </a:moveTo>
                  <a:lnTo>
                    <a:pt x="65316" y="262889"/>
                  </a:lnTo>
                  <a:lnTo>
                    <a:pt x="101066" y="361950"/>
                  </a:lnTo>
                  <a:lnTo>
                    <a:pt x="127215" y="351789"/>
                  </a:lnTo>
                  <a:lnTo>
                    <a:pt x="109842" y="303529"/>
                  </a:lnTo>
                  <a:lnTo>
                    <a:pt x="106413" y="294639"/>
                  </a:lnTo>
                  <a:lnTo>
                    <a:pt x="104660" y="288289"/>
                  </a:lnTo>
                  <a:lnTo>
                    <a:pt x="104482" y="278129"/>
                  </a:lnTo>
                  <a:lnTo>
                    <a:pt x="105663" y="274320"/>
                  </a:lnTo>
                  <a:lnTo>
                    <a:pt x="110540" y="267970"/>
                  </a:lnTo>
                  <a:lnTo>
                    <a:pt x="94310" y="267970"/>
                  </a:lnTo>
                  <a:lnTo>
                    <a:pt x="89420" y="254000"/>
                  </a:lnTo>
                  <a:close/>
                </a:path>
                <a:path w="798194" h="379730">
                  <a:moveTo>
                    <a:pt x="164579" y="262889"/>
                  </a:moveTo>
                  <a:lnTo>
                    <a:pt x="124066" y="262889"/>
                  </a:lnTo>
                  <a:lnTo>
                    <a:pt x="128968" y="264159"/>
                  </a:lnTo>
                  <a:lnTo>
                    <a:pt x="131152" y="265429"/>
                  </a:lnTo>
                  <a:lnTo>
                    <a:pt x="135039" y="270509"/>
                  </a:lnTo>
                  <a:lnTo>
                    <a:pt x="137744" y="276859"/>
                  </a:lnTo>
                  <a:lnTo>
                    <a:pt x="141224" y="285750"/>
                  </a:lnTo>
                  <a:lnTo>
                    <a:pt x="160807" y="340359"/>
                  </a:lnTo>
                  <a:lnTo>
                    <a:pt x="186969" y="330200"/>
                  </a:lnTo>
                  <a:lnTo>
                    <a:pt x="169799" y="283209"/>
                  </a:lnTo>
                  <a:lnTo>
                    <a:pt x="166433" y="274320"/>
                  </a:lnTo>
                  <a:lnTo>
                    <a:pt x="164693" y="266700"/>
                  </a:lnTo>
                  <a:lnTo>
                    <a:pt x="164579" y="262889"/>
                  </a:lnTo>
                  <a:close/>
                </a:path>
                <a:path w="798194" h="379730">
                  <a:moveTo>
                    <a:pt x="221562" y="240029"/>
                  </a:moveTo>
                  <a:lnTo>
                    <a:pt x="182130" y="240029"/>
                  </a:lnTo>
                  <a:lnTo>
                    <a:pt x="186524" y="241300"/>
                  </a:lnTo>
                  <a:lnTo>
                    <a:pt x="190296" y="243839"/>
                  </a:lnTo>
                  <a:lnTo>
                    <a:pt x="193128" y="246379"/>
                  </a:lnTo>
                  <a:lnTo>
                    <a:pt x="196316" y="252729"/>
                  </a:lnTo>
                  <a:lnTo>
                    <a:pt x="199859" y="261620"/>
                  </a:lnTo>
                  <a:lnTo>
                    <a:pt x="220281" y="318770"/>
                  </a:lnTo>
                  <a:lnTo>
                    <a:pt x="246443" y="308609"/>
                  </a:lnTo>
                  <a:lnTo>
                    <a:pt x="221562" y="240029"/>
                  </a:lnTo>
                  <a:close/>
                </a:path>
                <a:path w="798194" h="379730">
                  <a:moveTo>
                    <a:pt x="327291" y="201929"/>
                  </a:moveTo>
                  <a:lnTo>
                    <a:pt x="291541" y="201929"/>
                  </a:lnTo>
                  <a:lnTo>
                    <a:pt x="298056" y="204470"/>
                  </a:lnTo>
                  <a:lnTo>
                    <a:pt x="300583" y="208279"/>
                  </a:lnTo>
                  <a:lnTo>
                    <a:pt x="302399" y="213359"/>
                  </a:lnTo>
                  <a:lnTo>
                    <a:pt x="303352" y="215900"/>
                  </a:lnTo>
                  <a:lnTo>
                    <a:pt x="299658" y="218439"/>
                  </a:lnTo>
                  <a:lnTo>
                    <a:pt x="294579" y="222250"/>
                  </a:lnTo>
                  <a:lnTo>
                    <a:pt x="288114" y="226059"/>
                  </a:lnTo>
                  <a:lnTo>
                    <a:pt x="280263" y="231139"/>
                  </a:lnTo>
                  <a:lnTo>
                    <a:pt x="252996" y="264159"/>
                  </a:lnTo>
                  <a:lnTo>
                    <a:pt x="253466" y="269239"/>
                  </a:lnTo>
                  <a:lnTo>
                    <a:pt x="284510" y="295909"/>
                  </a:lnTo>
                  <a:lnTo>
                    <a:pt x="291492" y="294639"/>
                  </a:lnTo>
                  <a:lnTo>
                    <a:pt x="298907" y="292100"/>
                  </a:lnTo>
                  <a:lnTo>
                    <a:pt x="304672" y="290829"/>
                  </a:lnTo>
                  <a:lnTo>
                    <a:pt x="309714" y="287020"/>
                  </a:lnTo>
                  <a:lnTo>
                    <a:pt x="318312" y="279400"/>
                  </a:lnTo>
                  <a:lnTo>
                    <a:pt x="321919" y="274320"/>
                  </a:lnTo>
                  <a:lnTo>
                    <a:pt x="322643" y="273050"/>
                  </a:lnTo>
                  <a:lnTo>
                    <a:pt x="291884" y="273050"/>
                  </a:lnTo>
                  <a:lnTo>
                    <a:pt x="288188" y="270509"/>
                  </a:lnTo>
                  <a:lnTo>
                    <a:pt x="284492" y="269239"/>
                  </a:lnTo>
                  <a:lnTo>
                    <a:pt x="281978" y="266700"/>
                  </a:lnTo>
                  <a:lnTo>
                    <a:pt x="279311" y="259079"/>
                  </a:lnTo>
                  <a:lnTo>
                    <a:pt x="279907" y="255270"/>
                  </a:lnTo>
                  <a:lnTo>
                    <a:pt x="282447" y="251459"/>
                  </a:lnTo>
                  <a:lnTo>
                    <a:pt x="284137" y="250189"/>
                  </a:lnTo>
                  <a:lnTo>
                    <a:pt x="288340" y="246379"/>
                  </a:lnTo>
                  <a:lnTo>
                    <a:pt x="301739" y="238759"/>
                  </a:lnTo>
                  <a:lnTo>
                    <a:pt x="306565" y="234950"/>
                  </a:lnTo>
                  <a:lnTo>
                    <a:pt x="309511" y="232409"/>
                  </a:lnTo>
                  <a:lnTo>
                    <a:pt x="338093" y="232409"/>
                  </a:lnTo>
                  <a:lnTo>
                    <a:pt x="329577" y="208279"/>
                  </a:lnTo>
                  <a:lnTo>
                    <a:pt x="327291" y="201929"/>
                  </a:lnTo>
                  <a:close/>
                </a:path>
                <a:path w="798194" h="379730">
                  <a:moveTo>
                    <a:pt x="409282" y="261620"/>
                  </a:moveTo>
                  <a:lnTo>
                    <a:pt x="378117" y="269239"/>
                  </a:lnTo>
                  <a:lnTo>
                    <a:pt x="378510" y="270509"/>
                  </a:lnTo>
                  <a:lnTo>
                    <a:pt x="379171" y="271779"/>
                  </a:lnTo>
                  <a:lnTo>
                    <a:pt x="382114" y="278129"/>
                  </a:lnTo>
                  <a:lnTo>
                    <a:pt x="386165" y="283209"/>
                  </a:lnTo>
                  <a:lnTo>
                    <a:pt x="391326" y="287020"/>
                  </a:lnTo>
                  <a:lnTo>
                    <a:pt x="397598" y="289559"/>
                  </a:lnTo>
                  <a:lnTo>
                    <a:pt x="405097" y="292100"/>
                  </a:lnTo>
                  <a:lnTo>
                    <a:pt x="414061" y="290829"/>
                  </a:lnTo>
                  <a:lnTo>
                    <a:pt x="424477" y="289559"/>
                  </a:lnTo>
                  <a:lnTo>
                    <a:pt x="436333" y="285750"/>
                  </a:lnTo>
                  <a:lnTo>
                    <a:pt x="445223" y="283209"/>
                  </a:lnTo>
                  <a:lnTo>
                    <a:pt x="452208" y="279400"/>
                  </a:lnTo>
                  <a:lnTo>
                    <a:pt x="457288" y="275589"/>
                  </a:lnTo>
                  <a:lnTo>
                    <a:pt x="462495" y="270509"/>
                  </a:lnTo>
                  <a:lnTo>
                    <a:pt x="463723" y="269239"/>
                  </a:lnTo>
                  <a:lnTo>
                    <a:pt x="418553" y="269239"/>
                  </a:lnTo>
                  <a:lnTo>
                    <a:pt x="415378" y="267970"/>
                  </a:lnTo>
                  <a:lnTo>
                    <a:pt x="413092" y="266700"/>
                  </a:lnTo>
                  <a:lnTo>
                    <a:pt x="411060" y="265429"/>
                  </a:lnTo>
                  <a:lnTo>
                    <a:pt x="409282" y="261620"/>
                  </a:lnTo>
                  <a:close/>
                </a:path>
                <a:path w="798194" h="379730">
                  <a:moveTo>
                    <a:pt x="358038" y="269239"/>
                  </a:moveTo>
                  <a:lnTo>
                    <a:pt x="325183" y="269239"/>
                  </a:lnTo>
                  <a:lnTo>
                    <a:pt x="325856" y="270509"/>
                  </a:lnTo>
                  <a:lnTo>
                    <a:pt x="329082" y="274320"/>
                  </a:lnTo>
                  <a:lnTo>
                    <a:pt x="330847" y="276859"/>
                  </a:lnTo>
                  <a:lnTo>
                    <a:pt x="332155" y="278129"/>
                  </a:lnTo>
                  <a:lnTo>
                    <a:pt x="358038" y="269239"/>
                  </a:lnTo>
                  <a:close/>
                </a:path>
                <a:path w="798194" h="379730">
                  <a:moveTo>
                    <a:pt x="338093" y="232409"/>
                  </a:moveTo>
                  <a:lnTo>
                    <a:pt x="309511" y="232409"/>
                  </a:lnTo>
                  <a:lnTo>
                    <a:pt x="313651" y="243839"/>
                  </a:lnTo>
                  <a:lnTo>
                    <a:pt x="314858" y="248920"/>
                  </a:lnTo>
                  <a:lnTo>
                    <a:pt x="314972" y="251459"/>
                  </a:lnTo>
                  <a:lnTo>
                    <a:pt x="315213" y="255270"/>
                  </a:lnTo>
                  <a:lnTo>
                    <a:pt x="314185" y="257809"/>
                  </a:lnTo>
                  <a:lnTo>
                    <a:pt x="295833" y="273050"/>
                  </a:lnTo>
                  <a:lnTo>
                    <a:pt x="322643" y="273050"/>
                  </a:lnTo>
                  <a:lnTo>
                    <a:pt x="324815" y="269239"/>
                  </a:lnTo>
                  <a:lnTo>
                    <a:pt x="358038" y="269239"/>
                  </a:lnTo>
                  <a:lnTo>
                    <a:pt x="354037" y="265429"/>
                  </a:lnTo>
                  <a:lnTo>
                    <a:pt x="350875" y="261620"/>
                  </a:lnTo>
                  <a:lnTo>
                    <a:pt x="346214" y="252729"/>
                  </a:lnTo>
                  <a:lnTo>
                    <a:pt x="343471" y="247650"/>
                  </a:lnTo>
                  <a:lnTo>
                    <a:pt x="338093" y="232409"/>
                  </a:lnTo>
                  <a:close/>
                </a:path>
                <a:path w="798194" h="379730">
                  <a:moveTo>
                    <a:pt x="466254" y="222250"/>
                  </a:moveTo>
                  <a:lnTo>
                    <a:pt x="436841" y="222250"/>
                  </a:lnTo>
                  <a:lnTo>
                    <a:pt x="442048" y="236220"/>
                  </a:lnTo>
                  <a:lnTo>
                    <a:pt x="444080" y="242570"/>
                  </a:lnTo>
                  <a:lnTo>
                    <a:pt x="445223" y="246379"/>
                  </a:lnTo>
                  <a:lnTo>
                    <a:pt x="445160" y="247650"/>
                  </a:lnTo>
                  <a:lnTo>
                    <a:pt x="445096" y="252729"/>
                  </a:lnTo>
                  <a:lnTo>
                    <a:pt x="422744" y="267970"/>
                  </a:lnTo>
                  <a:lnTo>
                    <a:pt x="418553" y="269239"/>
                  </a:lnTo>
                  <a:lnTo>
                    <a:pt x="463723" y="269239"/>
                  </a:lnTo>
                  <a:lnTo>
                    <a:pt x="466178" y="266700"/>
                  </a:lnTo>
                  <a:lnTo>
                    <a:pt x="468464" y="262889"/>
                  </a:lnTo>
                  <a:lnTo>
                    <a:pt x="470750" y="257809"/>
                  </a:lnTo>
                  <a:lnTo>
                    <a:pt x="471766" y="252729"/>
                  </a:lnTo>
                  <a:lnTo>
                    <a:pt x="471639" y="245109"/>
                  </a:lnTo>
                  <a:lnTo>
                    <a:pt x="471161" y="240029"/>
                  </a:lnTo>
                  <a:lnTo>
                    <a:pt x="469909" y="233679"/>
                  </a:lnTo>
                  <a:lnTo>
                    <a:pt x="466254" y="222250"/>
                  </a:lnTo>
                  <a:close/>
                </a:path>
                <a:path w="798194" h="379730">
                  <a:moveTo>
                    <a:pt x="131711" y="237489"/>
                  </a:moveTo>
                  <a:lnTo>
                    <a:pt x="98594" y="257809"/>
                  </a:lnTo>
                  <a:lnTo>
                    <a:pt x="94310" y="267970"/>
                  </a:lnTo>
                  <a:lnTo>
                    <a:pt x="110540" y="267970"/>
                  </a:lnTo>
                  <a:lnTo>
                    <a:pt x="113779" y="265429"/>
                  </a:lnTo>
                  <a:lnTo>
                    <a:pt x="117817" y="264159"/>
                  </a:lnTo>
                  <a:lnTo>
                    <a:pt x="121170" y="262889"/>
                  </a:lnTo>
                  <a:lnTo>
                    <a:pt x="164579" y="262889"/>
                  </a:lnTo>
                  <a:lnTo>
                    <a:pt x="164426" y="257809"/>
                  </a:lnTo>
                  <a:lnTo>
                    <a:pt x="165569" y="252729"/>
                  </a:lnTo>
                  <a:lnTo>
                    <a:pt x="167982" y="250189"/>
                  </a:lnTo>
                  <a:lnTo>
                    <a:pt x="170408" y="246379"/>
                  </a:lnTo>
                  <a:lnTo>
                    <a:pt x="153034" y="246379"/>
                  </a:lnTo>
                  <a:lnTo>
                    <a:pt x="148145" y="242570"/>
                  </a:lnTo>
                  <a:lnTo>
                    <a:pt x="142900" y="240029"/>
                  </a:lnTo>
                  <a:lnTo>
                    <a:pt x="131711" y="237489"/>
                  </a:lnTo>
                  <a:close/>
                </a:path>
                <a:path w="798194" h="379730">
                  <a:moveTo>
                    <a:pt x="386590" y="144779"/>
                  </a:moveTo>
                  <a:lnTo>
                    <a:pt x="352475" y="171450"/>
                  </a:lnTo>
                  <a:lnTo>
                    <a:pt x="349311" y="190500"/>
                  </a:lnTo>
                  <a:lnTo>
                    <a:pt x="350770" y="201929"/>
                  </a:lnTo>
                  <a:lnTo>
                    <a:pt x="368807" y="237489"/>
                  </a:lnTo>
                  <a:lnTo>
                    <a:pt x="393638" y="251459"/>
                  </a:lnTo>
                  <a:lnTo>
                    <a:pt x="403178" y="251459"/>
                  </a:lnTo>
                  <a:lnTo>
                    <a:pt x="434720" y="227329"/>
                  </a:lnTo>
                  <a:lnTo>
                    <a:pt x="406615" y="227329"/>
                  </a:lnTo>
                  <a:lnTo>
                    <a:pt x="400773" y="226059"/>
                  </a:lnTo>
                  <a:lnTo>
                    <a:pt x="389115" y="219709"/>
                  </a:lnTo>
                  <a:lnTo>
                    <a:pt x="384301" y="213359"/>
                  </a:lnTo>
                  <a:lnTo>
                    <a:pt x="380517" y="201929"/>
                  </a:lnTo>
                  <a:lnTo>
                    <a:pt x="376897" y="193039"/>
                  </a:lnTo>
                  <a:lnTo>
                    <a:pt x="397852" y="162559"/>
                  </a:lnTo>
                  <a:lnTo>
                    <a:pt x="444919" y="162559"/>
                  </a:lnTo>
                  <a:lnTo>
                    <a:pt x="441261" y="152400"/>
                  </a:lnTo>
                  <a:lnTo>
                    <a:pt x="413600" y="152400"/>
                  </a:lnTo>
                  <a:lnTo>
                    <a:pt x="404637" y="147320"/>
                  </a:lnTo>
                  <a:lnTo>
                    <a:pt x="386590" y="144779"/>
                  </a:lnTo>
                  <a:close/>
                </a:path>
                <a:path w="798194" h="379730">
                  <a:moveTo>
                    <a:pt x="191439" y="215900"/>
                  </a:moveTo>
                  <a:lnTo>
                    <a:pt x="155473" y="240029"/>
                  </a:lnTo>
                  <a:lnTo>
                    <a:pt x="153034" y="246379"/>
                  </a:lnTo>
                  <a:lnTo>
                    <a:pt x="170408" y="246379"/>
                  </a:lnTo>
                  <a:lnTo>
                    <a:pt x="173443" y="243839"/>
                  </a:lnTo>
                  <a:lnTo>
                    <a:pt x="177101" y="242570"/>
                  </a:lnTo>
                  <a:lnTo>
                    <a:pt x="182130" y="240029"/>
                  </a:lnTo>
                  <a:lnTo>
                    <a:pt x="221562" y="240029"/>
                  </a:lnTo>
                  <a:lnTo>
                    <a:pt x="220179" y="236220"/>
                  </a:lnTo>
                  <a:lnTo>
                    <a:pt x="216814" y="229870"/>
                  </a:lnTo>
                  <a:lnTo>
                    <a:pt x="208940" y="220979"/>
                  </a:lnTo>
                  <a:lnTo>
                    <a:pt x="203619" y="218439"/>
                  </a:lnTo>
                  <a:lnTo>
                    <a:pt x="191439" y="215900"/>
                  </a:lnTo>
                  <a:close/>
                </a:path>
                <a:path w="798194" h="379730">
                  <a:moveTo>
                    <a:pt x="301764" y="179070"/>
                  </a:moveTo>
                  <a:lnTo>
                    <a:pt x="296269" y="179070"/>
                  </a:lnTo>
                  <a:lnTo>
                    <a:pt x="289842" y="180339"/>
                  </a:lnTo>
                  <a:lnTo>
                    <a:pt x="282487" y="181609"/>
                  </a:lnTo>
                  <a:lnTo>
                    <a:pt x="274205" y="185420"/>
                  </a:lnTo>
                  <a:lnTo>
                    <a:pt x="265323" y="187959"/>
                  </a:lnTo>
                  <a:lnTo>
                    <a:pt x="257938" y="193039"/>
                  </a:lnTo>
                  <a:lnTo>
                    <a:pt x="241553" y="228600"/>
                  </a:lnTo>
                  <a:lnTo>
                    <a:pt x="266839" y="223520"/>
                  </a:lnTo>
                  <a:lnTo>
                    <a:pt x="266788" y="218439"/>
                  </a:lnTo>
                  <a:lnTo>
                    <a:pt x="267741" y="214629"/>
                  </a:lnTo>
                  <a:lnTo>
                    <a:pt x="271627" y="209550"/>
                  </a:lnTo>
                  <a:lnTo>
                    <a:pt x="274929" y="207009"/>
                  </a:lnTo>
                  <a:lnTo>
                    <a:pt x="279577" y="205739"/>
                  </a:lnTo>
                  <a:lnTo>
                    <a:pt x="286461" y="203200"/>
                  </a:lnTo>
                  <a:lnTo>
                    <a:pt x="291541" y="201929"/>
                  </a:lnTo>
                  <a:lnTo>
                    <a:pt x="327291" y="201929"/>
                  </a:lnTo>
                  <a:lnTo>
                    <a:pt x="325462" y="196850"/>
                  </a:lnTo>
                  <a:lnTo>
                    <a:pt x="321487" y="189229"/>
                  </a:lnTo>
                  <a:lnTo>
                    <a:pt x="313753" y="181609"/>
                  </a:lnTo>
                  <a:lnTo>
                    <a:pt x="308470" y="180339"/>
                  </a:lnTo>
                  <a:lnTo>
                    <a:pt x="301764" y="179070"/>
                  </a:lnTo>
                  <a:close/>
                </a:path>
                <a:path w="798194" h="379730">
                  <a:moveTo>
                    <a:pt x="444919" y="162559"/>
                  </a:moveTo>
                  <a:lnTo>
                    <a:pt x="404075" y="162559"/>
                  </a:lnTo>
                  <a:lnTo>
                    <a:pt x="410044" y="166370"/>
                  </a:lnTo>
                  <a:lnTo>
                    <a:pt x="416140" y="170179"/>
                  </a:lnTo>
                  <a:lnTo>
                    <a:pt x="420966" y="176529"/>
                  </a:lnTo>
                  <a:lnTo>
                    <a:pt x="424649" y="186689"/>
                  </a:lnTo>
                  <a:lnTo>
                    <a:pt x="426743" y="194309"/>
                  </a:lnTo>
                  <a:lnTo>
                    <a:pt x="427682" y="200659"/>
                  </a:lnTo>
                  <a:lnTo>
                    <a:pt x="427453" y="207009"/>
                  </a:lnTo>
                  <a:lnTo>
                    <a:pt x="426046" y="212089"/>
                  </a:lnTo>
                  <a:lnTo>
                    <a:pt x="423506" y="218439"/>
                  </a:lnTo>
                  <a:lnTo>
                    <a:pt x="419061" y="223520"/>
                  </a:lnTo>
                  <a:lnTo>
                    <a:pt x="412584" y="224789"/>
                  </a:lnTo>
                  <a:lnTo>
                    <a:pt x="406615" y="227329"/>
                  </a:lnTo>
                  <a:lnTo>
                    <a:pt x="434720" y="227329"/>
                  </a:lnTo>
                  <a:lnTo>
                    <a:pt x="436841" y="222250"/>
                  </a:lnTo>
                  <a:lnTo>
                    <a:pt x="466254" y="222250"/>
                  </a:lnTo>
                  <a:lnTo>
                    <a:pt x="465035" y="218439"/>
                  </a:lnTo>
                  <a:lnTo>
                    <a:pt x="444919" y="162559"/>
                  </a:lnTo>
                  <a:close/>
                </a:path>
                <a:path w="798194" h="379730">
                  <a:moveTo>
                    <a:pt x="484720" y="111759"/>
                  </a:moveTo>
                  <a:lnTo>
                    <a:pt x="458558" y="120650"/>
                  </a:lnTo>
                  <a:lnTo>
                    <a:pt x="494245" y="219709"/>
                  </a:lnTo>
                  <a:lnTo>
                    <a:pt x="520407" y="209550"/>
                  </a:lnTo>
                  <a:lnTo>
                    <a:pt x="484720" y="111759"/>
                  </a:lnTo>
                  <a:close/>
                </a:path>
                <a:path w="798194" h="379730">
                  <a:moveTo>
                    <a:pt x="535647" y="92709"/>
                  </a:moveTo>
                  <a:lnTo>
                    <a:pt x="511390" y="101600"/>
                  </a:lnTo>
                  <a:lnTo>
                    <a:pt x="547077" y="200659"/>
                  </a:lnTo>
                  <a:lnTo>
                    <a:pt x="573239" y="190500"/>
                  </a:lnTo>
                  <a:lnTo>
                    <a:pt x="557110" y="146050"/>
                  </a:lnTo>
                  <a:lnTo>
                    <a:pt x="553046" y="134620"/>
                  </a:lnTo>
                  <a:lnTo>
                    <a:pt x="551014" y="127000"/>
                  </a:lnTo>
                  <a:lnTo>
                    <a:pt x="550760" y="118109"/>
                  </a:lnTo>
                  <a:lnTo>
                    <a:pt x="552030" y="114300"/>
                  </a:lnTo>
                  <a:lnTo>
                    <a:pt x="557364" y="106679"/>
                  </a:lnTo>
                  <a:lnTo>
                    <a:pt x="540854" y="106679"/>
                  </a:lnTo>
                  <a:lnTo>
                    <a:pt x="535647" y="92709"/>
                  </a:lnTo>
                  <a:close/>
                </a:path>
                <a:path w="798194" h="379730">
                  <a:moveTo>
                    <a:pt x="612694" y="100329"/>
                  </a:moveTo>
                  <a:lnTo>
                    <a:pt x="572477" y="100329"/>
                  </a:lnTo>
                  <a:lnTo>
                    <a:pt x="575525" y="101600"/>
                  </a:lnTo>
                  <a:lnTo>
                    <a:pt x="578700" y="102870"/>
                  </a:lnTo>
                  <a:lnTo>
                    <a:pt x="581367" y="104139"/>
                  </a:lnTo>
                  <a:lnTo>
                    <a:pt x="585939" y="109220"/>
                  </a:lnTo>
                  <a:lnTo>
                    <a:pt x="588987" y="116839"/>
                  </a:lnTo>
                  <a:lnTo>
                    <a:pt x="592797" y="127000"/>
                  </a:lnTo>
                  <a:lnTo>
                    <a:pt x="611085" y="177800"/>
                  </a:lnTo>
                  <a:lnTo>
                    <a:pt x="637247" y="167639"/>
                  </a:lnTo>
                  <a:lnTo>
                    <a:pt x="612694" y="100329"/>
                  </a:lnTo>
                  <a:close/>
                </a:path>
                <a:path w="798194" h="379730">
                  <a:moveTo>
                    <a:pt x="433031" y="129539"/>
                  </a:moveTo>
                  <a:lnTo>
                    <a:pt x="408520" y="138429"/>
                  </a:lnTo>
                  <a:lnTo>
                    <a:pt x="413600" y="152400"/>
                  </a:lnTo>
                  <a:lnTo>
                    <a:pt x="441261" y="152400"/>
                  </a:lnTo>
                  <a:lnTo>
                    <a:pt x="433031" y="129539"/>
                  </a:lnTo>
                  <a:close/>
                </a:path>
                <a:path w="798194" h="379730">
                  <a:moveTo>
                    <a:pt x="685603" y="40639"/>
                  </a:moveTo>
                  <a:lnTo>
                    <a:pt x="675339" y="40639"/>
                  </a:lnTo>
                  <a:lnTo>
                    <a:pt x="664552" y="43179"/>
                  </a:lnTo>
                  <a:lnTo>
                    <a:pt x="637120" y="69850"/>
                  </a:lnTo>
                  <a:lnTo>
                    <a:pt x="633437" y="88900"/>
                  </a:lnTo>
                  <a:lnTo>
                    <a:pt x="634727" y="100329"/>
                  </a:lnTo>
                  <a:lnTo>
                    <a:pt x="653353" y="137159"/>
                  </a:lnTo>
                  <a:lnTo>
                    <a:pt x="680539" y="149859"/>
                  </a:lnTo>
                  <a:lnTo>
                    <a:pt x="692078" y="149859"/>
                  </a:lnTo>
                  <a:lnTo>
                    <a:pt x="728941" y="128270"/>
                  </a:lnTo>
                  <a:lnTo>
                    <a:pt x="685888" y="128270"/>
                  </a:lnTo>
                  <a:lnTo>
                    <a:pt x="680300" y="125729"/>
                  </a:lnTo>
                  <a:lnTo>
                    <a:pt x="674712" y="121920"/>
                  </a:lnTo>
                  <a:lnTo>
                    <a:pt x="670394" y="116839"/>
                  </a:lnTo>
                  <a:lnTo>
                    <a:pt x="667473" y="109220"/>
                  </a:lnTo>
                  <a:lnTo>
                    <a:pt x="714710" y="92709"/>
                  </a:lnTo>
                  <a:lnTo>
                    <a:pt x="662139" y="92709"/>
                  </a:lnTo>
                  <a:lnTo>
                    <a:pt x="659472" y="86359"/>
                  </a:lnTo>
                  <a:lnTo>
                    <a:pt x="659218" y="80009"/>
                  </a:lnTo>
                  <a:lnTo>
                    <a:pt x="661504" y="74929"/>
                  </a:lnTo>
                  <a:lnTo>
                    <a:pt x="663663" y="68579"/>
                  </a:lnTo>
                  <a:lnTo>
                    <a:pt x="667600" y="64770"/>
                  </a:lnTo>
                  <a:lnTo>
                    <a:pt x="673315" y="63500"/>
                  </a:lnTo>
                  <a:lnTo>
                    <a:pt x="678649" y="60959"/>
                  </a:lnTo>
                  <a:lnTo>
                    <a:pt x="720671" y="60959"/>
                  </a:lnTo>
                  <a:lnTo>
                    <a:pt x="713108" y="52070"/>
                  </a:lnTo>
                  <a:lnTo>
                    <a:pt x="704557" y="45720"/>
                  </a:lnTo>
                  <a:lnTo>
                    <a:pt x="695342" y="41909"/>
                  </a:lnTo>
                  <a:lnTo>
                    <a:pt x="685603" y="40639"/>
                  </a:lnTo>
                  <a:close/>
                </a:path>
                <a:path w="798194" h="379730">
                  <a:moveTo>
                    <a:pt x="736942" y="101600"/>
                  </a:moveTo>
                  <a:lnTo>
                    <a:pt x="709256" y="106679"/>
                  </a:lnTo>
                  <a:lnTo>
                    <a:pt x="709637" y="111759"/>
                  </a:lnTo>
                  <a:lnTo>
                    <a:pt x="708748" y="115570"/>
                  </a:lnTo>
                  <a:lnTo>
                    <a:pt x="706843" y="119379"/>
                  </a:lnTo>
                  <a:lnTo>
                    <a:pt x="704811" y="123189"/>
                  </a:lnTo>
                  <a:lnTo>
                    <a:pt x="701763" y="124459"/>
                  </a:lnTo>
                  <a:lnTo>
                    <a:pt x="697699" y="125729"/>
                  </a:lnTo>
                  <a:lnTo>
                    <a:pt x="691730" y="128270"/>
                  </a:lnTo>
                  <a:lnTo>
                    <a:pt x="728941" y="128270"/>
                  </a:lnTo>
                  <a:lnTo>
                    <a:pt x="732442" y="123189"/>
                  </a:lnTo>
                  <a:lnTo>
                    <a:pt x="734942" y="115570"/>
                  </a:lnTo>
                  <a:lnTo>
                    <a:pt x="736442" y="109220"/>
                  </a:lnTo>
                  <a:lnTo>
                    <a:pt x="736942" y="101600"/>
                  </a:lnTo>
                  <a:close/>
                </a:path>
                <a:path w="798194" h="379730">
                  <a:moveTo>
                    <a:pt x="756881" y="12700"/>
                  </a:moveTo>
                  <a:lnTo>
                    <a:pt x="732624" y="21589"/>
                  </a:lnTo>
                  <a:lnTo>
                    <a:pt x="768311" y="120650"/>
                  </a:lnTo>
                  <a:lnTo>
                    <a:pt x="794473" y="110489"/>
                  </a:lnTo>
                  <a:lnTo>
                    <a:pt x="783424" y="80009"/>
                  </a:lnTo>
                  <a:lnTo>
                    <a:pt x="779396" y="68579"/>
                  </a:lnTo>
                  <a:lnTo>
                    <a:pt x="776439" y="59689"/>
                  </a:lnTo>
                  <a:lnTo>
                    <a:pt x="774530" y="52070"/>
                  </a:lnTo>
                  <a:lnTo>
                    <a:pt x="773645" y="46989"/>
                  </a:lnTo>
                  <a:lnTo>
                    <a:pt x="773137" y="40639"/>
                  </a:lnTo>
                  <a:lnTo>
                    <a:pt x="773899" y="36829"/>
                  </a:lnTo>
                  <a:lnTo>
                    <a:pt x="777455" y="30479"/>
                  </a:lnTo>
                  <a:lnTo>
                    <a:pt x="780249" y="27939"/>
                  </a:lnTo>
                  <a:lnTo>
                    <a:pt x="783932" y="26670"/>
                  </a:lnTo>
                  <a:lnTo>
                    <a:pt x="761961" y="26670"/>
                  </a:lnTo>
                  <a:lnTo>
                    <a:pt x="756881" y="12700"/>
                  </a:lnTo>
                  <a:close/>
                </a:path>
                <a:path w="798194" h="379730">
                  <a:moveTo>
                    <a:pt x="471131" y="73659"/>
                  </a:moveTo>
                  <a:lnTo>
                    <a:pt x="444969" y="82550"/>
                  </a:lnTo>
                  <a:lnTo>
                    <a:pt x="453732" y="106679"/>
                  </a:lnTo>
                  <a:lnTo>
                    <a:pt x="479894" y="97789"/>
                  </a:lnTo>
                  <a:lnTo>
                    <a:pt x="471131" y="73659"/>
                  </a:lnTo>
                  <a:close/>
                </a:path>
                <a:path w="798194" h="379730">
                  <a:moveTo>
                    <a:pt x="589876" y="76200"/>
                  </a:moveTo>
                  <a:lnTo>
                    <a:pt x="573239" y="76200"/>
                  </a:lnTo>
                  <a:lnTo>
                    <a:pt x="567397" y="78739"/>
                  </a:lnTo>
                  <a:lnTo>
                    <a:pt x="558392" y="82550"/>
                  </a:lnTo>
                  <a:lnTo>
                    <a:pt x="550983" y="88900"/>
                  </a:lnTo>
                  <a:lnTo>
                    <a:pt x="545145" y="97789"/>
                  </a:lnTo>
                  <a:lnTo>
                    <a:pt x="540854" y="106679"/>
                  </a:lnTo>
                  <a:lnTo>
                    <a:pt x="557364" y="106679"/>
                  </a:lnTo>
                  <a:lnTo>
                    <a:pt x="561047" y="104139"/>
                  </a:lnTo>
                  <a:lnTo>
                    <a:pt x="565492" y="101600"/>
                  </a:lnTo>
                  <a:lnTo>
                    <a:pt x="569048" y="100329"/>
                  </a:lnTo>
                  <a:lnTo>
                    <a:pt x="612694" y="100329"/>
                  </a:lnTo>
                  <a:lnTo>
                    <a:pt x="612228" y="99059"/>
                  </a:lnTo>
                  <a:lnTo>
                    <a:pt x="609688" y="92709"/>
                  </a:lnTo>
                  <a:lnTo>
                    <a:pt x="607148" y="88900"/>
                  </a:lnTo>
                  <a:lnTo>
                    <a:pt x="604735" y="85089"/>
                  </a:lnTo>
                  <a:lnTo>
                    <a:pt x="601687" y="82550"/>
                  </a:lnTo>
                  <a:lnTo>
                    <a:pt x="598131" y="80009"/>
                  </a:lnTo>
                  <a:lnTo>
                    <a:pt x="594448" y="77470"/>
                  </a:lnTo>
                  <a:lnTo>
                    <a:pt x="589876" y="76200"/>
                  </a:lnTo>
                  <a:close/>
                </a:path>
                <a:path w="798194" h="379730">
                  <a:moveTo>
                    <a:pt x="720671" y="60959"/>
                  </a:moveTo>
                  <a:lnTo>
                    <a:pt x="683983" y="60959"/>
                  </a:lnTo>
                  <a:lnTo>
                    <a:pt x="689063" y="64770"/>
                  </a:lnTo>
                  <a:lnTo>
                    <a:pt x="694270" y="67309"/>
                  </a:lnTo>
                  <a:lnTo>
                    <a:pt x="698207" y="72389"/>
                  </a:lnTo>
                  <a:lnTo>
                    <a:pt x="701128" y="78739"/>
                  </a:lnTo>
                  <a:lnTo>
                    <a:pt x="662139" y="92709"/>
                  </a:lnTo>
                  <a:lnTo>
                    <a:pt x="714710" y="92709"/>
                  </a:lnTo>
                  <a:lnTo>
                    <a:pt x="732878" y="86359"/>
                  </a:lnTo>
                  <a:lnTo>
                    <a:pt x="727257" y="72389"/>
                  </a:lnTo>
                  <a:lnTo>
                    <a:pt x="720671" y="60959"/>
                  </a:lnTo>
                  <a:close/>
                </a:path>
                <a:path w="798194" h="379730">
                  <a:moveTo>
                    <a:pt x="790917" y="0"/>
                  </a:moveTo>
                  <a:lnTo>
                    <a:pt x="784567" y="0"/>
                  </a:lnTo>
                  <a:lnTo>
                    <a:pt x="774407" y="3809"/>
                  </a:lnTo>
                  <a:lnTo>
                    <a:pt x="770978" y="6350"/>
                  </a:lnTo>
                  <a:lnTo>
                    <a:pt x="765898" y="12700"/>
                  </a:lnTo>
                  <a:lnTo>
                    <a:pt x="763739" y="19050"/>
                  </a:lnTo>
                  <a:lnTo>
                    <a:pt x="761961" y="26670"/>
                  </a:lnTo>
                  <a:lnTo>
                    <a:pt x="783932" y="26670"/>
                  </a:lnTo>
                  <a:lnTo>
                    <a:pt x="787742" y="25400"/>
                  </a:lnTo>
                  <a:lnTo>
                    <a:pt x="797769" y="25400"/>
                  </a:lnTo>
                  <a:lnTo>
                    <a:pt x="797648" y="1270"/>
                  </a:lnTo>
                  <a:lnTo>
                    <a:pt x="790917" y="0"/>
                  </a:lnTo>
                  <a:close/>
                </a:path>
                <a:path w="798194" h="379730">
                  <a:moveTo>
                    <a:pt x="797769" y="25400"/>
                  </a:moveTo>
                  <a:lnTo>
                    <a:pt x="792314" y="25400"/>
                  </a:lnTo>
                  <a:lnTo>
                    <a:pt x="797775" y="26670"/>
                  </a:lnTo>
                  <a:lnTo>
                    <a:pt x="797769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215128"/>
            <a:ext cx="10086340" cy="2348865"/>
            <a:chOff x="0" y="5215128"/>
            <a:chExt cx="10086340" cy="23488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39055" y="5219765"/>
              <a:ext cx="1660022" cy="21609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6876" y="5219700"/>
              <a:ext cx="3834383" cy="2161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215128"/>
              <a:ext cx="4576572" cy="216560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9318" y="108123"/>
            <a:ext cx="7037705" cy="420497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3745229">
              <a:lnSpc>
                <a:spcPct val="100000"/>
              </a:lnSpc>
              <a:spcBef>
                <a:spcPts val="819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5" b="1">
                <a:latin typeface="Arial"/>
                <a:cs typeface="Arial"/>
              </a:rPr>
              <a:t>Une </a:t>
            </a:r>
            <a:r>
              <a:rPr dirty="0" sz="1800" b="1">
                <a:latin typeface="Arial"/>
                <a:cs typeface="Arial"/>
              </a:rPr>
              <a:t>politique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globale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d’urbanisme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dans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le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territoire</a:t>
            </a:r>
            <a:r>
              <a:rPr dirty="0" sz="180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des</a:t>
            </a:r>
            <a:r>
              <a:rPr dirty="0" sz="1800" b="1">
                <a:latin typeface="Arial"/>
                <a:cs typeface="Arial"/>
              </a:rPr>
              <a:t> Monts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10" b="1">
                <a:latin typeface="Arial"/>
                <a:cs typeface="Arial"/>
              </a:rPr>
              <a:t>d’Ardèche</a:t>
            </a:r>
            <a:r>
              <a:rPr dirty="0" sz="1800" b="1">
                <a:latin typeface="Arial"/>
                <a:cs typeface="Arial"/>
              </a:rPr>
              <a:t> 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Arial"/>
              <a:cs typeface="Arial"/>
            </a:endParaRPr>
          </a:p>
          <a:p>
            <a:pPr marL="367665" marR="215900" indent="-177165">
              <a:lnSpc>
                <a:spcPct val="100000"/>
              </a:lnSpc>
              <a:spcBef>
                <a:spcPts val="5"/>
              </a:spcBef>
              <a:buChar char="-"/>
              <a:tabLst>
                <a:tab pos="368300" algn="l"/>
              </a:tabLst>
            </a:pP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programme</a:t>
            </a:r>
            <a:r>
              <a:rPr dirty="0" sz="1600" spc="4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LEADER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Ardèche³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«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Devenir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territoire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exemplaire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matière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d’urbanisme rural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»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:</a:t>
            </a:r>
            <a:endParaRPr sz="1600">
              <a:latin typeface="Arial MT"/>
              <a:cs typeface="Arial MT"/>
            </a:endParaRPr>
          </a:p>
          <a:p>
            <a:pPr marL="736600">
              <a:lnSpc>
                <a:spcPct val="100000"/>
              </a:lnSpc>
            </a:pPr>
            <a:r>
              <a:rPr dirty="0" sz="1600" spc="-5">
                <a:latin typeface="Arial MT"/>
                <a:cs typeface="Arial MT"/>
              </a:rPr>
              <a:t>.</a:t>
            </a:r>
            <a:r>
              <a:rPr dirty="0" sz="1600" spc="509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innovation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expérimentation</a:t>
            </a:r>
            <a:endParaRPr sz="1600">
              <a:latin typeface="Arial MT"/>
              <a:cs typeface="Arial MT"/>
            </a:endParaRPr>
          </a:p>
          <a:p>
            <a:pPr marL="736600">
              <a:lnSpc>
                <a:spcPct val="100000"/>
              </a:lnSpc>
            </a:pPr>
            <a:r>
              <a:rPr dirty="0" sz="1600" spc="-5">
                <a:latin typeface="Arial MT"/>
                <a:cs typeface="Arial MT"/>
              </a:rPr>
              <a:t>.</a:t>
            </a:r>
            <a:r>
              <a:rPr dirty="0" sz="1600" spc="5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renforcement</a:t>
            </a:r>
            <a:r>
              <a:rPr dirty="0" sz="1600" spc="4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 l’ingénierie,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études,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AAP,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actions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sensibilisation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Arial MT"/>
              <a:cs typeface="Arial MT"/>
            </a:endParaRPr>
          </a:p>
          <a:p>
            <a:pPr marL="367665" indent="-177800">
              <a:lnSpc>
                <a:spcPct val="100000"/>
              </a:lnSpc>
              <a:buChar char="-"/>
              <a:tabLst>
                <a:tab pos="368300" algn="l"/>
              </a:tabLst>
            </a:pPr>
            <a:r>
              <a:rPr dirty="0" sz="1600" spc="-5">
                <a:latin typeface="Arial MT"/>
                <a:cs typeface="Arial MT"/>
              </a:rPr>
              <a:t>Des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partenariats</a:t>
            </a:r>
            <a:r>
              <a:rPr dirty="0" sz="1600" spc="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CAUE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–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PNRMA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–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communes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CDC…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 MT"/>
              <a:buChar char="-"/>
            </a:pPr>
            <a:endParaRPr sz="1650">
              <a:latin typeface="Arial MT"/>
              <a:cs typeface="Arial MT"/>
            </a:endParaRPr>
          </a:p>
          <a:p>
            <a:pPr marL="367665" marR="339090" indent="-177165">
              <a:lnSpc>
                <a:spcPct val="100000"/>
              </a:lnSpc>
              <a:buChar char="-"/>
              <a:tabLst>
                <a:tab pos="368300" algn="l"/>
              </a:tabLst>
            </a:pPr>
            <a:r>
              <a:rPr dirty="0" sz="1600" spc="-5">
                <a:latin typeface="Arial MT"/>
                <a:cs typeface="Arial MT"/>
              </a:rPr>
              <a:t>La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création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d’un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réseau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des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acteurs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l’urbanisme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ardéchois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: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culture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commune,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partage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 savoir-faire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d’expériences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 MT"/>
              <a:buChar char="-"/>
            </a:pPr>
            <a:endParaRPr sz="1650">
              <a:latin typeface="Arial MT"/>
              <a:cs typeface="Arial MT"/>
            </a:endParaRPr>
          </a:p>
          <a:p>
            <a:pPr marL="367665" marR="648335" indent="-177165">
              <a:lnSpc>
                <a:spcPct val="100000"/>
              </a:lnSpc>
              <a:buChar char="-"/>
              <a:tabLst>
                <a:tab pos="368300" algn="l"/>
              </a:tabLst>
            </a:pPr>
            <a:r>
              <a:rPr dirty="0" sz="1600" spc="-5">
                <a:latin typeface="Arial MT"/>
                <a:cs typeface="Arial MT"/>
              </a:rPr>
              <a:t>Des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rencontres</a:t>
            </a:r>
            <a:r>
              <a:rPr dirty="0" sz="1600" spc="4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débats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entre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acteurs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du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territoire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recherche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enseignement supérieur,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formation</a:t>
            </a:r>
            <a:r>
              <a:rPr dirty="0" sz="1600" spc="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acteurs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techniciens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12607" y="791382"/>
            <a:ext cx="1975103" cy="900257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4959" y="1545579"/>
              <a:ext cx="8327012" cy="58732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73925" y="669163"/>
              <a:ext cx="798195" cy="379730"/>
            </a:xfrm>
            <a:custGeom>
              <a:avLst/>
              <a:gdLst/>
              <a:ahLst/>
              <a:cxnLst/>
              <a:rect l="l" t="t" r="r" b="b"/>
              <a:pathLst>
                <a:path w="798194" h="379730">
                  <a:moveTo>
                    <a:pt x="27546" y="233679"/>
                  </a:moveTo>
                  <a:lnTo>
                    <a:pt x="0" y="243839"/>
                  </a:lnTo>
                  <a:lnTo>
                    <a:pt x="49339" y="379729"/>
                  </a:lnTo>
                  <a:lnTo>
                    <a:pt x="76885" y="370839"/>
                  </a:lnTo>
                  <a:lnTo>
                    <a:pt x="27546" y="233679"/>
                  </a:lnTo>
                  <a:close/>
                </a:path>
                <a:path w="798194" h="379730">
                  <a:moveTo>
                    <a:pt x="89420" y="254000"/>
                  </a:moveTo>
                  <a:lnTo>
                    <a:pt x="65316" y="262889"/>
                  </a:lnTo>
                  <a:lnTo>
                    <a:pt x="101066" y="361950"/>
                  </a:lnTo>
                  <a:lnTo>
                    <a:pt x="127215" y="351789"/>
                  </a:lnTo>
                  <a:lnTo>
                    <a:pt x="109842" y="303529"/>
                  </a:lnTo>
                  <a:lnTo>
                    <a:pt x="106413" y="294639"/>
                  </a:lnTo>
                  <a:lnTo>
                    <a:pt x="104660" y="288289"/>
                  </a:lnTo>
                  <a:lnTo>
                    <a:pt x="104482" y="278129"/>
                  </a:lnTo>
                  <a:lnTo>
                    <a:pt x="105663" y="274320"/>
                  </a:lnTo>
                  <a:lnTo>
                    <a:pt x="110540" y="267970"/>
                  </a:lnTo>
                  <a:lnTo>
                    <a:pt x="94310" y="267970"/>
                  </a:lnTo>
                  <a:lnTo>
                    <a:pt x="89420" y="254000"/>
                  </a:lnTo>
                  <a:close/>
                </a:path>
                <a:path w="798194" h="379730">
                  <a:moveTo>
                    <a:pt x="164579" y="262889"/>
                  </a:moveTo>
                  <a:lnTo>
                    <a:pt x="124066" y="262889"/>
                  </a:lnTo>
                  <a:lnTo>
                    <a:pt x="128968" y="264159"/>
                  </a:lnTo>
                  <a:lnTo>
                    <a:pt x="131152" y="265429"/>
                  </a:lnTo>
                  <a:lnTo>
                    <a:pt x="135039" y="270509"/>
                  </a:lnTo>
                  <a:lnTo>
                    <a:pt x="137744" y="276859"/>
                  </a:lnTo>
                  <a:lnTo>
                    <a:pt x="141224" y="285750"/>
                  </a:lnTo>
                  <a:lnTo>
                    <a:pt x="160807" y="340359"/>
                  </a:lnTo>
                  <a:lnTo>
                    <a:pt x="186969" y="330200"/>
                  </a:lnTo>
                  <a:lnTo>
                    <a:pt x="169799" y="283209"/>
                  </a:lnTo>
                  <a:lnTo>
                    <a:pt x="166433" y="274320"/>
                  </a:lnTo>
                  <a:lnTo>
                    <a:pt x="164693" y="266700"/>
                  </a:lnTo>
                  <a:lnTo>
                    <a:pt x="164579" y="262889"/>
                  </a:lnTo>
                  <a:close/>
                </a:path>
                <a:path w="798194" h="379730">
                  <a:moveTo>
                    <a:pt x="221562" y="240029"/>
                  </a:moveTo>
                  <a:lnTo>
                    <a:pt x="182130" y="240029"/>
                  </a:lnTo>
                  <a:lnTo>
                    <a:pt x="186524" y="241300"/>
                  </a:lnTo>
                  <a:lnTo>
                    <a:pt x="190296" y="243839"/>
                  </a:lnTo>
                  <a:lnTo>
                    <a:pt x="193128" y="246379"/>
                  </a:lnTo>
                  <a:lnTo>
                    <a:pt x="196316" y="252729"/>
                  </a:lnTo>
                  <a:lnTo>
                    <a:pt x="199859" y="261620"/>
                  </a:lnTo>
                  <a:lnTo>
                    <a:pt x="220281" y="318770"/>
                  </a:lnTo>
                  <a:lnTo>
                    <a:pt x="246443" y="308609"/>
                  </a:lnTo>
                  <a:lnTo>
                    <a:pt x="221562" y="240029"/>
                  </a:lnTo>
                  <a:close/>
                </a:path>
                <a:path w="798194" h="379730">
                  <a:moveTo>
                    <a:pt x="327291" y="201929"/>
                  </a:moveTo>
                  <a:lnTo>
                    <a:pt x="291541" y="201929"/>
                  </a:lnTo>
                  <a:lnTo>
                    <a:pt x="298056" y="204470"/>
                  </a:lnTo>
                  <a:lnTo>
                    <a:pt x="300583" y="208279"/>
                  </a:lnTo>
                  <a:lnTo>
                    <a:pt x="302399" y="213359"/>
                  </a:lnTo>
                  <a:lnTo>
                    <a:pt x="303352" y="215900"/>
                  </a:lnTo>
                  <a:lnTo>
                    <a:pt x="299658" y="218439"/>
                  </a:lnTo>
                  <a:lnTo>
                    <a:pt x="294579" y="222250"/>
                  </a:lnTo>
                  <a:lnTo>
                    <a:pt x="288114" y="226059"/>
                  </a:lnTo>
                  <a:lnTo>
                    <a:pt x="280263" y="231139"/>
                  </a:lnTo>
                  <a:lnTo>
                    <a:pt x="252996" y="264159"/>
                  </a:lnTo>
                  <a:lnTo>
                    <a:pt x="253466" y="269239"/>
                  </a:lnTo>
                  <a:lnTo>
                    <a:pt x="284510" y="295909"/>
                  </a:lnTo>
                  <a:lnTo>
                    <a:pt x="291492" y="294639"/>
                  </a:lnTo>
                  <a:lnTo>
                    <a:pt x="298907" y="292100"/>
                  </a:lnTo>
                  <a:lnTo>
                    <a:pt x="304672" y="290829"/>
                  </a:lnTo>
                  <a:lnTo>
                    <a:pt x="309714" y="287020"/>
                  </a:lnTo>
                  <a:lnTo>
                    <a:pt x="318312" y="279400"/>
                  </a:lnTo>
                  <a:lnTo>
                    <a:pt x="321919" y="274320"/>
                  </a:lnTo>
                  <a:lnTo>
                    <a:pt x="322643" y="273050"/>
                  </a:lnTo>
                  <a:lnTo>
                    <a:pt x="291884" y="273050"/>
                  </a:lnTo>
                  <a:lnTo>
                    <a:pt x="288188" y="270509"/>
                  </a:lnTo>
                  <a:lnTo>
                    <a:pt x="284492" y="269239"/>
                  </a:lnTo>
                  <a:lnTo>
                    <a:pt x="281978" y="266700"/>
                  </a:lnTo>
                  <a:lnTo>
                    <a:pt x="279311" y="259079"/>
                  </a:lnTo>
                  <a:lnTo>
                    <a:pt x="279907" y="255270"/>
                  </a:lnTo>
                  <a:lnTo>
                    <a:pt x="282447" y="251459"/>
                  </a:lnTo>
                  <a:lnTo>
                    <a:pt x="284137" y="250189"/>
                  </a:lnTo>
                  <a:lnTo>
                    <a:pt x="288340" y="246379"/>
                  </a:lnTo>
                  <a:lnTo>
                    <a:pt x="301739" y="238759"/>
                  </a:lnTo>
                  <a:lnTo>
                    <a:pt x="306565" y="234950"/>
                  </a:lnTo>
                  <a:lnTo>
                    <a:pt x="309511" y="232409"/>
                  </a:lnTo>
                  <a:lnTo>
                    <a:pt x="338093" y="232409"/>
                  </a:lnTo>
                  <a:lnTo>
                    <a:pt x="329577" y="208279"/>
                  </a:lnTo>
                  <a:lnTo>
                    <a:pt x="327291" y="201929"/>
                  </a:lnTo>
                  <a:close/>
                </a:path>
                <a:path w="798194" h="379730">
                  <a:moveTo>
                    <a:pt x="409282" y="261620"/>
                  </a:moveTo>
                  <a:lnTo>
                    <a:pt x="378117" y="269239"/>
                  </a:lnTo>
                  <a:lnTo>
                    <a:pt x="378510" y="270509"/>
                  </a:lnTo>
                  <a:lnTo>
                    <a:pt x="379171" y="271779"/>
                  </a:lnTo>
                  <a:lnTo>
                    <a:pt x="382114" y="278129"/>
                  </a:lnTo>
                  <a:lnTo>
                    <a:pt x="386165" y="283209"/>
                  </a:lnTo>
                  <a:lnTo>
                    <a:pt x="391326" y="287020"/>
                  </a:lnTo>
                  <a:lnTo>
                    <a:pt x="397598" y="289559"/>
                  </a:lnTo>
                  <a:lnTo>
                    <a:pt x="405097" y="292100"/>
                  </a:lnTo>
                  <a:lnTo>
                    <a:pt x="414061" y="290829"/>
                  </a:lnTo>
                  <a:lnTo>
                    <a:pt x="424477" y="289559"/>
                  </a:lnTo>
                  <a:lnTo>
                    <a:pt x="436333" y="285750"/>
                  </a:lnTo>
                  <a:lnTo>
                    <a:pt x="445223" y="283209"/>
                  </a:lnTo>
                  <a:lnTo>
                    <a:pt x="452208" y="279400"/>
                  </a:lnTo>
                  <a:lnTo>
                    <a:pt x="457288" y="275589"/>
                  </a:lnTo>
                  <a:lnTo>
                    <a:pt x="462495" y="270509"/>
                  </a:lnTo>
                  <a:lnTo>
                    <a:pt x="463723" y="269239"/>
                  </a:lnTo>
                  <a:lnTo>
                    <a:pt x="418553" y="269239"/>
                  </a:lnTo>
                  <a:lnTo>
                    <a:pt x="415378" y="267970"/>
                  </a:lnTo>
                  <a:lnTo>
                    <a:pt x="413092" y="266700"/>
                  </a:lnTo>
                  <a:lnTo>
                    <a:pt x="411060" y="265429"/>
                  </a:lnTo>
                  <a:lnTo>
                    <a:pt x="409282" y="261620"/>
                  </a:lnTo>
                  <a:close/>
                </a:path>
                <a:path w="798194" h="379730">
                  <a:moveTo>
                    <a:pt x="358038" y="269239"/>
                  </a:moveTo>
                  <a:lnTo>
                    <a:pt x="325183" y="269239"/>
                  </a:lnTo>
                  <a:lnTo>
                    <a:pt x="325856" y="270509"/>
                  </a:lnTo>
                  <a:lnTo>
                    <a:pt x="329082" y="274320"/>
                  </a:lnTo>
                  <a:lnTo>
                    <a:pt x="330847" y="276859"/>
                  </a:lnTo>
                  <a:lnTo>
                    <a:pt x="332155" y="278129"/>
                  </a:lnTo>
                  <a:lnTo>
                    <a:pt x="358038" y="269239"/>
                  </a:lnTo>
                  <a:close/>
                </a:path>
                <a:path w="798194" h="379730">
                  <a:moveTo>
                    <a:pt x="338093" y="232409"/>
                  </a:moveTo>
                  <a:lnTo>
                    <a:pt x="309511" y="232409"/>
                  </a:lnTo>
                  <a:lnTo>
                    <a:pt x="313651" y="243839"/>
                  </a:lnTo>
                  <a:lnTo>
                    <a:pt x="314858" y="248920"/>
                  </a:lnTo>
                  <a:lnTo>
                    <a:pt x="314972" y="251459"/>
                  </a:lnTo>
                  <a:lnTo>
                    <a:pt x="315213" y="255270"/>
                  </a:lnTo>
                  <a:lnTo>
                    <a:pt x="314185" y="257809"/>
                  </a:lnTo>
                  <a:lnTo>
                    <a:pt x="295833" y="273050"/>
                  </a:lnTo>
                  <a:lnTo>
                    <a:pt x="322643" y="273050"/>
                  </a:lnTo>
                  <a:lnTo>
                    <a:pt x="324815" y="269239"/>
                  </a:lnTo>
                  <a:lnTo>
                    <a:pt x="358038" y="269239"/>
                  </a:lnTo>
                  <a:lnTo>
                    <a:pt x="354037" y="265429"/>
                  </a:lnTo>
                  <a:lnTo>
                    <a:pt x="350875" y="261620"/>
                  </a:lnTo>
                  <a:lnTo>
                    <a:pt x="346214" y="252729"/>
                  </a:lnTo>
                  <a:lnTo>
                    <a:pt x="343471" y="247650"/>
                  </a:lnTo>
                  <a:lnTo>
                    <a:pt x="338093" y="232409"/>
                  </a:lnTo>
                  <a:close/>
                </a:path>
                <a:path w="798194" h="379730">
                  <a:moveTo>
                    <a:pt x="466254" y="222250"/>
                  </a:moveTo>
                  <a:lnTo>
                    <a:pt x="436841" y="222250"/>
                  </a:lnTo>
                  <a:lnTo>
                    <a:pt x="442048" y="236220"/>
                  </a:lnTo>
                  <a:lnTo>
                    <a:pt x="444080" y="242570"/>
                  </a:lnTo>
                  <a:lnTo>
                    <a:pt x="445223" y="246379"/>
                  </a:lnTo>
                  <a:lnTo>
                    <a:pt x="445160" y="247650"/>
                  </a:lnTo>
                  <a:lnTo>
                    <a:pt x="445096" y="252729"/>
                  </a:lnTo>
                  <a:lnTo>
                    <a:pt x="422744" y="267970"/>
                  </a:lnTo>
                  <a:lnTo>
                    <a:pt x="418553" y="269239"/>
                  </a:lnTo>
                  <a:lnTo>
                    <a:pt x="463723" y="269239"/>
                  </a:lnTo>
                  <a:lnTo>
                    <a:pt x="466178" y="266700"/>
                  </a:lnTo>
                  <a:lnTo>
                    <a:pt x="468464" y="262889"/>
                  </a:lnTo>
                  <a:lnTo>
                    <a:pt x="470750" y="257809"/>
                  </a:lnTo>
                  <a:lnTo>
                    <a:pt x="471766" y="252729"/>
                  </a:lnTo>
                  <a:lnTo>
                    <a:pt x="471639" y="245109"/>
                  </a:lnTo>
                  <a:lnTo>
                    <a:pt x="471161" y="240029"/>
                  </a:lnTo>
                  <a:lnTo>
                    <a:pt x="469909" y="233679"/>
                  </a:lnTo>
                  <a:lnTo>
                    <a:pt x="466254" y="222250"/>
                  </a:lnTo>
                  <a:close/>
                </a:path>
                <a:path w="798194" h="379730">
                  <a:moveTo>
                    <a:pt x="131711" y="237489"/>
                  </a:moveTo>
                  <a:lnTo>
                    <a:pt x="98594" y="257809"/>
                  </a:lnTo>
                  <a:lnTo>
                    <a:pt x="94310" y="267970"/>
                  </a:lnTo>
                  <a:lnTo>
                    <a:pt x="110540" y="267970"/>
                  </a:lnTo>
                  <a:lnTo>
                    <a:pt x="113779" y="265429"/>
                  </a:lnTo>
                  <a:lnTo>
                    <a:pt x="117817" y="264159"/>
                  </a:lnTo>
                  <a:lnTo>
                    <a:pt x="121170" y="262889"/>
                  </a:lnTo>
                  <a:lnTo>
                    <a:pt x="164579" y="262889"/>
                  </a:lnTo>
                  <a:lnTo>
                    <a:pt x="164426" y="257809"/>
                  </a:lnTo>
                  <a:lnTo>
                    <a:pt x="165569" y="252729"/>
                  </a:lnTo>
                  <a:lnTo>
                    <a:pt x="167982" y="250189"/>
                  </a:lnTo>
                  <a:lnTo>
                    <a:pt x="170408" y="246379"/>
                  </a:lnTo>
                  <a:lnTo>
                    <a:pt x="153034" y="246379"/>
                  </a:lnTo>
                  <a:lnTo>
                    <a:pt x="148145" y="242570"/>
                  </a:lnTo>
                  <a:lnTo>
                    <a:pt x="142900" y="240029"/>
                  </a:lnTo>
                  <a:lnTo>
                    <a:pt x="131711" y="237489"/>
                  </a:lnTo>
                  <a:close/>
                </a:path>
                <a:path w="798194" h="379730">
                  <a:moveTo>
                    <a:pt x="386590" y="144779"/>
                  </a:moveTo>
                  <a:lnTo>
                    <a:pt x="352475" y="171450"/>
                  </a:lnTo>
                  <a:lnTo>
                    <a:pt x="349311" y="190500"/>
                  </a:lnTo>
                  <a:lnTo>
                    <a:pt x="350770" y="201929"/>
                  </a:lnTo>
                  <a:lnTo>
                    <a:pt x="368807" y="237489"/>
                  </a:lnTo>
                  <a:lnTo>
                    <a:pt x="393638" y="251459"/>
                  </a:lnTo>
                  <a:lnTo>
                    <a:pt x="403178" y="251459"/>
                  </a:lnTo>
                  <a:lnTo>
                    <a:pt x="434720" y="227329"/>
                  </a:lnTo>
                  <a:lnTo>
                    <a:pt x="406615" y="227329"/>
                  </a:lnTo>
                  <a:lnTo>
                    <a:pt x="400773" y="226059"/>
                  </a:lnTo>
                  <a:lnTo>
                    <a:pt x="389115" y="219709"/>
                  </a:lnTo>
                  <a:lnTo>
                    <a:pt x="384301" y="213359"/>
                  </a:lnTo>
                  <a:lnTo>
                    <a:pt x="380517" y="201929"/>
                  </a:lnTo>
                  <a:lnTo>
                    <a:pt x="376897" y="193039"/>
                  </a:lnTo>
                  <a:lnTo>
                    <a:pt x="397852" y="162559"/>
                  </a:lnTo>
                  <a:lnTo>
                    <a:pt x="444919" y="162559"/>
                  </a:lnTo>
                  <a:lnTo>
                    <a:pt x="441261" y="152400"/>
                  </a:lnTo>
                  <a:lnTo>
                    <a:pt x="413600" y="152400"/>
                  </a:lnTo>
                  <a:lnTo>
                    <a:pt x="404637" y="147320"/>
                  </a:lnTo>
                  <a:lnTo>
                    <a:pt x="386590" y="144779"/>
                  </a:lnTo>
                  <a:close/>
                </a:path>
                <a:path w="798194" h="379730">
                  <a:moveTo>
                    <a:pt x="191439" y="215900"/>
                  </a:moveTo>
                  <a:lnTo>
                    <a:pt x="155473" y="240029"/>
                  </a:lnTo>
                  <a:lnTo>
                    <a:pt x="153034" y="246379"/>
                  </a:lnTo>
                  <a:lnTo>
                    <a:pt x="170408" y="246379"/>
                  </a:lnTo>
                  <a:lnTo>
                    <a:pt x="173443" y="243839"/>
                  </a:lnTo>
                  <a:lnTo>
                    <a:pt x="177101" y="242570"/>
                  </a:lnTo>
                  <a:lnTo>
                    <a:pt x="182130" y="240029"/>
                  </a:lnTo>
                  <a:lnTo>
                    <a:pt x="221562" y="240029"/>
                  </a:lnTo>
                  <a:lnTo>
                    <a:pt x="220179" y="236220"/>
                  </a:lnTo>
                  <a:lnTo>
                    <a:pt x="216814" y="229870"/>
                  </a:lnTo>
                  <a:lnTo>
                    <a:pt x="208940" y="220979"/>
                  </a:lnTo>
                  <a:lnTo>
                    <a:pt x="203619" y="218439"/>
                  </a:lnTo>
                  <a:lnTo>
                    <a:pt x="191439" y="215900"/>
                  </a:lnTo>
                  <a:close/>
                </a:path>
                <a:path w="798194" h="379730">
                  <a:moveTo>
                    <a:pt x="301764" y="179070"/>
                  </a:moveTo>
                  <a:lnTo>
                    <a:pt x="296269" y="179070"/>
                  </a:lnTo>
                  <a:lnTo>
                    <a:pt x="289842" y="180339"/>
                  </a:lnTo>
                  <a:lnTo>
                    <a:pt x="282487" y="181609"/>
                  </a:lnTo>
                  <a:lnTo>
                    <a:pt x="274205" y="185420"/>
                  </a:lnTo>
                  <a:lnTo>
                    <a:pt x="265323" y="187959"/>
                  </a:lnTo>
                  <a:lnTo>
                    <a:pt x="257938" y="193039"/>
                  </a:lnTo>
                  <a:lnTo>
                    <a:pt x="241553" y="228600"/>
                  </a:lnTo>
                  <a:lnTo>
                    <a:pt x="266839" y="223520"/>
                  </a:lnTo>
                  <a:lnTo>
                    <a:pt x="266788" y="218439"/>
                  </a:lnTo>
                  <a:lnTo>
                    <a:pt x="267741" y="214629"/>
                  </a:lnTo>
                  <a:lnTo>
                    <a:pt x="271627" y="209550"/>
                  </a:lnTo>
                  <a:lnTo>
                    <a:pt x="274929" y="207009"/>
                  </a:lnTo>
                  <a:lnTo>
                    <a:pt x="279577" y="205739"/>
                  </a:lnTo>
                  <a:lnTo>
                    <a:pt x="286461" y="203200"/>
                  </a:lnTo>
                  <a:lnTo>
                    <a:pt x="291541" y="201929"/>
                  </a:lnTo>
                  <a:lnTo>
                    <a:pt x="327291" y="201929"/>
                  </a:lnTo>
                  <a:lnTo>
                    <a:pt x="325462" y="196850"/>
                  </a:lnTo>
                  <a:lnTo>
                    <a:pt x="321487" y="189229"/>
                  </a:lnTo>
                  <a:lnTo>
                    <a:pt x="313753" y="181609"/>
                  </a:lnTo>
                  <a:lnTo>
                    <a:pt x="308470" y="180339"/>
                  </a:lnTo>
                  <a:lnTo>
                    <a:pt x="301764" y="179070"/>
                  </a:lnTo>
                  <a:close/>
                </a:path>
                <a:path w="798194" h="379730">
                  <a:moveTo>
                    <a:pt x="444919" y="162559"/>
                  </a:moveTo>
                  <a:lnTo>
                    <a:pt x="404075" y="162559"/>
                  </a:lnTo>
                  <a:lnTo>
                    <a:pt x="410044" y="166370"/>
                  </a:lnTo>
                  <a:lnTo>
                    <a:pt x="416140" y="170179"/>
                  </a:lnTo>
                  <a:lnTo>
                    <a:pt x="420966" y="176529"/>
                  </a:lnTo>
                  <a:lnTo>
                    <a:pt x="424649" y="186689"/>
                  </a:lnTo>
                  <a:lnTo>
                    <a:pt x="426743" y="194309"/>
                  </a:lnTo>
                  <a:lnTo>
                    <a:pt x="427682" y="200659"/>
                  </a:lnTo>
                  <a:lnTo>
                    <a:pt x="427453" y="207009"/>
                  </a:lnTo>
                  <a:lnTo>
                    <a:pt x="426046" y="212089"/>
                  </a:lnTo>
                  <a:lnTo>
                    <a:pt x="423506" y="218439"/>
                  </a:lnTo>
                  <a:lnTo>
                    <a:pt x="419061" y="223520"/>
                  </a:lnTo>
                  <a:lnTo>
                    <a:pt x="412584" y="224789"/>
                  </a:lnTo>
                  <a:lnTo>
                    <a:pt x="406615" y="227329"/>
                  </a:lnTo>
                  <a:lnTo>
                    <a:pt x="434720" y="227329"/>
                  </a:lnTo>
                  <a:lnTo>
                    <a:pt x="436841" y="222250"/>
                  </a:lnTo>
                  <a:lnTo>
                    <a:pt x="466254" y="222250"/>
                  </a:lnTo>
                  <a:lnTo>
                    <a:pt x="465035" y="218439"/>
                  </a:lnTo>
                  <a:lnTo>
                    <a:pt x="444919" y="162559"/>
                  </a:lnTo>
                  <a:close/>
                </a:path>
                <a:path w="798194" h="379730">
                  <a:moveTo>
                    <a:pt x="484720" y="111759"/>
                  </a:moveTo>
                  <a:lnTo>
                    <a:pt x="458558" y="120650"/>
                  </a:lnTo>
                  <a:lnTo>
                    <a:pt x="494245" y="219709"/>
                  </a:lnTo>
                  <a:lnTo>
                    <a:pt x="520407" y="209550"/>
                  </a:lnTo>
                  <a:lnTo>
                    <a:pt x="484720" y="111759"/>
                  </a:lnTo>
                  <a:close/>
                </a:path>
                <a:path w="798194" h="379730">
                  <a:moveTo>
                    <a:pt x="535647" y="92709"/>
                  </a:moveTo>
                  <a:lnTo>
                    <a:pt x="511390" y="101600"/>
                  </a:lnTo>
                  <a:lnTo>
                    <a:pt x="547077" y="200659"/>
                  </a:lnTo>
                  <a:lnTo>
                    <a:pt x="573239" y="190500"/>
                  </a:lnTo>
                  <a:lnTo>
                    <a:pt x="557110" y="146050"/>
                  </a:lnTo>
                  <a:lnTo>
                    <a:pt x="553046" y="134620"/>
                  </a:lnTo>
                  <a:lnTo>
                    <a:pt x="551014" y="127000"/>
                  </a:lnTo>
                  <a:lnTo>
                    <a:pt x="550760" y="118109"/>
                  </a:lnTo>
                  <a:lnTo>
                    <a:pt x="552030" y="114300"/>
                  </a:lnTo>
                  <a:lnTo>
                    <a:pt x="557364" y="106679"/>
                  </a:lnTo>
                  <a:lnTo>
                    <a:pt x="540854" y="106679"/>
                  </a:lnTo>
                  <a:lnTo>
                    <a:pt x="535647" y="92709"/>
                  </a:lnTo>
                  <a:close/>
                </a:path>
                <a:path w="798194" h="379730">
                  <a:moveTo>
                    <a:pt x="612694" y="100329"/>
                  </a:moveTo>
                  <a:lnTo>
                    <a:pt x="572477" y="100329"/>
                  </a:lnTo>
                  <a:lnTo>
                    <a:pt x="575525" y="101600"/>
                  </a:lnTo>
                  <a:lnTo>
                    <a:pt x="578700" y="102870"/>
                  </a:lnTo>
                  <a:lnTo>
                    <a:pt x="581367" y="104139"/>
                  </a:lnTo>
                  <a:lnTo>
                    <a:pt x="585939" y="109220"/>
                  </a:lnTo>
                  <a:lnTo>
                    <a:pt x="588987" y="116839"/>
                  </a:lnTo>
                  <a:lnTo>
                    <a:pt x="592797" y="127000"/>
                  </a:lnTo>
                  <a:lnTo>
                    <a:pt x="611085" y="177800"/>
                  </a:lnTo>
                  <a:lnTo>
                    <a:pt x="637247" y="167639"/>
                  </a:lnTo>
                  <a:lnTo>
                    <a:pt x="612694" y="100329"/>
                  </a:lnTo>
                  <a:close/>
                </a:path>
                <a:path w="798194" h="379730">
                  <a:moveTo>
                    <a:pt x="433031" y="129539"/>
                  </a:moveTo>
                  <a:lnTo>
                    <a:pt x="408520" y="138429"/>
                  </a:lnTo>
                  <a:lnTo>
                    <a:pt x="413600" y="152400"/>
                  </a:lnTo>
                  <a:lnTo>
                    <a:pt x="441261" y="152400"/>
                  </a:lnTo>
                  <a:lnTo>
                    <a:pt x="433031" y="129539"/>
                  </a:lnTo>
                  <a:close/>
                </a:path>
                <a:path w="798194" h="379730">
                  <a:moveTo>
                    <a:pt x="685603" y="40639"/>
                  </a:moveTo>
                  <a:lnTo>
                    <a:pt x="675339" y="40639"/>
                  </a:lnTo>
                  <a:lnTo>
                    <a:pt x="664552" y="43179"/>
                  </a:lnTo>
                  <a:lnTo>
                    <a:pt x="637120" y="69850"/>
                  </a:lnTo>
                  <a:lnTo>
                    <a:pt x="633437" y="88900"/>
                  </a:lnTo>
                  <a:lnTo>
                    <a:pt x="634727" y="100329"/>
                  </a:lnTo>
                  <a:lnTo>
                    <a:pt x="653353" y="137159"/>
                  </a:lnTo>
                  <a:lnTo>
                    <a:pt x="680539" y="149859"/>
                  </a:lnTo>
                  <a:lnTo>
                    <a:pt x="692078" y="149859"/>
                  </a:lnTo>
                  <a:lnTo>
                    <a:pt x="728941" y="128270"/>
                  </a:lnTo>
                  <a:lnTo>
                    <a:pt x="685888" y="128270"/>
                  </a:lnTo>
                  <a:lnTo>
                    <a:pt x="680300" y="125729"/>
                  </a:lnTo>
                  <a:lnTo>
                    <a:pt x="674712" y="121920"/>
                  </a:lnTo>
                  <a:lnTo>
                    <a:pt x="670394" y="116839"/>
                  </a:lnTo>
                  <a:lnTo>
                    <a:pt x="667473" y="109220"/>
                  </a:lnTo>
                  <a:lnTo>
                    <a:pt x="714710" y="92709"/>
                  </a:lnTo>
                  <a:lnTo>
                    <a:pt x="662139" y="92709"/>
                  </a:lnTo>
                  <a:lnTo>
                    <a:pt x="659472" y="86359"/>
                  </a:lnTo>
                  <a:lnTo>
                    <a:pt x="659218" y="80009"/>
                  </a:lnTo>
                  <a:lnTo>
                    <a:pt x="661504" y="74929"/>
                  </a:lnTo>
                  <a:lnTo>
                    <a:pt x="663663" y="68579"/>
                  </a:lnTo>
                  <a:lnTo>
                    <a:pt x="667600" y="64770"/>
                  </a:lnTo>
                  <a:lnTo>
                    <a:pt x="673315" y="63500"/>
                  </a:lnTo>
                  <a:lnTo>
                    <a:pt x="678649" y="60959"/>
                  </a:lnTo>
                  <a:lnTo>
                    <a:pt x="720671" y="60959"/>
                  </a:lnTo>
                  <a:lnTo>
                    <a:pt x="713108" y="52070"/>
                  </a:lnTo>
                  <a:lnTo>
                    <a:pt x="704557" y="45720"/>
                  </a:lnTo>
                  <a:lnTo>
                    <a:pt x="695342" y="41909"/>
                  </a:lnTo>
                  <a:lnTo>
                    <a:pt x="685603" y="40639"/>
                  </a:lnTo>
                  <a:close/>
                </a:path>
                <a:path w="798194" h="379730">
                  <a:moveTo>
                    <a:pt x="736942" y="101600"/>
                  </a:moveTo>
                  <a:lnTo>
                    <a:pt x="709256" y="106679"/>
                  </a:lnTo>
                  <a:lnTo>
                    <a:pt x="709637" y="111759"/>
                  </a:lnTo>
                  <a:lnTo>
                    <a:pt x="708748" y="115570"/>
                  </a:lnTo>
                  <a:lnTo>
                    <a:pt x="706843" y="119379"/>
                  </a:lnTo>
                  <a:lnTo>
                    <a:pt x="704811" y="123189"/>
                  </a:lnTo>
                  <a:lnTo>
                    <a:pt x="701763" y="124459"/>
                  </a:lnTo>
                  <a:lnTo>
                    <a:pt x="697699" y="125729"/>
                  </a:lnTo>
                  <a:lnTo>
                    <a:pt x="691730" y="128270"/>
                  </a:lnTo>
                  <a:lnTo>
                    <a:pt x="728941" y="128270"/>
                  </a:lnTo>
                  <a:lnTo>
                    <a:pt x="732442" y="123189"/>
                  </a:lnTo>
                  <a:lnTo>
                    <a:pt x="734942" y="115570"/>
                  </a:lnTo>
                  <a:lnTo>
                    <a:pt x="736442" y="109220"/>
                  </a:lnTo>
                  <a:lnTo>
                    <a:pt x="736942" y="101600"/>
                  </a:lnTo>
                  <a:close/>
                </a:path>
                <a:path w="798194" h="379730">
                  <a:moveTo>
                    <a:pt x="756881" y="12700"/>
                  </a:moveTo>
                  <a:lnTo>
                    <a:pt x="732624" y="21589"/>
                  </a:lnTo>
                  <a:lnTo>
                    <a:pt x="768311" y="120650"/>
                  </a:lnTo>
                  <a:lnTo>
                    <a:pt x="794473" y="110489"/>
                  </a:lnTo>
                  <a:lnTo>
                    <a:pt x="783424" y="80009"/>
                  </a:lnTo>
                  <a:lnTo>
                    <a:pt x="779396" y="68579"/>
                  </a:lnTo>
                  <a:lnTo>
                    <a:pt x="776439" y="59689"/>
                  </a:lnTo>
                  <a:lnTo>
                    <a:pt x="774530" y="52070"/>
                  </a:lnTo>
                  <a:lnTo>
                    <a:pt x="773645" y="46989"/>
                  </a:lnTo>
                  <a:lnTo>
                    <a:pt x="773137" y="40639"/>
                  </a:lnTo>
                  <a:lnTo>
                    <a:pt x="773899" y="36829"/>
                  </a:lnTo>
                  <a:lnTo>
                    <a:pt x="777455" y="30479"/>
                  </a:lnTo>
                  <a:lnTo>
                    <a:pt x="780249" y="27939"/>
                  </a:lnTo>
                  <a:lnTo>
                    <a:pt x="783932" y="26670"/>
                  </a:lnTo>
                  <a:lnTo>
                    <a:pt x="761961" y="26670"/>
                  </a:lnTo>
                  <a:lnTo>
                    <a:pt x="756881" y="12700"/>
                  </a:lnTo>
                  <a:close/>
                </a:path>
                <a:path w="798194" h="379730">
                  <a:moveTo>
                    <a:pt x="471131" y="73659"/>
                  </a:moveTo>
                  <a:lnTo>
                    <a:pt x="444969" y="82550"/>
                  </a:lnTo>
                  <a:lnTo>
                    <a:pt x="453732" y="106679"/>
                  </a:lnTo>
                  <a:lnTo>
                    <a:pt x="479894" y="97789"/>
                  </a:lnTo>
                  <a:lnTo>
                    <a:pt x="471131" y="73659"/>
                  </a:lnTo>
                  <a:close/>
                </a:path>
                <a:path w="798194" h="379730">
                  <a:moveTo>
                    <a:pt x="589876" y="76200"/>
                  </a:moveTo>
                  <a:lnTo>
                    <a:pt x="573239" y="76200"/>
                  </a:lnTo>
                  <a:lnTo>
                    <a:pt x="567397" y="78739"/>
                  </a:lnTo>
                  <a:lnTo>
                    <a:pt x="558392" y="82550"/>
                  </a:lnTo>
                  <a:lnTo>
                    <a:pt x="550983" y="88900"/>
                  </a:lnTo>
                  <a:lnTo>
                    <a:pt x="545145" y="97789"/>
                  </a:lnTo>
                  <a:lnTo>
                    <a:pt x="540854" y="106679"/>
                  </a:lnTo>
                  <a:lnTo>
                    <a:pt x="557364" y="106679"/>
                  </a:lnTo>
                  <a:lnTo>
                    <a:pt x="561047" y="104139"/>
                  </a:lnTo>
                  <a:lnTo>
                    <a:pt x="565492" y="101600"/>
                  </a:lnTo>
                  <a:lnTo>
                    <a:pt x="569048" y="100329"/>
                  </a:lnTo>
                  <a:lnTo>
                    <a:pt x="612694" y="100329"/>
                  </a:lnTo>
                  <a:lnTo>
                    <a:pt x="612228" y="99059"/>
                  </a:lnTo>
                  <a:lnTo>
                    <a:pt x="609688" y="92709"/>
                  </a:lnTo>
                  <a:lnTo>
                    <a:pt x="607148" y="88900"/>
                  </a:lnTo>
                  <a:lnTo>
                    <a:pt x="604735" y="85089"/>
                  </a:lnTo>
                  <a:lnTo>
                    <a:pt x="601687" y="82550"/>
                  </a:lnTo>
                  <a:lnTo>
                    <a:pt x="598131" y="80009"/>
                  </a:lnTo>
                  <a:lnTo>
                    <a:pt x="594448" y="77470"/>
                  </a:lnTo>
                  <a:lnTo>
                    <a:pt x="589876" y="76200"/>
                  </a:lnTo>
                  <a:close/>
                </a:path>
                <a:path w="798194" h="379730">
                  <a:moveTo>
                    <a:pt x="720671" y="60959"/>
                  </a:moveTo>
                  <a:lnTo>
                    <a:pt x="683983" y="60959"/>
                  </a:lnTo>
                  <a:lnTo>
                    <a:pt x="689063" y="64770"/>
                  </a:lnTo>
                  <a:lnTo>
                    <a:pt x="694270" y="67309"/>
                  </a:lnTo>
                  <a:lnTo>
                    <a:pt x="698207" y="72389"/>
                  </a:lnTo>
                  <a:lnTo>
                    <a:pt x="701128" y="78739"/>
                  </a:lnTo>
                  <a:lnTo>
                    <a:pt x="662139" y="92709"/>
                  </a:lnTo>
                  <a:lnTo>
                    <a:pt x="714710" y="92709"/>
                  </a:lnTo>
                  <a:lnTo>
                    <a:pt x="732878" y="86359"/>
                  </a:lnTo>
                  <a:lnTo>
                    <a:pt x="727257" y="72389"/>
                  </a:lnTo>
                  <a:lnTo>
                    <a:pt x="720671" y="60959"/>
                  </a:lnTo>
                  <a:close/>
                </a:path>
                <a:path w="798194" h="379730">
                  <a:moveTo>
                    <a:pt x="790917" y="0"/>
                  </a:moveTo>
                  <a:lnTo>
                    <a:pt x="784567" y="0"/>
                  </a:lnTo>
                  <a:lnTo>
                    <a:pt x="774407" y="3809"/>
                  </a:lnTo>
                  <a:lnTo>
                    <a:pt x="770978" y="6350"/>
                  </a:lnTo>
                  <a:lnTo>
                    <a:pt x="765898" y="12700"/>
                  </a:lnTo>
                  <a:lnTo>
                    <a:pt x="763739" y="19050"/>
                  </a:lnTo>
                  <a:lnTo>
                    <a:pt x="761961" y="26670"/>
                  </a:lnTo>
                  <a:lnTo>
                    <a:pt x="783932" y="26670"/>
                  </a:lnTo>
                  <a:lnTo>
                    <a:pt x="787742" y="25400"/>
                  </a:lnTo>
                  <a:lnTo>
                    <a:pt x="797769" y="25400"/>
                  </a:lnTo>
                  <a:lnTo>
                    <a:pt x="797648" y="1270"/>
                  </a:lnTo>
                  <a:lnTo>
                    <a:pt x="790917" y="0"/>
                  </a:lnTo>
                  <a:close/>
                </a:path>
                <a:path w="798194" h="379730">
                  <a:moveTo>
                    <a:pt x="797769" y="25400"/>
                  </a:moveTo>
                  <a:lnTo>
                    <a:pt x="792314" y="25400"/>
                  </a:lnTo>
                  <a:lnTo>
                    <a:pt x="797775" y="26670"/>
                  </a:lnTo>
                  <a:lnTo>
                    <a:pt x="797769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0875" y="251460"/>
              <a:ext cx="214884" cy="1783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79" y="6371843"/>
              <a:ext cx="1091183" cy="986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6612" y="457336"/>
              <a:ext cx="7882423" cy="576970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73925" y="669163"/>
              <a:ext cx="798195" cy="379730"/>
            </a:xfrm>
            <a:custGeom>
              <a:avLst/>
              <a:gdLst/>
              <a:ahLst/>
              <a:cxnLst/>
              <a:rect l="l" t="t" r="r" b="b"/>
              <a:pathLst>
                <a:path w="798194" h="379730">
                  <a:moveTo>
                    <a:pt x="27546" y="233679"/>
                  </a:moveTo>
                  <a:lnTo>
                    <a:pt x="0" y="243839"/>
                  </a:lnTo>
                  <a:lnTo>
                    <a:pt x="49339" y="379729"/>
                  </a:lnTo>
                  <a:lnTo>
                    <a:pt x="76885" y="370839"/>
                  </a:lnTo>
                  <a:lnTo>
                    <a:pt x="27546" y="233679"/>
                  </a:lnTo>
                  <a:close/>
                </a:path>
                <a:path w="798194" h="379730">
                  <a:moveTo>
                    <a:pt x="89420" y="254000"/>
                  </a:moveTo>
                  <a:lnTo>
                    <a:pt x="65316" y="262889"/>
                  </a:lnTo>
                  <a:lnTo>
                    <a:pt x="101066" y="361950"/>
                  </a:lnTo>
                  <a:lnTo>
                    <a:pt x="127215" y="351789"/>
                  </a:lnTo>
                  <a:lnTo>
                    <a:pt x="109842" y="303529"/>
                  </a:lnTo>
                  <a:lnTo>
                    <a:pt x="106413" y="294639"/>
                  </a:lnTo>
                  <a:lnTo>
                    <a:pt x="104660" y="288289"/>
                  </a:lnTo>
                  <a:lnTo>
                    <a:pt x="104482" y="278129"/>
                  </a:lnTo>
                  <a:lnTo>
                    <a:pt x="105663" y="274320"/>
                  </a:lnTo>
                  <a:lnTo>
                    <a:pt x="110540" y="267970"/>
                  </a:lnTo>
                  <a:lnTo>
                    <a:pt x="94310" y="267970"/>
                  </a:lnTo>
                  <a:lnTo>
                    <a:pt x="89420" y="254000"/>
                  </a:lnTo>
                  <a:close/>
                </a:path>
                <a:path w="798194" h="379730">
                  <a:moveTo>
                    <a:pt x="164579" y="262889"/>
                  </a:moveTo>
                  <a:lnTo>
                    <a:pt x="124066" y="262889"/>
                  </a:lnTo>
                  <a:lnTo>
                    <a:pt x="128968" y="264159"/>
                  </a:lnTo>
                  <a:lnTo>
                    <a:pt x="131152" y="265429"/>
                  </a:lnTo>
                  <a:lnTo>
                    <a:pt x="135039" y="270509"/>
                  </a:lnTo>
                  <a:lnTo>
                    <a:pt x="137744" y="276859"/>
                  </a:lnTo>
                  <a:lnTo>
                    <a:pt x="141224" y="285750"/>
                  </a:lnTo>
                  <a:lnTo>
                    <a:pt x="160807" y="340359"/>
                  </a:lnTo>
                  <a:lnTo>
                    <a:pt x="186969" y="330200"/>
                  </a:lnTo>
                  <a:lnTo>
                    <a:pt x="169799" y="283209"/>
                  </a:lnTo>
                  <a:lnTo>
                    <a:pt x="166433" y="274320"/>
                  </a:lnTo>
                  <a:lnTo>
                    <a:pt x="164693" y="266700"/>
                  </a:lnTo>
                  <a:lnTo>
                    <a:pt x="164579" y="262889"/>
                  </a:lnTo>
                  <a:close/>
                </a:path>
                <a:path w="798194" h="379730">
                  <a:moveTo>
                    <a:pt x="221562" y="240029"/>
                  </a:moveTo>
                  <a:lnTo>
                    <a:pt x="182130" y="240029"/>
                  </a:lnTo>
                  <a:lnTo>
                    <a:pt x="186524" y="241300"/>
                  </a:lnTo>
                  <a:lnTo>
                    <a:pt x="190296" y="243839"/>
                  </a:lnTo>
                  <a:lnTo>
                    <a:pt x="193128" y="246379"/>
                  </a:lnTo>
                  <a:lnTo>
                    <a:pt x="196316" y="252729"/>
                  </a:lnTo>
                  <a:lnTo>
                    <a:pt x="199859" y="261620"/>
                  </a:lnTo>
                  <a:lnTo>
                    <a:pt x="220281" y="318770"/>
                  </a:lnTo>
                  <a:lnTo>
                    <a:pt x="246443" y="308609"/>
                  </a:lnTo>
                  <a:lnTo>
                    <a:pt x="221562" y="240029"/>
                  </a:lnTo>
                  <a:close/>
                </a:path>
                <a:path w="798194" h="379730">
                  <a:moveTo>
                    <a:pt x="327291" y="201929"/>
                  </a:moveTo>
                  <a:lnTo>
                    <a:pt x="291541" y="201929"/>
                  </a:lnTo>
                  <a:lnTo>
                    <a:pt x="298056" y="204470"/>
                  </a:lnTo>
                  <a:lnTo>
                    <a:pt x="300583" y="208279"/>
                  </a:lnTo>
                  <a:lnTo>
                    <a:pt x="302399" y="213359"/>
                  </a:lnTo>
                  <a:lnTo>
                    <a:pt x="303352" y="215900"/>
                  </a:lnTo>
                  <a:lnTo>
                    <a:pt x="299658" y="218439"/>
                  </a:lnTo>
                  <a:lnTo>
                    <a:pt x="294579" y="222250"/>
                  </a:lnTo>
                  <a:lnTo>
                    <a:pt x="288114" y="226059"/>
                  </a:lnTo>
                  <a:lnTo>
                    <a:pt x="280263" y="231139"/>
                  </a:lnTo>
                  <a:lnTo>
                    <a:pt x="252996" y="264159"/>
                  </a:lnTo>
                  <a:lnTo>
                    <a:pt x="253466" y="269239"/>
                  </a:lnTo>
                  <a:lnTo>
                    <a:pt x="284510" y="295909"/>
                  </a:lnTo>
                  <a:lnTo>
                    <a:pt x="291492" y="294639"/>
                  </a:lnTo>
                  <a:lnTo>
                    <a:pt x="298907" y="292100"/>
                  </a:lnTo>
                  <a:lnTo>
                    <a:pt x="304672" y="290829"/>
                  </a:lnTo>
                  <a:lnTo>
                    <a:pt x="309714" y="287020"/>
                  </a:lnTo>
                  <a:lnTo>
                    <a:pt x="318312" y="279400"/>
                  </a:lnTo>
                  <a:lnTo>
                    <a:pt x="321919" y="274320"/>
                  </a:lnTo>
                  <a:lnTo>
                    <a:pt x="322643" y="273050"/>
                  </a:lnTo>
                  <a:lnTo>
                    <a:pt x="291884" y="273050"/>
                  </a:lnTo>
                  <a:lnTo>
                    <a:pt x="288188" y="270509"/>
                  </a:lnTo>
                  <a:lnTo>
                    <a:pt x="284492" y="269239"/>
                  </a:lnTo>
                  <a:lnTo>
                    <a:pt x="281978" y="266700"/>
                  </a:lnTo>
                  <a:lnTo>
                    <a:pt x="279311" y="259079"/>
                  </a:lnTo>
                  <a:lnTo>
                    <a:pt x="279907" y="255270"/>
                  </a:lnTo>
                  <a:lnTo>
                    <a:pt x="282447" y="251459"/>
                  </a:lnTo>
                  <a:lnTo>
                    <a:pt x="284137" y="250189"/>
                  </a:lnTo>
                  <a:lnTo>
                    <a:pt x="288340" y="246379"/>
                  </a:lnTo>
                  <a:lnTo>
                    <a:pt x="301739" y="238759"/>
                  </a:lnTo>
                  <a:lnTo>
                    <a:pt x="306565" y="234950"/>
                  </a:lnTo>
                  <a:lnTo>
                    <a:pt x="309511" y="232409"/>
                  </a:lnTo>
                  <a:lnTo>
                    <a:pt x="338093" y="232409"/>
                  </a:lnTo>
                  <a:lnTo>
                    <a:pt x="329577" y="208279"/>
                  </a:lnTo>
                  <a:lnTo>
                    <a:pt x="327291" y="201929"/>
                  </a:lnTo>
                  <a:close/>
                </a:path>
                <a:path w="798194" h="379730">
                  <a:moveTo>
                    <a:pt x="409282" y="261620"/>
                  </a:moveTo>
                  <a:lnTo>
                    <a:pt x="378117" y="269239"/>
                  </a:lnTo>
                  <a:lnTo>
                    <a:pt x="378510" y="270509"/>
                  </a:lnTo>
                  <a:lnTo>
                    <a:pt x="379171" y="271779"/>
                  </a:lnTo>
                  <a:lnTo>
                    <a:pt x="382114" y="278129"/>
                  </a:lnTo>
                  <a:lnTo>
                    <a:pt x="386165" y="283209"/>
                  </a:lnTo>
                  <a:lnTo>
                    <a:pt x="391326" y="287020"/>
                  </a:lnTo>
                  <a:lnTo>
                    <a:pt x="397598" y="289559"/>
                  </a:lnTo>
                  <a:lnTo>
                    <a:pt x="405097" y="292100"/>
                  </a:lnTo>
                  <a:lnTo>
                    <a:pt x="414061" y="290829"/>
                  </a:lnTo>
                  <a:lnTo>
                    <a:pt x="424477" y="289559"/>
                  </a:lnTo>
                  <a:lnTo>
                    <a:pt x="436333" y="285750"/>
                  </a:lnTo>
                  <a:lnTo>
                    <a:pt x="445223" y="283209"/>
                  </a:lnTo>
                  <a:lnTo>
                    <a:pt x="452208" y="279400"/>
                  </a:lnTo>
                  <a:lnTo>
                    <a:pt x="457288" y="275589"/>
                  </a:lnTo>
                  <a:lnTo>
                    <a:pt x="462495" y="270509"/>
                  </a:lnTo>
                  <a:lnTo>
                    <a:pt x="463723" y="269239"/>
                  </a:lnTo>
                  <a:lnTo>
                    <a:pt x="418553" y="269239"/>
                  </a:lnTo>
                  <a:lnTo>
                    <a:pt x="415378" y="267970"/>
                  </a:lnTo>
                  <a:lnTo>
                    <a:pt x="413092" y="266700"/>
                  </a:lnTo>
                  <a:lnTo>
                    <a:pt x="411060" y="265429"/>
                  </a:lnTo>
                  <a:lnTo>
                    <a:pt x="409282" y="261620"/>
                  </a:lnTo>
                  <a:close/>
                </a:path>
                <a:path w="798194" h="379730">
                  <a:moveTo>
                    <a:pt x="358038" y="269239"/>
                  </a:moveTo>
                  <a:lnTo>
                    <a:pt x="325183" y="269239"/>
                  </a:lnTo>
                  <a:lnTo>
                    <a:pt x="325856" y="270509"/>
                  </a:lnTo>
                  <a:lnTo>
                    <a:pt x="329082" y="274320"/>
                  </a:lnTo>
                  <a:lnTo>
                    <a:pt x="330847" y="276859"/>
                  </a:lnTo>
                  <a:lnTo>
                    <a:pt x="332155" y="278129"/>
                  </a:lnTo>
                  <a:lnTo>
                    <a:pt x="358038" y="269239"/>
                  </a:lnTo>
                  <a:close/>
                </a:path>
                <a:path w="798194" h="379730">
                  <a:moveTo>
                    <a:pt x="338093" y="232409"/>
                  </a:moveTo>
                  <a:lnTo>
                    <a:pt x="309511" y="232409"/>
                  </a:lnTo>
                  <a:lnTo>
                    <a:pt x="313651" y="243839"/>
                  </a:lnTo>
                  <a:lnTo>
                    <a:pt x="314858" y="248920"/>
                  </a:lnTo>
                  <a:lnTo>
                    <a:pt x="314972" y="251459"/>
                  </a:lnTo>
                  <a:lnTo>
                    <a:pt x="315213" y="255270"/>
                  </a:lnTo>
                  <a:lnTo>
                    <a:pt x="314185" y="257809"/>
                  </a:lnTo>
                  <a:lnTo>
                    <a:pt x="295833" y="273050"/>
                  </a:lnTo>
                  <a:lnTo>
                    <a:pt x="322643" y="273050"/>
                  </a:lnTo>
                  <a:lnTo>
                    <a:pt x="324815" y="269239"/>
                  </a:lnTo>
                  <a:lnTo>
                    <a:pt x="358038" y="269239"/>
                  </a:lnTo>
                  <a:lnTo>
                    <a:pt x="354037" y="265429"/>
                  </a:lnTo>
                  <a:lnTo>
                    <a:pt x="350875" y="261620"/>
                  </a:lnTo>
                  <a:lnTo>
                    <a:pt x="346214" y="252729"/>
                  </a:lnTo>
                  <a:lnTo>
                    <a:pt x="343471" y="247650"/>
                  </a:lnTo>
                  <a:lnTo>
                    <a:pt x="338093" y="232409"/>
                  </a:lnTo>
                  <a:close/>
                </a:path>
                <a:path w="798194" h="379730">
                  <a:moveTo>
                    <a:pt x="466254" y="222250"/>
                  </a:moveTo>
                  <a:lnTo>
                    <a:pt x="436841" y="222250"/>
                  </a:lnTo>
                  <a:lnTo>
                    <a:pt x="442048" y="236220"/>
                  </a:lnTo>
                  <a:lnTo>
                    <a:pt x="444080" y="242570"/>
                  </a:lnTo>
                  <a:lnTo>
                    <a:pt x="445223" y="246379"/>
                  </a:lnTo>
                  <a:lnTo>
                    <a:pt x="445160" y="247650"/>
                  </a:lnTo>
                  <a:lnTo>
                    <a:pt x="445096" y="252729"/>
                  </a:lnTo>
                  <a:lnTo>
                    <a:pt x="422744" y="267970"/>
                  </a:lnTo>
                  <a:lnTo>
                    <a:pt x="418553" y="269239"/>
                  </a:lnTo>
                  <a:lnTo>
                    <a:pt x="463723" y="269239"/>
                  </a:lnTo>
                  <a:lnTo>
                    <a:pt x="466178" y="266700"/>
                  </a:lnTo>
                  <a:lnTo>
                    <a:pt x="468464" y="262889"/>
                  </a:lnTo>
                  <a:lnTo>
                    <a:pt x="470750" y="257809"/>
                  </a:lnTo>
                  <a:lnTo>
                    <a:pt x="471766" y="252729"/>
                  </a:lnTo>
                  <a:lnTo>
                    <a:pt x="471639" y="245109"/>
                  </a:lnTo>
                  <a:lnTo>
                    <a:pt x="471161" y="240029"/>
                  </a:lnTo>
                  <a:lnTo>
                    <a:pt x="469909" y="233679"/>
                  </a:lnTo>
                  <a:lnTo>
                    <a:pt x="466254" y="222250"/>
                  </a:lnTo>
                  <a:close/>
                </a:path>
                <a:path w="798194" h="379730">
                  <a:moveTo>
                    <a:pt x="131711" y="237489"/>
                  </a:moveTo>
                  <a:lnTo>
                    <a:pt x="98594" y="257809"/>
                  </a:lnTo>
                  <a:lnTo>
                    <a:pt x="94310" y="267970"/>
                  </a:lnTo>
                  <a:lnTo>
                    <a:pt x="110540" y="267970"/>
                  </a:lnTo>
                  <a:lnTo>
                    <a:pt x="113779" y="265429"/>
                  </a:lnTo>
                  <a:lnTo>
                    <a:pt x="117817" y="264159"/>
                  </a:lnTo>
                  <a:lnTo>
                    <a:pt x="121170" y="262889"/>
                  </a:lnTo>
                  <a:lnTo>
                    <a:pt x="164579" y="262889"/>
                  </a:lnTo>
                  <a:lnTo>
                    <a:pt x="164426" y="257809"/>
                  </a:lnTo>
                  <a:lnTo>
                    <a:pt x="165569" y="252729"/>
                  </a:lnTo>
                  <a:lnTo>
                    <a:pt x="167982" y="250189"/>
                  </a:lnTo>
                  <a:lnTo>
                    <a:pt x="170408" y="246379"/>
                  </a:lnTo>
                  <a:lnTo>
                    <a:pt x="153034" y="246379"/>
                  </a:lnTo>
                  <a:lnTo>
                    <a:pt x="148145" y="242570"/>
                  </a:lnTo>
                  <a:lnTo>
                    <a:pt x="142900" y="240029"/>
                  </a:lnTo>
                  <a:lnTo>
                    <a:pt x="131711" y="237489"/>
                  </a:lnTo>
                  <a:close/>
                </a:path>
                <a:path w="798194" h="379730">
                  <a:moveTo>
                    <a:pt x="386590" y="144779"/>
                  </a:moveTo>
                  <a:lnTo>
                    <a:pt x="352475" y="171450"/>
                  </a:lnTo>
                  <a:lnTo>
                    <a:pt x="349311" y="190500"/>
                  </a:lnTo>
                  <a:lnTo>
                    <a:pt x="350770" y="201929"/>
                  </a:lnTo>
                  <a:lnTo>
                    <a:pt x="368807" y="237489"/>
                  </a:lnTo>
                  <a:lnTo>
                    <a:pt x="393638" y="251459"/>
                  </a:lnTo>
                  <a:lnTo>
                    <a:pt x="403178" y="251459"/>
                  </a:lnTo>
                  <a:lnTo>
                    <a:pt x="434720" y="227329"/>
                  </a:lnTo>
                  <a:lnTo>
                    <a:pt x="406615" y="227329"/>
                  </a:lnTo>
                  <a:lnTo>
                    <a:pt x="400773" y="226059"/>
                  </a:lnTo>
                  <a:lnTo>
                    <a:pt x="389115" y="219709"/>
                  </a:lnTo>
                  <a:lnTo>
                    <a:pt x="384301" y="213359"/>
                  </a:lnTo>
                  <a:lnTo>
                    <a:pt x="380517" y="201929"/>
                  </a:lnTo>
                  <a:lnTo>
                    <a:pt x="376897" y="193039"/>
                  </a:lnTo>
                  <a:lnTo>
                    <a:pt x="397852" y="162559"/>
                  </a:lnTo>
                  <a:lnTo>
                    <a:pt x="444919" y="162559"/>
                  </a:lnTo>
                  <a:lnTo>
                    <a:pt x="441261" y="152400"/>
                  </a:lnTo>
                  <a:lnTo>
                    <a:pt x="413600" y="152400"/>
                  </a:lnTo>
                  <a:lnTo>
                    <a:pt x="404637" y="147320"/>
                  </a:lnTo>
                  <a:lnTo>
                    <a:pt x="386590" y="144779"/>
                  </a:lnTo>
                  <a:close/>
                </a:path>
                <a:path w="798194" h="379730">
                  <a:moveTo>
                    <a:pt x="191439" y="215900"/>
                  </a:moveTo>
                  <a:lnTo>
                    <a:pt x="155473" y="240029"/>
                  </a:lnTo>
                  <a:lnTo>
                    <a:pt x="153034" y="246379"/>
                  </a:lnTo>
                  <a:lnTo>
                    <a:pt x="170408" y="246379"/>
                  </a:lnTo>
                  <a:lnTo>
                    <a:pt x="173443" y="243839"/>
                  </a:lnTo>
                  <a:lnTo>
                    <a:pt x="177101" y="242570"/>
                  </a:lnTo>
                  <a:lnTo>
                    <a:pt x="182130" y="240029"/>
                  </a:lnTo>
                  <a:lnTo>
                    <a:pt x="221562" y="240029"/>
                  </a:lnTo>
                  <a:lnTo>
                    <a:pt x="220179" y="236220"/>
                  </a:lnTo>
                  <a:lnTo>
                    <a:pt x="216814" y="229870"/>
                  </a:lnTo>
                  <a:lnTo>
                    <a:pt x="208940" y="220979"/>
                  </a:lnTo>
                  <a:lnTo>
                    <a:pt x="203619" y="218439"/>
                  </a:lnTo>
                  <a:lnTo>
                    <a:pt x="191439" y="215900"/>
                  </a:lnTo>
                  <a:close/>
                </a:path>
                <a:path w="798194" h="379730">
                  <a:moveTo>
                    <a:pt x="301764" y="179070"/>
                  </a:moveTo>
                  <a:lnTo>
                    <a:pt x="296269" y="179070"/>
                  </a:lnTo>
                  <a:lnTo>
                    <a:pt x="289842" y="180339"/>
                  </a:lnTo>
                  <a:lnTo>
                    <a:pt x="282487" y="181609"/>
                  </a:lnTo>
                  <a:lnTo>
                    <a:pt x="274205" y="185420"/>
                  </a:lnTo>
                  <a:lnTo>
                    <a:pt x="265323" y="187959"/>
                  </a:lnTo>
                  <a:lnTo>
                    <a:pt x="257938" y="193039"/>
                  </a:lnTo>
                  <a:lnTo>
                    <a:pt x="241553" y="228600"/>
                  </a:lnTo>
                  <a:lnTo>
                    <a:pt x="266839" y="223520"/>
                  </a:lnTo>
                  <a:lnTo>
                    <a:pt x="266788" y="218439"/>
                  </a:lnTo>
                  <a:lnTo>
                    <a:pt x="267741" y="214629"/>
                  </a:lnTo>
                  <a:lnTo>
                    <a:pt x="271627" y="209550"/>
                  </a:lnTo>
                  <a:lnTo>
                    <a:pt x="274929" y="207009"/>
                  </a:lnTo>
                  <a:lnTo>
                    <a:pt x="279577" y="205739"/>
                  </a:lnTo>
                  <a:lnTo>
                    <a:pt x="286461" y="203200"/>
                  </a:lnTo>
                  <a:lnTo>
                    <a:pt x="291541" y="201929"/>
                  </a:lnTo>
                  <a:lnTo>
                    <a:pt x="327291" y="201929"/>
                  </a:lnTo>
                  <a:lnTo>
                    <a:pt x="325462" y="196850"/>
                  </a:lnTo>
                  <a:lnTo>
                    <a:pt x="321487" y="189229"/>
                  </a:lnTo>
                  <a:lnTo>
                    <a:pt x="313753" y="181609"/>
                  </a:lnTo>
                  <a:lnTo>
                    <a:pt x="308470" y="180339"/>
                  </a:lnTo>
                  <a:lnTo>
                    <a:pt x="301764" y="179070"/>
                  </a:lnTo>
                  <a:close/>
                </a:path>
                <a:path w="798194" h="379730">
                  <a:moveTo>
                    <a:pt x="444919" y="162559"/>
                  </a:moveTo>
                  <a:lnTo>
                    <a:pt x="404075" y="162559"/>
                  </a:lnTo>
                  <a:lnTo>
                    <a:pt x="410044" y="166370"/>
                  </a:lnTo>
                  <a:lnTo>
                    <a:pt x="416140" y="170179"/>
                  </a:lnTo>
                  <a:lnTo>
                    <a:pt x="420966" y="176529"/>
                  </a:lnTo>
                  <a:lnTo>
                    <a:pt x="424649" y="186689"/>
                  </a:lnTo>
                  <a:lnTo>
                    <a:pt x="426743" y="194309"/>
                  </a:lnTo>
                  <a:lnTo>
                    <a:pt x="427682" y="200659"/>
                  </a:lnTo>
                  <a:lnTo>
                    <a:pt x="427453" y="207009"/>
                  </a:lnTo>
                  <a:lnTo>
                    <a:pt x="426046" y="212089"/>
                  </a:lnTo>
                  <a:lnTo>
                    <a:pt x="423506" y="218439"/>
                  </a:lnTo>
                  <a:lnTo>
                    <a:pt x="419061" y="223520"/>
                  </a:lnTo>
                  <a:lnTo>
                    <a:pt x="412584" y="224789"/>
                  </a:lnTo>
                  <a:lnTo>
                    <a:pt x="406615" y="227329"/>
                  </a:lnTo>
                  <a:lnTo>
                    <a:pt x="434720" y="227329"/>
                  </a:lnTo>
                  <a:lnTo>
                    <a:pt x="436841" y="222250"/>
                  </a:lnTo>
                  <a:lnTo>
                    <a:pt x="466254" y="222250"/>
                  </a:lnTo>
                  <a:lnTo>
                    <a:pt x="465035" y="218439"/>
                  </a:lnTo>
                  <a:lnTo>
                    <a:pt x="444919" y="162559"/>
                  </a:lnTo>
                  <a:close/>
                </a:path>
                <a:path w="798194" h="379730">
                  <a:moveTo>
                    <a:pt x="484720" y="111759"/>
                  </a:moveTo>
                  <a:lnTo>
                    <a:pt x="458558" y="120650"/>
                  </a:lnTo>
                  <a:lnTo>
                    <a:pt x="494245" y="219709"/>
                  </a:lnTo>
                  <a:lnTo>
                    <a:pt x="520407" y="209550"/>
                  </a:lnTo>
                  <a:lnTo>
                    <a:pt x="484720" y="111759"/>
                  </a:lnTo>
                  <a:close/>
                </a:path>
                <a:path w="798194" h="379730">
                  <a:moveTo>
                    <a:pt x="535647" y="92709"/>
                  </a:moveTo>
                  <a:lnTo>
                    <a:pt x="511390" y="101600"/>
                  </a:lnTo>
                  <a:lnTo>
                    <a:pt x="547077" y="200659"/>
                  </a:lnTo>
                  <a:lnTo>
                    <a:pt x="573239" y="190500"/>
                  </a:lnTo>
                  <a:lnTo>
                    <a:pt x="557110" y="146050"/>
                  </a:lnTo>
                  <a:lnTo>
                    <a:pt x="553046" y="134620"/>
                  </a:lnTo>
                  <a:lnTo>
                    <a:pt x="551014" y="127000"/>
                  </a:lnTo>
                  <a:lnTo>
                    <a:pt x="550760" y="118109"/>
                  </a:lnTo>
                  <a:lnTo>
                    <a:pt x="552030" y="114300"/>
                  </a:lnTo>
                  <a:lnTo>
                    <a:pt x="557364" y="106679"/>
                  </a:lnTo>
                  <a:lnTo>
                    <a:pt x="540854" y="106679"/>
                  </a:lnTo>
                  <a:lnTo>
                    <a:pt x="535647" y="92709"/>
                  </a:lnTo>
                  <a:close/>
                </a:path>
                <a:path w="798194" h="379730">
                  <a:moveTo>
                    <a:pt x="612694" y="100329"/>
                  </a:moveTo>
                  <a:lnTo>
                    <a:pt x="572477" y="100329"/>
                  </a:lnTo>
                  <a:lnTo>
                    <a:pt x="575525" y="101600"/>
                  </a:lnTo>
                  <a:lnTo>
                    <a:pt x="578700" y="102870"/>
                  </a:lnTo>
                  <a:lnTo>
                    <a:pt x="581367" y="104139"/>
                  </a:lnTo>
                  <a:lnTo>
                    <a:pt x="585939" y="109220"/>
                  </a:lnTo>
                  <a:lnTo>
                    <a:pt x="588987" y="116839"/>
                  </a:lnTo>
                  <a:lnTo>
                    <a:pt x="592797" y="127000"/>
                  </a:lnTo>
                  <a:lnTo>
                    <a:pt x="611085" y="177800"/>
                  </a:lnTo>
                  <a:lnTo>
                    <a:pt x="637247" y="167639"/>
                  </a:lnTo>
                  <a:lnTo>
                    <a:pt x="612694" y="100329"/>
                  </a:lnTo>
                  <a:close/>
                </a:path>
                <a:path w="798194" h="379730">
                  <a:moveTo>
                    <a:pt x="433031" y="129539"/>
                  </a:moveTo>
                  <a:lnTo>
                    <a:pt x="408520" y="138429"/>
                  </a:lnTo>
                  <a:lnTo>
                    <a:pt x="413600" y="152400"/>
                  </a:lnTo>
                  <a:lnTo>
                    <a:pt x="441261" y="152400"/>
                  </a:lnTo>
                  <a:lnTo>
                    <a:pt x="433031" y="129539"/>
                  </a:lnTo>
                  <a:close/>
                </a:path>
                <a:path w="798194" h="379730">
                  <a:moveTo>
                    <a:pt x="685603" y="40639"/>
                  </a:moveTo>
                  <a:lnTo>
                    <a:pt x="675339" y="40639"/>
                  </a:lnTo>
                  <a:lnTo>
                    <a:pt x="664552" y="43179"/>
                  </a:lnTo>
                  <a:lnTo>
                    <a:pt x="637120" y="69850"/>
                  </a:lnTo>
                  <a:lnTo>
                    <a:pt x="633437" y="88900"/>
                  </a:lnTo>
                  <a:lnTo>
                    <a:pt x="634727" y="100329"/>
                  </a:lnTo>
                  <a:lnTo>
                    <a:pt x="653353" y="137159"/>
                  </a:lnTo>
                  <a:lnTo>
                    <a:pt x="680539" y="149859"/>
                  </a:lnTo>
                  <a:lnTo>
                    <a:pt x="692078" y="149859"/>
                  </a:lnTo>
                  <a:lnTo>
                    <a:pt x="728941" y="128270"/>
                  </a:lnTo>
                  <a:lnTo>
                    <a:pt x="685888" y="128270"/>
                  </a:lnTo>
                  <a:lnTo>
                    <a:pt x="680300" y="125729"/>
                  </a:lnTo>
                  <a:lnTo>
                    <a:pt x="674712" y="121920"/>
                  </a:lnTo>
                  <a:lnTo>
                    <a:pt x="670394" y="116839"/>
                  </a:lnTo>
                  <a:lnTo>
                    <a:pt x="667473" y="109220"/>
                  </a:lnTo>
                  <a:lnTo>
                    <a:pt x="714710" y="92709"/>
                  </a:lnTo>
                  <a:lnTo>
                    <a:pt x="662139" y="92709"/>
                  </a:lnTo>
                  <a:lnTo>
                    <a:pt x="659472" y="86359"/>
                  </a:lnTo>
                  <a:lnTo>
                    <a:pt x="659218" y="80009"/>
                  </a:lnTo>
                  <a:lnTo>
                    <a:pt x="661504" y="74929"/>
                  </a:lnTo>
                  <a:lnTo>
                    <a:pt x="663663" y="68579"/>
                  </a:lnTo>
                  <a:lnTo>
                    <a:pt x="667600" y="64770"/>
                  </a:lnTo>
                  <a:lnTo>
                    <a:pt x="673315" y="63500"/>
                  </a:lnTo>
                  <a:lnTo>
                    <a:pt x="678649" y="60959"/>
                  </a:lnTo>
                  <a:lnTo>
                    <a:pt x="720671" y="60959"/>
                  </a:lnTo>
                  <a:lnTo>
                    <a:pt x="713108" y="52070"/>
                  </a:lnTo>
                  <a:lnTo>
                    <a:pt x="704557" y="45720"/>
                  </a:lnTo>
                  <a:lnTo>
                    <a:pt x="695342" y="41909"/>
                  </a:lnTo>
                  <a:lnTo>
                    <a:pt x="685603" y="40639"/>
                  </a:lnTo>
                  <a:close/>
                </a:path>
                <a:path w="798194" h="379730">
                  <a:moveTo>
                    <a:pt x="736942" y="101600"/>
                  </a:moveTo>
                  <a:lnTo>
                    <a:pt x="709256" y="106679"/>
                  </a:lnTo>
                  <a:lnTo>
                    <a:pt x="709637" y="111759"/>
                  </a:lnTo>
                  <a:lnTo>
                    <a:pt x="708748" y="115570"/>
                  </a:lnTo>
                  <a:lnTo>
                    <a:pt x="706843" y="119379"/>
                  </a:lnTo>
                  <a:lnTo>
                    <a:pt x="704811" y="123189"/>
                  </a:lnTo>
                  <a:lnTo>
                    <a:pt x="701763" y="124459"/>
                  </a:lnTo>
                  <a:lnTo>
                    <a:pt x="697699" y="125729"/>
                  </a:lnTo>
                  <a:lnTo>
                    <a:pt x="691730" y="128270"/>
                  </a:lnTo>
                  <a:lnTo>
                    <a:pt x="728941" y="128270"/>
                  </a:lnTo>
                  <a:lnTo>
                    <a:pt x="732442" y="123189"/>
                  </a:lnTo>
                  <a:lnTo>
                    <a:pt x="734942" y="115570"/>
                  </a:lnTo>
                  <a:lnTo>
                    <a:pt x="736442" y="109220"/>
                  </a:lnTo>
                  <a:lnTo>
                    <a:pt x="736942" y="101600"/>
                  </a:lnTo>
                  <a:close/>
                </a:path>
                <a:path w="798194" h="379730">
                  <a:moveTo>
                    <a:pt x="756881" y="12700"/>
                  </a:moveTo>
                  <a:lnTo>
                    <a:pt x="732624" y="21589"/>
                  </a:lnTo>
                  <a:lnTo>
                    <a:pt x="768311" y="120650"/>
                  </a:lnTo>
                  <a:lnTo>
                    <a:pt x="794473" y="110489"/>
                  </a:lnTo>
                  <a:lnTo>
                    <a:pt x="783424" y="80009"/>
                  </a:lnTo>
                  <a:lnTo>
                    <a:pt x="779396" y="68579"/>
                  </a:lnTo>
                  <a:lnTo>
                    <a:pt x="776439" y="59689"/>
                  </a:lnTo>
                  <a:lnTo>
                    <a:pt x="774530" y="52070"/>
                  </a:lnTo>
                  <a:lnTo>
                    <a:pt x="773645" y="46989"/>
                  </a:lnTo>
                  <a:lnTo>
                    <a:pt x="773137" y="40639"/>
                  </a:lnTo>
                  <a:lnTo>
                    <a:pt x="773899" y="36829"/>
                  </a:lnTo>
                  <a:lnTo>
                    <a:pt x="777455" y="30479"/>
                  </a:lnTo>
                  <a:lnTo>
                    <a:pt x="780249" y="27939"/>
                  </a:lnTo>
                  <a:lnTo>
                    <a:pt x="783932" y="26670"/>
                  </a:lnTo>
                  <a:lnTo>
                    <a:pt x="761961" y="26670"/>
                  </a:lnTo>
                  <a:lnTo>
                    <a:pt x="756881" y="12700"/>
                  </a:lnTo>
                  <a:close/>
                </a:path>
                <a:path w="798194" h="379730">
                  <a:moveTo>
                    <a:pt x="471131" y="73659"/>
                  </a:moveTo>
                  <a:lnTo>
                    <a:pt x="444969" y="82550"/>
                  </a:lnTo>
                  <a:lnTo>
                    <a:pt x="453732" y="106679"/>
                  </a:lnTo>
                  <a:lnTo>
                    <a:pt x="479894" y="97789"/>
                  </a:lnTo>
                  <a:lnTo>
                    <a:pt x="471131" y="73659"/>
                  </a:lnTo>
                  <a:close/>
                </a:path>
                <a:path w="798194" h="379730">
                  <a:moveTo>
                    <a:pt x="589876" y="76200"/>
                  </a:moveTo>
                  <a:lnTo>
                    <a:pt x="573239" y="76200"/>
                  </a:lnTo>
                  <a:lnTo>
                    <a:pt x="567397" y="78739"/>
                  </a:lnTo>
                  <a:lnTo>
                    <a:pt x="558392" y="82550"/>
                  </a:lnTo>
                  <a:lnTo>
                    <a:pt x="550983" y="88900"/>
                  </a:lnTo>
                  <a:lnTo>
                    <a:pt x="545145" y="97789"/>
                  </a:lnTo>
                  <a:lnTo>
                    <a:pt x="540854" y="106679"/>
                  </a:lnTo>
                  <a:lnTo>
                    <a:pt x="557364" y="106679"/>
                  </a:lnTo>
                  <a:lnTo>
                    <a:pt x="561047" y="104139"/>
                  </a:lnTo>
                  <a:lnTo>
                    <a:pt x="565492" y="101600"/>
                  </a:lnTo>
                  <a:lnTo>
                    <a:pt x="569048" y="100329"/>
                  </a:lnTo>
                  <a:lnTo>
                    <a:pt x="612694" y="100329"/>
                  </a:lnTo>
                  <a:lnTo>
                    <a:pt x="612228" y="99059"/>
                  </a:lnTo>
                  <a:lnTo>
                    <a:pt x="609688" y="92709"/>
                  </a:lnTo>
                  <a:lnTo>
                    <a:pt x="607148" y="88900"/>
                  </a:lnTo>
                  <a:lnTo>
                    <a:pt x="604735" y="85089"/>
                  </a:lnTo>
                  <a:lnTo>
                    <a:pt x="601687" y="82550"/>
                  </a:lnTo>
                  <a:lnTo>
                    <a:pt x="598131" y="80009"/>
                  </a:lnTo>
                  <a:lnTo>
                    <a:pt x="594448" y="77470"/>
                  </a:lnTo>
                  <a:lnTo>
                    <a:pt x="589876" y="76200"/>
                  </a:lnTo>
                  <a:close/>
                </a:path>
                <a:path w="798194" h="379730">
                  <a:moveTo>
                    <a:pt x="720671" y="60959"/>
                  </a:moveTo>
                  <a:lnTo>
                    <a:pt x="683983" y="60959"/>
                  </a:lnTo>
                  <a:lnTo>
                    <a:pt x="689063" y="64770"/>
                  </a:lnTo>
                  <a:lnTo>
                    <a:pt x="694270" y="67309"/>
                  </a:lnTo>
                  <a:lnTo>
                    <a:pt x="698207" y="72389"/>
                  </a:lnTo>
                  <a:lnTo>
                    <a:pt x="701128" y="78739"/>
                  </a:lnTo>
                  <a:lnTo>
                    <a:pt x="662139" y="92709"/>
                  </a:lnTo>
                  <a:lnTo>
                    <a:pt x="714710" y="92709"/>
                  </a:lnTo>
                  <a:lnTo>
                    <a:pt x="732878" y="86359"/>
                  </a:lnTo>
                  <a:lnTo>
                    <a:pt x="727257" y="72389"/>
                  </a:lnTo>
                  <a:lnTo>
                    <a:pt x="720671" y="60959"/>
                  </a:lnTo>
                  <a:close/>
                </a:path>
                <a:path w="798194" h="379730">
                  <a:moveTo>
                    <a:pt x="790917" y="0"/>
                  </a:moveTo>
                  <a:lnTo>
                    <a:pt x="784567" y="0"/>
                  </a:lnTo>
                  <a:lnTo>
                    <a:pt x="774407" y="3809"/>
                  </a:lnTo>
                  <a:lnTo>
                    <a:pt x="770978" y="6350"/>
                  </a:lnTo>
                  <a:lnTo>
                    <a:pt x="765898" y="12700"/>
                  </a:lnTo>
                  <a:lnTo>
                    <a:pt x="763739" y="19050"/>
                  </a:lnTo>
                  <a:lnTo>
                    <a:pt x="761961" y="26670"/>
                  </a:lnTo>
                  <a:lnTo>
                    <a:pt x="783932" y="26670"/>
                  </a:lnTo>
                  <a:lnTo>
                    <a:pt x="787742" y="25400"/>
                  </a:lnTo>
                  <a:lnTo>
                    <a:pt x="797769" y="25400"/>
                  </a:lnTo>
                  <a:lnTo>
                    <a:pt x="797648" y="1270"/>
                  </a:lnTo>
                  <a:lnTo>
                    <a:pt x="790917" y="0"/>
                  </a:lnTo>
                  <a:close/>
                </a:path>
                <a:path w="798194" h="379730">
                  <a:moveTo>
                    <a:pt x="797769" y="25400"/>
                  </a:moveTo>
                  <a:lnTo>
                    <a:pt x="792314" y="25400"/>
                  </a:lnTo>
                  <a:lnTo>
                    <a:pt x="797775" y="26670"/>
                  </a:lnTo>
                  <a:lnTo>
                    <a:pt x="797769" y="25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178" y="4064954"/>
              <a:ext cx="3900864" cy="34559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7178" y="4164884"/>
              <a:ext cx="3744081" cy="3287464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sp>
          <p:nvSpPr>
            <p:cNvPr id="3" name="object 3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3897" y="651160"/>
              <a:ext cx="966469" cy="414020"/>
            </a:xfrm>
            <a:custGeom>
              <a:avLst/>
              <a:gdLst/>
              <a:ahLst/>
              <a:cxnLst/>
              <a:rect l="l" t="t" r="r" b="b"/>
              <a:pathLst>
                <a:path w="966469" h="414019">
                  <a:moveTo>
                    <a:pt x="68468" y="263429"/>
                  </a:moveTo>
                  <a:lnTo>
                    <a:pt x="31226" y="274030"/>
                  </a:lnTo>
                  <a:lnTo>
                    <a:pt x="5003" y="303498"/>
                  </a:lnTo>
                  <a:lnTo>
                    <a:pt x="0" y="330914"/>
                  </a:lnTo>
                  <a:lnTo>
                    <a:pt x="1828" y="346307"/>
                  </a:lnTo>
                  <a:lnTo>
                    <a:pt x="21329" y="389985"/>
                  </a:lnTo>
                  <a:lnTo>
                    <a:pt x="54689" y="411974"/>
                  </a:lnTo>
                  <a:lnTo>
                    <a:pt x="67349" y="413940"/>
                  </a:lnTo>
                  <a:lnTo>
                    <a:pt x="80383" y="413168"/>
                  </a:lnTo>
                  <a:lnTo>
                    <a:pt x="120216" y="393168"/>
                  </a:lnTo>
                  <a:lnTo>
                    <a:pt x="124023" y="388334"/>
                  </a:lnTo>
                  <a:lnTo>
                    <a:pt x="70504" y="388334"/>
                  </a:lnTo>
                  <a:lnTo>
                    <a:pt x="63560" y="386996"/>
                  </a:lnTo>
                  <a:lnTo>
                    <a:pt x="34188" y="350488"/>
                  </a:lnTo>
                  <a:lnTo>
                    <a:pt x="28951" y="328596"/>
                  </a:lnTo>
                  <a:lnTo>
                    <a:pt x="29021" y="319537"/>
                  </a:lnTo>
                  <a:lnTo>
                    <a:pt x="58877" y="289274"/>
                  </a:lnTo>
                  <a:lnTo>
                    <a:pt x="65849" y="289147"/>
                  </a:lnTo>
                  <a:lnTo>
                    <a:pt x="111967" y="289147"/>
                  </a:lnTo>
                  <a:lnTo>
                    <a:pt x="113512" y="288131"/>
                  </a:lnTo>
                  <a:lnTo>
                    <a:pt x="79720" y="264616"/>
                  </a:lnTo>
                  <a:lnTo>
                    <a:pt x="68468" y="263429"/>
                  </a:lnTo>
                  <a:close/>
                </a:path>
                <a:path w="966469" h="414019">
                  <a:moveTo>
                    <a:pt x="134556" y="345154"/>
                  </a:moveTo>
                  <a:lnTo>
                    <a:pt x="104775" y="346297"/>
                  </a:lnTo>
                  <a:lnTo>
                    <a:pt x="105303" y="354008"/>
                  </a:lnTo>
                  <a:lnTo>
                    <a:pt x="104909" y="360933"/>
                  </a:lnTo>
                  <a:lnTo>
                    <a:pt x="77647" y="388052"/>
                  </a:lnTo>
                  <a:lnTo>
                    <a:pt x="70504" y="388334"/>
                  </a:lnTo>
                  <a:lnTo>
                    <a:pt x="124023" y="388334"/>
                  </a:lnTo>
                  <a:lnTo>
                    <a:pt x="126123" y="385667"/>
                  </a:lnTo>
                  <a:lnTo>
                    <a:pt x="130536" y="377140"/>
                  </a:lnTo>
                  <a:lnTo>
                    <a:pt x="133411" y="367553"/>
                  </a:lnTo>
                  <a:lnTo>
                    <a:pt x="134751" y="356895"/>
                  </a:lnTo>
                  <a:lnTo>
                    <a:pt x="134556" y="345154"/>
                  </a:lnTo>
                  <a:close/>
                </a:path>
                <a:path w="966469" h="414019">
                  <a:moveTo>
                    <a:pt x="111967" y="289147"/>
                  </a:moveTo>
                  <a:lnTo>
                    <a:pt x="65849" y="289147"/>
                  </a:lnTo>
                  <a:lnTo>
                    <a:pt x="72440" y="291433"/>
                  </a:lnTo>
                  <a:lnTo>
                    <a:pt x="79044" y="293592"/>
                  </a:lnTo>
                  <a:lnTo>
                    <a:pt x="84429" y="298037"/>
                  </a:lnTo>
                  <a:lnTo>
                    <a:pt x="88595" y="304514"/>
                  </a:lnTo>
                  <a:lnTo>
                    <a:pt x="111967" y="289147"/>
                  </a:lnTo>
                  <a:close/>
                </a:path>
                <a:path w="966469" h="414019">
                  <a:moveTo>
                    <a:pt x="203047" y="257466"/>
                  </a:moveTo>
                  <a:lnTo>
                    <a:pt x="162394" y="272706"/>
                  </a:lnTo>
                  <a:lnTo>
                    <a:pt x="145418" y="308266"/>
                  </a:lnTo>
                  <a:lnTo>
                    <a:pt x="145386" y="312076"/>
                  </a:lnTo>
                  <a:lnTo>
                    <a:pt x="145556" y="317156"/>
                  </a:lnTo>
                  <a:lnTo>
                    <a:pt x="165455" y="356526"/>
                  </a:lnTo>
                  <a:lnTo>
                    <a:pt x="190728" y="367956"/>
                  </a:lnTo>
                  <a:lnTo>
                    <a:pt x="205038" y="367956"/>
                  </a:lnTo>
                  <a:lnTo>
                    <a:pt x="218871" y="365416"/>
                  </a:lnTo>
                  <a:lnTo>
                    <a:pt x="229051" y="360336"/>
                  </a:lnTo>
                  <a:lnTo>
                    <a:pt x="237628" y="353986"/>
                  </a:lnTo>
                  <a:lnTo>
                    <a:pt x="244601" y="346366"/>
                  </a:lnTo>
                  <a:lnTo>
                    <a:pt x="204241" y="346366"/>
                  </a:lnTo>
                  <a:lnTo>
                    <a:pt x="197561" y="345096"/>
                  </a:lnTo>
                  <a:lnTo>
                    <a:pt x="173828" y="314616"/>
                  </a:lnTo>
                  <a:lnTo>
                    <a:pt x="172945" y="308266"/>
                  </a:lnTo>
                  <a:lnTo>
                    <a:pt x="173248" y="301916"/>
                  </a:lnTo>
                  <a:lnTo>
                    <a:pt x="174739" y="296836"/>
                  </a:lnTo>
                  <a:lnTo>
                    <a:pt x="177507" y="290486"/>
                  </a:lnTo>
                  <a:lnTo>
                    <a:pt x="182295" y="285406"/>
                  </a:lnTo>
                  <a:lnTo>
                    <a:pt x="195948" y="280326"/>
                  </a:lnTo>
                  <a:lnTo>
                    <a:pt x="243601" y="280326"/>
                  </a:lnTo>
                  <a:lnTo>
                    <a:pt x="240064" y="275246"/>
                  </a:lnTo>
                  <a:lnTo>
                    <a:pt x="232432" y="268896"/>
                  </a:lnTo>
                  <a:lnTo>
                    <a:pt x="223354" y="262546"/>
                  </a:lnTo>
                  <a:lnTo>
                    <a:pt x="203047" y="257466"/>
                  </a:lnTo>
                  <a:close/>
                </a:path>
                <a:path w="966469" h="414019">
                  <a:moveTo>
                    <a:pt x="243601" y="280326"/>
                  </a:moveTo>
                  <a:lnTo>
                    <a:pt x="195948" y="280326"/>
                  </a:lnTo>
                  <a:lnTo>
                    <a:pt x="202615" y="281596"/>
                  </a:lnTo>
                  <a:lnTo>
                    <a:pt x="215633" y="287946"/>
                  </a:lnTo>
                  <a:lnTo>
                    <a:pt x="220637" y="294296"/>
                  </a:lnTo>
                  <a:lnTo>
                    <a:pt x="224129" y="304456"/>
                  </a:lnTo>
                  <a:lnTo>
                    <a:pt x="226232" y="312076"/>
                  </a:lnTo>
                  <a:lnTo>
                    <a:pt x="227147" y="318426"/>
                  </a:lnTo>
                  <a:lnTo>
                    <a:pt x="226874" y="324776"/>
                  </a:lnTo>
                  <a:lnTo>
                    <a:pt x="225412" y="329856"/>
                  </a:lnTo>
                  <a:lnTo>
                    <a:pt x="222669" y="336206"/>
                  </a:lnTo>
                  <a:lnTo>
                    <a:pt x="217893" y="341286"/>
                  </a:lnTo>
                  <a:lnTo>
                    <a:pt x="204241" y="346366"/>
                  </a:lnTo>
                  <a:lnTo>
                    <a:pt x="244601" y="346366"/>
                  </a:lnTo>
                  <a:lnTo>
                    <a:pt x="249974" y="337476"/>
                  </a:lnTo>
                  <a:lnTo>
                    <a:pt x="253465" y="327316"/>
                  </a:lnTo>
                  <a:lnTo>
                    <a:pt x="254798" y="315886"/>
                  </a:lnTo>
                  <a:lnTo>
                    <a:pt x="253976" y="305726"/>
                  </a:lnTo>
                  <a:lnTo>
                    <a:pt x="251002" y="294296"/>
                  </a:lnTo>
                  <a:lnTo>
                    <a:pt x="246254" y="284136"/>
                  </a:lnTo>
                  <a:lnTo>
                    <a:pt x="243601" y="280326"/>
                  </a:lnTo>
                  <a:close/>
                </a:path>
                <a:path w="966469" h="414019">
                  <a:moveTo>
                    <a:pt x="277469" y="229526"/>
                  </a:moveTo>
                  <a:lnTo>
                    <a:pt x="253174" y="238416"/>
                  </a:lnTo>
                  <a:lnTo>
                    <a:pt x="288912" y="337476"/>
                  </a:lnTo>
                  <a:lnTo>
                    <a:pt x="315061" y="327316"/>
                  </a:lnTo>
                  <a:lnTo>
                    <a:pt x="294881" y="271436"/>
                  </a:lnTo>
                  <a:lnTo>
                    <a:pt x="292811" y="263816"/>
                  </a:lnTo>
                  <a:lnTo>
                    <a:pt x="292519" y="254926"/>
                  </a:lnTo>
                  <a:lnTo>
                    <a:pt x="293801" y="251116"/>
                  </a:lnTo>
                  <a:lnTo>
                    <a:pt x="299199" y="243496"/>
                  </a:lnTo>
                  <a:lnTo>
                    <a:pt x="282714" y="243496"/>
                  </a:lnTo>
                  <a:lnTo>
                    <a:pt x="277469" y="229526"/>
                  </a:lnTo>
                  <a:close/>
                </a:path>
                <a:path w="966469" h="414019">
                  <a:moveTo>
                    <a:pt x="354500" y="237146"/>
                  </a:moveTo>
                  <a:lnTo>
                    <a:pt x="314223" y="237146"/>
                  </a:lnTo>
                  <a:lnTo>
                    <a:pt x="317360" y="238416"/>
                  </a:lnTo>
                  <a:lnTo>
                    <a:pt x="320509" y="238416"/>
                  </a:lnTo>
                  <a:lnTo>
                    <a:pt x="323202" y="240956"/>
                  </a:lnTo>
                  <a:lnTo>
                    <a:pt x="327698" y="246036"/>
                  </a:lnTo>
                  <a:lnTo>
                    <a:pt x="330758" y="252386"/>
                  </a:lnTo>
                  <a:lnTo>
                    <a:pt x="352856" y="313346"/>
                  </a:lnTo>
                  <a:lnTo>
                    <a:pt x="379006" y="304456"/>
                  </a:lnTo>
                  <a:lnTo>
                    <a:pt x="354500" y="237146"/>
                  </a:lnTo>
                  <a:close/>
                </a:path>
                <a:path w="966469" h="414019">
                  <a:moveTo>
                    <a:pt x="410578" y="256196"/>
                  </a:moveTo>
                  <a:lnTo>
                    <a:pt x="385775" y="270166"/>
                  </a:lnTo>
                  <a:lnTo>
                    <a:pt x="390506" y="276516"/>
                  </a:lnTo>
                  <a:lnTo>
                    <a:pt x="395992" y="280326"/>
                  </a:lnTo>
                  <a:lnTo>
                    <a:pt x="402230" y="284136"/>
                  </a:lnTo>
                  <a:lnTo>
                    <a:pt x="409219" y="286676"/>
                  </a:lnTo>
                  <a:lnTo>
                    <a:pt x="416932" y="287946"/>
                  </a:lnTo>
                  <a:lnTo>
                    <a:pt x="425326" y="287946"/>
                  </a:lnTo>
                  <a:lnTo>
                    <a:pt x="434401" y="286676"/>
                  </a:lnTo>
                  <a:lnTo>
                    <a:pt x="444157" y="282866"/>
                  </a:lnTo>
                  <a:lnTo>
                    <a:pt x="454381" y="279056"/>
                  </a:lnTo>
                  <a:lnTo>
                    <a:pt x="462803" y="273976"/>
                  </a:lnTo>
                  <a:lnTo>
                    <a:pt x="469420" y="267626"/>
                  </a:lnTo>
                  <a:lnTo>
                    <a:pt x="425919" y="267626"/>
                  </a:lnTo>
                  <a:lnTo>
                    <a:pt x="417195" y="263816"/>
                  </a:lnTo>
                  <a:lnTo>
                    <a:pt x="413537" y="261276"/>
                  </a:lnTo>
                  <a:lnTo>
                    <a:pt x="410578" y="256196"/>
                  </a:lnTo>
                  <a:close/>
                </a:path>
                <a:path w="966469" h="414019">
                  <a:moveTo>
                    <a:pt x="478832" y="242226"/>
                  </a:moveTo>
                  <a:lnTo>
                    <a:pt x="448513" y="242226"/>
                  </a:lnTo>
                  <a:lnTo>
                    <a:pt x="450227" y="243496"/>
                  </a:lnTo>
                  <a:lnTo>
                    <a:pt x="451446" y="244766"/>
                  </a:lnTo>
                  <a:lnTo>
                    <a:pt x="453212" y="249846"/>
                  </a:lnTo>
                  <a:lnTo>
                    <a:pt x="452907" y="252386"/>
                  </a:lnTo>
                  <a:lnTo>
                    <a:pt x="448729" y="258736"/>
                  </a:lnTo>
                  <a:lnTo>
                    <a:pt x="444080" y="262546"/>
                  </a:lnTo>
                  <a:lnTo>
                    <a:pt x="437324" y="265086"/>
                  </a:lnTo>
                  <a:lnTo>
                    <a:pt x="431177" y="266356"/>
                  </a:lnTo>
                  <a:lnTo>
                    <a:pt x="425919" y="267626"/>
                  </a:lnTo>
                  <a:lnTo>
                    <a:pt x="469420" y="267626"/>
                  </a:lnTo>
                  <a:lnTo>
                    <a:pt x="474230" y="261276"/>
                  </a:lnTo>
                  <a:lnTo>
                    <a:pt x="477348" y="254926"/>
                  </a:lnTo>
                  <a:lnTo>
                    <a:pt x="478882" y="247306"/>
                  </a:lnTo>
                  <a:lnTo>
                    <a:pt x="478832" y="242226"/>
                  </a:lnTo>
                  <a:close/>
                </a:path>
                <a:path w="966469" h="414019">
                  <a:moveTo>
                    <a:pt x="514140" y="178726"/>
                  </a:moveTo>
                  <a:lnTo>
                    <a:pt x="484263" y="178726"/>
                  </a:lnTo>
                  <a:lnTo>
                    <a:pt x="499884" y="221906"/>
                  </a:lnTo>
                  <a:lnTo>
                    <a:pt x="503186" y="230796"/>
                  </a:lnTo>
                  <a:lnTo>
                    <a:pt x="505726" y="237146"/>
                  </a:lnTo>
                  <a:lnTo>
                    <a:pt x="507377" y="239686"/>
                  </a:lnTo>
                  <a:lnTo>
                    <a:pt x="509536" y="243496"/>
                  </a:lnTo>
                  <a:lnTo>
                    <a:pt x="512076" y="246036"/>
                  </a:lnTo>
                  <a:lnTo>
                    <a:pt x="514743" y="248576"/>
                  </a:lnTo>
                  <a:lnTo>
                    <a:pt x="517410" y="249846"/>
                  </a:lnTo>
                  <a:lnTo>
                    <a:pt x="520839" y="251116"/>
                  </a:lnTo>
                  <a:lnTo>
                    <a:pt x="534174" y="251116"/>
                  </a:lnTo>
                  <a:lnTo>
                    <a:pt x="538873" y="249846"/>
                  </a:lnTo>
                  <a:lnTo>
                    <a:pt x="546493" y="246036"/>
                  </a:lnTo>
                  <a:lnTo>
                    <a:pt x="552970" y="242226"/>
                  </a:lnTo>
                  <a:lnTo>
                    <a:pt x="558050" y="238416"/>
                  </a:lnTo>
                  <a:lnTo>
                    <a:pt x="552097" y="225716"/>
                  </a:lnTo>
                  <a:lnTo>
                    <a:pt x="535571" y="225716"/>
                  </a:lnTo>
                  <a:lnTo>
                    <a:pt x="534047" y="224446"/>
                  </a:lnTo>
                  <a:lnTo>
                    <a:pt x="532523" y="224446"/>
                  </a:lnTo>
                  <a:lnTo>
                    <a:pt x="531380" y="223176"/>
                  </a:lnTo>
                  <a:lnTo>
                    <a:pt x="530491" y="221906"/>
                  </a:lnTo>
                  <a:lnTo>
                    <a:pt x="529729" y="221906"/>
                  </a:lnTo>
                  <a:lnTo>
                    <a:pt x="527824" y="216826"/>
                  </a:lnTo>
                  <a:lnTo>
                    <a:pt x="524903" y="209206"/>
                  </a:lnTo>
                  <a:lnTo>
                    <a:pt x="514140" y="178726"/>
                  </a:lnTo>
                  <a:close/>
                </a:path>
                <a:path w="966469" h="414019">
                  <a:moveTo>
                    <a:pt x="437197" y="176186"/>
                  </a:moveTo>
                  <a:lnTo>
                    <a:pt x="422938" y="176186"/>
                  </a:lnTo>
                  <a:lnTo>
                    <a:pt x="414301" y="177456"/>
                  </a:lnTo>
                  <a:lnTo>
                    <a:pt x="376364" y="201586"/>
                  </a:lnTo>
                  <a:lnTo>
                    <a:pt x="372286" y="213016"/>
                  </a:lnTo>
                  <a:lnTo>
                    <a:pt x="372430" y="219366"/>
                  </a:lnTo>
                  <a:lnTo>
                    <a:pt x="393801" y="244766"/>
                  </a:lnTo>
                  <a:lnTo>
                    <a:pt x="422914" y="244766"/>
                  </a:lnTo>
                  <a:lnTo>
                    <a:pt x="438518" y="242226"/>
                  </a:lnTo>
                  <a:lnTo>
                    <a:pt x="478832" y="242226"/>
                  </a:lnTo>
                  <a:lnTo>
                    <a:pt x="461898" y="218096"/>
                  </a:lnTo>
                  <a:lnTo>
                    <a:pt x="401434" y="218096"/>
                  </a:lnTo>
                  <a:lnTo>
                    <a:pt x="399224" y="216826"/>
                  </a:lnTo>
                  <a:lnTo>
                    <a:pt x="397776" y="215556"/>
                  </a:lnTo>
                  <a:lnTo>
                    <a:pt x="396316" y="211746"/>
                  </a:lnTo>
                  <a:lnTo>
                    <a:pt x="396671" y="210476"/>
                  </a:lnTo>
                  <a:lnTo>
                    <a:pt x="417385" y="197776"/>
                  </a:lnTo>
                  <a:lnTo>
                    <a:pt x="421957" y="196506"/>
                  </a:lnTo>
                  <a:lnTo>
                    <a:pt x="448655" y="196506"/>
                  </a:lnTo>
                  <a:lnTo>
                    <a:pt x="457860" y="191426"/>
                  </a:lnTo>
                  <a:lnTo>
                    <a:pt x="452259" y="183806"/>
                  </a:lnTo>
                  <a:lnTo>
                    <a:pt x="445376" y="178726"/>
                  </a:lnTo>
                  <a:lnTo>
                    <a:pt x="437197" y="176186"/>
                  </a:lnTo>
                  <a:close/>
                </a:path>
                <a:path w="966469" h="414019">
                  <a:moveTo>
                    <a:pt x="331711" y="213016"/>
                  </a:moveTo>
                  <a:lnTo>
                    <a:pt x="314998" y="213016"/>
                  </a:lnTo>
                  <a:lnTo>
                    <a:pt x="309232" y="215556"/>
                  </a:lnTo>
                  <a:lnTo>
                    <a:pt x="300209" y="219366"/>
                  </a:lnTo>
                  <a:lnTo>
                    <a:pt x="292782" y="225716"/>
                  </a:lnTo>
                  <a:lnTo>
                    <a:pt x="286950" y="234606"/>
                  </a:lnTo>
                  <a:lnTo>
                    <a:pt x="282714" y="243496"/>
                  </a:lnTo>
                  <a:lnTo>
                    <a:pt x="299199" y="243496"/>
                  </a:lnTo>
                  <a:lnTo>
                    <a:pt x="302818" y="240956"/>
                  </a:lnTo>
                  <a:lnTo>
                    <a:pt x="310883" y="237146"/>
                  </a:lnTo>
                  <a:lnTo>
                    <a:pt x="354500" y="237146"/>
                  </a:lnTo>
                  <a:lnTo>
                    <a:pt x="354037" y="235876"/>
                  </a:lnTo>
                  <a:lnTo>
                    <a:pt x="351434" y="229526"/>
                  </a:lnTo>
                  <a:lnTo>
                    <a:pt x="346544" y="221906"/>
                  </a:lnTo>
                  <a:lnTo>
                    <a:pt x="343522" y="219366"/>
                  </a:lnTo>
                  <a:lnTo>
                    <a:pt x="336283" y="214286"/>
                  </a:lnTo>
                  <a:lnTo>
                    <a:pt x="331711" y="213016"/>
                  </a:lnTo>
                  <a:close/>
                </a:path>
                <a:path w="966469" h="414019">
                  <a:moveTo>
                    <a:pt x="561733" y="126656"/>
                  </a:moveTo>
                  <a:lnTo>
                    <a:pt x="537476" y="135546"/>
                  </a:lnTo>
                  <a:lnTo>
                    <a:pt x="573163" y="234606"/>
                  </a:lnTo>
                  <a:lnTo>
                    <a:pt x="599325" y="224446"/>
                  </a:lnTo>
                  <a:lnTo>
                    <a:pt x="588276" y="193966"/>
                  </a:lnTo>
                  <a:lnTo>
                    <a:pt x="584248" y="182536"/>
                  </a:lnTo>
                  <a:lnTo>
                    <a:pt x="581291" y="173646"/>
                  </a:lnTo>
                  <a:lnTo>
                    <a:pt x="579382" y="166026"/>
                  </a:lnTo>
                  <a:lnTo>
                    <a:pt x="578497" y="160946"/>
                  </a:lnTo>
                  <a:lnTo>
                    <a:pt x="578116" y="154596"/>
                  </a:lnTo>
                  <a:lnTo>
                    <a:pt x="578751" y="150786"/>
                  </a:lnTo>
                  <a:lnTo>
                    <a:pt x="582307" y="144436"/>
                  </a:lnTo>
                  <a:lnTo>
                    <a:pt x="585101" y="141896"/>
                  </a:lnTo>
                  <a:lnTo>
                    <a:pt x="588784" y="140626"/>
                  </a:lnTo>
                  <a:lnTo>
                    <a:pt x="566813" y="140626"/>
                  </a:lnTo>
                  <a:lnTo>
                    <a:pt x="561733" y="126656"/>
                  </a:lnTo>
                  <a:close/>
                </a:path>
                <a:path w="966469" h="414019">
                  <a:moveTo>
                    <a:pt x="548525" y="218096"/>
                  </a:moveTo>
                  <a:lnTo>
                    <a:pt x="544588" y="221906"/>
                  </a:lnTo>
                  <a:lnTo>
                    <a:pt x="541286" y="223176"/>
                  </a:lnTo>
                  <a:lnTo>
                    <a:pt x="538873" y="224446"/>
                  </a:lnTo>
                  <a:lnTo>
                    <a:pt x="537222" y="225716"/>
                  </a:lnTo>
                  <a:lnTo>
                    <a:pt x="552097" y="225716"/>
                  </a:lnTo>
                  <a:lnTo>
                    <a:pt x="548525" y="218096"/>
                  </a:lnTo>
                  <a:close/>
                </a:path>
                <a:path w="966469" h="414019">
                  <a:moveTo>
                    <a:pt x="455776" y="215556"/>
                  </a:moveTo>
                  <a:lnTo>
                    <a:pt x="439089" y="215556"/>
                  </a:lnTo>
                  <a:lnTo>
                    <a:pt x="418350" y="218096"/>
                  </a:lnTo>
                  <a:lnTo>
                    <a:pt x="461898" y="218096"/>
                  </a:lnTo>
                  <a:lnTo>
                    <a:pt x="455776" y="215556"/>
                  </a:lnTo>
                  <a:close/>
                </a:path>
                <a:path w="966469" h="414019">
                  <a:moveTo>
                    <a:pt x="448655" y="196506"/>
                  </a:moveTo>
                  <a:lnTo>
                    <a:pt x="421957" y="196506"/>
                  </a:lnTo>
                  <a:lnTo>
                    <a:pt x="429336" y="199046"/>
                  </a:lnTo>
                  <a:lnTo>
                    <a:pt x="432396" y="201586"/>
                  </a:lnTo>
                  <a:lnTo>
                    <a:pt x="434848" y="204126"/>
                  </a:lnTo>
                  <a:lnTo>
                    <a:pt x="448655" y="196506"/>
                  </a:lnTo>
                  <a:close/>
                </a:path>
                <a:path w="966469" h="414019">
                  <a:moveTo>
                    <a:pt x="490359" y="112686"/>
                  </a:moveTo>
                  <a:lnTo>
                    <a:pt x="469658" y="138086"/>
                  </a:lnTo>
                  <a:lnTo>
                    <a:pt x="476770" y="157136"/>
                  </a:lnTo>
                  <a:lnTo>
                    <a:pt x="464705" y="162216"/>
                  </a:lnTo>
                  <a:lnTo>
                    <a:pt x="472198" y="182536"/>
                  </a:lnTo>
                  <a:lnTo>
                    <a:pt x="484263" y="178726"/>
                  </a:lnTo>
                  <a:lnTo>
                    <a:pt x="514140" y="178726"/>
                  </a:lnTo>
                  <a:lnTo>
                    <a:pt x="510552" y="168566"/>
                  </a:lnTo>
                  <a:lnTo>
                    <a:pt x="528332" y="162216"/>
                  </a:lnTo>
                  <a:lnTo>
                    <a:pt x="523181" y="148246"/>
                  </a:lnTo>
                  <a:lnTo>
                    <a:pt x="502932" y="148246"/>
                  </a:lnTo>
                  <a:lnTo>
                    <a:pt x="490359" y="112686"/>
                  </a:lnTo>
                  <a:close/>
                </a:path>
                <a:path w="966469" h="414019">
                  <a:moveTo>
                    <a:pt x="520839" y="141896"/>
                  </a:moveTo>
                  <a:lnTo>
                    <a:pt x="502932" y="148246"/>
                  </a:lnTo>
                  <a:lnTo>
                    <a:pt x="523181" y="148246"/>
                  </a:lnTo>
                  <a:lnTo>
                    <a:pt x="520839" y="141896"/>
                  </a:lnTo>
                  <a:close/>
                </a:path>
                <a:path w="966469" h="414019">
                  <a:moveTo>
                    <a:pt x="595769" y="113956"/>
                  </a:moveTo>
                  <a:lnTo>
                    <a:pt x="589419" y="113956"/>
                  </a:lnTo>
                  <a:lnTo>
                    <a:pt x="579259" y="117766"/>
                  </a:lnTo>
                  <a:lnTo>
                    <a:pt x="575830" y="120306"/>
                  </a:lnTo>
                  <a:lnTo>
                    <a:pt x="570750" y="126656"/>
                  </a:lnTo>
                  <a:lnTo>
                    <a:pt x="568591" y="133006"/>
                  </a:lnTo>
                  <a:lnTo>
                    <a:pt x="566813" y="140626"/>
                  </a:lnTo>
                  <a:lnTo>
                    <a:pt x="588784" y="140626"/>
                  </a:lnTo>
                  <a:lnTo>
                    <a:pt x="592594" y="139356"/>
                  </a:lnTo>
                  <a:lnTo>
                    <a:pt x="602621" y="139356"/>
                  </a:lnTo>
                  <a:lnTo>
                    <a:pt x="602500" y="115226"/>
                  </a:lnTo>
                  <a:lnTo>
                    <a:pt x="595769" y="113956"/>
                  </a:lnTo>
                  <a:close/>
                </a:path>
                <a:path w="966469" h="414019">
                  <a:moveTo>
                    <a:pt x="602621" y="139356"/>
                  </a:moveTo>
                  <a:lnTo>
                    <a:pt x="597166" y="139356"/>
                  </a:lnTo>
                  <a:lnTo>
                    <a:pt x="602627" y="140626"/>
                  </a:lnTo>
                  <a:lnTo>
                    <a:pt x="602621" y="139356"/>
                  </a:lnTo>
                  <a:close/>
                </a:path>
                <a:path w="966469" h="414019">
                  <a:moveTo>
                    <a:pt x="638695" y="98139"/>
                  </a:moveTo>
                  <a:lnTo>
                    <a:pt x="612533" y="107664"/>
                  </a:lnTo>
                  <a:lnTo>
                    <a:pt x="638568" y="179546"/>
                  </a:lnTo>
                  <a:lnTo>
                    <a:pt x="642378" y="186404"/>
                  </a:lnTo>
                  <a:lnTo>
                    <a:pt x="646569" y="190849"/>
                  </a:lnTo>
                  <a:lnTo>
                    <a:pt x="650887" y="195167"/>
                  </a:lnTo>
                  <a:lnTo>
                    <a:pt x="656094" y="197961"/>
                  </a:lnTo>
                  <a:lnTo>
                    <a:pt x="668794" y="199993"/>
                  </a:lnTo>
                  <a:lnTo>
                    <a:pt x="675271" y="199231"/>
                  </a:lnTo>
                  <a:lnTo>
                    <a:pt x="681875" y="196818"/>
                  </a:lnTo>
                  <a:lnTo>
                    <a:pt x="688479" y="194532"/>
                  </a:lnTo>
                  <a:lnTo>
                    <a:pt x="694067" y="190722"/>
                  </a:lnTo>
                  <a:lnTo>
                    <a:pt x="698893" y="185642"/>
                  </a:lnTo>
                  <a:lnTo>
                    <a:pt x="703592" y="180435"/>
                  </a:lnTo>
                  <a:lnTo>
                    <a:pt x="706607" y="175101"/>
                  </a:lnTo>
                  <a:lnTo>
                    <a:pt x="676922" y="175101"/>
                  </a:lnTo>
                  <a:lnTo>
                    <a:pt x="670572" y="173323"/>
                  </a:lnTo>
                  <a:lnTo>
                    <a:pt x="655078" y="143605"/>
                  </a:lnTo>
                  <a:lnTo>
                    <a:pt x="638695" y="98139"/>
                  </a:lnTo>
                  <a:close/>
                </a:path>
                <a:path w="966469" h="414019">
                  <a:moveTo>
                    <a:pt x="735980" y="167989"/>
                  </a:moveTo>
                  <a:lnTo>
                    <a:pt x="708545" y="167989"/>
                  </a:lnTo>
                  <a:lnTo>
                    <a:pt x="713879" y="182721"/>
                  </a:lnTo>
                  <a:lnTo>
                    <a:pt x="738136" y="173958"/>
                  </a:lnTo>
                  <a:lnTo>
                    <a:pt x="735980" y="167989"/>
                  </a:lnTo>
                  <a:close/>
                </a:path>
                <a:path w="966469" h="414019">
                  <a:moveTo>
                    <a:pt x="702449" y="75152"/>
                  </a:moveTo>
                  <a:lnTo>
                    <a:pt x="676287" y="84550"/>
                  </a:lnTo>
                  <a:lnTo>
                    <a:pt x="691400" y="126333"/>
                  </a:lnTo>
                  <a:lnTo>
                    <a:pt x="694776" y="136112"/>
                  </a:lnTo>
                  <a:lnTo>
                    <a:pt x="697115" y="143748"/>
                  </a:lnTo>
                  <a:lnTo>
                    <a:pt x="698544" y="149639"/>
                  </a:lnTo>
                  <a:lnTo>
                    <a:pt x="698946" y="153015"/>
                  </a:lnTo>
                  <a:lnTo>
                    <a:pt x="699020" y="157829"/>
                  </a:lnTo>
                  <a:lnTo>
                    <a:pt x="697750" y="161639"/>
                  </a:lnTo>
                  <a:lnTo>
                    <a:pt x="676922" y="175101"/>
                  </a:lnTo>
                  <a:lnTo>
                    <a:pt x="706607" y="175101"/>
                  </a:lnTo>
                  <a:lnTo>
                    <a:pt x="706894" y="174593"/>
                  </a:lnTo>
                  <a:lnTo>
                    <a:pt x="708545" y="167989"/>
                  </a:lnTo>
                  <a:lnTo>
                    <a:pt x="735980" y="167989"/>
                  </a:lnTo>
                  <a:lnTo>
                    <a:pt x="702449" y="75152"/>
                  </a:lnTo>
                  <a:close/>
                </a:path>
                <a:path w="966469" h="414019">
                  <a:moveTo>
                    <a:pt x="755281" y="55975"/>
                  </a:moveTo>
                  <a:lnTo>
                    <a:pt x="729119" y="65500"/>
                  </a:lnTo>
                  <a:lnTo>
                    <a:pt x="764933" y="164306"/>
                  </a:lnTo>
                  <a:lnTo>
                    <a:pt x="791095" y="154908"/>
                  </a:lnTo>
                  <a:lnTo>
                    <a:pt x="755281" y="55975"/>
                  </a:lnTo>
                  <a:close/>
                </a:path>
                <a:path w="966469" h="414019">
                  <a:moveTo>
                    <a:pt x="805319" y="37941"/>
                  </a:moveTo>
                  <a:lnTo>
                    <a:pt x="781062" y="46704"/>
                  </a:lnTo>
                  <a:lnTo>
                    <a:pt x="816876" y="145510"/>
                  </a:lnTo>
                  <a:lnTo>
                    <a:pt x="843038" y="136112"/>
                  </a:lnTo>
                  <a:lnTo>
                    <a:pt x="831989" y="105505"/>
                  </a:lnTo>
                  <a:lnTo>
                    <a:pt x="827941" y="93956"/>
                  </a:lnTo>
                  <a:lnTo>
                    <a:pt x="824941" y="84454"/>
                  </a:lnTo>
                  <a:lnTo>
                    <a:pt x="822988" y="77001"/>
                  </a:lnTo>
                  <a:lnTo>
                    <a:pt x="822083" y="71596"/>
                  </a:lnTo>
                  <a:lnTo>
                    <a:pt x="821702" y="65881"/>
                  </a:lnTo>
                  <a:lnTo>
                    <a:pt x="822337" y="61436"/>
                  </a:lnTo>
                  <a:lnTo>
                    <a:pt x="824242" y="58515"/>
                  </a:lnTo>
                  <a:lnTo>
                    <a:pt x="826020" y="55594"/>
                  </a:lnTo>
                  <a:lnTo>
                    <a:pt x="828687" y="53435"/>
                  </a:lnTo>
                  <a:lnTo>
                    <a:pt x="832717" y="52038"/>
                  </a:lnTo>
                  <a:lnTo>
                    <a:pt x="810399" y="52038"/>
                  </a:lnTo>
                  <a:lnTo>
                    <a:pt x="805319" y="37941"/>
                  </a:lnTo>
                  <a:close/>
                </a:path>
                <a:path w="966469" h="414019">
                  <a:moveTo>
                    <a:pt x="741692" y="18383"/>
                  </a:moveTo>
                  <a:lnTo>
                    <a:pt x="715530" y="27908"/>
                  </a:lnTo>
                  <a:lnTo>
                    <a:pt x="724293" y="52038"/>
                  </a:lnTo>
                  <a:lnTo>
                    <a:pt x="750455" y="42640"/>
                  </a:lnTo>
                  <a:lnTo>
                    <a:pt x="741692" y="18383"/>
                  </a:lnTo>
                  <a:close/>
                </a:path>
                <a:path w="966469" h="414019">
                  <a:moveTo>
                    <a:pt x="839355" y="24987"/>
                  </a:moveTo>
                  <a:lnTo>
                    <a:pt x="810399" y="52038"/>
                  </a:lnTo>
                  <a:lnTo>
                    <a:pt x="832717" y="52038"/>
                  </a:lnTo>
                  <a:lnTo>
                    <a:pt x="836180" y="50768"/>
                  </a:lnTo>
                  <a:lnTo>
                    <a:pt x="846207" y="50768"/>
                  </a:lnTo>
                  <a:lnTo>
                    <a:pt x="846086" y="26257"/>
                  </a:lnTo>
                  <a:lnTo>
                    <a:pt x="839355" y="24987"/>
                  </a:lnTo>
                  <a:close/>
                </a:path>
                <a:path w="966469" h="414019">
                  <a:moveTo>
                    <a:pt x="846207" y="50768"/>
                  </a:moveTo>
                  <a:lnTo>
                    <a:pt x="840752" y="50768"/>
                  </a:lnTo>
                  <a:lnTo>
                    <a:pt x="846213" y="52038"/>
                  </a:lnTo>
                  <a:lnTo>
                    <a:pt x="846207" y="50768"/>
                  </a:lnTo>
                  <a:close/>
                </a:path>
                <a:path w="966469" h="414019">
                  <a:moveTo>
                    <a:pt x="914650" y="0"/>
                  </a:moveTo>
                  <a:lnTo>
                    <a:pt x="876915" y="13446"/>
                  </a:lnTo>
                  <a:lnTo>
                    <a:pt x="862533" y="49180"/>
                  </a:lnTo>
                  <a:lnTo>
                    <a:pt x="863866" y="60325"/>
                  </a:lnTo>
                  <a:lnTo>
                    <a:pt x="882458" y="97145"/>
                  </a:lnTo>
                  <a:lnTo>
                    <a:pt x="909618" y="109791"/>
                  </a:lnTo>
                  <a:lnTo>
                    <a:pt x="921163" y="109196"/>
                  </a:lnTo>
                  <a:lnTo>
                    <a:pt x="957973" y="88614"/>
                  </a:lnTo>
                  <a:lnTo>
                    <a:pt x="958124" y="88360"/>
                  </a:lnTo>
                  <a:lnTo>
                    <a:pt x="920762" y="88360"/>
                  </a:lnTo>
                  <a:lnTo>
                    <a:pt x="914920" y="88106"/>
                  </a:lnTo>
                  <a:lnTo>
                    <a:pt x="909332" y="85185"/>
                  </a:lnTo>
                  <a:lnTo>
                    <a:pt x="903744" y="82391"/>
                  </a:lnTo>
                  <a:lnTo>
                    <a:pt x="899426" y="77057"/>
                  </a:lnTo>
                  <a:lnTo>
                    <a:pt x="896505" y="69437"/>
                  </a:lnTo>
                  <a:lnTo>
                    <a:pt x="941361" y="53181"/>
                  </a:lnTo>
                  <a:lnTo>
                    <a:pt x="891171" y="53181"/>
                  </a:lnTo>
                  <a:lnTo>
                    <a:pt x="888504" y="46069"/>
                  </a:lnTo>
                  <a:lnTo>
                    <a:pt x="888377" y="39846"/>
                  </a:lnTo>
                  <a:lnTo>
                    <a:pt x="890536" y="34258"/>
                  </a:lnTo>
                  <a:lnTo>
                    <a:pt x="892695" y="28797"/>
                  </a:lnTo>
                  <a:lnTo>
                    <a:pt x="896759" y="24987"/>
                  </a:lnTo>
                  <a:lnTo>
                    <a:pt x="907808" y="21050"/>
                  </a:lnTo>
                  <a:lnTo>
                    <a:pt x="950097" y="21050"/>
                  </a:lnTo>
                  <a:lnTo>
                    <a:pt x="949782" y="20510"/>
                  </a:lnTo>
                  <a:lnTo>
                    <a:pt x="942213" y="11719"/>
                  </a:lnTo>
                  <a:lnTo>
                    <a:pt x="933716" y="5429"/>
                  </a:lnTo>
                  <a:lnTo>
                    <a:pt x="924427" y="1595"/>
                  </a:lnTo>
                  <a:lnTo>
                    <a:pt x="914650" y="0"/>
                  </a:lnTo>
                  <a:close/>
                </a:path>
                <a:path w="966469" h="414019">
                  <a:moveTo>
                    <a:pt x="965974" y="60928"/>
                  </a:moveTo>
                  <a:lnTo>
                    <a:pt x="938288" y="66008"/>
                  </a:lnTo>
                  <a:lnTo>
                    <a:pt x="938669" y="71469"/>
                  </a:lnTo>
                  <a:lnTo>
                    <a:pt x="937907" y="75914"/>
                  </a:lnTo>
                  <a:lnTo>
                    <a:pt x="935875" y="79089"/>
                  </a:lnTo>
                  <a:lnTo>
                    <a:pt x="933970" y="82391"/>
                  </a:lnTo>
                  <a:lnTo>
                    <a:pt x="930922" y="84677"/>
                  </a:lnTo>
                  <a:lnTo>
                    <a:pt x="920762" y="88360"/>
                  </a:lnTo>
                  <a:lnTo>
                    <a:pt x="958124" y="88360"/>
                  </a:lnTo>
                  <a:lnTo>
                    <a:pt x="961545" y="82591"/>
                  </a:lnTo>
                  <a:lnTo>
                    <a:pt x="964079" y="75914"/>
                  </a:lnTo>
                  <a:lnTo>
                    <a:pt x="965546" y="68736"/>
                  </a:lnTo>
                  <a:lnTo>
                    <a:pt x="965974" y="60928"/>
                  </a:lnTo>
                  <a:close/>
                </a:path>
                <a:path w="966469" h="414019">
                  <a:moveTo>
                    <a:pt x="950097" y="21050"/>
                  </a:moveTo>
                  <a:lnTo>
                    <a:pt x="907808" y="21050"/>
                  </a:lnTo>
                  <a:lnTo>
                    <a:pt x="913015" y="21304"/>
                  </a:lnTo>
                  <a:lnTo>
                    <a:pt x="918095" y="23971"/>
                  </a:lnTo>
                  <a:lnTo>
                    <a:pt x="923302" y="26511"/>
                  </a:lnTo>
                  <a:lnTo>
                    <a:pt x="927366" y="31591"/>
                  </a:lnTo>
                  <a:lnTo>
                    <a:pt x="930287" y="39084"/>
                  </a:lnTo>
                  <a:lnTo>
                    <a:pt x="891171" y="53181"/>
                  </a:lnTo>
                  <a:lnTo>
                    <a:pt x="941361" y="53181"/>
                  </a:lnTo>
                  <a:lnTo>
                    <a:pt x="962037" y="45688"/>
                  </a:lnTo>
                  <a:lnTo>
                    <a:pt x="956398" y="31825"/>
                  </a:lnTo>
                  <a:lnTo>
                    <a:pt x="950097" y="21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807" y="1514866"/>
              <a:ext cx="8458611" cy="589939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sp>
          <p:nvSpPr>
            <p:cNvPr id="3" name="object 3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03897" y="651160"/>
              <a:ext cx="966469" cy="414020"/>
            </a:xfrm>
            <a:custGeom>
              <a:avLst/>
              <a:gdLst/>
              <a:ahLst/>
              <a:cxnLst/>
              <a:rect l="l" t="t" r="r" b="b"/>
              <a:pathLst>
                <a:path w="966469" h="414019">
                  <a:moveTo>
                    <a:pt x="68468" y="263429"/>
                  </a:moveTo>
                  <a:lnTo>
                    <a:pt x="31226" y="274030"/>
                  </a:lnTo>
                  <a:lnTo>
                    <a:pt x="5003" y="303498"/>
                  </a:lnTo>
                  <a:lnTo>
                    <a:pt x="0" y="330914"/>
                  </a:lnTo>
                  <a:lnTo>
                    <a:pt x="1828" y="346307"/>
                  </a:lnTo>
                  <a:lnTo>
                    <a:pt x="21329" y="389985"/>
                  </a:lnTo>
                  <a:lnTo>
                    <a:pt x="54689" y="411974"/>
                  </a:lnTo>
                  <a:lnTo>
                    <a:pt x="67349" y="413940"/>
                  </a:lnTo>
                  <a:lnTo>
                    <a:pt x="80383" y="413168"/>
                  </a:lnTo>
                  <a:lnTo>
                    <a:pt x="120216" y="393168"/>
                  </a:lnTo>
                  <a:lnTo>
                    <a:pt x="124023" y="388334"/>
                  </a:lnTo>
                  <a:lnTo>
                    <a:pt x="70504" y="388334"/>
                  </a:lnTo>
                  <a:lnTo>
                    <a:pt x="63560" y="386996"/>
                  </a:lnTo>
                  <a:lnTo>
                    <a:pt x="34188" y="350488"/>
                  </a:lnTo>
                  <a:lnTo>
                    <a:pt x="28951" y="328596"/>
                  </a:lnTo>
                  <a:lnTo>
                    <a:pt x="29021" y="319537"/>
                  </a:lnTo>
                  <a:lnTo>
                    <a:pt x="58877" y="289274"/>
                  </a:lnTo>
                  <a:lnTo>
                    <a:pt x="65849" y="289147"/>
                  </a:lnTo>
                  <a:lnTo>
                    <a:pt x="111967" y="289147"/>
                  </a:lnTo>
                  <a:lnTo>
                    <a:pt x="113512" y="288131"/>
                  </a:lnTo>
                  <a:lnTo>
                    <a:pt x="79720" y="264616"/>
                  </a:lnTo>
                  <a:lnTo>
                    <a:pt x="68468" y="263429"/>
                  </a:lnTo>
                  <a:close/>
                </a:path>
                <a:path w="966469" h="414019">
                  <a:moveTo>
                    <a:pt x="134556" y="345154"/>
                  </a:moveTo>
                  <a:lnTo>
                    <a:pt x="104775" y="346297"/>
                  </a:lnTo>
                  <a:lnTo>
                    <a:pt x="105303" y="354008"/>
                  </a:lnTo>
                  <a:lnTo>
                    <a:pt x="104909" y="360933"/>
                  </a:lnTo>
                  <a:lnTo>
                    <a:pt x="77647" y="388052"/>
                  </a:lnTo>
                  <a:lnTo>
                    <a:pt x="70504" y="388334"/>
                  </a:lnTo>
                  <a:lnTo>
                    <a:pt x="124023" y="388334"/>
                  </a:lnTo>
                  <a:lnTo>
                    <a:pt x="126123" y="385667"/>
                  </a:lnTo>
                  <a:lnTo>
                    <a:pt x="130536" y="377140"/>
                  </a:lnTo>
                  <a:lnTo>
                    <a:pt x="133411" y="367553"/>
                  </a:lnTo>
                  <a:lnTo>
                    <a:pt x="134751" y="356895"/>
                  </a:lnTo>
                  <a:lnTo>
                    <a:pt x="134556" y="345154"/>
                  </a:lnTo>
                  <a:close/>
                </a:path>
                <a:path w="966469" h="414019">
                  <a:moveTo>
                    <a:pt x="111967" y="289147"/>
                  </a:moveTo>
                  <a:lnTo>
                    <a:pt x="65849" y="289147"/>
                  </a:lnTo>
                  <a:lnTo>
                    <a:pt x="72440" y="291433"/>
                  </a:lnTo>
                  <a:lnTo>
                    <a:pt x="79044" y="293592"/>
                  </a:lnTo>
                  <a:lnTo>
                    <a:pt x="84429" y="298037"/>
                  </a:lnTo>
                  <a:lnTo>
                    <a:pt x="88595" y="304514"/>
                  </a:lnTo>
                  <a:lnTo>
                    <a:pt x="111967" y="289147"/>
                  </a:lnTo>
                  <a:close/>
                </a:path>
                <a:path w="966469" h="414019">
                  <a:moveTo>
                    <a:pt x="203047" y="257466"/>
                  </a:moveTo>
                  <a:lnTo>
                    <a:pt x="162394" y="272706"/>
                  </a:lnTo>
                  <a:lnTo>
                    <a:pt x="145418" y="308266"/>
                  </a:lnTo>
                  <a:lnTo>
                    <a:pt x="145386" y="312076"/>
                  </a:lnTo>
                  <a:lnTo>
                    <a:pt x="145556" y="317156"/>
                  </a:lnTo>
                  <a:lnTo>
                    <a:pt x="165455" y="356526"/>
                  </a:lnTo>
                  <a:lnTo>
                    <a:pt x="190728" y="367956"/>
                  </a:lnTo>
                  <a:lnTo>
                    <a:pt x="205038" y="367956"/>
                  </a:lnTo>
                  <a:lnTo>
                    <a:pt x="218871" y="365416"/>
                  </a:lnTo>
                  <a:lnTo>
                    <a:pt x="229051" y="360336"/>
                  </a:lnTo>
                  <a:lnTo>
                    <a:pt x="237628" y="353986"/>
                  </a:lnTo>
                  <a:lnTo>
                    <a:pt x="244601" y="346366"/>
                  </a:lnTo>
                  <a:lnTo>
                    <a:pt x="204241" y="346366"/>
                  </a:lnTo>
                  <a:lnTo>
                    <a:pt x="197561" y="345096"/>
                  </a:lnTo>
                  <a:lnTo>
                    <a:pt x="173828" y="314616"/>
                  </a:lnTo>
                  <a:lnTo>
                    <a:pt x="172945" y="308266"/>
                  </a:lnTo>
                  <a:lnTo>
                    <a:pt x="173248" y="301916"/>
                  </a:lnTo>
                  <a:lnTo>
                    <a:pt x="174739" y="296836"/>
                  </a:lnTo>
                  <a:lnTo>
                    <a:pt x="177507" y="290486"/>
                  </a:lnTo>
                  <a:lnTo>
                    <a:pt x="182295" y="285406"/>
                  </a:lnTo>
                  <a:lnTo>
                    <a:pt x="195948" y="280326"/>
                  </a:lnTo>
                  <a:lnTo>
                    <a:pt x="243601" y="280326"/>
                  </a:lnTo>
                  <a:lnTo>
                    <a:pt x="240064" y="275246"/>
                  </a:lnTo>
                  <a:lnTo>
                    <a:pt x="232432" y="268896"/>
                  </a:lnTo>
                  <a:lnTo>
                    <a:pt x="223354" y="262546"/>
                  </a:lnTo>
                  <a:lnTo>
                    <a:pt x="203047" y="257466"/>
                  </a:lnTo>
                  <a:close/>
                </a:path>
                <a:path w="966469" h="414019">
                  <a:moveTo>
                    <a:pt x="243601" y="280326"/>
                  </a:moveTo>
                  <a:lnTo>
                    <a:pt x="195948" y="280326"/>
                  </a:lnTo>
                  <a:lnTo>
                    <a:pt x="202615" y="281596"/>
                  </a:lnTo>
                  <a:lnTo>
                    <a:pt x="215633" y="287946"/>
                  </a:lnTo>
                  <a:lnTo>
                    <a:pt x="220637" y="294296"/>
                  </a:lnTo>
                  <a:lnTo>
                    <a:pt x="224129" y="304456"/>
                  </a:lnTo>
                  <a:lnTo>
                    <a:pt x="226232" y="312076"/>
                  </a:lnTo>
                  <a:lnTo>
                    <a:pt x="227147" y="318426"/>
                  </a:lnTo>
                  <a:lnTo>
                    <a:pt x="226874" y="324776"/>
                  </a:lnTo>
                  <a:lnTo>
                    <a:pt x="225412" y="329856"/>
                  </a:lnTo>
                  <a:lnTo>
                    <a:pt x="222669" y="336206"/>
                  </a:lnTo>
                  <a:lnTo>
                    <a:pt x="217893" y="341286"/>
                  </a:lnTo>
                  <a:lnTo>
                    <a:pt x="204241" y="346366"/>
                  </a:lnTo>
                  <a:lnTo>
                    <a:pt x="244601" y="346366"/>
                  </a:lnTo>
                  <a:lnTo>
                    <a:pt x="249974" y="337476"/>
                  </a:lnTo>
                  <a:lnTo>
                    <a:pt x="253465" y="327316"/>
                  </a:lnTo>
                  <a:lnTo>
                    <a:pt x="254798" y="315886"/>
                  </a:lnTo>
                  <a:lnTo>
                    <a:pt x="253976" y="305726"/>
                  </a:lnTo>
                  <a:lnTo>
                    <a:pt x="251002" y="294296"/>
                  </a:lnTo>
                  <a:lnTo>
                    <a:pt x="246254" y="284136"/>
                  </a:lnTo>
                  <a:lnTo>
                    <a:pt x="243601" y="280326"/>
                  </a:lnTo>
                  <a:close/>
                </a:path>
                <a:path w="966469" h="414019">
                  <a:moveTo>
                    <a:pt x="277469" y="229526"/>
                  </a:moveTo>
                  <a:lnTo>
                    <a:pt x="253174" y="238416"/>
                  </a:lnTo>
                  <a:lnTo>
                    <a:pt x="288912" y="337476"/>
                  </a:lnTo>
                  <a:lnTo>
                    <a:pt x="315061" y="327316"/>
                  </a:lnTo>
                  <a:lnTo>
                    <a:pt x="294881" y="271436"/>
                  </a:lnTo>
                  <a:lnTo>
                    <a:pt x="292811" y="263816"/>
                  </a:lnTo>
                  <a:lnTo>
                    <a:pt x="292519" y="254926"/>
                  </a:lnTo>
                  <a:lnTo>
                    <a:pt x="293801" y="251116"/>
                  </a:lnTo>
                  <a:lnTo>
                    <a:pt x="299199" y="243496"/>
                  </a:lnTo>
                  <a:lnTo>
                    <a:pt x="282714" y="243496"/>
                  </a:lnTo>
                  <a:lnTo>
                    <a:pt x="277469" y="229526"/>
                  </a:lnTo>
                  <a:close/>
                </a:path>
                <a:path w="966469" h="414019">
                  <a:moveTo>
                    <a:pt x="354500" y="237146"/>
                  </a:moveTo>
                  <a:lnTo>
                    <a:pt x="314223" y="237146"/>
                  </a:lnTo>
                  <a:lnTo>
                    <a:pt x="317360" y="238416"/>
                  </a:lnTo>
                  <a:lnTo>
                    <a:pt x="320509" y="238416"/>
                  </a:lnTo>
                  <a:lnTo>
                    <a:pt x="323202" y="240956"/>
                  </a:lnTo>
                  <a:lnTo>
                    <a:pt x="327698" y="246036"/>
                  </a:lnTo>
                  <a:lnTo>
                    <a:pt x="330758" y="252386"/>
                  </a:lnTo>
                  <a:lnTo>
                    <a:pt x="352856" y="313346"/>
                  </a:lnTo>
                  <a:lnTo>
                    <a:pt x="379006" y="304456"/>
                  </a:lnTo>
                  <a:lnTo>
                    <a:pt x="354500" y="237146"/>
                  </a:lnTo>
                  <a:close/>
                </a:path>
                <a:path w="966469" h="414019">
                  <a:moveTo>
                    <a:pt x="410578" y="256196"/>
                  </a:moveTo>
                  <a:lnTo>
                    <a:pt x="385775" y="270166"/>
                  </a:lnTo>
                  <a:lnTo>
                    <a:pt x="390506" y="276516"/>
                  </a:lnTo>
                  <a:lnTo>
                    <a:pt x="395992" y="280326"/>
                  </a:lnTo>
                  <a:lnTo>
                    <a:pt x="402230" y="284136"/>
                  </a:lnTo>
                  <a:lnTo>
                    <a:pt x="409219" y="286676"/>
                  </a:lnTo>
                  <a:lnTo>
                    <a:pt x="416932" y="287946"/>
                  </a:lnTo>
                  <a:lnTo>
                    <a:pt x="425326" y="287946"/>
                  </a:lnTo>
                  <a:lnTo>
                    <a:pt x="434401" y="286676"/>
                  </a:lnTo>
                  <a:lnTo>
                    <a:pt x="444157" y="282866"/>
                  </a:lnTo>
                  <a:lnTo>
                    <a:pt x="454381" y="279056"/>
                  </a:lnTo>
                  <a:lnTo>
                    <a:pt x="462803" y="273976"/>
                  </a:lnTo>
                  <a:lnTo>
                    <a:pt x="469420" y="267626"/>
                  </a:lnTo>
                  <a:lnTo>
                    <a:pt x="425919" y="267626"/>
                  </a:lnTo>
                  <a:lnTo>
                    <a:pt x="417195" y="263816"/>
                  </a:lnTo>
                  <a:lnTo>
                    <a:pt x="413537" y="261276"/>
                  </a:lnTo>
                  <a:lnTo>
                    <a:pt x="410578" y="256196"/>
                  </a:lnTo>
                  <a:close/>
                </a:path>
                <a:path w="966469" h="414019">
                  <a:moveTo>
                    <a:pt x="478832" y="242226"/>
                  </a:moveTo>
                  <a:lnTo>
                    <a:pt x="448513" y="242226"/>
                  </a:lnTo>
                  <a:lnTo>
                    <a:pt x="450227" y="243496"/>
                  </a:lnTo>
                  <a:lnTo>
                    <a:pt x="451446" y="244766"/>
                  </a:lnTo>
                  <a:lnTo>
                    <a:pt x="453212" y="249846"/>
                  </a:lnTo>
                  <a:lnTo>
                    <a:pt x="452907" y="252386"/>
                  </a:lnTo>
                  <a:lnTo>
                    <a:pt x="448729" y="258736"/>
                  </a:lnTo>
                  <a:lnTo>
                    <a:pt x="444080" y="262546"/>
                  </a:lnTo>
                  <a:lnTo>
                    <a:pt x="437324" y="265086"/>
                  </a:lnTo>
                  <a:lnTo>
                    <a:pt x="431177" y="266356"/>
                  </a:lnTo>
                  <a:lnTo>
                    <a:pt x="425919" y="267626"/>
                  </a:lnTo>
                  <a:lnTo>
                    <a:pt x="469420" y="267626"/>
                  </a:lnTo>
                  <a:lnTo>
                    <a:pt x="474230" y="261276"/>
                  </a:lnTo>
                  <a:lnTo>
                    <a:pt x="477348" y="254926"/>
                  </a:lnTo>
                  <a:lnTo>
                    <a:pt x="478882" y="247306"/>
                  </a:lnTo>
                  <a:lnTo>
                    <a:pt x="478832" y="242226"/>
                  </a:lnTo>
                  <a:close/>
                </a:path>
                <a:path w="966469" h="414019">
                  <a:moveTo>
                    <a:pt x="514140" y="178726"/>
                  </a:moveTo>
                  <a:lnTo>
                    <a:pt x="484263" y="178726"/>
                  </a:lnTo>
                  <a:lnTo>
                    <a:pt x="499884" y="221906"/>
                  </a:lnTo>
                  <a:lnTo>
                    <a:pt x="503186" y="230796"/>
                  </a:lnTo>
                  <a:lnTo>
                    <a:pt x="505726" y="237146"/>
                  </a:lnTo>
                  <a:lnTo>
                    <a:pt x="507377" y="239686"/>
                  </a:lnTo>
                  <a:lnTo>
                    <a:pt x="509536" y="243496"/>
                  </a:lnTo>
                  <a:lnTo>
                    <a:pt x="512076" y="246036"/>
                  </a:lnTo>
                  <a:lnTo>
                    <a:pt x="514743" y="248576"/>
                  </a:lnTo>
                  <a:lnTo>
                    <a:pt x="517410" y="249846"/>
                  </a:lnTo>
                  <a:lnTo>
                    <a:pt x="520839" y="251116"/>
                  </a:lnTo>
                  <a:lnTo>
                    <a:pt x="534174" y="251116"/>
                  </a:lnTo>
                  <a:lnTo>
                    <a:pt x="538873" y="249846"/>
                  </a:lnTo>
                  <a:lnTo>
                    <a:pt x="546493" y="246036"/>
                  </a:lnTo>
                  <a:lnTo>
                    <a:pt x="552970" y="242226"/>
                  </a:lnTo>
                  <a:lnTo>
                    <a:pt x="558050" y="238416"/>
                  </a:lnTo>
                  <a:lnTo>
                    <a:pt x="552097" y="225716"/>
                  </a:lnTo>
                  <a:lnTo>
                    <a:pt x="535571" y="225716"/>
                  </a:lnTo>
                  <a:lnTo>
                    <a:pt x="534047" y="224446"/>
                  </a:lnTo>
                  <a:lnTo>
                    <a:pt x="532523" y="224446"/>
                  </a:lnTo>
                  <a:lnTo>
                    <a:pt x="531380" y="223176"/>
                  </a:lnTo>
                  <a:lnTo>
                    <a:pt x="530491" y="221906"/>
                  </a:lnTo>
                  <a:lnTo>
                    <a:pt x="529729" y="221906"/>
                  </a:lnTo>
                  <a:lnTo>
                    <a:pt x="527824" y="216826"/>
                  </a:lnTo>
                  <a:lnTo>
                    <a:pt x="524903" y="209206"/>
                  </a:lnTo>
                  <a:lnTo>
                    <a:pt x="514140" y="178726"/>
                  </a:lnTo>
                  <a:close/>
                </a:path>
                <a:path w="966469" h="414019">
                  <a:moveTo>
                    <a:pt x="437197" y="176186"/>
                  </a:moveTo>
                  <a:lnTo>
                    <a:pt x="422938" y="176186"/>
                  </a:lnTo>
                  <a:lnTo>
                    <a:pt x="414301" y="177456"/>
                  </a:lnTo>
                  <a:lnTo>
                    <a:pt x="376364" y="201586"/>
                  </a:lnTo>
                  <a:lnTo>
                    <a:pt x="372286" y="213016"/>
                  </a:lnTo>
                  <a:lnTo>
                    <a:pt x="372430" y="219366"/>
                  </a:lnTo>
                  <a:lnTo>
                    <a:pt x="393801" y="244766"/>
                  </a:lnTo>
                  <a:lnTo>
                    <a:pt x="422914" y="244766"/>
                  </a:lnTo>
                  <a:lnTo>
                    <a:pt x="438518" y="242226"/>
                  </a:lnTo>
                  <a:lnTo>
                    <a:pt x="478832" y="242226"/>
                  </a:lnTo>
                  <a:lnTo>
                    <a:pt x="461898" y="218096"/>
                  </a:lnTo>
                  <a:lnTo>
                    <a:pt x="401434" y="218096"/>
                  </a:lnTo>
                  <a:lnTo>
                    <a:pt x="399224" y="216826"/>
                  </a:lnTo>
                  <a:lnTo>
                    <a:pt x="397776" y="215556"/>
                  </a:lnTo>
                  <a:lnTo>
                    <a:pt x="396316" y="211746"/>
                  </a:lnTo>
                  <a:lnTo>
                    <a:pt x="396671" y="210476"/>
                  </a:lnTo>
                  <a:lnTo>
                    <a:pt x="417385" y="197776"/>
                  </a:lnTo>
                  <a:lnTo>
                    <a:pt x="421957" y="196506"/>
                  </a:lnTo>
                  <a:lnTo>
                    <a:pt x="448655" y="196506"/>
                  </a:lnTo>
                  <a:lnTo>
                    <a:pt x="457860" y="191426"/>
                  </a:lnTo>
                  <a:lnTo>
                    <a:pt x="452259" y="183806"/>
                  </a:lnTo>
                  <a:lnTo>
                    <a:pt x="445376" y="178726"/>
                  </a:lnTo>
                  <a:lnTo>
                    <a:pt x="437197" y="176186"/>
                  </a:lnTo>
                  <a:close/>
                </a:path>
                <a:path w="966469" h="414019">
                  <a:moveTo>
                    <a:pt x="331711" y="213016"/>
                  </a:moveTo>
                  <a:lnTo>
                    <a:pt x="314998" y="213016"/>
                  </a:lnTo>
                  <a:lnTo>
                    <a:pt x="309232" y="215556"/>
                  </a:lnTo>
                  <a:lnTo>
                    <a:pt x="300209" y="219366"/>
                  </a:lnTo>
                  <a:lnTo>
                    <a:pt x="292782" y="225716"/>
                  </a:lnTo>
                  <a:lnTo>
                    <a:pt x="286950" y="234606"/>
                  </a:lnTo>
                  <a:lnTo>
                    <a:pt x="282714" y="243496"/>
                  </a:lnTo>
                  <a:lnTo>
                    <a:pt x="299199" y="243496"/>
                  </a:lnTo>
                  <a:lnTo>
                    <a:pt x="302818" y="240956"/>
                  </a:lnTo>
                  <a:lnTo>
                    <a:pt x="310883" y="237146"/>
                  </a:lnTo>
                  <a:lnTo>
                    <a:pt x="354500" y="237146"/>
                  </a:lnTo>
                  <a:lnTo>
                    <a:pt x="354037" y="235876"/>
                  </a:lnTo>
                  <a:lnTo>
                    <a:pt x="351434" y="229526"/>
                  </a:lnTo>
                  <a:lnTo>
                    <a:pt x="346544" y="221906"/>
                  </a:lnTo>
                  <a:lnTo>
                    <a:pt x="343522" y="219366"/>
                  </a:lnTo>
                  <a:lnTo>
                    <a:pt x="336283" y="214286"/>
                  </a:lnTo>
                  <a:lnTo>
                    <a:pt x="331711" y="213016"/>
                  </a:lnTo>
                  <a:close/>
                </a:path>
                <a:path w="966469" h="414019">
                  <a:moveTo>
                    <a:pt x="561733" y="126656"/>
                  </a:moveTo>
                  <a:lnTo>
                    <a:pt x="537476" y="135546"/>
                  </a:lnTo>
                  <a:lnTo>
                    <a:pt x="573163" y="234606"/>
                  </a:lnTo>
                  <a:lnTo>
                    <a:pt x="599325" y="224446"/>
                  </a:lnTo>
                  <a:lnTo>
                    <a:pt x="588276" y="193966"/>
                  </a:lnTo>
                  <a:lnTo>
                    <a:pt x="584248" y="182536"/>
                  </a:lnTo>
                  <a:lnTo>
                    <a:pt x="581291" y="173646"/>
                  </a:lnTo>
                  <a:lnTo>
                    <a:pt x="579382" y="166026"/>
                  </a:lnTo>
                  <a:lnTo>
                    <a:pt x="578497" y="160946"/>
                  </a:lnTo>
                  <a:lnTo>
                    <a:pt x="578116" y="154596"/>
                  </a:lnTo>
                  <a:lnTo>
                    <a:pt x="578751" y="150786"/>
                  </a:lnTo>
                  <a:lnTo>
                    <a:pt x="582307" y="144436"/>
                  </a:lnTo>
                  <a:lnTo>
                    <a:pt x="585101" y="141896"/>
                  </a:lnTo>
                  <a:lnTo>
                    <a:pt x="588784" y="140626"/>
                  </a:lnTo>
                  <a:lnTo>
                    <a:pt x="566813" y="140626"/>
                  </a:lnTo>
                  <a:lnTo>
                    <a:pt x="561733" y="126656"/>
                  </a:lnTo>
                  <a:close/>
                </a:path>
                <a:path w="966469" h="414019">
                  <a:moveTo>
                    <a:pt x="548525" y="218096"/>
                  </a:moveTo>
                  <a:lnTo>
                    <a:pt x="544588" y="221906"/>
                  </a:lnTo>
                  <a:lnTo>
                    <a:pt x="541286" y="223176"/>
                  </a:lnTo>
                  <a:lnTo>
                    <a:pt x="538873" y="224446"/>
                  </a:lnTo>
                  <a:lnTo>
                    <a:pt x="537222" y="225716"/>
                  </a:lnTo>
                  <a:lnTo>
                    <a:pt x="552097" y="225716"/>
                  </a:lnTo>
                  <a:lnTo>
                    <a:pt x="548525" y="218096"/>
                  </a:lnTo>
                  <a:close/>
                </a:path>
                <a:path w="966469" h="414019">
                  <a:moveTo>
                    <a:pt x="455776" y="215556"/>
                  </a:moveTo>
                  <a:lnTo>
                    <a:pt x="439089" y="215556"/>
                  </a:lnTo>
                  <a:lnTo>
                    <a:pt x="418350" y="218096"/>
                  </a:lnTo>
                  <a:lnTo>
                    <a:pt x="461898" y="218096"/>
                  </a:lnTo>
                  <a:lnTo>
                    <a:pt x="455776" y="215556"/>
                  </a:lnTo>
                  <a:close/>
                </a:path>
                <a:path w="966469" h="414019">
                  <a:moveTo>
                    <a:pt x="448655" y="196506"/>
                  </a:moveTo>
                  <a:lnTo>
                    <a:pt x="421957" y="196506"/>
                  </a:lnTo>
                  <a:lnTo>
                    <a:pt x="429336" y="199046"/>
                  </a:lnTo>
                  <a:lnTo>
                    <a:pt x="432396" y="201586"/>
                  </a:lnTo>
                  <a:lnTo>
                    <a:pt x="434848" y="204126"/>
                  </a:lnTo>
                  <a:lnTo>
                    <a:pt x="448655" y="196506"/>
                  </a:lnTo>
                  <a:close/>
                </a:path>
                <a:path w="966469" h="414019">
                  <a:moveTo>
                    <a:pt x="490359" y="112686"/>
                  </a:moveTo>
                  <a:lnTo>
                    <a:pt x="469658" y="138086"/>
                  </a:lnTo>
                  <a:lnTo>
                    <a:pt x="476770" y="157136"/>
                  </a:lnTo>
                  <a:lnTo>
                    <a:pt x="464705" y="162216"/>
                  </a:lnTo>
                  <a:lnTo>
                    <a:pt x="472198" y="182536"/>
                  </a:lnTo>
                  <a:lnTo>
                    <a:pt x="484263" y="178726"/>
                  </a:lnTo>
                  <a:lnTo>
                    <a:pt x="514140" y="178726"/>
                  </a:lnTo>
                  <a:lnTo>
                    <a:pt x="510552" y="168566"/>
                  </a:lnTo>
                  <a:lnTo>
                    <a:pt x="528332" y="162216"/>
                  </a:lnTo>
                  <a:lnTo>
                    <a:pt x="523181" y="148246"/>
                  </a:lnTo>
                  <a:lnTo>
                    <a:pt x="502932" y="148246"/>
                  </a:lnTo>
                  <a:lnTo>
                    <a:pt x="490359" y="112686"/>
                  </a:lnTo>
                  <a:close/>
                </a:path>
                <a:path w="966469" h="414019">
                  <a:moveTo>
                    <a:pt x="520839" y="141896"/>
                  </a:moveTo>
                  <a:lnTo>
                    <a:pt x="502932" y="148246"/>
                  </a:lnTo>
                  <a:lnTo>
                    <a:pt x="523181" y="148246"/>
                  </a:lnTo>
                  <a:lnTo>
                    <a:pt x="520839" y="141896"/>
                  </a:lnTo>
                  <a:close/>
                </a:path>
                <a:path w="966469" h="414019">
                  <a:moveTo>
                    <a:pt x="595769" y="113956"/>
                  </a:moveTo>
                  <a:lnTo>
                    <a:pt x="589419" y="113956"/>
                  </a:lnTo>
                  <a:lnTo>
                    <a:pt x="579259" y="117766"/>
                  </a:lnTo>
                  <a:lnTo>
                    <a:pt x="575830" y="120306"/>
                  </a:lnTo>
                  <a:lnTo>
                    <a:pt x="570750" y="126656"/>
                  </a:lnTo>
                  <a:lnTo>
                    <a:pt x="568591" y="133006"/>
                  </a:lnTo>
                  <a:lnTo>
                    <a:pt x="566813" y="140626"/>
                  </a:lnTo>
                  <a:lnTo>
                    <a:pt x="588784" y="140626"/>
                  </a:lnTo>
                  <a:lnTo>
                    <a:pt x="592594" y="139356"/>
                  </a:lnTo>
                  <a:lnTo>
                    <a:pt x="602621" y="139356"/>
                  </a:lnTo>
                  <a:lnTo>
                    <a:pt x="602500" y="115226"/>
                  </a:lnTo>
                  <a:lnTo>
                    <a:pt x="595769" y="113956"/>
                  </a:lnTo>
                  <a:close/>
                </a:path>
                <a:path w="966469" h="414019">
                  <a:moveTo>
                    <a:pt x="602621" y="139356"/>
                  </a:moveTo>
                  <a:lnTo>
                    <a:pt x="597166" y="139356"/>
                  </a:lnTo>
                  <a:lnTo>
                    <a:pt x="602627" y="140626"/>
                  </a:lnTo>
                  <a:lnTo>
                    <a:pt x="602621" y="139356"/>
                  </a:lnTo>
                  <a:close/>
                </a:path>
                <a:path w="966469" h="414019">
                  <a:moveTo>
                    <a:pt x="638695" y="98139"/>
                  </a:moveTo>
                  <a:lnTo>
                    <a:pt x="612533" y="107664"/>
                  </a:lnTo>
                  <a:lnTo>
                    <a:pt x="638568" y="179546"/>
                  </a:lnTo>
                  <a:lnTo>
                    <a:pt x="642378" y="186404"/>
                  </a:lnTo>
                  <a:lnTo>
                    <a:pt x="646569" y="190849"/>
                  </a:lnTo>
                  <a:lnTo>
                    <a:pt x="650887" y="195167"/>
                  </a:lnTo>
                  <a:lnTo>
                    <a:pt x="656094" y="197961"/>
                  </a:lnTo>
                  <a:lnTo>
                    <a:pt x="668794" y="199993"/>
                  </a:lnTo>
                  <a:lnTo>
                    <a:pt x="675271" y="199231"/>
                  </a:lnTo>
                  <a:lnTo>
                    <a:pt x="681875" y="196818"/>
                  </a:lnTo>
                  <a:lnTo>
                    <a:pt x="688479" y="194532"/>
                  </a:lnTo>
                  <a:lnTo>
                    <a:pt x="694067" y="190722"/>
                  </a:lnTo>
                  <a:lnTo>
                    <a:pt x="698893" y="185642"/>
                  </a:lnTo>
                  <a:lnTo>
                    <a:pt x="703592" y="180435"/>
                  </a:lnTo>
                  <a:lnTo>
                    <a:pt x="706607" y="175101"/>
                  </a:lnTo>
                  <a:lnTo>
                    <a:pt x="676922" y="175101"/>
                  </a:lnTo>
                  <a:lnTo>
                    <a:pt x="670572" y="173323"/>
                  </a:lnTo>
                  <a:lnTo>
                    <a:pt x="655078" y="143605"/>
                  </a:lnTo>
                  <a:lnTo>
                    <a:pt x="638695" y="98139"/>
                  </a:lnTo>
                  <a:close/>
                </a:path>
                <a:path w="966469" h="414019">
                  <a:moveTo>
                    <a:pt x="735980" y="167989"/>
                  </a:moveTo>
                  <a:lnTo>
                    <a:pt x="708545" y="167989"/>
                  </a:lnTo>
                  <a:lnTo>
                    <a:pt x="713879" y="182721"/>
                  </a:lnTo>
                  <a:lnTo>
                    <a:pt x="738136" y="173958"/>
                  </a:lnTo>
                  <a:lnTo>
                    <a:pt x="735980" y="167989"/>
                  </a:lnTo>
                  <a:close/>
                </a:path>
                <a:path w="966469" h="414019">
                  <a:moveTo>
                    <a:pt x="702449" y="75152"/>
                  </a:moveTo>
                  <a:lnTo>
                    <a:pt x="676287" y="84550"/>
                  </a:lnTo>
                  <a:lnTo>
                    <a:pt x="691400" y="126333"/>
                  </a:lnTo>
                  <a:lnTo>
                    <a:pt x="694776" y="136112"/>
                  </a:lnTo>
                  <a:lnTo>
                    <a:pt x="697115" y="143748"/>
                  </a:lnTo>
                  <a:lnTo>
                    <a:pt x="698544" y="149639"/>
                  </a:lnTo>
                  <a:lnTo>
                    <a:pt x="698946" y="153015"/>
                  </a:lnTo>
                  <a:lnTo>
                    <a:pt x="699020" y="157829"/>
                  </a:lnTo>
                  <a:lnTo>
                    <a:pt x="697750" y="161639"/>
                  </a:lnTo>
                  <a:lnTo>
                    <a:pt x="676922" y="175101"/>
                  </a:lnTo>
                  <a:lnTo>
                    <a:pt x="706607" y="175101"/>
                  </a:lnTo>
                  <a:lnTo>
                    <a:pt x="706894" y="174593"/>
                  </a:lnTo>
                  <a:lnTo>
                    <a:pt x="708545" y="167989"/>
                  </a:lnTo>
                  <a:lnTo>
                    <a:pt x="735980" y="167989"/>
                  </a:lnTo>
                  <a:lnTo>
                    <a:pt x="702449" y="75152"/>
                  </a:lnTo>
                  <a:close/>
                </a:path>
                <a:path w="966469" h="414019">
                  <a:moveTo>
                    <a:pt x="755281" y="55975"/>
                  </a:moveTo>
                  <a:lnTo>
                    <a:pt x="729119" y="65500"/>
                  </a:lnTo>
                  <a:lnTo>
                    <a:pt x="764933" y="164306"/>
                  </a:lnTo>
                  <a:lnTo>
                    <a:pt x="791095" y="154908"/>
                  </a:lnTo>
                  <a:lnTo>
                    <a:pt x="755281" y="55975"/>
                  </a:lnTo>
                  <a:close/>
                </a:path>
                <a:path w="966469" h="414019">
                  <a:moveTo>
                    <a:pt x="805319" y="37941"/>
                  </a:moveTo>
                  <a:lnTo>
                    <a:pt x="781062" y="46704"/>
                  </a:lnTo>
                  <a:lnTo>
                    <a:pt x="816876" y="145510"/>
                  </a:lnTo>
                  <a:lnTo>
                    <a:pt x="843038" y="136112"/>
                  </a:lnTo>
                  <a:lnTo>
                    <a:pt x="831989" y="105505"/>
                  </a:lnTo>
                  <a:lnTo>
                    <a:pt x="827941" y="93956"/>
                  </a:lnTo>
                  <a:lnTo>
                    <a:pt x="824941" y="84454"/>
                  </a:lnTo>
                  <a:lnTo>
                    <a:pt x="822988" y="77001"/>
                  </a:lnTo>
                  <a:lnTo>
                    <a:pt x="822083" y="71596"/>
                  </a:lnTo>
                  <a:lnTo>
                    <a:pt x="821702" y="65881"/>
                  </a:lnTo>
                  <a:lnTo>
                    <a:pt x="822337" y="61436"/>
                  </a:lnTo>
                  <a:lnTo>
                    <a:pt x="824242" y="58515"/>
                  </a:lnTo>
                  <a:lnTo>
                    <a:pt x="826020" y="55594"/>
                  </a:lnTo>
                  <a:lnTo>
                    <a:pt x="828687" y="53435"/>
                  </a:lnTo>
                  <a:lnTo>
                    <a:pt x="832717" y="52038"/>
                  </a:lnTo>
                  <a:lnTo>
                    <a:pt x="810399" y="52038"/>
                  </a:lnTo>
                  <a:lnTo>
                    <a:pt x="805319" y="37941"/>
                  </a:lnTo>
                  <a:close/>
                </a:path>
                <a:path w="966469" h="414019">
                  <a:moveTo>
                    <a:pt x="741692" y="18383"/>
                  </a:moveTo>
                  <a:lnTo>
                    <a:pt x="715530" y="27908"/>
                  </a:lnTo>
                  <a:lnTo>
                    <a:pt x="724293" y="52038"/>
                  </a:lnTo>
                  <a:lnTo>
                    <a:pt x="750455" y="42640"/>
                  </a:lnTo>
                  <a:lnTo>
                    <a:pt x="741692" y="18383"/>
                  </a:lnTo>
                  <a:close/>
                </a:path>
                <a:path w="966469" h="414019">
                  <a:moveTo>
                    <a:pt x="839355" y="24987"/>
                  </a:moveTo>
                  <a:lnTo>
                    <a:pt x="810399" y="52038"/>
                  </a:lnTo>
                  <a:lnTo>
                    <a:pt x="832717" y="52038"/>
                  </a:lnTo>
                  <a:lnTo>
                    <a:pt x="836180" y="50768"/>
                  </a:lnTo>
                  <a:lnTo>
                    <a:pt x="846207" y="50768"/>
                  </a:lnTo>
                  <a:lnTo>
                    <a:pt x="846086" y="26257"/>
                  </a:lnTo>
                  <a:lnTo>
                    <a:pt x="839355" y="24987"/>
                  </a:lnTo>
                  <a:close/>
                </a:path>
                <a:path w="966469" h="414019">
                  <a:moveTo>
                    <a:pt x="846207" y="50768"/>
                  </a:moveTo>
                  <a:lnTo>
                    <a:pt x="840752" y="50768"/>
                  </a:lnTo>
                  <a:lnTo>
                    <a:pt x="846213" y="52038"/>
                  </a:lnTo>
                  <a:lnTo>
                    <a:pt x="846207" y="50768"/>
                  </a:lnTo>
                  <a:close/>
                </a:path>
                <a:path w="966469" h="414019">
                  <a:moveTo>
                    <a:pt x="914650" y="0"/>
                  </a:moveTo>
                  <a:lnTo>
                    <a:pt x="876915" y="13446"/>
                  </a:lnTo>
                  <a:lnTo>
                    <a:pt x="862533" y="49180"/>
                  </a:lnTo>
                  <a:lnTo>
                    <a:pt x="863866" y="60325"/>
                  </a:lnTo>
                  <a:lnTo>
                    <a:pt x="882458" y="97145"/>
                  </a:lnTo>
                  <a:lnTo>
                    <a:pt x="909618" y="109791"/>
                  </a:lnTo>
                  <a:lnTo>
                    <a:pt x="921163" y="109196"/>
                  </a:lnTo>
                  <a:lnTo>
                    <a:pt x="957973" y="88614"/>
                  </a:lnTo>
                  <a:lnTo>
                    <a:pt x="958124" y="88360"/>
                  </a:lnTo>
                  <a:lnTo>
                    <a:pt x="920762" y="88360"/>
                  </a:lnTo>
                  <a:lnTo>
                    <a:pt x="914920" y="88106"/>
                  </a:lnTo>
                  <a:lnTo>
                    <a:pt x="909332" y="85185"/>
                  </a:lnTo>
                  <a:lnTo>
                    <a:pt x="903744" y="82391"/>
                  </a:lnTo>
                  <a:lnTo>
                    <a:pt x="899426" y="77057"/>
                  </a:lnTo>
                  <a:lnTo>
                    <a:pt x="896505" y="69437"/>
                  </a:lnTo>
                  <a:lnTo>
                    <a:pt x="941361" y="53181"/>
                  </a:lnTo>
                  <a:lnTo>
                    <a:pt x="891171" y="53181"/>
                  </a:lnTo>
                  <a:lnTo>
                    <a:pt x="888504" y="46069"/>
                  </a:lnTo>
                  <a:lnTo>
                    <a:pt x="888377" y="39846"/>
                  </a:lnTo>
                  <a:lnTo>
                    <a:pt x="890536" y="34258"/>
                  </a:lnTo>
                  <a:lnTo>
                    <a:pt x="892695" y="28797"/>
                  </a:lnTo>
                  <a:lnTo>
                    <a:pt x="896759" y="24987"/>
                  </a:lnTo>
                  <a:lnTo>
                    <a:pt x="907808" y="21050"/>
                  </a:lnTo>
                  <a:lnTo>
                    <a:pt x="950097" y="21050"/>
                  </a:lnTo>
                  <a:lnTo>
                    <a:pt x="949782" y="20510"/>
                  </a:lnTo>
                  <a:lnTo>
                    <a:pt x="942213" y="11719"/>
                  </a:lnTo>
                  <a:lnTo>
                    <a:pt x="933716" y="5429"/>
                  </a:lnTo>
                  <a:lnTo>
                    <a:pt x="924427" y="1595"/>
                  </a:lnTo>
                  <a:lnTo>
                    <a:pt x="914650" y="0"/>
                  </a:lnTo>
                  <a:close/>
                </a:path>
                <a:path w="966469" h="414019">
                  <a:moveTo>
                    <a:pt x="965974" y="60928"/>
                  </a:moveTo>
                  <a:lnTo>
                    <a:pt x="938288" y="66008"/>
                  </a:lnTo>
                  <a:lnTo>
                    <a:pt x="938669" y="71469"/>
                  </a:lnTo>
                  <a:lnTo>
                    <a:pt x="937907" y="75914"/>
                  </a:lnTo>
                  <a:lnTo>
                    <a:pt x="935875" y="79089"/>
                  </a:lnTo>
                  <a:lnTo>
                    <a:pt x="933970" y="82391"/>
                  </a:lnTo>
                  <a:lnTo>
                    <a:pt x="930922" y="84677"/>
                  </a:lnTo>
                  <a:lnTo>
                    <a:pt x="920762" y="88360"/>
                  </a:lnTo>
                  <a:lnTo>
                    <a:pt x="958124" y="88360"/>
                  </a:lnTo>
                  <a:lnTo>
                    <a:pt x="961545" y="82591"/>
                  </a:lnTo>
                  <a:lnTo>
                    <a:pt x="964079" y="75914"/>
                  </a:lnTo>
                  <a:lnTo>
                    <a:pt x="965546" y="68736"/>
                  </a:lnTo>
                  <a:lnTo>
                    <a:pt x="965974" y="60928"/>
                  </a:lnTo>
                  <a:close/>
                </a:path>
                <a:path w="966469" h="414019">
                  <a:moveTo>
                    <a:pt x="950097" y="21050"/>
                  </a:moveTo>
                  <a:lnTo>
                    <a:pt x="907808" y="21050"/>
                  </a:lnTo>
                  <a:lnTo>
                    <a:pt x="913015" y="21304"/>
                  </a:lnTo>
                  <a:lnTo>
                    <a:pt x="918095" y="23971"/>
                  </a:lnTo>
                  <a:lnTo>
                    <a:pt x="923302" y="26511"/>
                  </a:lnTo>
                  <a:lnTo>
                    <a:pt x="927366" y="31591"/>
                  </a:lnTo>
                  <a:lnTo>
                    <a:pt x="930287" y="39084"/>
                  </a:lnTo>
                  <a:lnTo>
                    <a:pt x="891171" y="53181"/>
                  </a:lnTo>
                  <a:lnTo>
                    <a:pt x="941361" y="53181"/>
                  </a:lnTo>
                  <a:lnTo>
                    <a:pt x="962037" y="45688"/>
                  </a:lnTo>
                  <a:lnTo>
                    <a:pt x="956398" y="31825"/>
                  </a:lnTo>
                  <a:lnTo>
                    <a:pt x="950097" y="21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5063" y="1545473"/>
              <a:ext cx="8277494" cy="586570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6610" y="1115797"/>
            <a:ext cx="10019665" cy="6448425"/>
            <a:chOff x="66610" y="1115797"/>
            <a:chExt cx="10019665" cy="64484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79" y="6371844"/>
              <a:ext cx="1091183" cy="986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0735" y="1115797"/>
              <a:ext cx="7187974" cy="63228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8991" y="5148029"/>
              <a:ext cx="4084406" cy="24110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663" y="2122930"/>
              <a:ext cx="5174902" cy="283768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13" name="object 13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03897" y="651160"/>
              <a:ext cx="966469" cy="414020"/>
            </a:xfrm>
            <a:custGeom>
              <a:avLst/>
              <a:gdLst/>
              <a:ahLst/>
              <a:cxnLst/>
              <a:rect l="l" t="t" r="r" b="b"/>
              <a:pathLst>
                <a:path w="966469" h="414019">
                  <a:moveTo>
                    <a:pt x="68468" y="263429"/>
                  </a:moveTo>
                  <a:lnTo>
                    <a:pt x="31226" y="274030"/>
                  </a:lnTo>
                  <a:lnTo>
                    <a:pt x="5003" y="303498"/>
                  </a:lnTo>
                  <a:lnTo>
                    <a:pt x="0" y="330914"/>
                  </a:lnTo>
                  <a:lnTo>
                    <a:pt x="1828" y="346307"/>
                  </a:lnTo>
                  <a:lnTo>
                    <a:pt x="21329" y="389985"/>
                  </a:lnTo>
                  <a:lnTo>
                    <a:pt x="54689" y="411974"/>
                  </a:lnTo>
                  <a:lnTo>
                    <a:pt x="67349" y="413940"/>
                  </a:lnTo>
                  <a:lnTo>
                    <a:pt x="80383" y="413168"/>
                  </a:lnTo>
                  <a:lnTo>
                    <a:pt x="120216" y="393168"/>
                  </a:lnTo>
                  <a:lnTo>
                    <a:pt x="124023" y="388334"/>
                  </a:lnTo>
                  <a:lnTo>
                    <a:pt x="70504" y="388334"/>
                  </a:lnTo>
                  <a:lnTo>
                    <a:pt x="63560" y="386996"/>
                  </a:lnTo>
                  <a:lnTo>
                    <a:pt x="34188" y="350488"/>
                  </a:lnTo>
                  <a:lnTo>
                    <a:pt x="28951" y="328596"/>
                  </a:lnTo>
                  <a:lnTo>
                    <a:pt x="29021" y="319537"/>
                  </a:lnTo>
                  <a:lnTo>
                    <a:pt x="58877" y="289274"/>
                  </a:lnTo>
                  <a:lnTo>
                    <a:pt x="65849" y="289147"/>
                  </a:lnTo>
                  <a:lnTo>
                    <a:pt x="111967" y="289147"/>
                  </a:lnTo>
                  <a:lnTo>
                    <a:pt x="113512" y="288131"/>
                  </a:lnTo>
                  <a:lnTo>
                    <a:pt x="79720" y="264616"/>
                  </a:lnTo>
                  <a:lnTo>
                    <a:pt x="68468" y="263429"/>
                  </a:lnTo>
                  <a:close/>
                </a:path>
                <a:path w="966469" h="414019">
                  <a:moveTo>
                    <a:pt x="134556" y="345154"/>
                  </a:moveTo>
                  <a:lnTo>
                    <a:pt x="104775" y="346297"/>
                  </a:lnTo>
                  <a:lnTo>
                    <a:pt x="105303" y="354008"/>
                  </a:lnTo>
                  <a:lnTo>
                    <a:pt x="104909" y="360933"/>
                  </a:lnTo>
                  <a:lnTo>
                    <a:pt x="77647" y="388052"/>
                  </a:lnTo>
                  <a:lnTo>
                    <a:pt x="70504" y="388334"/>
                  </a:lnTo>
                  <a:lnTo>
                    <a:pt x="124023" y="388334"/>
                  </a:lnTo>
                  <a:lnTo>
                    <a:pt x="126123" y="385667"/>
                  </a:lnTo>
                  <a:lnTo>
                    <a:pt x="130536" y="377140"/>
                  </a:lnTo>
                  <a:lnTo>
                    <a:pt x="133411" y="367553"/>
                  </a:lnTo>
                  <a:lnTo>
                    <a:pt x="134751" y="356895"/>
                  </a:lnTo>
                  <a:lnTo>
                    <a:pt x="134556" y="345154"/>
                  </a:lnTo>
                  <a:close/>
                </a:path>
                <a:path w="966469" h="414019">
                  <a:moveTo>
                    <a:pt x="111967" y="289147"/>
                  </a:moveTo>
                  <a:lnTo>
                    <a:pt x="65849" y="289147"/>
                  </a:lnTo>
                  <a:lnTo>
                    <a:pt x="72440" y="291433"/>
                  </a:lnTo>
                  <a:lnTo>
                    <a:pt x="79044" y="293592"/>
                  </a:lnTo>
                  <a:lnTo>
                    <a:pt x="84429" y="298037"/>
                  </a:lnTo>
                  <a:lnTo>
                    <a:pt x="88595" y="304514"/>
                  </a:lnTo>
                  <a:lnTo>
                    <a:pt x="111967" y="289147"/>
                  </a:lnTo>
                  <a:close/>
                </a:path>
                <a:path w="966469" h="414019">
                  <a:moveTo>
                    <a:pt x="203047" y="257466"/>
                  </a:moveTo>
                  <a:lnTo>
                    <a:pt x="162394" y="272706"/>
                  </a:lnTo>
                  <a:lnTo>
                    <a:pt x="145418" y="308266"/>
                  </a:lnTo>
                  <a:lnTo>
                    <a:pt x="145386" y="312076"/>
                  </a:lnTo>
                  <a:lnTo>
                    <a:pt x="145556" y="317156"/>
                  </a:lnTo>
                  <a:lnTo>
                    <a:pt x="165455" y="356526"/>
                  </a:lnTo>
                  <a:lnTo>
                    <a:pt x="190728" y="367956"/>
                  </a:lnTo>
                  <a:lnTo>
                    <a:pt x="205038" y="367956"/>
                  </a:lnTo>
                  <a:lnTo>
                    <a:pt x="218871" y="365416"/>
                  </a:lnTo>
                  <a:lnTo>
                    <a:pt x="229051" y="360336"/>
                  </a:lnTo>
                  <a:lnTo>
                    <a:pt x="237628" y="353986"/>
                  </a:lnTo>
                  <a:lnTo>
                    <a:pt x="244601" y="346366"/>
                  </a:lnTo>
                  <a:lnTo>
                    <a:pt x="204241" y="346366"/>
                  </a:lnTo>
                  <a:lnTo>
                    <a:pt x="197561" y="345096"/>
                  </a:lnTo>
                  <a:lnTo>
                    <a:pt x="173828" y="314616"/>
                  </a:lnTo>
                  <a:lnTo>
                    <a:pt x="172945" y="308266"/>
                  </a:lnTo>
                  <a:lnTo>
                    <a:pt x="173248" y="301916"/>
                  </a:lnTo>
                  <a:lnTo>
                    <a:pt x="174739" y="296836"/>
                  </a:lnTo>
                  <a:lnTo>
                    <a:pt x="177507" y="290486"/>
                  </a:lnTo>
                  <a:lnTo>
                    <a:pt x="182295" y="285406"/>
                  </a:lnTo>
                  <a:lnTo>
                    <a:pt x="195948" y="280326"/>
                  </a:lnTo>
                  <a:lnTo>
                    <a:pt x="243601" y="280326"/>
                  </a:lnTo>
                  <a:lnTo>
                    <a:pt x="240064" y="275246"/>
                  </a:lnTo>
                  <a:lnTo>
                    <a:pt x="232432" y="268896"/>
                  </a:lnTo>
                  <a:lnTo>
                    <a:pt x="223354" y="262546"/>
                  </a:lnTo>
                  <a:lnTo>
                    <a:pt x="203047" y="257466"/>
                  </a:lnTo>
                  <a:close/>
                </a:path>
                <a:path w="966469" h="414019">
                  <a:moveTo>
                    <a:pt x="243601" y="280326"/>
                  </a:moveTo>
                  <a:lnTo>
                    <a:pt x="195948" y="280326"/>
                  </a:lnTo>
                  <a:lnTo>
                    <a:pt x="202615" y="281596"/>
                  </a:lnTo>
                  <a:lnTo>
                    <a:pt x="215633" y="287946"/>
                  </a:lnTo>
                  <a:lnTo>
                    <a:pt x="220637" y="294296"/>
                  </a:lnTo>
                  <a:lnTo>
                    <a:pt x="224129" y="304456"/>
                  </a:lnTo>
                  <a:lnTo>
                    <a:pt x="226232" y="312076"/>
                  </a:lnTo>
                  <a:lnTo>
                    <a:pt x="227147" y="318426"/>
                  </a:lnTo>
                  <a:lnTo>
                    <a:pt x="226874" y="324776"/>
                  </a:lnTo>
                  <a:lnTo>
                    <a:pt x="225412" y="329856"/>
                  </a:lnTo>
                  <a:lnTo>
                    <a:pt x="222669" y="336206"/>
                  </a:lnTo>
                  <a:lnTo>
                    <a:pt x="217893" y="341286"/>
                  </a:lnTo>
                  <a:lnTo>
                    <a:pt x="204241" y="346366"/>
                  </a:lnTo>
                  <a:lnTo>
                    <a:pt x="244601" y="346366"/>
                  </a:lnTo>
                  <a:lnTo>
                    <a:pt x="249974" y="337476"/>
                  </a:lnTo>
                  <a:lnTo>
                    <a:pt x="253465" y="327316"/>
                  </a:lnTo>
                  <a:lnTo>
                    <a:pt x="254798" y="315886"/>
                  </a:lnTo>
                  <a:lnTo>
                    <a:pt x="253976" y="305726"/>
                  </a:lnTo>
                  <a:lnTo>
                    <a:pt x="251002" y="294296"/>
                  </a:lnTo>
                  <a:lnTo>
                    <a:pt x="246254" y="284136"/>
                  </a:lnTo>
                  <a:lnTo>
                    <a:pt x="243601" y="280326"/>
                  </a:lnTo>
                  <a:close/>
                </a:path>
                <a:path w="966469" h="414019">
                  <a:moveTo>
                    <a:pt x="277469" y="229526"/>
                  </a:moveTo>
                  <a:lnTo>
                    <a:pt x="253174" y="238416"/>
                  </a:lnTo>
                  <a:lnTo>
                    <a:pt x="288912" y="337476"/>
                  </a:lnTo>
                  <a:lnTo>
                    <a:pt x="315061" y="327316"/>
                  </a:lnTo>
                  <a:lnTo>
                    <a:pt x="294881" y="271436"/>
                  </a:lnTo>
                  <a:lnTo>
                    <a:pt x="292811" y="263816"/>
                  </a:lnTo>
                  <a:lnTo>
                    <a:pt x="292519" y="254926"/>
                  </a:lnTo>
                  <a:lnTo>
                    <a:pt x="293801" y="251116"/>
                  </a:lnTo>
                  <a:lnTo>
                    <a:pt x="299199" y="243496"/>
                  </a:lnTo>
                  <a:lnTo>
                    <a:pt x="282714" y="243496"/>
                  </a:lnTo>
                  <a:lnTo>
                    <a:pt x="277469" y="229526"/>
                  </a:lnTo>
                  <a:close/>
                </a:path>
                <a:path w="966469" h="414019">
                  <a:moveTo>
                    <a:pt x="354500" y="237146"/>
                  </a:moveTo>
                  <a:lnTo>
                    <a:pt x="314223" y="237146"/>
                  </a:lnTo>
                  <a:lnTo>
                    <a:pt x="317360" y="238416"/>
                  </a:lnTo>
                  <a:lnTo>
                    <a:pt x="320509" y="238416"/>
                  </a:lnTo>
                  <a:lnTo>
                    <a:pt x="323202" y="240956"/>
                  </a:lnTo>
                  <a:lnTo>
                    <a:pt x="327698" y="246036"/>
                  </a:lnTo>
                  <a:lnTo>
                    <a:pt x="330758" y="252386"/>
                  </a:lnTo>
                  <a:lnTo>
                    <a:pt x="352856" y="313346"/>
                  </a:lnTo>
                  <a:lnTo>
                    <a:pt x="379006" y="304456"/>
                  </a:lnTo>
                  <a:lnTo>
                    <a:pt x="354500" y="237146"/>
                  </a:lnTo>
                  <a:close/>
                </a:path>
                <a:path w="966469" h="414019">
                  <a:moveTo>
                    <a:pt x="410578" y="256196"/>
                  </a:moveTo>
                  <a:lnTo>
                    <a:pt x="385775" y="270166"/>
                  </a:lnTo>
                  <a:lnTo>
                    <a:pt x="390506" y="276516"/>
                  </a:lnTo>
                  <a:lnTo>
                    <a:pt x="395992" y="280326"/>
                  </a:lnTo>
                  <a:lnTo>
                    <a:pt x="402230" y="284136"/>
                  </a:lnTo>
                  <a:lnTo>
                    <a:pt x="409219" y="286676"/>
                  </a:lnTo>
                  <a:lnTo>
                    <a:pt x="416932" y="287946"/>
                  </a:lnTo>
                  <a:lnTo>
                    <a:pt x="425326" y="287946"/>
                  </a:lnTo>
                  <a:lnTo>
                    <a:pt x="434401" y="286676"/>
                  </a:lnTo>
                  <a:lnTo>
                    <a:pt x="444157" y="282866"/>
                  </a:lnTo>
                  <a:lnTo>
                    <a:pt x="454381" y="279056"/>
                  </a:lnTo>
                  <a:lnTo>
                    <a:pt x="462803" y="273976"/>
                  </a:lnTo>
                  <a:lnTo>
                    <a:pt x="469420" y="267626"/>
                  </a:lnTo>
                  <a:lnTo>
                    <a:pt x="425919" y="267626"/>
                  </a:lnTo>
                  <a:lnTo>
                    <a:pt x="417195" y="263816"/>
                  </a:lnTo>
                  <a:lnTo>
                    <a:pt x="413537" y="261276"/>
                  </a:lnTo>
                  <a:lnTo>
                    <a:pt x="410578" y="256196"/>
                  </a:lnTo>
                  <a:close/>
                </a:path>
                <a:path w="966469" h="414019">
                  <a:moveTo>
                    <a:pt x="478832" y="242226"/>
                  </a:moveTo>
                  <a:lnTo>
                    <a:pt x="448513" y="242226"/>
                  </a:lnTo>
                  <a:lnTo>
                    <a:pt x="450227" y="243496"/>
                  </a:lnTo>
                  <a:lnTo>
                    <a:pt x="451446" y="244766"/>
                  </a:lnTo>
                  <a:lnTo>
                    <a:pt x="453212" y="249846"/>
                  </a:lnTo>
                  <a:lnTo>
                    <a:pt x="452907" y="252386"/>
                  </a:lnTo>
                  <a:lnTo>
                    <a:pt x="448729" y="258736"/>
                  </a:lnTo>
                  <a:lnTo>
                    <a:pt x="444080" y="262546"/>
                  </a:lnTo>
                  <a:lnTo>
                    <a:pt x="437324" y="265086"/>
                  </a:lnTo>
                  <a:lnTo>
                    <a:pt x="431177" y="266356"/>
                  </a:lnTo>
                  <a:lnTo>
                    <a:pt x="425919" y="267626"/>
                  </a:lnTo>
                  <a:lnTo>
                    <a:pt x="469420" y="267626"/>
                  </a:lnTo>
                  <a:lnTo>
                    <a:pt x="474230" y="261276"/>
                  </a:lnTo>
                  <a:lnTo>
                    <a:pt x="477348" y="254926"/>
                  </a:lnTo>
                  <a:lnTo>
                    <a:pt x="478882" y="247306"/>
                  </a:lnTo>
                  <a:lnTo>
                    <a:pt x="478832" y="242226"/>
                  </a:lnTo>
                  <a:close/>
                </a:path>
                <a:path w="966469" h="414019">
                  <a:moveTo>
                    <a:pt x="514140" y="178726"/>
                  </a:moveTo>
                  <a:lnTo>
                    <a:pt x="484263" y="178726"/>
                  </a:lnTo>
                  <a:lnTo>
                    <a:pt x="499884" y="221906"/>
                  </a:lnTo>
                  <a:lnTo>
                    <a:pt x="503186" y="230796"/>
                  </a:lnTo>
                  <a:lnTo>
                    <a:pt x="505726" y="237146"/>
                  </a:lnTo>
                  <a:lnTo>
                    <a:pt x="507377" y="239686"/>
                  </a:lnTo>
                  <a:lnTo>
                    <a:pt x="509536" y="243496"/>
                  </a:lnTo>
                  <a:lnTo>
                    <a:pt x="512076" y="246036"/>
                  </a:lnTo>
                  <a:lnTo>
                    <a:pt x="514743" y="248576"/>
                  </a:lnTo>
                  <a:lnTo>
                    <a:pt x="517410" y="249846"/>
                  </a:lnTo>
                  <a:lnTo>
                    <a:pt x="520839" y="251116"/>
                  </a:lnTo>
                  <a:lnTo>
                    <a:pt x="534174" y="251116"/>
                  </a:lnTo>
                  <a:lnTo>
                    <a:pt x="538873" y="249846"/>
                  </a:lnTo>
                  <a:lnTo>
                    <a:pt x="546493" y="246036"/>
                  </a:lnTo>
                  <a:lnTo>
                    <a:pt x="552970" y="242226"/>
                  </a:lnTo>
                  <a:lnTo>
                    <a:pt x="558050" y="238416"/>
                  </a:lnTo>
                  <a:lnTo>
                    <a:pt x="552097" y="225716"/>
                  </a:lnTo>
                  <a:lnTo>
                    <a:pt x="535571" y="225716"/>
                  </a:lnTo>
                  <a:lnTo>
                    <a:pt x="534047" y="224446"/>
                  </a:lnTo>
                  <a:lnTo>
                    <a:pt x="532523" y="224446"/>
                  </a:lnTo>
                  <a:lnTo>
                    <a:pt x="531380" y="223176"/>
                  </a:lnTo>
                  <a:lnTo>
                    <a:pt x="530491" y="221906"/>
                  </a:lnTo>
                  <a:lnTo>
                    <a:pt x="529729" y="221906"/>
                  </a:lnTo>
                  <a:lnTo>
                    <a:pt x="527824" y="216826"/>
                  </a:lnTo>
                  <a:lnTo>
                    <a:pt x="524903" y="209206"/>
                  </a:lnTo>
                  <a:lnTo>
                    <a:pt x="514140" y="178726"/>
                  </a:lnTo>
                  <a:close/>
                </a:path>
                <a:path w="966469" h="414019">
                  <a:moveTo>
                    <a:pt x="437197" y="176186"/>
                  </a:moveTo>
                  <a:lnTo>
                    <a:pt x="422938" y="176186"/>
                  </a:lnTo>
                  <a:lnTo>
                    <a:pt x="414301" y="177456"/>
                  </a:lnTo>
                  <a:lnTo>
                    <a:pt x="376364" y="201586"/>
                  </a:lnTo>
                  <a:lnTo>
                    <a:pt x="372286" y="213016"/>
                  </a:lnTo>
                  <a:lnTo>
                    <a:pt x="372430" y="219366"/>
                  </a:lnTo>
                  <a:lnTo>
                    <a:pt x="393801" y="244766"/>
                  </a:lnTo>
                  <a:lnTo>
                    <a:pt x="422914" y="244766"/>
                  </a:lnTo>
                  <a:lnTo>
                    <a:pt x="438518" y="242226"/>
                  </a:lnTo>
                  <a:lnTo>
                    <a:pt x="478832" y="242226"/>
                  </a:lnTo>
                  <a:lnTo>
                    <a:pt x="461898" y="218096"/>
                  </a:lnTo>
                  <a:lnTo>
                    <a:pt x="401434" y="218096"/>
                  </a:lnTo>
                  <a:lnTo>
                    <a:pt x="399224" y="216826"/>
                  </a:lnTo>
                  <a:lnTo>
                    <a:pt x="397776" y="215556"/>
                  </a:lnTo>
                  <a:lnTo>
                    <a:pt x="396316" y="211746"/>
                  </a:lnTo>
                  <a:lnTo>
                    <a:pt x="396671" y="210476"/>
                  </a:lnTo>
                  <a:lnTo>
                    <a:pt x="417385" y="197776"/>
                  </a:lnTo>
                  <a:lnTo>
                    <a:pt x="421957" y="196506"/>
                  </a:lnTo>
                  <a:lnTo>
                    <a:pt x="448655" y="196506"/>
                  </a:lnTo>
                  <a:lnTo>
                    <a:pt x="457860" y="191426"/>
                  </a:lnTo>
                  <a:lnTo>
                    <a:pt x="452259" y="183806"/>
                  </a:lnTo>
                  <a:lnTo>
                    <a:pt x="445376" y="178726"/>
                  </a:lnTo>
                  <a:lnTo>
                    <a:pt x="437197" y="176186"/>
                  </a:lnTo>
                  <a:close/>
                </a:path>
                <a:path w="966469" h="414019">
                  <a:moveTo>
                    <a:pt x="331711" y="213016"/>
                  </a:moveTo>
                  <a:lnTo>
                    <a:pt x="314998" y="213016"/>
                  </a:lnTo>
                  <a:lnTo>
                    <a:pt x="309232" y="215556"/>
                  </a:lnTo>
                  <a:lnTo>
                    <a:pt x="300209" y="219366"/>
                  </a:lnTo>
                  <a:lnTo>
                    <a:pt x="292782" y="225716"/>
                  </a:lnTo>
                  <a:lnTo>
                    <a:pt x="286950" y="234606"/>
                  </a:lnTo>
                  <a:lnTo>
                    <a:pt x="282714" y="243496"/>
                  </a:lnTo>
                  <a:lnTo>
                    <a:pt x="299199" y="243496"/>
                  </a:lnTo>
                  <a:lnTo>
                    <a:pt x="302818" y="240956"/>
                  </a:lnTo>
                  <a:lnTo>
                    <a:pt x="310883" y="237146"/>
                  </a:lnTo>
                  <a:lnTo>
                    <a:pt x="354500" y="237146"/>
                  </a:lnTo>
                  <a:lnTo>
                    <a:pt x="354037" y="235876"/>
                  </a:lnTo>
                  <a:lnTo>
                    <a:pt x="351434" y="229526"/>
                  </a:lnTo>
                  <a:lnTo>
                    <a:pt x="346544" y="221906"/>
                  </a:lnTo>
                  <a:lnTo>
                    <a:pt x="343522" y="219366"/>
                  </a:lnTo>
                  <a:lnTo>
                    <a:pt x="336283" y="214286"/>
                  </a:lnTo>
                  <a:lnTo>
                    <a:pt x="331711" y="213016"/>
                  </a:lnTo>
                  <a:close/>
                </a:path>
                <a:path w="966469" h="414019">
                  <a:moveTo>
                    <a:pt x="561733" y="126656"/>
                  </a:moveTo>
                  <a:lnTo>
                    <a:pt x="537476" y="135546"/>
                  </a:lnTo>
                  <a:lnTo>
                    <a:pt x="573163" y="234606"/>
                  </a:lnTo>
                  <a:lnTo>
                    <a:pt x="599325" y="224446"/>
                  </a:lnTo>
                  <a:lnTo>
                    <a:pt x="588276" y="193966"/>
                  </a:lnTo>
                  <a:lnTo>
                    <a:pt x="584248" y="182536"/>
                  </a:lnTo>
                  <a:lnTo>
                    <a:pt x="581291" y="173646"/>
                  </a:lnTo>
                  <a:lnTo>
                    <a:pt x="579382" y="166026"/>
                  </a:lnTo>
                  <a:lnTo>
                    <a:pt x="578497" y="160946"/>
                  </a:lnTo>
                  <a:lnTo>
                    <a:pt x="578116" y="154596"/>
                  </a:lnTo>
                  <a:lnTo>
                    <a:pt x="578751" y="150786"/>
                  </a:lnTo>
                  <a:lnTo>
                    <a:pt x="582307" y="144436"/>
                  </a:lnTo>
                  <a:lnTo>
                    <a:pt x="585101" y="141896"/>
                  </a:lnTo>
                  <a:lnTo>
                    <a:pt x="588784" y="140626"/>
                  </a:lnTo>
                  <a:lnTo>
                    <a:pt x="566813" y="140626"/>
                  </a:lnTo>
                  <a:lnTo>
                    <a:pt x="561733" y="126656"/>
                  </a:lnTo>
                  <a:close/>
                </a:path>
                <a:path w="966469" h="414019">
                  <a:moveTo>
                    <a:pt x="548525" y="218096"/>
                  </a:moveTo>
                  <a:lnTo>
                    <a:pt x="544588" y="221906"/>
                  </a:lnTo>
                  <a:lnTo>
                    <a:pt x="541286" y="223176"/>
                  </a:lnTo>
                  <a:lnTo>
                    <a:pt x="538873" y="224446"/>
                  </a:lnTo>
                  <a:lnTo>
                    <a:pt x="537222" y="225716"/>
                  </a:lnTo>
                  <a:lnTo>
                    <a:pt x="552097" y="225716"/>
                  </a:lnTo>
                  <a:lnTo>
                    <a:pt x="548525" y="218096"/>
                  </a:lnTo>
                  <a:close/>
                </a:path>
                <a:path w="966469" h="414019">
                  <a:moveTo>
                    <a:pt x="455776" y="215556"/>
                  </a:moveTo>
                  <a:lnTo>
                    <a:pt x="439089" y="215556"/>
                  </a:lnTo>
                  <a:lnTo>
                    <a:pt x="418350" y="218096"/>
                  </a:lnTo>
                  <a:lnTo>
                    <a:pt x="461898" y="218096"/>
                  </a:lnTo>
                  <a:lnTo>
                    <a:pt x="455776" y="215556"/>
                  </a:lnTo>
                  <a:close/>
                </a:path>
                <a:path w="966469" h="414019">
                  <a:moveTo>
                    <a:pt x="448655" y="196506"/>
                  </a:moveTo>
                  <a:lnTo>
                    <a:pt x="421957" y="196506"/>
                  </a:lnTo>
                  <a:lnTo>
                    <a:pt x="429336" y="199046"/>
                  </a:lnTo>
                  <a:lnTo>
                    <a:pt x="432396" y="201586"/>
                  </a:lnTo>
                  <a:lnTo>
                    <a:pt x="434848" y="204126"/>
                  </a:lnTo>
                  <a:lnTo>
                    <a:pt x="448655" y="196506"/>
                  </a:lnTo>
                  <a:close/>
                </a:path>
                <a:path w="966469" h="414019">
                  <a:moveTo>
                    <a:pt x="490359" y="112686"/>
                  </a:moveTo>
                  <a:lnTo>
                    <a:pt x="469658" y="138086"/>
                  </a:lnTo>
                  <a:lnTo>
                    <a:pt x="476770" y="157136"/>
                  </a:lnTo>
                  <a:lnTo>
                    <a:pt x="464705" y="162216"/>
                  </a:lnTo>
                  <a:lnTo>
                    <a:pt x="472198" y="182536"/>
                  </a:lnTo>
                  <a:lnTo>
                    <a:pt x="484263" y="178726"/>
                  </a:lnTo>
                  <a:lnTo>
                    <a:pt x="514140" y="178726"/>
                  </a:lnTo>
                  <a:lnTo>
                    <a:pt x="510552" y="168566"/>
                  </a:lnTo>
                  <a:lnTo>
                    <a:pt x="528332" y="162216"/>
                  </a:lnTo>
                  <a:lnTo>
                    <a:pt x="523181" y="148246"/>
                  </a:lnTo>
                  <a:lnTo>
                    <a:pt x="502932" y="148246"/>
                  </a:lnTo>
                  <a:lnTo>
                    <a:pt x="490359" y="112686"/>
                  </a:lnTo>
                  <a:close/>
                </a:path>
                <a:path w="966469" h="414019">
                  <a:moveTo>
                    <a:pt x="520839" y="141896"/>
                  </a:moveTo>
                  <a:lnTo>
                    <a:pt x="502932" y="148246"/>
                  </a:lnTo>
                  <a:lnTo>
                    <a:pt x="523181" y="148246"/>
                  </a:lnTo>
                  <a:lnTo>
                    <a:pt x="520839" y="141896"/>
                  </a:lnTo>
                  <a:close/>
                </a:path>
                <a:path w="966469" h="414019">
                  <a:moveTo>
                    <a:pt x="595769" y="113956"/>
                  </a:moveTo>
                  <a:lnTo>
                    <a:pt x="589419" y="113956"/>
                  </a:lnTo>
                  <a:lnTo>
                    <a:pt x="579259" y="117766"/>
                  </a:lnTo>
                  <a:lnTo>
                    <a:pt x="575830" y="120306"/>
                  </a:lnTo>
                  <a:lnTo>
                    <a:pt x="570750" y="126656"/>
                  </a:lnTo>
                  <a:lnTo>
                    <a:pt x="568591" y="133006"/>
                  </a:lnTo>
                  <a:lnTo>
                    <a:pt x="566813" y="140626"/>
                  </a:lnTo>
                  <a:lnTo>
                    <a:pt x="588784" y="140626"/>
                  </a:lnTo>
                  <a:lnTo>
                    <a:pt x="592594" y="139356"/>
                  </a:lnTo>
                  <a:lnTo>
                    <a:pt x="602621" y="139356"/>
                  </a:lnTo>
                  <a:lnTo>
                    <a:pt x="602500" y="115226"/>
                  </a:lnTo>
                  <a:lnTo>
                    <a:pt x="595769" y="113956"/>
                  </a:lnTo>
                  <a:close/>
                </a:path>
                <a:path w="966469" h="414019">
                  <a:moveTo>
                    <a:pt x="602621" y="139356"/>
                  </a:moveTo>
                  <a:lnTo>
                    <a:pt x="597166" y="139356"/>
                  </a:lnTo>
                  <a:lnTo>
                    <a:pt x="602627" y="140626"/>
                  </a:lnTo>
                  <a:lnTo>
                    <a:pt x="602621" y="139356"/>
                  </a:lnTo>
                  <a:close/>
                </a:path>
                <a:path w="966469" h="414019">
                  <a:moveTo>
                    <a:pt x="638695" y="98139"/>
                  </a:moveTo>
                  <a:lnTo>
                    <a:pt x="612533" y="107664"/>
                  </a:lnTo>
                  <a:lnTo>
                    <a:pt x="638568" y="179546"/>
                  </a:lnTo>
                  <a:lnTo>
                    <a:pt x="642378" y="186404"/>
                  </a:lnTo>
                  <a:lnTo>
                    <a:pt x="646569" y="190849"/>
                  </a:lnTo>
                  <a:lnTo>
                    <a:pt x="650887" y="195167"/>
                  </a:lnTo>
                  <a:lnTo>
                    <a:pt x="656094" y="197961"/>
                  </a:lnTo>
                  <a:lnTo>
                    <a:pt x="668794" y="199993"/>
                  </a:lnTo>
                  <a:lnTo>
                    <a:pt x="675271" y="199231"/>
                  </a:lnTo>
                  <a:lnTo>
                    <a:pt x="681875" y="196818"/>
                  </a:lnTo>
                  <a:lnTo>
                    <a:pt x="688479" y="194532"/>
                  </a:lnTo>
                  <a:lnTo>
                    <a:pt x="694067" y="190722"/>
                  </a:lnTo>
                  <a:lnTo>
                    <a:pt x="698893" y="185642"/>
                  </a:lnTo>
                  <a:lnTo>
                    <a:pt x="703592" y="180435"/>
                  </a:lnTo>
                  <a:lnTo>
                    <a:pt x="706607" y="175101"/>
                  </a:lnTo>
                  <a:lnTo>
                    <a:pt x="676922" y="175101"/>
                  </a:lnTo>
                  <a:lnTo>
                    <a:pt x="670572" y="173323"/>
                  </a:lnTo>
                  <a:lnTo>
                    <a:pt x="655078" y="143605"/>
                  </a:lnTo>
                  <a:lnTo>
                    <a:pt x="638695" y="98139"/>
                  </a:lnTo>
                  <a:close/>
                </a:path>
                <a:path w="966469" h="414019">
                  <a:moveTo>
                    <a:pt x="735980" y="167989"/>
                  </a:moveTo>
                  <a:lnTo>
                    <a:pt x="708545" y="167989"/>
                  </a:lnTo>
                  <a:lnTo>
                    <a:pt x="713879" y="182721"/>
                  </a:lnTo>
                  <a:lnTo>
                    <a:pt x="738136" y="173958"/>
                  </a:lnTo>
                  <a:lnTo>
                    <a:pt x="735980" y="167989"/>
                  </a:lnTo>
                  <a:close/>
                </a:path>
                <a:path w="966469" h="414019">
                  <a:moveTo>
                    <a:pt x="702449" y="75152"/>
                  </a:moveTo>
                  <a:lnTo>
                    <a:pt x="676287" y="84550"/>
                  </a:lnTo>
                  <a:lnTo>
                    <a:pt x="691400" y="126333"/>
                  </a:lnTo>
                  <a:lnTo>
                    <a:pt x="694776" y="136112"/>
                  </a:lnTo>
                  <a:lnTo>
                    <a:pt x="697115" y="143748"/>
                  </a:lnTo>
                  <a:lnTo>
                    <a:pt x="698544" y="149639"/>
                  </a:lnTo>
                  <a:lnTo>
                    <a:pt x="698946" y="153015"/>
                  </a:lnTo>
                  <a:lnTo>
                    <a:pt x="699020" y="157829"/>
                  </a:lnTo>
                  <a:lnTo>
                    <a:pt x="697750" y="161639"/>
                  </a:lnTo>
                  <a:lnTo>
                    <a:pt x="676922" y="175101"/>
                  </a:lnTo>
                  <a:lnTo>
                    <a:pt x="706607" y="175101"/>
                  </a:lnTo>
                  <a:lnTo>
                    <a:pt x="706894" y="174593"/>
                  </a:lnTo>
                  <a:lnTo>
                    <a:pt x="708545" y="167989"/>
                  </a:lnTo>
                  <a:lnTo>
                    <a:pt x="735980" y="167989"/>
                  </a:lnTo>
                  <a:lnTo>
                    <a:pt x="702449" y="75152"/>
                  </a:lnTo>
                  <a:close/>
                </a:path>
                <a:path w="966469" h="414019">
                  <a:moveTo>
                    <a:pt x="755281" y="55975"/>
                  </a:moveTo>
                  <a:lnTo>
                    <a:pt x="729119" y="65500"/>
                  </a:lnTo>
                  <a:lnTo>
                    <a:pt x="764933" y="164306"/>
                  </a:lnTo>
                  <a:lnTo>
                    <a:pt x="791095" y="154908"/>
                  </a:lnTo>
                  <a:lnTo>
                    <a:pt x="755281" y="55975"/>
                  </a:lnTo>
                  <a:close/>
                </a:path>
                <a:path w="966469" h="414019">
                  <a:moveTo>
                    <a:pt x="805319" y="37941"/>
                  </a:moveTo>
                  <a:lnTo>
                    <a:pt x="781062" y="46704"/>
                  </a:lnTo>
                  <a:lnTo>
                    <a:pt x="816876" y="145510"/>
                  </a:lnTo>
                  <a:lnTo>
                    <a:pt x="843038" y="136112"/>
                  </a:lnTo>
                  <a:lnTo>
                    <a:pt x="831989" y="105505"/>
                  </a:lnTo>
                  <a:lnTo>
                    <a:pt x="827941" y="93956"/>
                  </a:lnTo>
                  <a:lnTo>
                    <a:pt x="824941" y="84454"/>
                  </a:lnTo>
                  <a:lnTo>
                    <a:pt x="822988" y="77001"/>
                  </a:lnTo>
                  <a:lnTo>
                    <a:pt x="822083" y="71596"/>
                  </a:lnTo>
                  <a:lnTo>
                    <a:pt x="821702" y="65881"/>
                  </a:lnTo>
                  <a:lnTo>
                    <a:pt x="822337" y="61436"/>
                  </a:lnTo>
                  <a:lnTo>
                    <a:pt x="824242" y="58515"/>
                  </a:lnTo>
                  <a:lnTo>
                    <a:pt x="826020" y="55594"/>
                  </a:lnTo>
                  <a:lnTo>
                    <a:pt x="828687" y="53435"/>
                  </a:lnTo>
                  <a:lnTo>
                    <a:pt x="832717" y="52038"/>
                  </a:lnTo>
                  <a:lnTo>
                    <a:pt x="810399" y="52038"/>
                  </a:lnTo>
                  <a:lnTo>
                    <a:pt x="805319" y="37941"/>
                  </a:lnTo>
                  <a:close/>
                </a:path>
                <a:path w="966469" h="414019">
                  <a:moveTo>
                    <a:pt x="741692" y="18383"/>
                  </a:moveTo>
                  <a:lnTo>
                    <a:pt x="715530" y="27908"/>
                  </a:lnTo>
                  <a:lnTo>
                    <a:pt x="724293" y="52038"/>
                  </a:lnTo>
                  <a:lnTo>
                    <a:pt x="750455" y="42640"/>
                  </a:lnTo>
                  <a:lnTo>
                    <a:pt x="741692" y="18383"/>
                  </a:lnTo>
                  <a:close/>
                </a:path>
                <a:path w="966469" h="414019">
                  <a:moveTo>
                    <a:pt x="839355" y="24987"/>
                  </a:moveTo>
                  <a:lnTo>
                    <a:pt x="810399" y="52038"/>
                  </a:lnTo>
                  <a:lnTo>
                    <a:pt x="832717" y="52038"/>
                  </a:lnTo>
                  <a:lnTo>
                    <a:pt x="836180" y="50768"/>
                  </a:lnTo>
                  <a:lnTo>
                    <a:pt x="846207" y="50768"/>
                  </a:lnTo>
                  <a:lnTo>
                    <a:pt x="846086" y="26257"/>
                  </a:lnTo>
                  <a:lnTo>
                    <a:pt x="839355" y="24987"/>
                  </a:lnTo>
                  <a:close/>
                </a:path>
                <a:path w="966469" h="414019">
                  <a:moveTo>
                    <a:pt x="846207" y="50768"/>
                  </a:moveTo>
                  <a:lnTo>
                    <a:pt x="840752" y="50768"/>
                  </a:lnTo>
                  <a:lnTo>
                    <a:pt x="846213" y="52038"/>
                  </a:lnTo>
                  <a:lnTo>
                    <a:pt x="846207" y="50768"/>
                  </a:lnTo>
                  <a:close/>
                </a:path>
                <a:path w="966469" h="414019">
                  <a:moveTo>
                    <a:pt x="914650" y="0"/>
                  </a:moveTo>
                  <a:lnTo>
                    <a:pt x="876915" y="13446"/>
                  </a:lnTo>
                  <a:lnTo>
                    <a:pt x="862533" y="49180"/>
                  </a:lnTo>
                  <a:lnTo>
                    <a:pt x="863866" y="60325"/>
                  </a:lnTo>
                  <a:lnTo>
                    <a:pt x="882458" y="97145"/>
                  </a:lnTo>
                  <a:lnTo>
                    <a:pt x="909618" y="109791"/>
                  </a:lnTo>
                  <a:lnTo>
                    <a:pt x="921163" y="109196"/>
                  </a:lnTo>
                  <a:lnTo>
                    <a:pt x="957973" y="88614"/>
                  </a:lnTo>
                  <a:lnTo>
                    <a:pt x="958124" y="88360"/>
                  </a:lnTo>
                  <a:lnTo>
                    <a:pt x="920762" y="88360"/>
                  </a:lnTo>
                  <a:lnTo>
                    <a:pt x="914920" y="88106"/>
                  </a:lnTo>
                  <a:lnTo>
                    <a:pt x="909332" y="85185"/>
                  </a:lnTo>
                  <a:lnTo>
                    <a:pt x="903744" y="82391"/>
                  </a:lnTo>
                  <a:lnTo>
                    <a:pt x="899426" y="77057"/>
                  </a:lnTo>
                  <a:lnTo>
                    <a:pt x="896505" y="69437"/>
                  </a:lnTo>
                  <a:lnTo>
                    <a:pt x="941361" y="53181"/>
                  </a:lnTo>
                  <a:lnTo>
                    <a:pt x="891171" y="53181"/>
                  </a:lnTo>
                  <a:lnTo>
                    <a:pt x="888504" y="46069"/>
                  </a:lnTo>
                  <a:lnTo>
                    <a:pt x="888377" y="39846"/>
                  </a:lnTo>
                  <a:lnTo>
                    <a:pt x="890536" y="34258"/>
                  </a:lnTo>
                  <a:lnTo>
                    <a:pt x="892695" y="28797"/>
                  </a:lnTo>
                  <a:lnTo>
                    <a:pt x="896759" y="24987"/>
                  </a:lnTo>
                  <a:lnTo>
                    <a:pt x="907808" y="21050"/>
                  </a:lnTo>
                  <a:lnTo>
                    <a:pt x="950097" y="21050"/>
                  </a:lnTo>
                  <a:lnTo>
                    <a:pt x="949782" y="20510"/>
                  </a:lnTo>
                  <a:lnTo>
                    <a:pt x="942213" y="11719"/>
                  </a:lnTo>
                  <a:lnTo>
                    <a:pt x="933716" y="5429"/>
                  </a:lnTo>
                  <a:lnTo>
                    <a:pt x="924427" y="1595"/>
                  </a:lnTo>
                  <a:lnTo>
                    <a:pt x="914650" y="0"/>
                  </a:lnTo>
                  <a:close/>
                </a:path>
                <a:path w="966469" h="414019">
                  <a:moveTo>
                    <a:pt x="965974" y="60928"/>
                  </a:moveTo>
                  <a:lnTo>
                    <a:pt x="938288" y="66008"/>
                  </a:lnTo>
                  <a:lnTo>
                    <a:pt x="938669" y="71469"/>
                  </a:lnTo>
                  <a:lnTo>
                    <a:pt x="937907" y="75914"/>
                  </a:lnTo>
                  <a:lnTo>
                    <a:pt x="935875" y="79089"/>
                  </a:lnTo>
                  <a:lnTo>
                    <a:pt x="933970" y="82391"/>
                  </a:lnTo>
                  <a:lnTo>
                    <a:pt x="930922" y="84677"/>
                  </a:lnTo>
                  <a:lnTo>
                    <a:pt x="920762" y="88360"/>
                  </a:lnTo>
                  <a:lnTo>
                    <a:pt x="958124" y="88360"/>
                  </a:lnTo>
                  <a:lnTo>
                    <a:pt x="961545" y="82591"/>
                  </a:lnTo>
                  <a:lnTo>
                    <a:pt x="964079" y="75914"/>
                  </a:lnTo>
                  <a:lnTo>
                    <a:pt x="965546" y="68736"/>
                  </a:lnTo>
                  <a:lnTo>
                    <a:pt x="965974" y="60928"/>
                  </a:lnTo>
                  <a:close/>
                </a:path>
                <a:path w="966469" h="414019">
                  <a:moveTo>
                    <a:pt x="950097" y="21050"/>
                  </a:moveTo>
                  <a:lnTo>
                    <a:pt x="907808" y="21050"/>
                  </a:lnTo>
                  <a:lnTo>
                    <a:pt x="913015" y="21304"/>
                  </a:lnTo>
                  <a:lnTo>
                    <a:pt x="918095" y="23971"/>
                  </a:lnTo>
                  <a:lnTo>
                    <a:pt x="923302" y="26511"/>
                  </a:lnTo>
                  <a:lnTo>
                    <a:pt x="927366" y="31591"/>
                  </a:lnTo>
                  <a:lnTo>
                    <a:pt x="930287" y="39084"/>
                  </a:lnTo>
                  <a:lnTo>
                    <a:pt x="891171" y="53181"/>
                  </a:lnTo>
                  <a:lnTo>
                    <a:pt x="941361" y="53181"/>
                  </a:lnTo>
                  <a:lnTo>
                    <a:pt x="962037" y="45688"/>
                  </a:lnTo>
                  <a:lnTo>
                    <a:pt x="956398" y="31825"/>
                  </a:lnTo>
                  <a:lnTo>
                    <a:pt x="950097" y="21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839" y="1691575"/>
            <a:ext cx="9447862" cy="57196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6" name="object 6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03897" y="651160"/>
              <a:ext cx="966469" cy="414020"/>
            </a:xfrm>
            <a:custGeom>
              <a:avLst/>
              <a:gdLst/>
              <a:ahLst/>
              <a:cxnLst/>
              <a:rect l="l" t="t" r="r" b="b"/>
              <a:pathLst>
                <a:path w="966469" h="414019">
                  <a:moveTo>
                    <a:pt x="68468" y="263429"/>
                  </a:moveTo>
                  <a:lnTo>
                    <a:pt x="31226" y="274030"/>
                  </a:lnTo>
                  <a:lnTo>
                    <a:pt x="5003" y="303498"/>
                  </a:lnTo>
                  <a:lnTo>
                    <a:pt x="0" y="330914"/>
                  </a:lnTo>
                  <a:lnTo>
                    <a:pt x="1828" y="346307"/>
                  </a:lnTo>
                  <a:lnTo>
                    <a:pt x="21329" y="389985"/>
                  </a:lnTo>
                  <a:lnTo>
                    <a:pt x="54689" y="411974"/>
                  </a:lnTo>
                  <a:lnTo>
                    <a:pt x="67349" y="413940"/>
                  </a:lnTo>
                  <a:lnTo>
                    <a:pt x="80383" y="413168"/>
                  </a:lnTo>
                  <a:lnTo>
                    <a:pt x="120216" y="393168"/>
                  </a:lnTo>
                  <a:lnTo>
                    <a:pt x="124023" y="388334"/>
                  </a:lnTo>
                  <a:lnTo>
                    <a:pt x="70504" y="388334"/>
                  </a:lnTo>
                  <a:lnTo>
                    <a:pt x="63560" y="386996"/>
                  </a:lnTo>
                  <a:lnTo>
                    <a:pt x="34188" y="350488"/>
                  </a:lnTo>
                  <a:lnTo>
                    <a:pt x="28951" y="328596"/>
                  </a:lnTo>
                  <a:lnTo>
                    <a:pt x="29021" y="319537"/>
                  </a:lnTo>
                  <a:lnTo>
                    <a:pt x="58877" y="289274"/>
                  </a:lnTo>
                  <a:lnTo>
                    <a:pt x="65849" y="289147"/>
                  </a:lnTo>
                  <a:lnTo>
                    <a:pt x="111967" y="289147"/>
                  </a:lnTo>
                  <a:lnTo>
                    <a:pt x="113512" y="288131"/>
                  </a:lnTo>
                  <a:lnTo>
                    <a:pt x="79720" y="264616"/>
                  </a:lnTo>
                  <a:lnTo>
                    <a:pt x="68468" y="263429"/>
                  </a:lnTo>
                  <a:close/>
                </a:path>
                <a:path w="966469" h="414019">
                  <a:moveTo>
                    <a:pt x="134556" y="345154"/>
                  </a:moveTo>
                  <a:lnTo>
                    <a:pt x="104775" y="346297"/>
                  </a:lnTo>
                  <a:lnTo>
                    <a:pt x="105303" y="354008"/>
                  </a:lnTo>
                  <a:lnTo>
                    <a:pt x="104909" y="360933"/>
                  </a:lnTo>
                  <a:lnTo>
                    <a:pt x="77647" y="388052"/>
                  </a:lnTo>
                  <a:lnTo>
                    <a:pt x="70504" y="388334"/>
                  </a:lnTo>
                  <a:lnTo>
                    <a:pt x="124023" y="388334"/>
                  </a:lnTo>
                  <a:lnTo>
                    <a:pt x="126123" y="385667"/>
                  </a:lnTo>
                  <a:lnTo>
                    <a:pt x="130536" y="377140"/>
                  </a:lnTo>
                  <a:lnTo>
                    <a:pt x="133411" y="367553"/>
                  </a:lnTo>
                  <a:lnTo>
                    <a:pt x="134751" y="356895"/>
                  </a:lnTo>
                  <a:lnTo>
                    <a:pt x="134556" y="345154"/>
                  </a:lnTo>
                  <a:close/>
                </a:path>
                <a:path w="966469" h="414019">
                  <a:moveTo>
                    <a:pt x="111967" y="289147"/>
                  </a:moveTo>
                  <a:lnTo>
                    <a:pt x="65849" y="289147"/>
                  </a:lnTo>
                  <a:lnTo>
                    <a:pt x="72440" y="291433"/>
                  </a:lnTo>
                  <a:lnTo>
                    <a:pt x="79044" y="293592"/>
                  </a:lnTo>
                  <a:lnTo>
                    <a:pt x="84429" y="298037"/>
                  </a:lnTo>
                  <a:lnTo>
                    <a:pt x="88595" y="304514"/>
                  </a:lnTo>
                  <a:lnTo>
                    <a:pt x="111967" y="289147"/>
                  </a:lnTo>
                  <a:close/>
                </a:path>
                <a:path w="966469" h="414019">
                  <a:moveTo>
                    <a:pt x="203047" y="257466"/>
                  </a:moveTo>
                  <a:lnTo>
                    <a:pt x="162394" y="272706"/>
                  </a:lnTo>
                  <a:lnTo>
                    <a:pt x="145418" y="308266"/>
                  </a:lnTo>
                  <a:lnTo>
                    <a:pt x="145386" y="312076"/>
                  </a:lnTo>
                  <a:lnTo>
                    <a:pt x="145556" y="317156"/>
                  </a:lnTo>
                  <a:lnTo>
                    <a:pt x="165455" y="356526"/>
                  </a:lnTo>
                  <a:lnTo>
                    <a:pt x="190728" y="367956"/>
                  </a:lnTo>
                  <a:lnTo>
                    <a:pt x="205038" y="367956"/>
                  </a:lnTo>
                  <a:lnTo>
                    <a:pt x="218871" y="365416"/>
                  </a:lnTo>
                  <a:lnTo>
                    <a:pt x="229051" y="360336"/>
                  </a:lnTo>
                  <a:lnTo>
                    <a:pt x="237628" y="353986"/>
                  </a:lnTo>
                  <a:lnTo>
                    <a:pt x="244601" y="346366"/>
                  </a:lnTo>
                  <a:lnTo>
                    <a:pt x="204241" y="346366"/>
                  </a:lnTo>
                  <a:lnTo>
                    <a:pt x="197561" y="345096"/>
                  </a:lnTo>
                  <a:lnTo>
                    <a:pt x="173828" y="314616"/>
                  </a:lnTo>
                  <a:lnTo>
                    <a:pt x="172945" y="308266"/>
                  </a:lnTo>
                  <a:lnTo>
                    <a:pt x="173248" y="301916"/>
                  </a:lnTo>
                  <a:lnTo>
                    <a:pt x="174739" y="296836"/>
                  </a:lnTo>
                  <a:lnTo>
                    <a:pt x="177507" y="290486"/>
                  </a:lnTo>
                  <a:lnTo>
                    <a:pt x="182295" y="285406"/>
                  </a:lnTo>
                  <a:lnTo>
                    <a:pt x="195948" y="280326"/>
                  </a:lnTo>
                  <a:lnTo>
                    <a:pt x="243601" y="280326"/>
                  </a:lnTo>
                  <a:lnTo>
                    <a:pt x="240064" y="275246"/>
                  </a:lnTo>
                  <a:lnTo>
                    <a:pt x="232432" y="268896"/>
                  </a:lnTo>
                  <a:lnTo>
                    <a:pt x="223354" y="262546"/>
                  </a:lnTo>
                  <a:lnTo>
                    <a:pt x="203047" y="257466"/>
                  </a:lnTo>
                  <a:close/>
                </a:path>
                <a:path w="966469" h="414019">
                  <a:moveTo>
                    <a:pt x="243601" y="280326"/>
                  </a:moveTo>
                  <a:lnTo>
                    <a:pt x="195948" y="280326"/>
                  </a:lnTo>
                  <a:lnTo>
                    <a:pt x="202615" y="281596"/>
                  </a:lnTo>
                  <a:lnTo>
                    <a:pt x="215633" y="287946"/>
                  </a:lnTo>
                  <a:lnTo>
                    <a:pt x="220637" y="294296"/>
                  </a:lnTo>
                  <a:lnTo>
                    <a:pt x="224129" y="304456"/>
                  </a:lnTo>
                  <a:lnTo>
                    <a:pt x="226232" y="312076"/>
                  </a:lnTo>
                  <a:lnTo>
                    <a:pt x="227147" y="318426"/>
                  </a:lnTo>
                  <a:lnTo>
                    <a:pt x="226874" y="324776"/>
                  </a:lnTo>
                  <a:lnTo>
                    <a:pt x="225412" y="329856"/>
                  </a:lnTo>
                  <a:lnTo>
                    <a:pt x="222669" y="336206"/>
                  </a:lnTo>
                  <a:lnTo>
                    <a:pt x="217893" y="341286"/>
                  </a:lnTo>
                  <a:lnTo>
                    <a:pt x="204241" y="346366"/>
                  </a:lnTo>
                  <a:lnTo>
                    <a:pt x="244601" y="346366"/>
                  </a:lnTo>
                  <a:lnTo>
                    <a:pt x="249974" y="337476"/>
                  </a:lnTo>
                  <a:lnTo>
                    <a:pt x="253465" y="327316"/>
                  </a:lnTo>
                  <a:lnTo>
                    <a:pt x="254798" y="315886"/>
                  </a:lnTo>
                  <a:lnTo>
                    <a:pt x="253976" y="305726"/>
                  </a:lnTo>
                  <a:lnTo>
                    <a:pt x="251002" y="294296"/>
                  </a:lnTo>
                  <a:lnTo>
                    <a:pt x="246254" y="284136"/>
                  </a:lnTo>
                  <a:lnTo>
                    <a:pt x="243601" y="280326"/>
                  </a:lnTo>
                  <a:close/>
                </a:path>
                <a:path w="966469" h="414019">
                  <a:moveTo>
                    <a:pt x="277469" y="229526"/>
                  </a:moveTo>
                  <a:lnTo>
                    <a:pt x="253174" y="238416"/>
                  </a:lnTo>
                  <a:lnTo>
                    <a:pt x="288912" y="337476"/>
                  </a:lnTo>
                  <a:lnTo>
                    <a:pt x="315061" y="327316"/>
                  </a:lnTo>
                  <a:lnTo>
                    <a:pt x="294881" y="271436"/>
                  </a:lnTo>
                  <a:lnTo>
                    <a:pt x="292811" y="263816"/>
                  </a:lnTo>
                  <a:lnTo>
                    <a:pt x="292519" y="254926"/>
                  </a:lnTo>
                  <a:lnTo>
                    <a:pt x="293801" y="251116"/>
                  </a:lnTo>
                  <a:lnTo>
                    <a:pt x="299199" y="243496"/>
                  </a:lnTo>
                  <a:lnTo>
                    <a:pt x="282714" y="243496"/>
                  </a:lnTo>
                  <a:lnTo>
                    <a:pt x="277469" y="229526"/>
                  </a:lnTo>
                  <a:close/>
                </a:path>
                <a:path w="966469" h="414019">
                  <a:moveTo>
                    <a:pt x="354500" y="237146"/>
                  </a:moveTo>
                  <a:lnTo>
                    <a:pt x="314223" y="237146"/>
                  </a:lnTo>
                  <a:lnTo>
                    <a:pt x="317360" y="238416"/>
                  </a:lnTo>
                  <a:lnTo>
                    <a:pt x="320509" y="238416"/>
                  </a:lnTo>
                  <a:lnTo>
                    <a:pt x="323202" y="240956"/>
                  </a:lnTo>
                  <a:lnTo>
                    <a:pt x="327698" y="246036"/>
                  </a:lnTo>
                  <a:lnTo>
                    <a:pt x="330758" y="252386"/>
                  </a:lnTo>
                  <a:lnTo>
                    <a:pt x="352856" y="313346"/>
                  </a:lnTo>
                  <a:lnTo>
                    <a:pt x="379006" y="304456"/>
                  </a:lnTo>
                  <a:lnTo>
                    <a:pt x="354500" y="237146"/>
                  </a:lnTo>
                  <a:close/>
                </a:path>
                <a:path w="966469" h="414019">
                  <a:moveTo>
                    <a:pt x="410578" y="256196"/>
                  </a:moveTo>
                  <a:lnTo>
                    <a:pt x="385775" y="270166"/>
                  </a:lnTo>
                  <a:lnTo>
                    <a:pt x="390506" y="276516"/>
                  </a:lnTo>
                  <a:lnTo>
                    <a:pt x="395992" y="280326"/>
                  </a:lnTo>
                  <a:lnTo>
                    <a:pt x="402230" y="284136"/>
                  </a:lnTo>
                  <a:lnTo>
                    <a:pt x="409219" y="286676"/>
                  </a:lnTo>
                  <a:lnTo>
                    <a:pt x="416932" y="287946"/>
                  </a:lnTo>
                  <a:lnTo>
                    <a:pt x="425326" y="287946"/>
                  </a:lnTo>
                  <a:lnTo>
                    <a:pt x="434401" y="286676"/>
                  </a:lnTo>
                  <a:lnTo>
                    <a:pt x="444157" y="282866"/>
                  </a:lnTo>
                  <a:lnTo>
                    <a:pt x="454381" y="279056"/>
                  </a:lnTo>
                  <a:lnTo>
                    <a:pt x="462803" y="273976"/>
                  </a:lnTo>
                  <a:lnTo>
                    <a:pt x="469420" y="267626"/>
                  </a:lnTo>
                  <a:lnTo>
                    <a:pt x="425919" y="267626"/>
                  </a:lnTo>
                  <a:lnTo>
                    <a:pt x="417195" y="263816"/>
                  </a:lnTo>
                  <a:lnTo>
                    <a:pt x="413537" y="261276"/>
                  </a:lnTo>
                  <a:lnTo>
                    <a:pt x="410578" y="256196"/>
                  </a:lnTo>
                  <a:close/>
                </a:path>
                <a:path w="966469" h="414019">
                  <a:moveTo>
                    <a:pt x="478832" y="242226"/>
                  </a:moveTo>
                  <a:lnTo>
                    <a:pt x="448513" y="242226"/>
                  </a:lnTo>
                  <a:lnTo>
                    <a:pt x="450227" y="243496"/>
                  </a:lnTo>
                  <a:lnTo>
                    <a:pt x="451446" y="244766"/>
                  </a:lnTo>
                  <a:lnTo>
                    <a:pt x="453212" y="249846"/>
                  </a:lnTo>
                  <a:lnTo>
                    <a:pt x="452907" y="252386"/>
                  </a:lnTo>
                  <a:lnTo>
                    <a:pt x="448729" y="258736"/>
                  </a:lnTo>
                  <a:lnTo>
                    <a:pt x="444080" y="262546"/>
                  </a:lnTo>
                  <a:lnTo>
                    <a:pt x="437324" y="265086"/>
                  </a:lnTo>
                  <a:lnTo>
                    <a:pt x="431177" y="266356"/>
                  </a:lnTo>
                  <a:lnTo>
                    <a:pt x="425919" y="267626"/>
                  </a:lnTo>
                  <a:lnTo>
                    <a:pt x="469420" y="267626"/>
                  </a:lnTo>
                  <a:lnTo>
                    <a:pt x="474230" y="261276"/>
                  </a:lnTo>
                  <a:lnTo>
                    <a:pt x="477348" y="254926"/>
                  </a:lnTo>
                  <a:lnTo>
                    <a:pt x="478882" y="247306"/>
                  </a:lnTo>
                  <a:lnTo>
                    <a:pt x="478832" y="242226"/>
                  </a:lnTo>
                  <a:close/>
                </a:path>
                <a:path w="966469" h="414019">
                  <a:moveTo>
                    <a:pt x="514140" y="178726"/>
                  </a:moveTo>
                  <a:lnTo>
                    <a:pt x="484263" y="178726"/>
                  </a:lnTo>
                  <a:lnTo>
                    <a:pt x="499884" y="221906"/>
                  </a:lnTo>
                  <a:lnTo>
                    <a:pt x="503186" y="230796"/>
                  </a:lnTo>
                  <a:lnTo>
                    <a:pt x="505726" y="237146"/>
                  </a:lnTo>
                  <a:lnTo>
                    <a:pt x="507377" y="239686"/>
                  </a:lnTo>
                  <a:lnTo>
                    <a:pt x="509536" y="243496"/>
                  </a:lnTo>
                  <a:lnTo>
                    <a:pt x="512076" y="246036"/>
                  </a:lnTo>
                  <a:lnTo>
                    <a:pt x="514743" y="248576"/>
                  </a:lnTo>
                  <a:lnTo>
                    <a:pt x="517410" y="249846"/>
                  </a:lnTo>
                  <a:lnTo>
                    <a:pt x="520839" y="251116"/>
                  </a:lnTo>
                  <a:lnTo>
                    <a:pt x="534174" y="251116"/>
                  </a:lnTo>
                  <a:lnTo>
                    <a:pt x="538873" y="249846"/>
                  </a:lnTo>
                  <a:lnTo>
                    <a:pt x="546493" y="246036"/>
                  </a:lnTo>
                  <a:lnTo>
                    <a:pt x="552970" y="242226"/>
                  </a:lnTo>
                  <a:lnTo>
                    <a:pt x="558050" y="238416"/>
                  </a:lnTo>
                  <a:lnTo>
                    <a:pt x="552097" y="225716"/>
                  </a:lnTo>
                  <a:lnTo>
                    <a:pt x="535571" y="225716"/>
                  </a:lnTo>
                  <a:lnTo>
                    <a:pt x="534047" y="224446"/>
                  </a:lnTo>
                  <a:lnTo>
                    <a:pt x="532523" y="224446"/>
                  </a:lnTo>
                  <a:lnTo>
                    <a:pt x="531380" y="223176"/>
                  </a:lnTo>
                  <a:lnTo>
                    <a:pt x="530491" y="221906"/>
                  </a:lnTo>
                  <a:lnTo>
                    <a:pt x="529729" y="221906"/>
                  </a:lnTo>
                  <a:lnTo>
                    <a:pt x="527824" y="216826"/>
                  </a:lnTo>
                  <a:lnTo>
                    <a:pt x="524903" y="209206"/>
                  </a:lnTo>
                  <a:lnTo>
                    <a:pt x="514140" y="178726"/>
                  </a:lnTo>
                  <a:close/>
                </a:path>
                <a:path w="966469" h="414019">
                  <a:moveTo>
                    <a:pt x="437197" y="176186"/>
                  </a:moveTo>
                  <a:lnTo>
                    <a:pt x="422938" y="176186"/>
                  </a:lnTo>
                  <a:lnTo>
                    <a:pt x="414301" y="177456"/>
                  </a:lnTo>
                  <a:lnTo>
                    <a:pt x="376364" y="201586"/>
                  </a:lnTo>
                  <a:lnTo>
                    <a:pt x="372286" y="213016"/>
                  </a:lnTo>
                  <a:lnTo>
                    <a:pt x="372430" y="219366"/>
                  </a:lnTo>
                  <a:lnTo>
                    <a:pt x="393801" y="244766"/>
                  </a:lnTo>
                  <a:lnTo>
                    <a:pt x="422914" y="244766"/>
                  </a:lnTo>
                  <a:lnTo>
                    <a:pt x="438518" y="242226"/>
                  </a:lnTo>
                  <a:lnTo>
                    <a:pt x="478832" y="242226"/>
                  </a:lnTo>
                  <a:lnTo>
                    <a:pt x="461898" y="218096"/>
                  </a:lnTo>
                  <a:lnTo>
                    <a:pt x="401434" y="218096"/>
                  </a:lnTo>
                  <a:lnTo>
                    <a:pt x="399224" y="216826"/>
                  </a:lnTo>
                  <a:lnTo>
                    <a:pt x="397776" y="215556"/>
                  </a:lnTo>
                  <a:lnTo>
                    <a:pt x="396316" y="211746"/>
                  </a:lnTo>
                  <a:lnTo>
                    <a:pt x="396671" y="210476"/>
                  </a:lnTo>
                  <a:lnTo>
                    <a:pt x="417385" y="197776"/>
                  </a:lnTo>
                  <a:lnTo>
                    <a:pt x="421957" y="196506"/>
                  </a:lnTo>
                  <a:lnTo>
                    <a:pt x="448655" y="196506"/>
                  </a:lnTo>
                  <a:lnTo>
                    <a:pt x="457860" y="191426"/>
                  </a:lnTo>
                  <a:lnTo>
                    <a:pt x="452259" y="183806"/>
                  </a:lnTo>
                  <a:lnTo>
                    <a:pt x="445376" y="178726"/>
                  </a:lnTo>
                  <a:lnTo>
                    <a:pt x="437197" y="176186"/>
                  </a:lnTo>
                  <a:close/>
                </a:path>
                <a:path w="966469" h="414019">
                  <a:moveTo>
                    <a:pt x="331711" y="213016"/>
                  </a:moveTo>
                  <a:lnTo>
                    <a:pt x="314998" y="213016"/>
                  </a:lnTo>
                  <a:lnTo>
                    <a:pt x="309232" y="215556"/>
                  </a:lnTo>
                  <a:lnTo>
                    <a:pt x="300209" y="219366"/>
                  </a:lnTo>
                  <a:lnTo>
                    <a:pt x="292782" y="225716"/>
                  </a:lnTo>
                  <a:lnTo>
                    <a:pt x="286950" y="234606"/>
                  </a:lnTo>
                  <a:lnTo>
                    <a:pt x="282714" y="243496"/>
                  </a:lnTo>
                  <a:lnTo>
                    <a:pt x="299199" y="243496"/>
                  </a:lnTo>
                  <a:lnTo>
                    <a:pt x="302818" y="240956"/>
                  </a:lnTo>
                  <a:lnTo>
                    <a:pt x="310883" y="237146"/>
                  </a:lnTo>
                  <a:lnTo>
                    <a:pt x="354500" y="237146"/>
                  </a:lnTo>
                  <a:lnTo>
                    <a:pt x="354037" y="235876"/>
                  </a:lnTo>
                  <a:lnTo>
                    <a:pt x="351434" y="229526"/>
                  </a:lnTo>
                  <a:lnTo>
                    <a:pt x="346544" y="221906"/>
                  </a:lnTo>
                  <a:lnTo>
                    <a:pt x="343522" y="219366"/>
                  </a:lnTo>
                  <a:lnTo>
                    <a:pt x="336283" y="214286"/>
                  </a:lnTo>
                  <a:lnTo>
                    <a:pt x="331711" y="213016"/>
                  </a:lnTo>
                  <a:close/>
                </a:path>
                <a:path w="966469" h="414019">
                  <a:moveTo>
                    <a:pt x="561733" y="126656"/>
                  </a:moveTo>
                  <a:lnTo>
                    <a:pt x="537476" y="135546"/>
                  </a:lnTo>
                  <a:lnTo>
                    <a:pt x="573163" y="234606"/>
                  </a:lnTo>
                  <a:lnTo>
                    <a:pt x="599325" y="224446"/>
                  </a:lnTo>
                  <a:lnTo>
                    <a:pt x="588276" y="193966"/>
                  </a:lnTo>
                  <a:lnTo>
                    <a:pt x="584248" y="182536"/>
                  </a:lnTo>
                  <a:lnTo>
                    <a:pt x="581291" y="173646"/>
                  </a:lnTo>
                  <a:lnTo>
                    <a:pt x="579382" y="166026"/>
                  </a:lnTo>
                  <a:lnTo>
                    <a:pt x="578497" y="160946"/>
                  </a:lnTo>
                  <a:lnTo>
                    <a:pt x="578116" y="154596"/>
                  </a:lnTo>
                  <a:lnTo>
                    <a:pt x="578751" y="150786"/>
                  </a:lnTo>
                  <a:lnTo>
                    <a:pt x="582307" y="144436"/>
                  </a:lnTo>
                  <a:lnTo>
                    <a:pt x="585101" y="141896"/>
                  </a:lnTo>
                  <a:lnTo>
                    <a:pt x="588784" y="140626"/>
                  </a:lnTo>
                  <a:lnTo>
                    <a:pt x="566813" y="140626"/>
                  </a:lnTo>
                  <a:lnTo>
                    <a:pt x="561733" y="126656"/>
                  </a:lnTo>
                  <a:close/>
                </a:path>
                <a:path w="966469" h="414019">
                  <a:moveTo>
                    <a:pt x="548525" y="218096"/>
                  </a:moveTo>
                  <a:lnTo>
                    <a:pt x="544588" y="221906"/>
                  </a:lnTo>
                  <a:lnTo>
                    <a:pt x="541286" y="223176"/>
                  </a:lnTo>
                  <a:lnTo>
                    <a:pt x="538873" y="224446"/>
                  </a:lnTo>
                  <a:lnTo>
                    <a:pt x="537222" y="225716"/>
                  </a:lnTo>
                  <a:lnTo>
                    <a:pt x="552097" y="225716"/>
                  </a:lnTo>
                  <a:lnTo>
                    <a:pt x="548525" y="218096"/>
                  </a:lnTo>
                  <a:close/>
                </a:path>
                <a:path w="966469" h="414019">
                  <a:moveTo>
                    <a:pt x="455776" y="215556"/>
                  </a:moveTo>
                  <a:lnTo>
                    <a:pt x="439089" y="215556"/>
                  </a:lnTo>
                  <a:lnTo>
                    <a:pt x="418350" y="218096"/>
                  </a:lnTo>
                  <a:lnTo>
                    <a:pt x="461898" y="218096"/>
                  </a:lnTo>
                  <a:lnTo>
                    <a:pt x="455776" y="215556"/>
                  </a:lnTo>
                  <a:close/>
                </a:path>
                <a:path w="966469" h="414019">
                  <a:moveTo>
                    <a:pt x="448655" y="196506"/>
                  </a:moveTo>
                  <a:lnTo>
                    <a:pt x="421957" y="196506"/>
                  </a:lnTo>
                  <a:lnTo>
                    <a:pt x="429336" y="199046"/>
                  </a:lnTo>
                  <a:lnTo>
                    <a:pt x="432396" y="201586"/>
                  </a:lnTo>
                  <a:lnTo>
                    <a:pt x="434848" y="204126"/>
                  </a:lnTo>
                  <a:lnTo>
                    <a:pt x="448655" y="196506"/>
                  </a:lnTo>
                  <a:close/>
                </a:path>
                <a:path w="966469" h="414019">
                  <a:moveTo>
                    <a:pt x="490359" y="112686"/>
                  </a:moveTo>
                  <a:lnTo>
                    <a:pt x="469658" y="138086"/>
                  </a:lnTo>
                  <a:lnTo>
                    <a:pt x="476770" y="157136"/>
                  </a:lnTo>
                  <a:lnTo>
                    <a:pt x="464705" y="162216"/>
                  </a:lnTo>
                  <a:lnTo>
                    <a:pt x="472198" y="182536"/>
                  </a:lnTo>
                  <a:lnTo>
                    <a:pt x="484263" y="178726"/>
                  </a:lnTo>
                  <a:lnTo>
                    <a:pt x="514140" y="178726"/>
                  </a:lnTo>
                  <a:lnTo>
                    <a:pt x="510552" y="168566"/>
                  </a:lnTo>
                  <a:lnTo>
                    <a:pt x="528332" y="162216"/>
                  </a:lnTo>
                  <a:lnTo>
                    <a:pt x="523181" y="148246"/>
                  </a:lnTo>
                  <a:lnTo>
                    <a:pt x="502932" y="148246"/>
                  </a:lnTo>
                  <a:lnTo>
                    <a:pt x="490359" y="112686"/>
                  </a:lnTo>
                  <a:close/>
                </a:path>
                <a:path w="966469" h="414019">
                  <a:moveTo>
                    <a:pt x="520839" y="141896"/>
                  </a:moveTo>
                  <a:lnTo>
                    <a:pt x="502932" y="148246"/>
                  </a:lnTo>
                  <a:lnTo>
                    <a:pt x="523181" y="148246"/>
                  </a:lnTo>
                  <a:lnTo>
                    <a:pt x="520839" y="141896"/>
                  </a:lnTo>
                  <a:close/>
                </a:path>
                <a:path w="966469" h="414019">
                  <a:moveTo>
                    <a:pt x="595769" y="113956"/>
                  </a:moveTo>
                  <a:lnTo>
                    <a:pt x="589419" y="113956"/>
                  </a:lnTo>
                  <a:lnTo>
                    <a:pt x="579259" y="117766"/>
                  </a:lnTo>
                  <a:lnTo>
                    <a:pt x="575830" y="120306"/>
                  </a:lnTo>
                  <a:lnTo>
                    <a:pt x="570750" y="126656"/>
                  </a:lnTo>
                  <a:lnTo>
                    <a:pt x="568591" y="133006"/>
                  </a:lnTo>
                  <a:lnTo>
                    <a:pt x="566813" y="140626"/>
                  </a:lnTo>
                  <a:lnTo>
                    <a:pt x="588784" y="140626"/>
                  </a:lnTo>
                  <a:lnTo>
                    <a:pt x="592594" y="139356"/>
                  </a:lnTo>
                  <a:lnTo>
                    <a:pt x="602621" y="139356"/>
                  </a:lnTo>
                  <a:lnTo>
                    <a:pt x="602500" y="115226"/>
                  </a:lnTo>
                  <a:lnTo>
                    <a:pt x="595769" y="113956"/>
                  </a:lnTo>
                  <a:close/>
                </a:path>
                <a:path w="966469" h="414019">
                  <a:moveTo>
                    <a:pt x="602621" y="139356"/>
                  </a:moveTo>
                  <a:lnTo>
                    <a:pt x="597166" y="139356"/>
                  </a:lnTo>
                  <a:lnTo>
                    <a:pt x="602627" y="140626"/>
                  </a:lnTo>
                  <a:lnTo>
                    <a:pt x="602621" y="139356"/>
                  </a:lnTo>
                  <a:close/>
                </a:path>
                <a:path w="966469" h="414019">
                  <a:moveTo>
                    <a:pt x="638695" y="98139"/>
                  </a:moveTo>
                  <a:lnTo>
                    <a:pt x="612533" y="107664"/>
                  </a:lnTo>
                  <a:lnTo>
                    <a:pt x="638568" y="179546"/>
                  </a:lnTo>
                  <a:lnTo>
                    <a:pt x="642378" y="186404"/>
                  </a:lnTo>
                  <a:lnTo>
                    <a:pt x="646569" y="190849"/>
                  </a:lnTo>
                  <a:lnTo>
                    <a:pt x="650887" y="195167"/>
                  </a:lnTo>
                  <a:lnTo>
                    <a:pt x="656094" y="197961"/>
                  </a:lnTo>
                  <a:lnTo>
                    <a:pt x="668794" y="199993"/>
                  </a:lnTo>
                  <a:lnTo>
                    <a:pt x="675271" y="199231"/>
                  </a:lnTo>
                  <a:lnTo>
                    <a:pt x="681875" y="196818"/>
                  </a:lnTo>
                  <a:lnTo>
                    <a:pt x="688479" y="194532"/>
                  </a:lnTo>
                  <a:lnTo>
                    <a:pt x="694067" y="190722"/>
                  </a:lnTo>
                  <a:lnTo>
                    <a:pt x="698893" y="185642"/>
                  </a:lnTo>
                  <a:lnTo>
                    <a:pt x="703592" y="180435"/>
                  </a:lnTo>
                  <a:lnTo>
                    <a:pt x="706607" y="175101"/>
                  </a:lnTo>
                  <a:lnTo>
                    <a:pt x="676922" y="175101"/>
                  </a:lnTo>
                  <a:lnTo>
                    <a:pt x="670572" y="173323"/>
                  </a:lnTo>
                  <a:lnTo>
                    <a:pt x="655078" y="143605"/>
                  </a:lnTo>
                  <a:lnTo>
                    <a:pt x="638695" y="98139"/>
                  </a:lnTo>
                  <a:close/>
                </a:path>
                <a:path w="966469" h="414019">
                  <a:moveTo>
                    <a:pt x="735980" y="167989"/>
                  </a:moveTo>
                  <a:lnTo>
                    <a:pt x="708545" y="167989"/>
                  </a:lnTo>
                  <a:lnTo>
                    <a:pt x="713879" y="182721"/>
                  </a:lnTo>
                  <a:lnTo>
                    <a:pt x="738136" y="173958"/>
                  </a:lnTo>
                  <a:lnTo>
                    <a:pt x="735980" y="167989"/>
                  </a:lnTo>
                  <a:close/>
                </a:path>
                <a:path w="966469" h="414019">
                  <a:moveTo>
                    <a:pt x="702449" y="75152"/>
                  </a:moveTo>
                  <a:lnTo>
                    <a:pt x="676287" y="84550"/>
                  </a:lnTo>
                  <a:lnTo>
                    <a:pt x="691400" y="126333"/>
                  </a:lnTo>
                  <a:lnTo>
                    <a:pt x="694776" y="136112"/>
                  </a:lnTo>
                  <a:lnTo>
                    <a:pt x="697115" y="143748"/>
                  </a:lnTo>
                  <a:lnTo>
                    <a:pt x="698544" y="149639"/>
                  </a:lnTo>
                  <a:lnTo>
                    <a:pt x="698946" y="153015"/>
                  </a:lnTo>
                  <a:lnTo>
                    <a:pt x="699020" y="157829"/>
                  </a:lnTo>
                  <a:lnTo>
                    <a:pt x="697750" y="161639"/>
                  </a:lnTo>
                  <a:lnTo>
                    <a:pt x="676922" y="175101"/>
                  </a:lnTo>
                  <a:lnTo>
                    <a:pt x="706607" y="175101"/>
                  </a:lnTo>
                  <a:lnTo>
                    <a:pt x="706894" y="174593"/>
                  </a:lnTo>
                  <a:lnTo>
                    <a:pt x="708545" y="167989"/>
                  </a:lnTo>
                  <a:lnTo>
                    <a:pt x="735980" y="167989"/>
                  </a:lnTo>
                  <a:lnTo>
                    <a:pt x="702449" y="75152"/>
                  </a:lnTo>
                  <a:close/>
                </a:path>
                <a:path w="966469" h="414019">
                  <a:moveTo>
                    <a:pt x="755281" y="55975"/>
                  </a:moveTo>
                  <a:lnTo>
                    <a:pt x="729119" y="65500"/>
                  </a:lnTo>
                  <a:lnTo>
                    <a:pt x="764933" y="164306"/>
                  </a:lnTo>
                  <a:lnTo>
                    <a:pt x="791095" y="154908"/>
                  </a:lnTo>
                  <a:lnTo>
                    <a:pt x="755281" y="55975"/>
                  </a:lnTo>
                  <a:close/>
                </a:path>
                <a:path w="966469" h="414019">
                  <a:moveTo>
                    <a:pt x="805319" y="37941"/>
                  </a:moveTo>
                  <a:lnTo>
                    <a:pt x="781062" y="46704"/>
                  </a:lnTo>
                  <a:lnTo>
                    <a:pt x="816876" y="145510"/>
                  </a:lnTo>
                  <a:lnTo>
                    <a:pt x="843038" y="136112"/>
                  </a:lnTo>
                  <a:lnTo>
                    <a:pt x="831989" y="105505"/>
                  </a:lnTo>
                  <a:lnTo>
                    <a:pt x="827941" y="93956"/>
                  </a:lnTo>
                  <a:lnTo>
                    <a:pt x="824941" y="84454"/>
                  </a:lnTo>
                  <a:lnTo>
                    <a:pt x="822988" y="77001"/>
                  </a:lnTo>
                  <a:lnTo>
                    <a:pt x="822083" y="71596"/>
                  </a:lnTo>
                  <a:lnTo>
                    <a:pt x="821702" y="65881"/>
                  </a:lnTo>
                  <a:lnTo>
                    <a:pt x="822337" y="61436"/>
                  </a:lnTo>
                  <a:lnTo>
                    <a:pt x="824242" y="58515"/>
                  </a:lnTo>
                  <a:lnTo>
                    <a:pt x="826020" y="55594"/>
                  </a:lnTo>
                  <a:lnTo>
                    <a:pt x="828687" y="53435"/>
                  </a:lnTo>
                  <a:lnTo>
                    <a:pt x="832717" y="52038"/>
                  </a:lnTo>
                  <a:lnTo>
                    <a:pt x="810399" y="52038"/>
                  </a:lnTo>
                  <a:lnTo>
                    <a:pt x="805319" y="37941"/>
                  </a:lnTo>
                  <a:close/>
                </a:path>
                <a:path w="966469" h="414019">
                  <a:moveTo>
                    <a:pt x="741692" y="18383"/>
                  </a:moveTo>
                  <a:lnTo>
                    <a:pt x="715530" y="27908"/>
                  </a:lnTo>
                  <a:lnTo>
                    <a:pt x="724293" y="52038"/>
                  </a:lnTo>
                  <a:lnTo>
                    <a:pt x="750455" y="42640"/>
                  </a:lnTo>
                  <a:lnTo>
                    <a:pt x="741692" y="18383"/>
                  </a:lnTo>
                  <a:close/>
                </a:path>
                <a:path w="966469" h="414019">
                  <a:moveTo>
                    <a:pt x="839355" y="24987"/>
                  </a:moveTo>
                  <a:lnTo>
                    <a:pt x="810399" y="52038"/>
                  </a:lnTo>
                  <a:lnTo>
                    <a:pt x="832717" y="52038"/>
                  </a:lnTo>
                  <a:lnTo>
                    <a:pt x="836180" y="50768"/>
                  </a:lnTo>
                  <a:lnTo>
                    <a:pt x="846207" y="50768"/>
                  </a:lnTo>
                  <a:lnTo>
                    <a:pt x="846086" y="26257"/>
                  </a:lnTo>
                  <a:lnTo>
                    <a:pt x="839355" y="24987"/>
                  </a:lnTo>
                  <a:close/>
                </a:path>
                <a:path w="966469" h="414019">
                  <a:moveTo>
                    <a:pt x="846207" y="50768"/>
                  </a:moveTo>
                  <a:lnTo>
                    <a:pt x="840752" y="50768"/>
                  </a:lnTo>
                  <a:lnTo>
                    <a:pt x="846213" y="52038"/>
                  </a:lnTo>
                  <a:lnTo>
                    <a:pt x="846207" y="50768"/>
                  </a:lnTo>
                  <a:close/>
                </a:path>
                <a:path w="966469" h="414019">
                  <a:moveTo>
                    <a:pt x="914650" y="0"/>
                  </a:moveTo>
                  <a:lnTo>
                    <a:pt x="876915" y="13446"/>
                  </a:lnTo>
                  <a:lnTo>
                    <a:pt x="862533" y="49180"/>
                  </a:lnTo>
                  <a:lnTo>
                    <a:pt x="863866" y="60325"/>
                  </a:lnTo>
                  <a:lnTo>
                    <a:pt x="882458" y="97145"/>
                  </a:lnTo>
                  <a:lnTo>
                    <a:pt x="909618" y="109791"/>
                  </a:lnTo>
                  <a:lnTo>
                    <a:pt x="921163" y="109196"/>
                  </a:lnTo>
                  <a:lnTo>
                    <a:pt x="957973" y="88614"/>
                  </a:lnTo>
                  <a:lnTo>
                    <a:pt x="958124" y="88360"/>
                  </a:lnTo>
                  <a:lnTo>
                    <a:pt x="920762" y="88360"/>
                  </a:lnTo>
                  <a:lnTo>
                    <a:pt x="914920" y="88106"/>
                  </a:lnTo>
                  <a:lnTo>
                    <a:pt x="909332" y="85185"/>
                  </a:lnTo>
                  <a:lnTo>
                    <a:pt x="903744" y="82391"/>
                  </a:lnTo>
                  <a:lnTo>
                    <a:pt x="899426" y="77057"/>
                  </a:lnTo>
                  <a:lnTo>
                    <a:pt x="896505" y="69437"/>
                  </a:lnTo>
                  <a:lnTo>
                    <a:pt x="941361" y="53181"/>
                  </a:lnTo>
                  <a:lnTo>
                    <a:pt x="891171" y="53181"/>
                  </a:lnTo>
                  <a:lnTo>
                    <a:pt x="888504" y="46069"/>
                  </a:lnTo>
                  <a:lnTo>
                    <a:pt x="888377" y="39846"/>
                  </a:lnTo>
                  <a:lnTo>
                    <a:pt x="890536" y="34258"/>
                  </a:lnTo>
                  <a:lnTo>
                    <a:pt x="892695" y="28797"/>
                  </a:lnTo>
                  <a:lnTo>
                    <a:pt x="896759" y="24987"/>
                  </a:lnTo>
                  <a:lnTo>
                    <a:pt x="907808" y="21050"/>
                  </a:lnTo>
                  <a:lnTo>
                    <a:pt x="950097" y="21050"/>
                  </a:lnTo>
                  <a:lnTo>
                    <a:pt x="949782" y="20510"/>
                  </a:lnTo>
                  <a:lnTo>
                    <a:pt x="942213" y="11719"/>
                  </a:lnTo>
                  <a:lnTo>
                    <a:pt x="933716" y="5429"/>
                  </a:lnTo>
                  <a:lnTo>
                    <a:pt x="924427" y="1595"/>
                  </a:lnTo>
                  <a:lnTo>
                    <a:pt x="914650" y="0"/>
                  </a:lnTo>
                  <a:close/>
                </a:path>
                <a:path w="966469" h="414019">
                  <a:moveTo>
                    <a:pt x="965974" y="60928"/>
                  </a:moveTo>
                  <a:lnTo>
                    <a:pt x="938288" y="66008"/>
                  </a:lnTo>
                  <a:lnTo>
                    <a:pt x="938669" y="71469"/>
                  </a:lnTo>
                  <a:lnTo>
                    <a:pt x="937907" y="75914"/>
                  </a:lnTo>
                  <a:lnTo>
                    <a:pt x="935875" y="79089"/>
                  </a:lnTo>
                  <a:lnTo>
                    <a:pt x="933970" y="82391"/>
                  </a:lnTo>
                  <a:lnTo>
                    <a:pt x="930922" y="84677"/>
                  </a:lnTo>
                  <a:lnTo>
                    <a:pt x="920762" y="88360"/>
                  </a:lnTo>
                  <a:lnTo>
                    <a:pt x="958124" y="88360"/>
                  </a:lnTo>
                  <a:lnTo>
                    <a:pt x="961545" y="82591"/>
                  </a:lnTo>
                  <a:lnTo>
                    <a:pt x="964079" y="75914"/>
                  </a:lnTo>
                  <a:lnTo>
                    <a:pt x="965546" y="68736"/>
                  </a:lnTo>
                  <a:lnTo>
                    <a:pt x="965974" y="60928"/>
                  </a:lnTo>
                  <a:close/>
                </a:path>
                <a:path w="966469" h="414019">
                  <a:moveTo>
                    <a:pt x="950097" y="21050"/>
                  </a:moveTo>
                  <a:lnTo>
                    <a:pt x="907808" y="21050"/>
                  </a:lnTo>
                  <a:lnTo>
                    <a:pt x="913015" y="21304"/>
                  </a:lnTo>
                  <a:lnTo>
                    <a:pt x="918095" y="23971"/>
                  </a:lnTo>
                  <a:lnTo>
                    <a:pt x="923302" y="26511"/>
                  </a:lnTo>
                  <a:lnTo>
                    <a:pt x="927366" y="31591"/>
                  </a:lnTo>
                  <a:lnTo>
                    <a:pt x="930287" y="39084"/>
                  </a:lnTo>
                  <a:lnTo>
                    <a:pt x="891171" y="53181"/>
                  </a:lnTo>
                  <a:lnTo>
                    <a:pt x="941361" y="53181"/>
                  </a:lnTo>
                  <a:lnTo>
                    <a:pt x="962037" y="45688"/>
                  </a:lnTo>
                  <a:lnTo>
                    <a:pt x="956398" y="31825"/>
                  </a:lnTo>
                  <a:lnTo>
                    <a:pt x="950097" y="21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9" y="6371843"/>
              <a:ext cx="1091183" cy="9860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4667" y="1403526"/>
              <a:ext cx="8501358" cy="60366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0875" y="251460"/>
              <a:ext cx="214884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485" y="256667"/>
              <a:ext cx="1833562" cy="1144111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9" y="6371843"/>
              <a:ext cx="1091183" cy="9860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485" y="256667"/>
              <a:ext cx="1833562" cy="11441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283" y="1534746"/>
              <a:ext cx="8541142" cy="59266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0875" y="251460"/>
              <a:ext cx="214884" cy="17830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9" y="6371843"/>
              <a:ext cx="1091183" cy="9860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4352" y="1115568"/>
              <a:ext cx="3992879" cy="63108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255" y="5829299"/>
              <a:ext cx="5401056" cy="15971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0875" y="251460"/>
              <a:ext cx="214884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71522" y="467461"/>
              <a:ext cx="2889453" cy="39181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8485" y="256667"/>
              <a:ext cx="1833562" cy="11441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255" y="4244340"/>
              <a:ext cx="5401056" cy="141884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79" y="790883"/>
              <a:ext cx="9288765" cy="65898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93" y="496506"/>
              <a:ext cx="1856752" cy="8448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" y="2200656"/>
            <a:ext cx="10076815" cy="5363210"/>
            <a:chOff x="9144" y="2200656"/>
            <a:chExt cx="10076815" cy="5363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" y="2772156"/>
              <a:ext cx="6656832" cy="46222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5435" y="5977127"/>
              <a:ext cx="2987040" cy="1406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6959" y="2200656"/>
              <a:ext cx="2987040" cy="384505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9318" y="108123"/>
            <a:ext cx="7305040" cy="200977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3745229">
              <a:lnSpc>
                <a:spcPct val="100000"/>
              </a:lnSpc>
              <a:spcBef>
                <a:spcPts val="819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b="1">
                <a:latin typeface="Arial"/>
                <a:cs typeface="Arial"/>
              </a:rPr>
              <a:t>Le </a:t>
            </a:r>
            <a:r>
              <a:rPr dirty="0" sz="1800" spc="-5" b="1">
                <a:latin typeface="Arial"/>
                <a:cs typeface="Arial"/>
              </a:rPr>
              <a:t>choix</a:t>
            </a:r>
            <a:r>
              <a:rPr dirty="0" sz="1800" spc="49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d’associer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l’enseignement supérieur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comme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contribution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Arial"/>
                <a:cs typeface="Arial"/>
              </a:rPr>
              <a:t>à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la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dynamique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projet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Arial"/>
              <a:cs typeface="Arial"/>
            </a:endParaRPr>
          </a:p>
          <a:p>
            <a:pPr marL="367665" indent="-177800">
              <a:lnSpc>
                <a:spcPct val="100000"/>
              </a:lnSpc>
              <a:spcBef>
                <a:spcPts val="5"/>
              </a:spcBef>
              <a:buChar char="-"/>
              <a:tabLst>
                <a:tab pos="368300" algn="l"/>
              </a:tabLst>
            </a:pPr>
            <a:r>
              <a:rPr dirty="0" sz="1600" spc="-5">
                <a:latin typeface="Arial MT"/>
                <a:cs typeface="Arial MT"/>
              </a:rPr>
              <a:t>écoles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d’Architecture,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d'Urbanisme,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d’Agronomie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 MT"/>
              <a:buChar char="-"/>
            </a:pPr>
            <a:endParaRPr sz="1650">
              <a:latin typeface="Arial MT"/>
              <a:cs typeface="Arial MT"/>
            </a:endParaRPr>
          </a:p>
          <a:p>
            <a:pPr marL="367665" indent="-177800">
              <a:lnSpc>
                <a:spcPct val="100000"/>
              </a:lnSpc>
              <a:buChar char="-"/>
              <a:tabLst>
                <a:tab pos="368300" algn="l"/>
              </a:tabLst>
            </a:pPr>
            <a:r>
              <a:rPr dirty="0" sz="1600" spc="-5">
                <a:latin typeface="Arial MT"/>
                <a:cs typeface="Arial MT"/>
              </a:rPr>
              <a:t>rencontres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des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acteurs/recherche</a:t>
            </a:r>
            <a:r>
              <a:rPr dirty="0" sz="1600" spc="4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–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CERMOSEM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–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Réseau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ER&amp;PS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991" y="1548286"/>
              <a:ext cx="8827220" cy="58307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93" y="496506"/>
              <a:ext cx="1856752" cy="8448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1545250"/>
              <a:ext cx="9480931" cy="583833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93" y="496506"/>
              <a:ext cx="1856752" cy="8448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0" y="131953"/>
            <a:ext cx="10019665" cy="7432040"/>
            <a:chOff x="66610" y="131953"/>
            <a:chExt cx="10019665" cy="7432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9" y="6371843"/>
              <a:ext cx="1091183" cy="9860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2143" y="1545475"/>
              <a:ext cx="8834362" cy="59235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0875" y="251460"/>
              <a:ext cx="214884" cy="1783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893" y="496506"/>
              <a:ext cx="1856752" cy="84486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49427"/>
            <a:ext cx="10055762" cy="51463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6" name="object 6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473" y="566039"/>
              <a:ext cx="1440713" cy="5952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291" y="1979815"/>
            <a:ext cx="9430649" cy="54359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6" name="object 6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473" y="566039"/>
              <a:ext cx="1440713" cy="5952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1545375"/>
            <a:ext cx="10086340" cy="6018530"/>
            <a:chOff x="0" y="1545375"/>
            <a:chExt cx="10086340" cy="601853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80" y="6371844"/>
              <a:ext cx="1091183" cy="986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99844" y="6209157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1211" y="1545375"/>
              <a:ext cx="6375885" cy="58978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339262"/>
              <a:ext cx="3613361" cy="521198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12" name="object 12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473" y="566039"/>
              <a:ext cx="1440713" cy="59524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5253990" cy="1269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 MT"/>
              <a:cs typeface="Arial MT"/>
            </a:endParaRPr>
          </a:p>
          <a:p>
            <a:pPr marL="744220">
              <a:lnSpc>
                <a:spcPct val="100000"/>
              </a:lnSpc>
            </a:pPr>
            <a:r>
              <a:rPr dirty="0" sz="1600" spc="-10" b="1">
                <a:latin typeface="Arial"/>
                <a:cs typeface="Arial"/>
              </a:rPr>
              <a:t>Leviers</a:t>
            </a:r>
            <a:r>
              <a:rPr dirty="0" sz="1600" spc="2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-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freins</a:t>
            </a:r>
            <a:endParaRPr sz="1600">
              <a:latin typeface="Arial"/>
              <a:cs typeface="Arial"/>
            </a:endParaRPr>
          </a:p>
          <a:p>
            <a:pPr marL="744220" marR="5080">
              <a:lnSpc>
                <a:spcPct val="100000"/>
              </a:lnSpc>
              <a:spcBef>
                <a:spcPts val="5"/>
              </a:spcBef>
              <a:buChar char="•"/>
              <a:tabLst>
                <a:tab pos="872490" algn="l"/>
              </a:tabLst>
            </a:pPr>
            <a:r>
              <a:rPr dirty="0" sz="1600" spc="-5">
                <a:latin typeface="Arial MT"/>
                <a:cs typeface="Arial MT"/>
              </a:rPr>
              <a:t>Partenariat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avec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réseau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universitaire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(caution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supplémentaire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au projet)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3446" y="131953"/>
            <a:ext cx="2277110" cy="1412875"/>
            <a:chOff x="143446" y="131953"/>
            <a:chExt cx="2277110" cy="1412875"/>
          </a:xfrm>
        </p:grpSpPr>
        <p:sp>
          <p:nvSpPr>
            <p:cNvPr id="5" name="object 5"/>
            <p:cNvSpPr/>
            <p:nvPr/>
          </p:nvSpPr>
          <p:spPr>
            <a:xfrm>
              <a:off x="143446" y="131953"/>
              <a:ext cx="2277110" cy="1412875"/>
            </a:xfrm>
            <a:custGeom>
              <a:avLst/>
              <a:gdLst/>
              <a:ahLst/>
              <a:cxnLst/>
              <a:rect l="l" t="t" r="r" b="b"/>
              <a:pathLst>
                <a:path w="2277110" h="1412875">
                  <a:moveTo>
                    <a:pt x="2031809" y="0"/>
                  </a:moveTo>
                  <a:lnTo>
                    <a:pt x="0" y="734694"/>
                  </a:lnTo>
                  <a:lnTo>
                    <a:pt x="245084" y="1412493"/>
                  </a:lnTo>
                  <a:lnTo>
                    <a:pt x="2276919" y="677798"/>
                  </a:lnTo>
                  <a:lnTo>
                    <a:pt x="2031809" y="0"/>
                  </a:lnTo>
                  <a:close/>
                </a:path>
              </a:pathLst>
            </a:custGeom>
            <a:solidFill>
              <a:srgbClr val="5F5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39634" y="738124"/>
              <a:ext cx="488950" cy="250825"/>
            </a:xfrm>
            <a:custGeom>
              <a:avLst/>
              <a:gdLst/>
              <a:ahLst/>
              <a:cxnLst/>
              <a:rect l="l" t="t" r="r" b="b"/>
              <a:pathLst>
                <a:path w="488950" h="250825">
                  <a:moveTo>
                    <a:pt x="84810" y="86360"/>
                  </a:moveTo>
                  <a:lnTo>
                    <a:pt x="0" y="114426"/>
                  </a:lnTo>
                  <a:lnTo>
                    <a:pt x="49339" y="250825"/>
                  </a:lnTo>
                  <a:lnTo>
                    <a:pt x="95783" y="234061"/>
                  </a:lnTo>
                  <a:lnTo>
                    <a:pt x="135191" y="217932"/>
                  </a:lnTo>
                  <a:lnTo>
                    <a:pt x="68579" y="217932"/>
                  </a:lnTo>
                  <a:lnTo>
                    <a:pt x="55384" y="181483"/>
                  </a:lnTo>
                  <a:lnTo>
                    <a:pt x="93316" y="168306"/>
                  </a:lnTo>
                  <a:lnTo>
                    <a:pt x="102768" y="166497"/>
                  </a:lnTo>
                  <a:lnTo>
                    <a:pt x="148087" y="166497"/>
                  </a:lnTo>
                  <a:lnTo>
                    <a:pt x="146481" y="162051"/>
                  </a:lnTo>
                  <a:lnTo>
                    <a:pt x="143875" y="158750"/>
                  </a:lnTo>
                  <a:lnTo>
                    <a:pt x="47180" y="158750"/>
                  </a:lnTo>
                  <a:lnTo>
                    <a:pt x="35763" y="127126"/>
                  </a:lnTo>
                  <a:lnTo>
                    <a:pt x="64554" y="116713"/>
                  </a:lnTo>
                  <a:lnTo>
                    <a:pt x="72466" y="114046"/>
                  </a:lnTo>
                  <a:lnTo>
                    <a:pt x="75298" y="113411"/>
                  </a:lnTo>
                  <a:lnTo>
                    <a:pt x="80098" y="112268"/>
                  </a:lnTo>
                  <a:lnTo>
                    <a:pt x="120891" y="112268"/>
                  </a:lnTo>
                  <a:lnTo>
                    <a:pt x="117881" y="104013"/>
                  </a:lnTo>
                  <a:lnTo>
                    <a:pt x="90246" y="86487"/>
                  </a:lnTo>
                  <a:lnTo>
                    <a:pt x="84810" y="86360"/>
                  </a:lnTo>
                  <a:close/>
                </a:path>
                <a:path w="488950" h="250825">
                  <a:moveTo>
                    <a:pt x="148087" y="166497"/>
                  </a:moveTo>
                  <a:lnTo>
                    <a:pt x="106997" y="166497"/>
                  </a:lnTo>
                  <a:lnTo>
                    <a:pt x="110616" y="167513"/>
                  </a:lnTo>
                  <a:lnTo>
                    <a:pt x="116649" y="171831"/>
                  </a:lnTo>
                  <a:lnTo>
                    <a:pt x="118897" y="174879"/>
                  </a:lnTo>
                  <a:lnTo>
                    <a:pt x="122135" y="183769"/>
                  </a:lnTo>
                  <a:lnTo>
                    <a:pt x="122237" y="188087"/>
                  </a:lnTo>
                  <a:lnTo>
                    <a:pt x="120713" y="192024"/>
                  </a:lnTo>
                  <a:lnTo>
                    <a:pt x="119176" y="195834"/>
                  </a:lnTo>
                  <a:lnTo>
                    <a:pt x="116497" y="198755"/>
                  </a:lnTo>
                  <a:lnTo>
                    <a:pt x="112674" y="201041"/>
                  </a:lnTo>
                  <a:lnTo>
                    <a:pt x="110210" y="202565"/>
                  </a:lnTo>
                  <a:lnTo>
                    <a:pt x="104012" y="205105"/>
                  </a:lnTo>
                  <a:lnTo>
                    <a:pt x="68579" y="217932"/>
                  </a:lnTo>
                  <a:lnTo>
                    <a:pt x="135191" y="217932"/>
                  </a:lnTo>
                  <a:lnTo>
                    <a:pt x="152199" y="183769"/>
                  </a:lnTo>
                  <a:lnTo>
                    <a:pt x="152169" y="181483"/>
                  </a:lnTo>
                  <a:lnTo>
                    <a:pt x="151574" y="176149"/>
                  </a:lnTo>
                  <a:lnTo>
                    <a:pt x="148087" y="166497"/>
                  </a:lnTo>
                  <a:close/>
                </a:path>
                <a:path w="488950" h="250825">
                  <a:moveTo>
                    <a:pt x="177063" y="92964"/>
                  </a:moveTo>
                  <a:lnTo>
                    <a:pt x="150901" y="102362"/>
                  </a:lnTo>
                  <a:lnTo>
                    <a:pt x="186651" y="201168"/>
                  </a:lnTo>
                  <a:lnTo>
                    <a:pt x="212801" y="191770"/>
                  </a:lnTo>
                  <a:lnTo>
                    <a:pt x="177063" y="92964"/>
                  </a:lnTo>
                  <a:close/>
                </a:path>
                <a:path w="488950" h="250825">
                  <a:moveTo>
                    <a:pt x="216496" y="36195"/>
                  </a:moveTo>
                  <a:lnTo>
                    <a:pt x="190334" y="45593"/>
                  </a:lnTo>
                  <a:lnTo>
                    <a:pt x="239636" y="181991"/>
                  </a:lnTo>
                  <a:lnTo>
                    <a:pt x="265798" y="172593"/>
                  </a:lnTo>
                  <a:lnTo>
                    <a:pt x="216496" y="36195"/>
                  </a:lnTo>
                  <a:close/>
                </a:path>
                <a:path w="488950" h="250825">
                  <a:moveTo>
                    <a:pt x="120891" y="112268"/>
                  </a:moveTo>
                  <a:lnTo>
                    <a:pt x="80098" y="112268"/>
                  </a:lnTo>
                  <a:lnTo>
                    <a:pt x="84137" y="112649"/>
                  </a:lnTo>
                  <a:lnTo>
                    <a:pt x="90690" y="116205"/>
                  </a:lnTo>
                  <a:lnTo>
                    <a:pt x="93103" y="119252"/>
                  </a:lnTo>
                  <a:lnTo>
                    <a:pt x="96033" y="127381"/>
                  </a:lnTo>
                  <a:lnTo>
                    <a:pt x="96151" y="131952"/>
                  </a:lnTo>
                  <a:lnTo>
                    <a:pt x="92709" y="139319"/>
                  </a:lnTo>
                  <a:lnTo>
                    <a:pt x="89585" y="142240"/>
                  </a:lnTo>
                  <a:lnTo>
                    <a:pt x="82575" y="145796"/>
                  </a:lnTo>
                  <a:lnTo>
                    <a:pt x="75958" y="148336"/>
                  </a:lnTo>
                  <a:lnTo>
                    <a:pt x="65227" y="152146"/>
                  </a:lnTo>
                  <a:lnTo>
                    <a:pt x="47180" y="158750"/>
                  </a:lnTo>
                  <a:lnTo>
                    <a:pt x="143875" y="158750"/>
                  </a:lnTo>
                  <a:lnTo>
                    <a:pt x="141770" y="156083"/>
                  </a:lnTo>
                  <a:lnTo>
                    <a:pt x="135191" y="151892"/>
                  </a:lnTo>
                  <a:lnTo>
                    <a:pt x="128612" y="147574"/>
                  </a:lnTo>
                  <a:lnTo>
                    <a:pt x="123551" y="146431"/>
                  </a:lnTo>
                  <a:lnTo>
                    <a:pt x="111544" y="146431"/>
                  </a:lnTo>
                  <a:lnTo>
                    <a:pt x="116471" y="141605"/>
                  </a:lnTo>
                  <a:lnTo>
                    <a:pt x="119697" y="135890"/>
                  </a:lnTo>
                  <a:lnTo>
                    <a:pt x="122720" y="122682"/>
                  </a:lnTo>
                  <a:lnTo>
                    <a:pt x="122326" y="116205"/>
                  </a:lnTo>
                  <a:lnTo>
                    <a:pt x="120891" y="112268"/>
                  </a:lnTo>
                  <a:close/>
                </a:path>
                <a:path w="488950" h="250825">
                  <a:moveTo>
                    <a:pt x="348184" y="65405"/>
                  </a:moveTo>
                  <a:lnTo>
                    <a:pt x="312153" y="65405"/>
                  </a:lnTo>
                  <a:lnTo>
                    <a:pt x="315328" y="66675"/>
                  </a:lnTo>
                  <a:lnTo>
                    <a:pt x="318630" y="67818"/>
                  </a:lnTo>
                  <a:lnTo>
                    <a:pt x="321170" y="70993"/>
                  </a:lnTo>
                  <a:lnTo>
                    <a:pt x="322948" y="76073"/>
                  </a:lnTo>
                  <a:lnTo>
                    <a:pt x="323964" y="78613"/>
                  </a:lnTo>
                  <a:lnTo>
                    <a:pt x="320245" y="81661"/>
                  </a:lnTo>
                  <a:lnTo>
                    <a:pt x="315169" y="85280"/>
                  </a:lnTo>
                  <a:lnTo>
                    <a:pt x="308712" y="89471"/>
                  </a:lnTo>
                  <a:lnTo>
                    <a:pt x="292341" y="99314"/>
                  </a:lnTo>
                  <a:lnTo>
                    <a:pt x="286245" y="103759"/>
                  </a:lnTo>
                  <a:lnTo>
                    <a:pt x="274528" y="122682"/>
                  </a:lnTo>
                  <a:lnTo>
                    <a:pt x="273598" y="127126"/>
                  </a:lnTo>
                  <a:lnTo>
                    <a:pt x="298588" y="157988"/>
                  </a:lnTo>
                  <a:lnTo>
                    <a:pt x="305136" y="158559"/>
                  </a:lnTo>
                  <a:lnTo>
                    <a:pt x="312113" y="157797"/>
                  </a:lnTo>
                  <a:lnTo>
                    <a:pt x="343252" y="136017"/>
                  </a:lnTo>
                  <a:lnTo>
                    <a:pt x="316471" y="136017"/>
                  </a:lnTo>
                  <a:lnTo>
                    <a:pt x="312407" y="135890"/>
                  </a:lnTo>
                  <a:lnTo>
                    <a:pt x="305041" y="132588"/>
                  </a:lnTo>
                  <a:lnTo>
                    <a:pt x="302501" y="129921"/>
                  </a:lnTo>
                  <a:lnTo>
                    <a:pt x="301231" y="126238"/>
                  </a:lnTo>
                  <a:lnTo>
                    <a:pt x="299927" y="122682"/>
                  </a:lnTo>
                  <a:lnTo>
                    <a:pt x="322313" y="101219"/>
                  </a:lnTo>
                  <a:lnTo>
                    <a:pt x="327139" y="98044"/>
                  </a:lnTo>
                  <a:lnTo>
                    <a:pt x="330060" y="95631"/>
                  </a:lnTo>
                  <a:lnTo>
                    <a:pt x="358860" y="95631"/>
                  </a:lnTo>
                  <a:lnTo>
                    <a:pt x="348184" y="65405"/>
                  </a:lnTo>
                  <a:close/>
                </a:path>
                <a:path w="488950" h="250825">
                  <a:moveTo>
                    <a:pt x="120738" y="145796"/>
                  </a:moveTo>
                  <a:lnTo>
                    <a:pt x="111544" y="146431"/>
                  </a:lnTo>
                  <a:lnTo>
                    <a:pt x="123551" y="146431"/>
                  </a:lnTo>
                  <a:lnTo>
                    <a:pt x="120738" y="145796"/>
                  </a:lnTo>
                  <a:close/>
                </a:path>
                <a:path w="488950" h="250825">
                  <a:moveTo>
                    <a:pt x="378320" y="131572"/>
                  </a:moveTo>
                  <a:lnTo>
                    <a:pt x="345427" y="131572"/>
                  </a:lnTo>
                  <a:lnTo>
                    <a:pt x="347549" y="134493"/>
                  </a:lnTo>
                  <a:lnTo>
                    <a:pt x="349717" y="137541"/>
                  </a:lnTo>
                  <a:lnTo>
                    <a:pt x="351396" y="139700"/>
                  </a:lnTo>
                  <a:lnTo>
                    <a:pt x="352793" y="141224"/>
                  </a:lnTo>
                  <a:lnTo>
                    <a:pt x="378574" y="131825"/>
                  </a:lnTo>
                  <a:lnTo>
                    <a:pt x="378320" y="131572"/>
                  </a:lnTo>
                  <a:close/>
                </a:path>
                <a:path w="488950" h="250825">
                  <a:moveTo>
                    <a:pt x="358860" y="95631"/>
                  </a:moveTo>
                  <a:lnTo>
                    <a:pt x="330060" y="95631"/>
                  </a:lnTo>
                  <a:lnTo>
                    <a:pt x="334251" y="107188"/>
                  </a:lnTo>
                  <a:lnTo>
                    <a:pt x="335394" y="111506"/>
                  </a:lnTo>
                  <a:lnTo>
                    <a:pt x="335547" y="114426"/>
                  </a:lnTo>
                  <a:lnTo>
                    <a:pt x="335775" y="117729"/>
                  </a:lnTo>
                  <a:lnTo>
                    <a:pt x="334759" y="121412"/>
                  </a:lnTo>
                  <a:lnTo>
                    <a:pt x="316471" y="136017"/>
                  </a:lnTo>
                  <a:lnTo>
                    <a:pt x="343252" y="136017"/>
                  </a:lnTo>
                  <a:lnTo>
                    <a:pt x="345427" y="131572"/>
                  </a:lnTo>
                  <a:lnTo>
                    <a:pt x="378320" y="131572"/>
                  </a:lnTo>
                  <a:lnTo>
                    <a:pt x="374637" y="127889"/>
                  </a:lnTo>
                  <a:lnTo>
                    <a:pt x="371462" y="124079"/>
                  </a:lnTo>
                  <a:lnTo>
                    <a:pt x="369176" y="120269"/>
                  </a:lnTo>
                  <a:lnTo>
                    <a:pt x="366763" y="116459"/>
                  </a:lnTo>
                  <a:lnTo>
                    <a:pt x="364096" y="110109"/>
                  </a:lnTo>
                  <a:lnTo>
                    <a:pt x="360831" y="101219"/>
                  </a:lnTo>
                  <a:lnTo>
                    <a:pt x="358860" y="95631"/>
                  </a:lnTo>
                  <a:close/>
                </a:path>
                <a:path w="488950" h="250825">
                  <a:moveTo>
                    <a:pt x="387083" y="17018"/>
                  </a:moveTo>
                  <a:lnTo>
                    <a:pt x="362826" y="25781"/>
                  </a:lnTo>
                  <a:lnTo>
                    <a:pt x="398513" y="124587"/>
                  </a:lnTo>
                  <a:lnTo>
                    <a:pt x="424675" y="115189"/>
                  </a:lnTo>
                  <a:lnTo>
                    <a:pt x="408499" y="70231"/>
                  </a:lnTo>
                  <a:lnTo>
                    <a:pt x="404482" y="59309"/>
                  </a:lnTo>
                  <a:lnTo>
                    <a:pt x="402450" y="51562"/>
                  </a:lnTo>
                  <a:lnTo>
                    <a:pt x="402196" y="42291"/>
                  </a:lnTo>
                  <a:lnTo>
                    <a:pt x="403466" y="38226"/>
                  </a:lnTo>
                  <a:lnTo>
                    <a:pt x="408178" y="31496"/>
                  </a:lnTo>
                  <a:lnTo>
                    <a:pt x="392417" y="31496"/>
                  </a:lnTo>
                  <a:lnTo>
                    <a:pt x="387083" y="17018"/>
                  </a:lnTo>
                  <a:close/>
                </a:path>
                <a:path w="488950" h="250825">
                  <a:moveTo>
                    <a:pt x="464316" y="24765"/>
                  </a:moveTo>
                  <a:lnTo>
                    <a:pt x="423913" y="24765"/>
                  </a:lnTo>
                  <a:lnTo>
                    <a:pt x="426961" y="25526"/>
                  </a:lnTo>
                  <a:lnTo>
                    <a:pt x="430136" y="26416"/>
                  </a:lnTo>
                  <a:lnTo>
                    <a:pt x="444417" y="51562"/>
                  </a:lnTo>
                  <a:lnTo>
                    <a:pt x="462521" y="101473"/>
                  </a:lnTo>
                  <a:lnTo>
                    <a:pt x="488683" y="91948"/>
                  </a:lnTo>
                  <a:lnTo>
                    <a:pt x="464316" y="24765"/>
                  </a:lnTo>
                  <a:close/>
                </a:path>
                <a:path w="488950" h="250825">
                  <a:moveTo>
                    <a:pt x="316810" y="42449"/>
                  </a:moveTo>
                  <a:lnTo>
                    <a:pt x="278482" y="55657"/>
                  </a:lnTo>
                  <a:lnTo>
                    <a:pt x="262067" y="83867"/>
                  </a:lnTo>
                  <a:lnTo>
                    <a:pt x="262115" y="91440"/>
                  </a:lnTo>
                  <a:lnTo>
                    <a:pt x="287388" y="87122"/>
                  </a:lnTo>
                  <a:lnTo>
                    <a:pt x="287445" y="81661"/>
                  </a:lnTo>
                  <a:lnTo>
                    <a:pt x="288277" y="77977"/>
                  </a:lnTo>
                  <a:lnTo>
                    <a:pt x="290309" y="75184"/>
                  </a:lnTo>
                  <a:lnTo>
                    <a:pt x="292214" y="72390"/>
                  </a:lnTo>
                  <a:lnTo>
                    <a:pt x="295516" y="70231"/>
                  </a:lnTo>
                  <a:lnTo>
                    <a:pt x="300215" y="68452"/>
                  </a:lnTo>
                  <a:lnTo>
                    <a:pt x="307073" y="66040"/>
                  </a:lnTo>
                  <a:lnTo>
                    <a:pt x="312153" y="65405"/>
                  </a:lnTo>
                  <a:lnTo>
                    <a:pt x="348184" y="65405"/>
                  </a:lnTo>
                  <a:lnTo>
                    <a:pt x="346062" y="59436"/>
                  </a:lnTo>
                  <a:lnTo>
                    <a:pt x="322313" y="42545"/>
                  </a:lnTo>
                  <a:lnTo>
                    <a:pt x="316810" y="42449"/>
                  </a:lnTo>
                  <a:close/>
                </a:path>
                <a:path w="488950" h="250825">
                  <a:moveTo>
                    <a:pt x="163461" y="55372"/>
                  </a:moveTo>
                  <a:lnTo>
                    <a:pt x="137312" y="64770"/>
                  </a:lnTo>
                  <a:lnTo>
                    <a:pt x="146062" y="89026"/>
                  </a:lnTo>
                  <a:lnTo>
                    <a:pt x="172212" y="79501"/>
                  </a:lnTo>
                  <a:lnTo>
                    <a:pt x="163461" y="55372"/>
                  </a:lnTo>
                  <a:close/>
                </a:path>
                <a:path w="488950" h="250825">
                  <a:moveTo>
                    <a:pt x="430263" y="0"/>
                  </a:moveTo>
                  <a:lnTo>
                    <a:pt x="396634" y="21637"/>
                  </a:lnTo>
                  <a:lnTo>
                    <a:pt x="392417" y="31496"/>
                  </a:lnTo>
                  <a:lnTo>
                    <a:pt x="408178" y="31496"/>
                  </a:lnTo>
                  <a:lnTo>
                    <a:pt x="408800" y="30607"/>
                  </a:lnTo>
                  <a:lnTo>
                    <a:pt x="412483" y="27940"/>
                  </a:lnTo>
                  <a:lnTo>
                    <a:pt x="420484" y="25019"/>
                  </a:lnTo>
                  <a:lnTo>
                    <a:pt x="423913" y="24765"/>
                  </a:lnTo>
                  <a:lnTo>
                    <a:pt x="464316" y="24765"/>
                  </a:lnTo>
                  <a:lnTo>
                    <a:pt x="463664" y="22987"/>
                  </a:lnTo>
                  <a:lnTo>
                    <a:pt x="435851" y="381"/>
                  </a:lnTo>
                  <a:lnTo>
                    <a:pt x="4302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23215" y="1792605"/>
            <a:ext cx="4424680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Résultats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/ ambitions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Richesse de </a:t>
            </a:r>
            <a:r>
              <a:rPr dirty="0" sz="1600">
                <a:latin typeface="Arial MT"/>
                <a:cs typeface="Arial MT"/>
              </a:rPr>
              <a:t>la </a:t>
            </a:r>
            <a:r>
              <a:rPr dirty="0" sz="1600" spc="-5">
                <a:latin typeface="Arial MT"/>
                <a:cs typeface="Arial MT"/>
              </a:rPr>
              <a:t>pluridisciplinarité </a:t>
            </a:r>
            <a:r>
              <a:rPr dirty="0" sz="1600" spc="-10">
                <a:latin typeface="Arial MT"/>
                <a:cs typeface="Arial MT"/>
              </a:rPr>
              <a:t>pour </a:t>
            </a:r>
            <a:r>
              <a:rPr dirty="0" sz="1600" spc="-5">
                <a:latin typeface="Arial MT"/>
                <a:cs typeface="Arial MT"/>
              </a:rPr>
              <a:t>un regard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neuf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23215" y="2768345"/>
            <a:ext cx="35147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0335" indent="-12827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Richesse</a:t>
            </a:r>
            <a:r>
              <a:rPr dirty="0" sz="1600" spc="-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>
                <a:latin typeface="Arial MT"/>
                <a:cs typeface="Arial MT"/>
              </a:rPr>
              <a:t>la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participation</a:t>
            </a:r>
            <a:r>
              <a:rPr dirty="0" sz="1600" spc="-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habitants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3215" y="3256026"/>
            <a:ext cx="3945254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Questionnement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formulation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de </a:t>
            </a:r>
            <a:r>
              <a:rPr dirty="0" sz="1600" spc="-5">
                <a:latin typeface="Arial MT"/>
                <a:cs typeface="Arial MT"/>
              </a:rPr>
              <a:t> problématiques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avec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élaborations de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pistes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d'action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ou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projet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possibles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: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remobiliser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les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patrimoines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215" y="4475480"/>
            <a:ext cx="32207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0335" indent="-12827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25">
                <a:latin typeface="Arial MT"/>
                <a:cs typeface="Arial MT"/>
              </a:rPr>
              <a:t>Variété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supports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 restitution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3215" y="4963160"/>
            <a:ext cx="375221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Relance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envies</a:t>
            </a:r>
            <a:r>
              <a:rPr dirty="0" sz="1600" spc="-10">
                <a:latin typeface="Arial MT"/>
                <a:cs typeface="Arial MT"/>
              </a:rPr>
              <a:t> auprès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des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équipes </a:t>
            </a:r>
            <a:r>
              <a:rPr dirty="0" sz="1600" spc="-4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municipales</a:t>
            </a:r>
            <a:r>
              <a:rPr dirty="0" sz="1600" spc="-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: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1600" spc="-5">
                <a:latin typeface="Arial MT"/>
                <a:cs typeface="Arial MT"/>
              </a:rPr>
              <a:t>«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Il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y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encore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des choses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à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faire…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»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03978" y="1688338"/>
            <a:ext cx="4789170" cy="1488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064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Format</a:t>
            </a:r>
            <a:r>
              <a:rPr dirty="0" sz="1600" spc="3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>
                <a:latin typeface="Arial MT"/>
                <a:cs typeface="Arial MT"/>
              </a:rPr>
              <a:t>la</a:t>
            </a:r>
            <a:r>
              <a:rPr dirty="0" sz="1600" spc="-5">
                <a:latin typeface="Arial MT"/>
                <a:cs typeface="Arial MT"/>
              </a:rPr>
              <a:t> résidence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qui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permet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travail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d'immersion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intense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fructueux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/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Durée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trop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courte,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regrets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équipes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ne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avoir pu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éprouver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la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saison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estivale</a:t>
            </a:r>
            <a:r>
              <a:rPr dirty="0" sz="1600" spc="-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(saison des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habitants</a:t>
            </a:r>
            <a:endParaRPr sz="160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5">
                <a:latin typeface="Arial MT"/>
                <a:cs typeface="Arial MT"/>
              </a:rPr>
              <a:t>«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secondaires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»),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matière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essentielle</a:t>
            </a:r>
            <a:r>
              <a:rPr dirty="0" sz="1600" spc="-3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absente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leur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travail.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03978" y="3395599"/>
            <a:ext cx="483552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Implication</a:t>
            </a:r>
            <a:r>
              <a:rPr dirty="0" sz="1600" spc="-10">
                <a:latin typeface="Arial MT"/>
                <a:cs typeface="Arial MT"/>
              </a:rPr>
              <a:t> des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élus,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une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bonne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implication</a:t>
            </a:r>
            <a:r>
              <a:rPr dirty="0" sz="1600" spc="-3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des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élus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facilite le travail des équipes, le risque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d'instrumentalisation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est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possible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comme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celui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l'absence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d'intérêt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03978" y="4615053"/>
            <a:ext cx="4963160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5">
                <a:latin typeface="Arial MT"/>
                <a:cs typeface="Arial MT"/>
              </a:rPr>
              <a:t>Production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livrables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au contenu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libre, trace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laissée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aux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élus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mais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dont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la</a:t>
            </a:r>
            <a:r>
              <a:rPr dirty="0" sz="1600">
                <a:latin typeface="Arial MT"/>
                <a:cs typeface="Arial MT"/>
              </a:rPr>
              <a:t> suite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n'est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pas assurée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ou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prévisible.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Les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pistes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avancées seront-elles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mises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 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œuvre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?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03978" y="5834634"/>
            <a:ext cx="4891405" cy="756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0335" indent="-128270">
              <a:lnSpc>
                <a:spcPct val="100000"/>
              </a:lnSpc>
              <a:spcBef>
                <a:spcPts val="95"/>
              </a:spcBef>
              <a:buChar char="•"/>
              <a:tabLst>
                <a:tab pos="140970" algn="l"/>
              </a:tabLst>
            </a:pPr>
            <a:r>
              <a:rPr dirty="0" sz="1600" spc="-10">
                <a:latin typeface="Arial MT"/>
                <a:cs typeface="Arial MT"/>
              </a:rPr>
              <a:t>Communication</a:t>
            </a:r>
            <a:r>
              <a:rPr dirty="0" sz="1600" spc="-5">
                <a:latin typeface="Arial MT"/>
                <a:cs typeface="Arial MT"/>
              </a:rPr>
              <a:t> large et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valorisation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à petite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échelle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 MT"/>
              <a:buChar char="•"/>
            </a:pPr>
            <a:endParaRPr sz="1650">
              <a:latin typeface="Arial MT"/>
              <a:cs typeface="Arial MT"/>
            </a:endParaRPr>
          </a:p>
          <a:p>
            <a:pPr marL="139700" indent="-127635">
              <a:lnSpc>
                <a:spcPct val="100000"/>
              </a:lnSpc>
              <a:buChar char="•"/>
              <a:tabLst>
                <a:tab pos="140335" algn="l"/>
              </a:tabLst>
            </a:pPr>
            <a:r>
              <a:rPr dirty="0" sz="1600" spc="-5">
                <a:latin typeface="Arial MT"/>
                <a:cs typeface="Arial MT"/>
              </a:rPr>
              <a:t>Mobilisation</a:t>
            </a:r>
            <a:r>
              <a:rPr dirty="0" sz="1600" spc="-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pour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les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patrimoines d’hier et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 </a:t>
            </a:r>
            <a:r>
              <a:rPr dirty="0" sz="1600" spc="-10">
                <a:latin typeface="Arial MT"/>
                <a:cs typeface="Arial MT"/>
              </a:rPr>
              <a:t>demain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0375" y="4067651"/>
            <a:ext cx="2320851" cy="32261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4540" y="547877"/>
            <a:ext cx="166497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 i="1">
                <a:latin typeface="Arial"/>
                <a:cs typeface="Arial"/>
              </a:rPr>
              <a:t>Autres</a:t>
            </a:r>
            <a:r>
              <a:rPr dirty="0" sz="1400" spc="-50" b="1" i="1">
                <a:latin typeface="Arial"/>
                <a:cs typeface="Arial"/>
              </a:rPr>
              <a:t> </a:t>
            </a:r>
            <a:r>
              <a:rPr dirty="0" sz="1400" spc="-5" b="1" i="1">
                <a:latin typeface="Arial"/>
                <a:cs typeface="Arial"/>
              </a:rPr>
              <a:t>expériences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534" y="1835607"/>
            <a:ext cx="2190805" cy="31003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97875" y="1997705"/>
            <a:ext cx="2052036" cy="16055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45266" y="2370382"/>
            <a:ext cx="2333814" cy="86252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1950" y="200025"/>
            <a:ext cx="173863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Monts</a:t>
            </a:r>
            <a:r>
              <a:rPr dirty="0" spc="-50"/>
              <a:t> </a:t>
            </a:r>
            <a:r>
              <a:rPr dirty="0" spc="-5"/>
              <a:t>d’Ardèche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4540" y="547877"/>
            <a:ext cx="456946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 b="1" i="1">
                <a:latin typeface="Arial"/>
                <a:cs typeface="Arial"/>
              </a:rPr>
              <a:t>Commune</a:t>
            </a:r>
            <a:r>
              <a:rPr dirty="0" sz="1400" spc="-20" b="1" i="1">
                <a:latin typeface="Arial"/>
                <a:cs typeface="Arial"/>
              </a:rPr>
              <a:t> </a:t>
            </a:r>
            <a:r>
              <a:rPr dirty="0" sz="1400" spc="-5" b="1" i="1">
                <a:latin typeface="Arial"/>
                <a:cs typeface="Arial"/>
              </a:rPr>
              <a:t>de</a:t>
            </a:r>
            <a:r>
              <a:rPr dirty="0" sz="1400" spc="-20" b="1" i="1">
                <a:latin typeface="Arial"/>
                <a:cs typeface="Arial"/>
              </a:rPr>
              <a:t> </a:t>
            </a:r>
            <a:r>
              <a:rPr dirty="0" sz="1400" spc="-5" b="1" i="1">
                <a:latin typeface="Arial"/>
                <a:cs typeface="Arial"/>
              </a:rPr>
              <a:t>Saint-Agrève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>
                <a:latin typeface="Arial MT"/>
                <a:cs typeface="Arial MT"/>
              </a:rPr>
              <a:t>Actions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artistiques</a:t>
            </a:r>
            <a:r>
              <a:rPr dirty="0" sz="1400" spc="-3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participatives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pour</a:t>
            </a:r>
            <a:r>
              <a:rPr dirty="0" sz="1400" spc="-3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la</a:t>
            </a:r>
            <a:r>
              <a:rPr dirty="0" sz="1400" spc="-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revitalisation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latin typeface="Arial MT"/>
                <a:cs typeface="Arial MT"/>
              </a:rPr>
              <a:t>du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centre-bourg,</a:t>
            </a:r>
            <a:r>
              <a:rPr dirty="0" sz="1400" spc="-4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sensibilisation</a:t>
            </a:r>
            <a:r>
              <a:rPr dirty="0" sz="1400" spc="-3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&amp; production</a:t>
            </a:r>
            <a:r>
              <a:rPr dirty="0" sz="1400" spc="-3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collaborative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08586" y="0"/>
            <a:ext cx="4373245" cy="4810125"/>
            <a:chOff x="5708586" y="0"/>
            <a:chExt cx="4373245" cy="48101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6159" y="0"/>
              <a:ext cx="2705099" cy="48097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08586" y="324193"/>
              <a:ext cx="1633664" cy="208055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0" y="4706111"/>
            <a:ext cx="5648325" cy="2853055"/>
            <a:chOff x="0" y="4706111"/>
            <a:chExt cx="5648325" cy="285305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175503"/>
              <a:ext cx="2846832" cy="23835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076" y="4706111"/>
              <a:ext cx="5039868" cy="803148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55751" y="6891958"/>
            <a:ext cx="3599830" cy="62264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8076" y="1260348"/>
            <a:ext cx="5039868" cy="78181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8076" y="2121365"/>
            <a:ext cx="5024618" cy="79099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26363" y="2980944"/>
            <a:ext cx="5039868" cy="78486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08076" y="3837432"/>
            <a:ext cx="5039868" cy="78638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7152" y="6537959"/>
            <a:ext cx="627888" cy="8473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36594" y="7412349"/>
            <a:ext cx="170878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90"/>
              </a:lnSpc>
            </a:pP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Parc</a:t>
            </a:r>
            <a:r>
              <a:rPr dirty="0" sz="80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naturel</a:t>
            </a:r>
            <a:r>
              <a:rPr dirty="0" sz="800" spc="2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régional</a:t>
            </a:r>
            <a:r>
              <a:rPr dirty="0" sz="800" spc="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des</a:t>
            </a:r>
            <a:r>
              <a:rPr dirty="0" sz="800" spc="3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800" spc="1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d’Ard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44907" y="7412349"/>
            <a:ext cx="899794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90"/>
              </a:lnSpc>
            </a:pP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èche</a:t>
            </a:r>
            <a:r>
              <a:rPr dirty="0" sz="800" spc="1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008A6C"/>
                </a:solidFill>
                <a:latin typeface="Arial MT"/>
                <a:cs typeface="Arial MT"/>
              </a:rPr>
              <a:t>–</a:t>
            </a:r>
            <a:r>
              <a:rPr dirty="0" sz="800" spc="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28</a:t>
            </a:r>
            <a:r>
              <a:rPr dirty="0" sz="800">
                <a:solidFill>
                  <a:srgbClr val="008A6C"/>
                </a:solidFill>
                <a:latin typeface="Arial MT"/>
                <a:cs typeface="Arial MT"/>
              </a:rPr>
              <a:t> mai</a:t>
            </a:r>
            <a:r>
              <a:rPr dirty="0" sz="800" spc="-1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2021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6420" y="521206"/>
            <a:ext cx="10019665" cy="7042784"/>
            <a:chOff x="66420" y="521206"/>
            <a:chExt cx="10019665" cy="704278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479" y="6371844"/>
              <a:ext cx="1091183" cy="9860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182" y="7235952"/>
              <a:ext cx="843280" cy="323215"/>
            </a:xfrm>
            <a:custGeom>
              <a:avLst/>
              <a:gdLst/>
              <a:ahLst/>
              <a:cxnLst/>
              <a:rect l="l" t="t" r="r" b="b"/>
              <a:pathLst>
                <a:path w="843280" h="323215">
                  <a:moveTo>
                    <a:pt x="0" y="323085"/>
                  </a:moveTo>
                  <a:lnTo>
                    <a:pt x="57631" y="309585"/>
                  </a:lnTo>
                  <a:lnTo>
                    <a:pt x="106820" y="297899"/>
                  </a:lnTo>
                  <a:lnTo>
                    <a:pt x="154711" y="286359"/>
                  </a:lnTo>
                  <a:lnTo>
                    <a:pt x="201217" y="274975"/>
                  </a:lnTo>
                  <a:lnTo>
                    <a:pt x="246252" y="263758"/>
                  </a:lnTo>
                  <a:lnTo>
                    <a:pt x="289728" y="252716"/>
                  </a:lnTo>
                  <a:lnTo>
                    <a:pt x="331559" y="241859"/>
                  </a:lnTo>
                  <a:lnTo>
                    <a:pt x="371660" y="231198"/>
                  </a:lnTo>
                  <a:lnTo>
                    <a:pt x="409942" y="220742"/>
                  </a:lnTo>
                  <a:lnTo>
                    <a:pt x="480707" y="200485"/>
                  </a:lnTo>
                  <a:lnTo>
                    <a:pt x="600522" y="161651"/>
                  </a:lnTo>
                  <a:lnTo>
                    <a:pt x="669535" y="134684"/>
                  </a:lnTo>
                  <a:lnTo>
                    <a:pt x="722697" y="109505"/>
                  </a:lnTo>
                  <a:lnTo>
                    <a:pt x="762651" y="85817"/>
                  </a:lnTo>
                  <a:lnTo>
                    <a:pt x="813501" y="41716"/>
                  </a:lnTo>
                  <a:lnTo>
                    <a:pt x="829680" y="20709"/>
                  </a:lnTo>
                  <a:lnTo>
                    <a:pt x="843217" y="0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99844" y="6209156"/>
              <a:ext cx="8281670" cy="932815"/>
            </a:xfrm>
            <a:custGeom>
              <a:avLst/>
              <a:gdLst/>
              <a:ahLst/>
              <a:cxnLst/>
              <a:rect l="l" t="t" r="r" b="b"/>
              <a:pathLst>
                <a:path w="8281670" h="932815">
                  <a:moveTo>
                    <a:pt x="0" y="559257"/>
                  </a:moveTo>
                  <a:lnTo>
                    <a:pt x="49102" y="539834"/>
                  </a:lnTo>
                  <a:lnTo>
                    <a:pt x="98191" y="520462"/>
                  </a:lnTo>
                  <a:lnTo>
                    <a:pt x="147251" y="501193"/>
                  </a:lnTo>
                  <a:lnTo>
                    <a:pt x="196269" y="482076"/>
                  </a:lnTo>
                  <a:lnTo>
                    <a:pt x="245230" y="463163"/>
                  </a:lnTo>
                  <a:lnTo>
                    <a:pt x="294121" y="444504"/>
                  </a:lnTo>
                  <a:lnTo>
                    <a:pt x="342927" y="426152"/>
                  </a:lnTo>
                  <a:lnTo>
                    <a:pt x="391634" y="408156"/>
                  </a:lnTo>
                  <a:lnTo>
                    <a:pt x="440228" y="390568"/>
                  </a:lnTo>
                  <a:lnTo>
                    <a:pt x="488694" y="373439"/>
                  </a:lnTo>
                  <a:lnTo>
                    <a:pt x="537020" y="356820"/>
                  </a:lnTo>
                  <a:lnTo>
                    <a:pt x="585189" y="340762"/>
                  </a:lnTo>
                  <a:lnTo>
                    <a:pt x="633190" y="325315"/>
                  </a:lnTo>
                  <a:lnTo>
                    <a:pt x="681006" y="310531"/>
                  </a:lnTo>
                  <a:lnTo>
                    <a:pt x="728625" y="296461"/>
                  </a:lnTo>
                  <a:lnTo>
                    <a:pt x="776032" y="283155"/>
                  </a:lnTo>
                  <a:lnTo>
                    <a:pt x="823212" y="270665"/>
                  </a:lnTo>
                  <a:lnTo>
                    <a:pt x="870152" y="259042"/>
                  </a:lnTo>
                  <a:lnTo>
                    <a:pt x="916838" y="248337"/>
                  </a:lnTo>
                  <a:lnTo>
                    <a:pt x="963255" y="238600"/>
                  </a:lnTo>
                  <a:lnTo>
                    <a:pt x="1009390" y="229883"/>
                  </a:lnTo>
                  <a:lnTo>
                    <a:pt x="1055228" y="222236"/>
                  </a:lnTo>
                  <a:lnTo>
                    <a:pt x="1100755" y="215712"/>
                  </a:lnTo>
                  <a:lnTo>
                    <a:pt x="1145957" y="210360"/>
                  </a:lnTo>
                  <a:lnTo>
                    <a:pt x="1190819" y="206231"/>
                  </a:lnTo>
                  <a:lnTo>
                    <a:pt x="1235329" y="203377"/>
                  </a:lnTo>
                  <a:lnTo>
                    <a:pt x="1284583" y="202294"/>
                  </a:lnTo>
                  <a:lnTo>
                    <a:pt x="1332225" y="203866"/>
                  </a:lnTo>
                  <a:lnTo>
                    <a:pt x="1378449" y="207863"/>
                  </a:lnTo>
                  <a:lnTo>
                    <a:pt x="1423450" y="214057"/>
                  </a:lnTo>
                  <a:lnTo>
                    <a:pt x="1467422" y="222219"/>
                  </a:lnTo>
                  <a:lnTo>
                    <a:pt x="1510561" y="232120"/>
                  </a:lnTo>
                  <a:lnTo>
                    <a:pt x="1553061" y="243532"/>
                  </a:lnTo>
                  <a:lnTo>
                    <a:pt x="1595117" y="256226"/>
                  </a:lnTo>
                  <a:lnTo>
                    <a:pt x="1636924" y="269972"/>
                  </a:lnTo>
                  <a:lnTo>
                    <a:pt x="1678676" y="284543"/>
                  </a:lnTo>
                  <a:lnTo>
                    <a:pt x="1720570" y="299709"/>
                  </a:lnTo>
                  <a:lnTo>
                    <a:pt x="1762798" y="315242"/>
                  </a:lnTo>
                  <a:lnTo>
                    <a:pt x="1805557" y="330913"/>
                  </a:lnTo>
                  <a:lnTo>
                    <a:pt x="1849041" y="346492"/>
                  </a:lnTo>
                  <a:lnTo>
                    <a:pt x="1893445" y="361752"/>
                  </a:lnTo>
                  <a:lnTo>
                    <a:pt x="1938964" y="376464"/>
                  </a:lnTo>
                  <a:lnTo>
                    <a:pt x="1985793" y="390398"/>
                  </a:lnTo>
                  <a:lnTo>
                    <a:pt x="2034126" y="403326"/>
                  </a:lnTo>
                  <a:lnTo>
                    <a:pt x="2084158" y="415019"/>
                  </a:lnTo>
                  <a:lnTo>
                    <a:pt x="2136084" y="425249"/>
                  </a:lnTo>
                  <a:lnTo>
                    <a:pt x="2190100" y="433786"/>
                  </a:lnTo>
                  <a:lnTo>
                    <a:pt x="2246399" y="440402"/>
                  </a:lnTo>
                  <a:lnTo>
                    <a:pt x="2305177" y="444868"/>
                  </a:lnTo>
                  <a:lnTo>
                    <a:pt x="2346240" y="446552"/>
                  </a:lnTo>
                  <a:lnTo>
                    <a:pt x="2388124" y="447168"/>
                  </a:lnTo>
                  <a:lnTo>
                    <a:pt x="2430803" y="446793"/>
                  </a:lnTo>
                  <a:lnTo>
                    <a:pt x="2474248" y="445500"/>
                  </a:lnTo>
                  <a:lnTo>
                    <a:pt x="2518432" y="443367"/>
                  </a:lnTo>
                  <a:lnTo>
                    <a:pt x="2563329" y="440469"/>
                  </a:lnTo>
                  <a:lnTo>
                    <a:pt x="2608911" y="436881"/>
                  </a:lnTo>
                  <a:lnTo>
                    <a:pt x="2655151" y="432680"/>
                  </a:lnTo>
                  <a:lnTo>
                    <a:pt x="2702021" y="427940"/>
                  </a:lnTo>
                  <a:lnTo>
                    <a:pt x="2749495" y="422738"/>
                  </a:lnTo>
                  <a:lnTo>
                    <a:pt x="2797545" y="417149"/>
                  </a:lnTo>
                  <a:lnTo>
                    <a:pt x="2846143" y="411249"/>
                  </a:lnTo>
                  <a:lnTo>
                    <a:pt x="2895264" y="405114"/>
                  </a:lnTo>
                  <a:lnTo>
                    <a:pt x="2944879" y="398818"/>
                  </a:lnTo>
                  <a:lnTo>
                    <a:pt x="2994961" y="392439"/>
                  </a:lnTo>
                  <a:lnTo>
                    <a:pt x="3045483" y="386052"/>
                  </a:lnTo>
                  <a:lnTo>
                    <a:pt x="3096418" y="379731"/>
                  </a:lnTo>
                  <a:lnTo>
                    <a:pt x="3147739" y="373554"/>
                  </a:lnTo>
                  <a:lnTo>
                    <a:pt x="3199418" y="367595"/>
                  </a:lnTo>
                  <a:lnTo>
                    <a:pt x="3251428" y="361930"/>
                  </a:lnTo>
                  <a:lnTo>
                    <a:pt x="3303743" y="356636"/>
                  </a:lnTo>
                  <a:lnTo>
                    <a:pt x="3356334" y="351787"/>
                  </a:lnTo>
                  <a:lnTo>
                    <a:pt x="3409174" y="347459"/>
                  </a:lnTo>
                  <a:lnTo>
                    <a:pt x="3462237" y="343728"/>
                  </a:lnTo>
                  <a:lnTo>
                    <a:pt x="3515495" y="340670"/>
                  </a:lnTo>
                  <a:lnTo>
                    <a:pt x="3568920" y="338361"/>
                  </a:lnTo>
                  <a:lnTo>
                    <a:pt x="3622487" y="336875"/>
                  </a:lnTo>
                  <a:lnTo>
                    <a:pt x="3676166" y="336289"/>
                  </a:lnTo>
                  <a:lnTo>
                    <a:pt x="3729932" y="336678"/>
                  </a:lnTo>
                  <a:lnTo>
                    <a:pt x="3783757" y="338119"/>
                  </a:lnTo>
                  <a:lnTo>
                    <a:pt x="3837614" y="340686"/>
                  </a:lnTo>
                  <a:lnTo>
                    <a:pt x="3891475" y="344455"/>
                  </a:lnTo>
                  <a:lnTo>
                    <a:pt x="3945314" y="349503"/>
                  </a:lnTo>
                  <a:lnTo>
                    <a:pt x="3999103" y="355904"/>
                  </a:lnTo>
                  <a:lnTo>
                    <a:pt x="4042798" y="362439"/>
                  </a:lnTo>
                  <a:lnTo>
                    <a:pt x="4086860" y="370486"/>
                  </a:lnTo>
                  <a:lnTo>
                    <a:pt x="4131272" y="379957"/>
                  </a:lnTo>
                  <a:lnTo>
                    <a:pt x="4176018" y="390766"/>
                  </a:lnTo>
                  <a:lnTo>
                    <a:pt x="4221081" y="402824"/>
                  </a:lnTo>
                  <a:lnTo>
                    <a:pt x="4266444" y="416044"/>
                  </a:lnTo>
                  <a:lnTo>
                    <a:pt x="4312092" y="430339"/>
                  </a:lnTo>
                  <a:lnTo>
                    <a:pt x="4358007" y="445621"/>
                  </a:lnTo>
                  <a:lnTo>
                    <a:pt x="4404173" y="461803"/>
                  </a:lnTo>
                  <a:lnTo>
                    <a:pt x="4450573" y="478797"/>
                  </a:lnTo>
                  <a:lnTo>
                    <a:pt x="4497192" y="496515"/>
                  </a:lnTo>
                  <a:lnTo>
                    <a:pt x="4544012" y="514871"/>
                  </a:lnTo>
                  <a:lnTo>
                    <a:pt x="4591017" y="533776"/>
                  </a:lnTo>
                  <a:lnTo>
                    <a:pt x="4638190" y="553144"/>
                  </a:lnTo>
                  <a:lnTo>
                    <a:pt x="4685515" y="572886"/>
                  </a:lnTo>
                  <a:lnTo>
                    <a:pt x="4732976" y="592915"/>
                  </a:lnTo>
                  <a:lnTo>
                    <a:pt x="4780555" y="613145"/>
                  </a:lnTo>
                  <a:lnTo>
                    <a:pt x="4828237" y="633486"/>
                  </a:lnTo>
                  <a:lnTo>
                    <a:pt x="4876005" y="653852"/>
                  </a:lnTo>
                  <a:lnTo>
                    <a:pt x="4923842" y="674155"/>
                  </a:lnTo>
                  <a:lnTo>
                    <a:pt x="4971732" y="694309"/>
                  </a:lnTo>
                  <a:lnTo>
                    <a:pt x="5019658" y="714224"/>
                  </a:lnTo>
                  <a:lnTo>
                    <a:pt x="5067604" y="733814"/>
                  </a:lnTo>
                  <a:lnTo>
                    <a:pt x="5115553" y="752991"/>
                  </a:lnTo>
                  <a:lnTo>
                    <a:pt x="5163489" y="771668"/>
                  </a:lnTo>
                  <a:lnTo>
                    <a:pt x="5211395" y="789758"/>
                  </a:lnTo>
                  <a:lnTo>
                    <a:pt x="5259255" y="807172"/>
                  </a:lnTo>
                  <a:lnTo>
                    <a:pt x="5307052" y="823823"/>
                  </a:lnTo>
                  <a:lnTo>
                    <a:pt x="5354770" y="839624"/>
                  </a:lnTo>
                  <a:lnTo>
                    <a:pt x="5402391" y="854488"/>
                  </a:lnTo>
                  <a:lnTo>
                    <a:pt x="5449901" y="868326"/>
                  </a:lnTo>
                  <a:lnTo>
                    <a:pt x="5497281" y="881052"/>
                  </a:lnTo>
                  <a:lnTo>
                    <a:pt x="5544516" y="892577"/>
                  </a:lnTo>
                  <a:lnTo>
                    <a:pt x="5591590" y="902815"/>
                  </a:lnTo>
                  <a:lnTo>
                    <a:pt x="5638484" y="911677"/>
                  </a:lnTo>
                  <a:lnTo>
                    <a:pt x="5685184" y="919077"/>
                  </a:lnTo>
                  <a:lnTo>
                    <a:pt x="5731672" y="924927"/>
                  </a:lnTo>
                  <a:lnTo>
                    <a:pt x="5777933" y="929139"/>
                  </a:lnTo>
                  <a:lnTo>
                    <a:pt x="5823948" y="931626"/>
                  </a:lnTo>
                  <a:lnTo>
                    <a:pt x="5869703" y="932301"/>
                  </a:lnTo>
                  <a:lnTo>
                    <a:pt x="5915180" y="931075"/>
                  </a:lnTo>
                  <a:lnTo>
                    <a:pt x="5960363" y="927862"/>
                  </a:lnTo>
                  <a:lnTo>
                    <a:pt x="6004376" y="922545"/>
                  </a:lnTo>
                  <a:lnTo>
                    <a:pt x="6048441" y="914947"/>
                  </a:lnTo>
                  <a:lnTo>
                    <a:pt x="6092549" y="905177"/>
                  </a:lnTo>
                  <a:lnTo>
                    <a:pt x="6136689" y="893345"/>
                  </a:lnTo>
                  <a:lnTo>
                    <a:pt x="6180853" y="879563"/>
                  </a:lnTo>
                  <a:lnTo>
                    <a:pt x="6225031" y="863940"/>
                  </a:lnTo>
                  <a:lnTo>
                    <a:pt x="6269212" y="846587"/>
                  </a:lnTo>
                  <a:lnTo>
                    <a:pt x="6313389" y="827613"/>
                  </a:lnTo>
                  <a:lnTo>
                    <a:pt x="6357550" y="807130"/>
                  </a:lnTo>
                  <a:lnTo>
                    <a:pt x="6401687" y="785247"/>
                  </a:lnTo>
                  <a:lnTo>
                    <a:pt x="6445790" y="762075"/>
                  </a:lnTo>
                  <a:lnTo>
                    <a:pt x="6489849" y="737725"/>
                  </a:lnTo>
                  <a:lnTo>
                    <a:pt x="6533854" y="712305"/>
                  </a:lnTo>
                  <a:lnTo>
                    <a:pt x="6577797" y="685928"/>
                  </a:lnTo>
                  <a:lnTo>
                    <a:pt x="6621666" y="658702"/>
                  </a:lnTo>
                  <a:lnTo>
                    <a:pt x="6665454" y="630740"/>
                  </a:lnTo>
                  <a:lnTo>
                    <a:pt x="6709150" y="602149"/>
                  </a:lnTo>
                  <a:lnTo>
                    <a:pt x="6752744" y="573042"/>
                  </a:lnTo>
                  <a:lnTo>
                    <a:pt x="6796227" y="543528"/>
                  </a:lnTo>
                  <a:lnTo>
                    <a:pt x="6839590" y="513718"/>
                  </a:lnTo>
                  <a:lnTo>
                    <a:pt x="6882822" y="483722"/>
                  </a:lnTo>
                  <a:lnTo>
                    <a:pt x="6925914" y="453650"/>
                  </a:lnTo>
                  <a:lnTo>
                    <a:pt x="6968857" y="423612"/>
                  </a:lnTo>
                  <a:lnTo>
                    <a:pt x="7011641" y="393720"/>
                  </a:lnTo>
                  <a:lnTo>
                    <a:pt x="7054257" y="364082"/>
                  </a:lnTo>
                  <a:lnTo>
                    <a:pt x="7096694" y="334810"/>
                  </a:lnTo>
                  <a:lnTo>
                    <a:pt x="7138943" y="306014"/>
                  </a:lnTo>
                  <a:lnTo>
                    <a:pt x="7180995" y="277804"/>
                  </a:lnTo>
                  <a:lnTo>
                    <a:pt x="7222839" y="250291"/>
                  </a:lnTo>
                  <a:lnTo>
                    <a:pt x="7264467" y="223584"/>
                  </a:lnTo>
                  <a:lnTo>
                    <a:pt x="7305869" y="197794"/>
                  </a:lnTo>
                  <a:lnTo>
                    <a:pt x="7347035" y="173032"/>
                  </a:lnTo>
                  <a:lnTo>
                    <a:pt x="7387955" y="149407"/>
                  </a:lnTo>
                  <a:lnTo>
                    <a:pt x="7428620" y="127030"/>
                  </a:lnTo>
                  <a:lnTo>
                    <a:pt x="7469021" y="106012"/>
                  </a:lnTo>
                  <a:lnTo>
                    <a:pt x="7509147" y="86462"/>
                  </a:lnTo>
                  <a:lnTo>
                    <a:pt x="7548989" y="68491"/>
                  </a:lnTo>
                  <a:lnTo>
                    <a:pt x="7588538" y="52209"/>
                  </a:lnTo>
                  <a:lnTo>
                    <a:pt x="7627784" y="37727"/>
                  </a:lnTo>
                  <a:lnTo>
                    <a:pt x="7666717" y="25155"/>
                  </a:lnTo>
                  <a:lnTo>
                    <a:pt x="7705327" y="14602"/>
                  </a:lnTo>
                  <a:lnTo>
                    <a:pt x="7743606" y="6181"/>
                  </a:lnTo>
                  <a:lnTo>
                    <a:pt x="7781544" y="0"/>
                  </a:lnTo>
                  <a:lnTo>
                    <a:pt x="8232778" y="47075"/>
                  </a:lnTo>
                  <a:lnTo>
                    <a:pt x="8281415" y="65252"/>
                  </a:lnTo>
                </a:path>
              </a:pathLst>
            </a:custGeom>
            <a:ln w="9144">
              <a:solidFill>
                <a:srgbClr val="008A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16407" y="521206"/>
              <a:ext cx="5256530" cy="6995159"/>
            </a:xfrm>
            <a:custGeom>
              <a:avLst/>
              <a:gdLst/>
              <a:ahLst/>
              <a:cxnLst/>
              <a:rect l="l" t="t" r="r" b="b"/>
              <a:pathLst>
                <a:path w="5256530" h="6995159">
                  <a:moveTo>
                    <a:pt x="5256276" y="0"/>
                  </a:moveTo>
                  <a:lnTo>
                    <a:pt x="0" y="0"/>
                  </a:lnTo>
                  <a:lnTo>
                    <a:pt x="0" y="6995159"/>
                  </a:lnTo>
                  <a:lnTo>
                    <a:pt x="5256276" y="6995159"/>
                  </a:lnTo>
                  <a:lnTo>
                    <a:pt x="5256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94843" y="547878"/>
            <a:ext cx="21983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 i="1">
                <a:latin typeface="Arial"/>
                <a:cs typeface="Arial"/>
              </a:rPr>
              <a:t>Commune</a:t>
            </a:r>
            <a:r>
              <a:rPr dirty="0" sz="1800" spc="-35" b="1" i="1">
                <a:latin typeface="Arial"/>
                <a:cs typeface="Arial"/>
              </a:rPr>
              <a:t> </a:t>
            </a:r>
            <a:r>
              <a:rPr dirty="0" sz="1800" b="1" i="1">
                <a:latin typeface="Arial"/>
                <a:cs typeface="Arial"/>
              </a:rPr>
              <a:t>de</a:t>
            </a:r>
            <a:r>
              <a:rPr dirty="0" sz="1800" spc="-30" b="1" i="1">
                <a:latin typeface="Arial"/>
                <a:cs typeface="Arial"/>
              </a:rPr>
              <a:t> </a:t>
            </a:r>
            <a:r>
              <a:rPr dirty="0" sz="1800" b="1" i="1">
                <a:latin typeface="Arial"/>
                <a:cs typeface="Arial"/>
              </a:rPr>
              <a:t>Lanas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Arial"/>
                <a:cs typeface="Arial"/>
              </a:rPr>
              <a:t>Place</a:t>
            </a:r>
            <a:r>
              <a:rPr dirty="0" sz="1800" spc="-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l’enclos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843" y="1371092"/>
            <a:ext cx="49409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Char char="&gt;"/>
              <a:tabLst>
                <a:tab pos="193040" algn="l"/>
              </a:tabLst>
            </a:pPr>
            <a:r>
              <a:rPr dirty="0" sz="1800">
                <a:latin typeface="Arial MT"/>
                <a:cs typeface="Arial MT"/>
              </a:rPr>
              <a:t>Mettre </a:t>
            </a:r>
            <a:r>
              <a:rPr dirty="0" sz="1800" spc="-5">
                <a:latin typeface="Arial MT"/>
                <a:cs typeface="Arial MT"/>
              </a:rPr>
              <a:t>en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œuvre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un</a:t>
            </a:r>
            <a:r>
              <a:rPr dirty="0" sz="1800" spc="-10">
                <a:latin typeface="Arial MT"/>
                <a:cs typeface="Arial MT"/>
              </a:rPr>
              <a:t> projet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d’aménagement </a:t>
            </a:r>
            <a:r>
              <a:rPr dirty="0" sz="1800" spc="-5">
                <a:latin typeface="Arial MT"/>
                <a:cs typeface="Arial MT"/>
              </a:rPr>
              <a:t> participatif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d’un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nouvel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espace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public</a:t>
            </a:r>
            <a:r>
              <a:rPr dirty="0" sz="1800" spc="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(l’Enclos)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4843" y="2194052"/>
            <a:ext cx="509524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273685" indent="-180340">
              <a:lnSpc>
                <a:spcPct val="100000"/>
              </a:lnSpc>
              <a:spcBef>
                <a:spcPts val="100"/>
              </a:spcBef>
              <a:buChar char="&gt;"/>
              <a:tabLst>
                <a:tab pos="193040" algn="l"/>
              </a:tabLst>
            </a:pPr>
            <a:r>
              <a:rPr dirty="0" sz="1800" spc="-5">
                <a:latin typeface="Arial MT"/>
                <a:cs typeface="Arial MT"/>
              </a:rPr>
              <a:t>une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démarche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expérimentale</a:t>
            </a:r>
            <a:r>
              <a:rPr dirty="0" sz="1800" spc="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qui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favorise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le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faire-ensemble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: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ateliers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concertation,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chantiers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participatifs,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temps de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convivialité…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 MT"/>
              <a:buChar char="&gt;"/>
            </a:pPr>
            <a:endParaRPr sz="1850">
              <a:latin typeface="Arial MT"/>
              <a:cs typeface="Arial MT"/>
            </a:endParaRPr>
          </a:p>
          <a:p>
            <a:pPr marL="192405" marR="5080" indent="-180340">
              <a:lnSpc>
                <a:spcPct val="100000"/>
              </a:lnSpc>
              <a:spcBef>
                <a:spcPts val="5"/>
              </a:spcBef>
              <a:buChar char="&gt;"/>
              <a:tabLst>
                <a:tab pos="193040" algn="l"/>
              </a:tabLst>
            </a:pPr>
            <a:r>
              <a:rPr dirty="0" sz="1800" spc="-5">
                <a:latin typeface="Arial MT"/>
                <a:cs typeface="Arial MT"/>
              </a:rPr>
              <a:t>Récupération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matériaux,</a:t>
            </a:r>
            <a:r>
              <a:rPr dirty="0" sz="1800" spc="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réalisation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mobiliers</a:t>
            </a:r>
            <a:r>
              <a:rPr dirty="0" sz="1800" spc="3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en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bois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local,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espace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jardinage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partagé.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 MT"/>
              <a:buChar char="&gt;"/>
            </a:pPr>
            <a:endParaRPr sz="1850">
              <a:latin typeface="Arial MT"/>
              <a:cs typeface="Arial MT"/>
            </a:endParaRPr>
          </a:p>
          <a:p>
            <a:pPr marL="192405" marR="487680" indent="-180340">
              <a:lnSpc>
                <a:spcPct val="100000"/>
              </a:lnSpc>
              <a:buChar char="&gt;"/>
              <a:tabLst>
                <a:tab pos="193040" algn="l"/>
              </a:tabLst>
            </a:pPr>
            <a:r>
              <a:rPr dirty="0" sz="1800" spc="-5">
                <a:latin typeface="Arial MT"/>
                <a:cs typeface="Arial MT"/>
              </a:rPr>
              <a:t>Implication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des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services municipaux</a:t>
            </a:r>
            <a:r>
              <a:rPr dirty="0" sz="1800" spc="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formés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pour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une gestion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durable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des espaces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communaux.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4843" y="5212207"/>
            <a:ext cx="44964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indent="-180340">
              <a:lnSpc>
                <a:spcPct val="100000"/>
              </a:lnSpc>
              <a:spcBef>
                <a:spcPts val="100"/>
              </a:spcBef>
              <a:buChar char="&gt;"/>
              <a:tabLst>
                <a:tab pos="193040" algn="l"/>
                <a:tab pos="1956435" algn="l"/>
              </a:tabLst>
            </a:pPr>
            <a:r>
              <a:rPr dirty="0" sz="1800" spc="-5">
                <a:latin typeface="Arial MT"/>
                <a:cs typeface="Arial MT"/>
              </a:rPr>
              <a:t>Mobilisation</a:t>
            </a:r>
            <a:r>
              <a:rPr dirty="0" sz="1800" spc="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des	jeunes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: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réalisation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d’une</a:t>
            </a:r>
            <a:endParaRPr sz="1800">
              <a:latin typeface="Arial MT"/>
              <a:cs typeface="Arial MT"/>
            </a:endParaRPr>
          </a:p>
          <a:p>
            <a:pPr marL="192405">
              <a:lnSpc>
                <a:spcPct val="100000"/>
              </a:lnSpc>
            </a:pPr>
            <a:r>
              <a:rPr dirty="0" sz="1800" spc="-5">
                <a:latin typeface="Arial MT"/>
                <a:cs typeface="Arial MT"/>
              </a:rPr>
              <a:t>fiction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documentaire.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4843" y="6035421"/>
            <a:ext cx="289242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2405" marR="5080" indent="-180340">
              <a:lnSpc>
                <a:spcPct val="100000"/>
              </a:lnSpc>
              <a:spcBef>
                <a:spcPts val="100"/>
              </a:spcBef>
              <a:buChar char="&gt;"/>
              <a:tabLst>
                <a:tab pos="193040" algn="l"/>
              </a:tabLst>
            </a:pPr>
            <a:r>
              <a:rPr dirty="0" sz="1800" spc="-5">
                <a:latin typeface="Arial MT"/>
                <a:cs typeface="Arial MT"/>
              </a:rPr>
              <a:t>Durabilité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et</a:t>
            </a:r>
            <a:r>
              <a:rPr dirty="0" sz="1800" spc="-5">
                <a:latin typeface="Arial MT"/>
                <a:cs typeface="Arial MT"/>
              </a:rPr>
              <a:t> la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diffusion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de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la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dynamique</a:t>
            </a:r>
            <a:r>
              <a:rPr dirty="0" sz="1800" spc="3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citoyenne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création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du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collectif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d’habitants</a:t>
            </a:r>
            <a:endParaRPr sz="1800">
              <a:latin typeface="Arial MT"/>
              <a:cs typeface="Arial MT"/>
            </a:endParaRPr>
          </a:p>
          <a:p>
            <a:pPr marL="192405">
              <a:lnSpc>
                <a:spcPct val="100000"/>
              </a:lnSpc>
            </a:pPr>
            <a:r>
              <a:rPr dirty="0" sz="1800" spc="-5">
                <a:latin typeface="Arial MT"/>
                <a:cs typeface="Arial MT"/>
              </a:rPr>
              <a:t>«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l’Echo des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bambous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».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51238" y="77430"/>
            <a:ext cx="3934460" cy="3097530"/>
            <a:chOff x="5651238" y="77430"/>
            <a:chExt cx="3934460" cy="309753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1238" y="2267724"/>
              <a:ext cx="3934213" cy="90702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9014" y="77430"/>
              <a:ext cx="1349797" cy="89841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673085" y="494538"/>
            <a:ext cx="208724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 MT"/>
                <a:cs typeface="Arial MT"/>
              </a:rPr>
              <a:t>Collectif</a:t>
            </a:r>
            <a:r>
              <a:rPr dirty="0" sz="1400" spc="-5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de</a:t>
            </a:r>
            <a:r>
              <a:rPr dirty="0" sz="1400" spc="-4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paysagistes</a:t>
            </a:r>
            <a:r>
              <a:rPr dirty="0" sz="1400" spc="-6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et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20914" y="707898"/>
            <a:ext cx="207391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0165" algn="l"/>
                <a:tab pos="1873250" algn="l"/>
              </a:tabLst>
            </a:pPr>
            <a:r>
              <a:rPr dirty="0" sz="1400">
                <a:latin typeface="Arial MT"/>
                <a:cs typeface="Arial MT"/>
              </a:rPr>
              <a:t>d'a</a:t>
            </a:r>
            <a:r>
              <a:rPr dirty="0" sz="1400" spc="-15">
                <a:latin typeface="Arial MT"/>
                <a:cs typeface="Arial MT"/>
              </a:rPr>
              <a:t>r</a:t>
            </a:r>
            <a:r>
              <a:rPr dirty="0" sz="1400">
                <a:latin typeface="Arial MT"/>
                <a:cs typeface="Arial MT"/>
              </a:rPr>
              <a:t>chi</a:t>
            </a:r>
            <a:r>
              <a:rPr dirty="0" sz="1400" spc="-10">
                <a:latin typeface="Arial MT"/>
                <a:cs typeface="Arial MT"/>
              </a:rPr>
              <a:t>t</a:t>
            </a:r>
            <a:r>
              <a:rPr dirty="0" sz="1400">
                <a:latin typeface="Arial MT"/>
                <a:cs typeface="Arial MT"/>
              </a:rPr>
              <a:t>ect</a:t>
            </a:r>
            <a:r>
              <a:rPr dirty="0" sz="1400" spc="-10">
                <a:latin typeface="Arial MT"/>
                <a:cs typeface="Arial MT"/>
              </a:rPr>
              <a:t>e</a:t>
            </a:r>
            <a:r>
              <a:rPr dirty="0" sz="1400">
                <a:latin typeface="Arial MT"/>
                <a:cs typeface="Arial MT"/>
              </a:rPr>
              <a:t>s</a:t>
            </a:r>
            <a:r>
              <a:rPr dirty="0" sz="1400">
                <a:latin typeface="Arial MT"/>
                <a:cs typeface="Arial MT"/>
              </a:rPr>
              <a:t>	</a:t>
            </a:r>
            <a:r>
              <a:rPr dirty="0" sz="1400" spc="-15">
                <a:latin typeface="Arial MT"/>
                <a:cs typeface="Arial MT"/>
              </a:rPr>
              <a:t>q</a:t>
            </a:r>
            <a:r>
              <a:rPr dirty="0" sz="1400">
                <a:latin typeface="Arial MT"/>
                <a:cs typeface="Arial MT"/>
              </a:rPr>
              <a:t>ui</a:t>
            </a:r>
            <a:r>
              <a:rPr dirty="0" sz="1400">
                <a:latin typeface="Arial MT"/>
                <a:cs typeface="Arial MT"/>
              </a:rPr>
              <a:t>	</a:t>
            </a:r>
            <a:r>
              <a:rPr dirty="0" sz="1400" spc="-10">
                <a:latin typeface="Arial MT"/>
                <a:cs typeface="Arial MT"/>
              </a:rPr>
              <a:t>se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44158" y="921512"/>
            <a:ext cx="35509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4920" algn="l"/>
                <a:tab pos="2054860" algn="l"/>
                <a:tab pos="2769870" algn="l"/>
              </a:tabLst>
            </a:pPr>
            <a:r>
              <a:rPr dirty="0" sz="1400">
                <a:latin typeface="Arial MT"/>
                <a:cs typeface="Arial MT"/>
              </a:rPr>
              <a:t>r</a:t>
            </a:r>
            <a:r>
              <a:rPr dirty="0" sz="1400" spc="-15">
                <a:latin typeface="Arial MT"/>
                <a:cs typeface="Arial MT"/>
              </a:rPr>
              <a:t>a</a:t>
            </a:r>
            <a:r>
              <a:rPr dirty="0" sz="1400">
                <a:latin typeface="Arial MT"/>
                <a:cs typeface="Arial MT"/>
              </a:rPr>
              <a:t>s</a:t>
            </a:r>
            <a:r>
              <a:rPr dirty="0" sz="1400" spc="-10">
                <a:latin typeface="Arial MT"/>
                <a:cs typeface="Arial MT"/>
              </a:rPr>
              <a:t>s</a:t>
            </a:r>
            <a:r>
              <a:rPr dirty="0" sz="1400">
                <a:latin typeface="Arial MT"/>
                <a:cs typeface="Arial MT"/>
              </a:rPr>
              <a:t>e</a:t>
            </a:r>
            <a:r>
              <a:rPr dirty="0" sz="1400" spc="-10">
                <a:latin typeface="Arial MT"/>
                <a:cs typeface="Arial MT"/>
              </a:rPr>
              <a:t>m</a:t>
            </a:r>
            <a:r>
              <a:rPr dirty="0" sz="1400">
                <a:latin typeface="Arial MT"/>
                <a:cs typeface="Arial MT"/>
              </a:rPr>
              <a:t>b</a:t>
            </a:r>
            <a:r>
              <a:rPr dirty="0" sz="1400" spc="-15">
                <a:latin typeface="Arial MT"/>
                <a:cs typeface="Arial MT"/>
              </a:rPr>
              <a:t>l</a:t>
            </a:r>
            <a:r>
              <a:rPr dirty="0" sz="1400">
                <a:latin typeface="Arial MT"/>
                <a:cs typeface="Arial MT"/>
              </a:rPr>
              <a:t>e</a:t>
            </a:r>
            <a:r>
              <a:rPr dirty="0" sz="1400" spc="-15">
                <a:latin typeface="Arial MT"/>
                <a:cs typeface="Arial MT"/>
              </a:rPr>
              <a:t>n</a:t>
            </a:r>
            <a:r>
              <a:rPr dirty="0" sz="1400">
                <a:latin typeface="Arial MT"/>
                <a:cs typeface="Arial MT"/>
              </a:rPr>
              <a:t>t</a:t>
            </a:r>
            <a:r>
              <a:rPr dirty="0" sz="1400">
                <a:latin typeface="Arial MT"/>
                <a:cs typeface="Arial MT"/>
              </a:rPr>
              <a:t>	</a:t>
            </a:r>
            <a:r>
              <a:rPr dirty="0" sz="1400">
                <a:latin typeface="Arial MT"/>
                <a:cs typeface="Arial MT"/>
              </a:rPr>
              <a:t>a</a:t>
            </a:r>
            <a:r>
              <a:rPr dirty="0" sz="1400" spc="-15">
                <a:latin typeface="Arial MT"/>
                <a:cs typeface="Arial MT"/>
              </a:rPr>
              <a:t>u</a:t>
            </a:r>
            <a:r>
              <a:rPr dirty="0" sz="1400" spc="-10">
                <a:latin typeface="Arial MT"/>
                <a:cs typeface="Arial MT"/>
              </a:rPr>
              <a:t>t</a:t>
            </a:r>
            <a:r>
              <a:rPr dirty="0" sz="1400">
                <a:latin typeface="Arial MT"/>
                <a:cs typeface="Arial MT"/>
              </a:rPr>
              <a:t>our</a:t>
            </a:r>
            <a:r>
              <a:rPr dirty="0" sz="1400">
                <a:latin typeface="Arial MT"/>
                <a:cs typeface="Arial MT"/>
              </a:rPr>
              <a:t>	</a:t>
            </a:r>
            <a:r>
              <a:rPr dirty="0" sz="1400">
                <a:latin typeface="Arial MT"/>
                <a:cs typeface="Arial MT"/>
              </a:rPr>
              <a:t>d</a:t>
            </a:r>
            <a:r>
              <a:rPr dirty="0" sz="1400" spc="-20">
                <a:latin typeface="Arial MT"/>
                <a:cs typeface="Arial MT"/>
              </a:rPr>
              <a:t>'</a:t>
            </a:r>
            <a:r>
              <a:rPr dirty="0" sz="1400">
                <a:latin typeface="Arial MT"/>
                <a:cs typeface="Arial MT"/>
              </a:rPr>
              <a:t>u</a:t>
            </a:r>
            <a:r>
              <a:rPr dirty="0" sz="1400" spc="-15">
                <a:latin typeface="Arial MT"/>
                <a:cs typeface="Arial MT"/>
              </a:rPr>
              <a:t>n</a:t>
            </a:r>
            <a:r>
              <a:rPr dirty="0" sz="1400">
                <a:latin typeface="Arial MT"/>
                <a:cs typeface="Arial MT"/>
              </a:rPr>
              <a:t>e</a:t>
            </a:r>
            <a:r>
              <a:rPr dirty="0" sz="1400">
                <a:latin typeface="Arial MT"/>
                <a:cs typeface="Arial MT"/>
              </a:rPr>
              <a:t>	</a:t>
            </a:r>
            <a:r>
              <a:rPr dirty="0" sz="1400" spc="-15">
                <a:latin typeface="Arial MT"/>
                <a:cs typeface="Arial MT"/>
              </a:rPr>
              <a:t>a</a:t>
            </a:r>
            <a:r>
              <a:rPr dirty="0" sz="1400" spc="-10">
                <a:latin typeface="Arial MT"/>
                <a:cs typeface="Arial MT"/>
              </a:rPr>
              <a:t>s</a:t>
            </a:r>
            <a:r>
              <a:rPr dirty="0" sz="1400" spc="-15">
                <a:latin typeface="Arial MT"/>
                <a:cs typeface="Arial MT"/>
              </a:rPr>
              <a:t>p</a:t>
            </a:r>
            <a:r>
              <a:rPr dirty="0" sz="1400">
                <a:latin typeface="Arial MT"/>
                <a:cs typeface="Arial MT"/>
              </a:rPr>
              <a:t>ir</a:t>
            </a:r>
            <a:r>
              <a:rPr dirty="0" sz="1400" spc="-15">
                <a:latin typeface="Arial MT"/>
                <a:cs typeface="Arial MT"/>
              </a:rPr>
              <a:t>a</a:t>
            </a:r>
            <a:r>
              <a:rPr dirty="0" sz="1400">
                <a:latin typeface="Arial MT"/>
                <a:cs typeface="Arial MT"/>
              </a:rPr>
              <a:t>t</a:t>
            </a:r>
            <a:r>
              <a:rPr dirty="0" sz="1400">
                <a:latin typeface="Arial MT"/>
                <a:cs typeface="Arial MT"/>
              </a:rPr>
              <a:t>ion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44158" y="1134872"/>
            <a:ext cx="3552190" cy="1092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latin typeface="Arial MT"/>
                <a:cs typeface="Arial MT"/>
              </a:rPr>
              <a:t>commune:</a:t>
            </a:r>
            <a:r>
              <a:rPr dirty="0" sz="1400" spc="35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explorer</a:t>
            </a:r>
            <a:r>
              <a:rPr dirty="0" sz="1400" spc="365">
                <a:latin typeface="Arial MT"/>
                <a:cs typeface="Arial MT"/>
              </a:rPr>
              <a:t> </a:t>
            </a:r>
            <a:r>
              <a:rPr dirty="0" sz="1400" spc="-10">
                <a:latin typeface="Arial MT"/>
                <a:cs typeface="Arial MT"/>
              </a:rPr>
              <a:t>de</a:t>
            </a:r>
            <a:r>
              <a:rPr dirty="0" sz="1400" spc="35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nouvelles</a:t>
            </a:r>
            <a:r>
              <a:rPr dirty="0" sz="1400" spc="35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manières </a:t>
            </a:r>
            <a:r>
              <a:rPr dirty="0" sz="1400" spc="-37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de concevoir</a:t>
            </a:r>
            <a:r>
              <a:rPr dirty="0" sz="1400">
                <a:latin typeface="Arial MT"/>
                <a:cs typeface="Arial MT"/>
              </a:rPr>
              <a:t> le </a:t>
            </a:r>
            <a:r>
              <a:rPr dirty="0" sz="1400" spc="-5">
                <a:latin typeface="Arial MT"/>
                <a:cs typeface="Arial MT"/>
              </a:rPr>
              <a:t>projets</a:t>
            </a:r>
            <a:r>
              <a:rPr dirty="0" sz="1400" spc="37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urbain,</a:t>
            </a:r>
            <a:r>
              <a:rPr dirty="0" sz="1400" spc="38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de </a:t>
            </a:r>
            <a:r>
              <a:rPr dirty="0" sz="1400" spc="-10">
                <a:latin typeface="Arial MT"/>
                <a:cs typeface="Arial MT"/>
              </a:rPr>
              <a:t>paysage </a:t>
            </a:r>
            <a:r>
              <a:rPr dirty="0" sz="1400" spc="-5">
                <a:latin typeface="Arial MT"/>
                <a:cs typeface="Arial MT"/>
              </a:rPr>
              <a:t> et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d'espace</a:t>
            </a:r>
            <a:r>
              <a:rPr dirty="0" sz="1400" spc="-4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public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avec</a:t>
            </a:r>
            <a:r>
              <a:rPr dirty="0" sz="1400" spc="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les</a:t>
            </a:r>
            <a:r>
              <a:rPr dirty="0" sz="1400" spc="-1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collectivités.</a:t>
            </a:r>
            <a:endParaRPr sz="1400">
              <a:latin typeface="Arial MT"/>
              <a:cs typeface="Arial MT"/>
            </a:endParaRPr>
          </a:p>
          <a:p>
            <a:pPr algn="just" marL="12700" marR="5715">
              <a:lnSpc>
                <a:spcPct val="100000"/>
              </a:lnSpc>
            </a:pPr>
            <a:r>
              <a:rPr dirty="0" sz="1400" spc="-5">
                <a:latin typeface="Arial MT"/>
                <a:cs typeface="Arial MT"/>
              </a:rPr>
              <a:t>L'atelier </a:t>
            </a:r>
            <a:r>
              <a:rPr dirty="0" sz="1400">
                <a:latin typeface="Arial MT"/>
                <a:cs typeface="Arial MT"/>
              </a:rPr>
              <a:t>a </a:t>
            </a:r>
            <a:r>
              <a:rPr dirty="0" sz="1400" spc="-5">
                <a:latin typeface="Arial MT"/>
                <a:cs typeface="Arial MT"/>
              </a:rPr>
              <a:t>comme démarche de s'installer en </a:t>
            </a:r>
            <a:r>
              <a:rPr dirty="0" sz="1400" spc="-37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résidence</a:t>
            </a:r>
            <a:r>
              <a:rPr dirty="0" sz="1400" spc="-6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sur</a:t>
            </a:r>
            <a:r>
              <a:rPr dirty="0" sz="1400" spc="-2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le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lieu</a:t>
            </a:r>
            <a:r>
              <a:rPr dirty="0" sz="1400" spc="-5">
                <a:latin typeface="Arial MT"/>
                <a:cs typeface="Arial MT"/>
              </a:rPr>
              <a:t> de</a:t>
            </a:r>
            <a:r>
              <a:rPr dirty="0" sz="1400" spc="-25">
                <a:latin typeface="Arial MT"/>
                <a:cs typeface="Arial MT"/>
              </a:rPr>
              <a:t> </a:t>
            </a:r>
            <a:r>
              <a:rPr dirty="0" sz="1400">
                <a:latin typeface="Arial MT"/>
                <a:cs typeface="Arial MT"/>
              </a:rPr>
              <a:t>la</a:t>
            </a:r>
            <a:r>
              <a:rPr dirty="0" sz="1400" spc="-10">
                <a:latin typeface="Arial MT"/>
                <a:cs typeface="Arial MT"/>
              </a:rPr>
              <a:t> </a:t>
            </a:r>
            <a:r>
              <a:rPr dirty="0" sz="1400" spc="-5">
                <a:latin typeface="Arial MT"/>
                <a:cs typeface="Arial MT"/>
              </a:rPr>
              <a:t>commande.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314700" y="3060192"/>
            <a:ext cx="6669405" cy="4457700"/>
            <a:chOff x="3314700" y="3060192"/>
            <a:chExt cx="6669405" cy="4457700"/>
          </a:xfrm>
        </p:grpSpPr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3723" y="3060192"/>
              <a:ext cx="3601212" cy="29687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14700" y="6077710"/>
              <a:ext cx="2157983" cy="14401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3144" y="6077710"/>
              <a:ext cx="2167128" cy="144018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91400" y="6077710"/>
              <a:ext cx="2592324" cy="143865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760720" y="5364480"/>
              <a:ext cx="4175760" cy="307975"/>
            </a:xfrm>
            <a:custGeom>
              <a:avLst/>
              <a:gdLst/>
              <a:ahLst/>
              <a:cxnLst/>
              <a:rect l="l" t="t" r="r" b="b"/>
              <a:pathLst>
                <a:path w="4175759" h="307975">
                  <a:moveTo>
                    <a:pt x="417576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4175760" y="307848"/>
                  </a:lnTo>
                  <a:lnTo>
                    <a:pt x="4175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5840095" y="5391734"/>
            <a:ext cx="4004310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00AFEF"/>
                </a:solidFill>
                <a:latin typeface="Arial MT"/>
                <a:cs typeface="Arial MT"/>
              </a:rPr>
              <a:t>https://lanasconcertation.wixsite.com/lanas-lenclos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679477"/>
            <a:ext cx="10019665" cy="5884545"/>
            <a:chOff x="66610" y="1679477"/>
            <a:chExt cx="10019665" cy="5884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5048" y="5579364"/>
              <a:ext cx="2700528" cy="1801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663" y="4212336"/>
              <a:ext cx="2400300" cy="1799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5627" y="5579364"/>
              <a:ext cx="2703576" cy="18013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663" y="1679477"/>
              <a:ext cx="4452547" cy="2461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8683" y="3166862"/>
              <a:ext cx="3326745" cy="216102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39318" y="108123"/>
            <a:ext cx="5982970" cy="152209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3745229">
              <a:lnSpc>
                <a:spcPct val="100000"/>
              </a:lnSpc>
              <a:spcBef>
                <a:spcPts val="819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b="1">
                <a:latin typeface="Arial"/>
                <a:cs typeface="Arial"/>
              </a:rPr>
              <a:t>La</a:t>
            </a:r>
            <a:r>
              <a:rPr dirty="0" sz="1800" spc="-5" b="1">
                <a:latin typeface="Arial"/>
                <a:cs typeface="Arial"/>
              </a:rPr>
              <a:t> recherche/action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pour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s’engager</a:t>
            </a:r>
            <a:r>
              <a:rPr dirty="0" sz="180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dans </a:t>
            </a:r>
            <a:r>
              <a:rPr dirty="0" sz="1800" b="1">
                <a:latin typeface="Arial"/>
                <a:cs typeface="Arial"/>
              </a:rPr>
              <a:t>les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transition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Arial"/>
                <a:cs typeface="Arial"/>
              </a:rPr>
              <a:t>écologiques: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Arial MT"/>
                <a:cs typeface="Arial MT"/>
              </a:rPr>
              <a:t>-</a:t>
            </a:r>
            <a:r>
              <a:rPr dirty="0" sz="1600" spc="4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résidences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d’architectes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et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paysagistes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34071" y="2124456"/>
            <a:ext cx="2545079" cy="3598163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4843" y="126491"/>
            <a:ext cx="5615305" cy="483679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68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800" spc="-5" b="1" i="1">
                <a:latin typeface="Arial"/>
                <a:cs typeface="Arial"/>
              </a:rPr>
              <a:t>Commune</a:t>
            </a:r>
            <a:r>
              <a:rPr dirty="0" sz="1800" spc="-15" b="1" i="1">
                <a:latin typeface="Arial"/>
                <a:cs typeface="Arial"/>
              </a:rPr>
              <a:t> </a:t>
            </a:r>
            <a:r>
              <a:rPr dirty="0" sz="1800" b="1" i="1">
                <a:latin typeface="Arial"/>
                <a:cs typeface="Arial"/>
              </a:rPr>
              <a:t>de</a:t>
            </a:r>
            <a:r>
              <a:rPr dirty="0" sz="1800" spc="-15" b="1" i="1">
                <a:latin typeface="Arial"/>
                <a:cs typeface="Arial"/>
              </a:rPr>
              <a:t> </a:t>
            </a:r>
            <a:r>
              <a:rPr dirty="0" sz="1800" b="1" i="1">
                <a:latin typeface="Arial"/>
                <a:cs typeface="Arial"/>
              </a:rPr>
              <a:t>Fay</a:t>
            </a:r>
            <a:r>
              <a:rPr dirty="0" sz="1800" spc="-15" b="1" i="1">
                <a:latin typeface="Arial"/>
                <a:cs typeface="Arial"/>
              </a:rPr>
              <a:t> </a:t>
            </a:r>
            <a:r>
              <a:rPr dirty="0" sz="1800" b="1" i="1">
                <a:latin typeface="Arial"/>
                <a:cs typeface="Arial"/>
              </a:rPr>
              <a:t>sur</a:t>
            </a:r>
            <a:r>
              <a:rPr dirty="0" sz="1800" spc="-15" b="1" i="1">
                <a:latin typeface="Arial"/>
                <a:cs typeface="Arial"/>
              </a:rPr>
              <a:t> </a:t>
            </a:r>
            <a:r>
              <a:rPr dirty="0" sz="1800" b="1" i="1">
                <a:latin typeface="Arial"/>
                <a:cs typeface="Arial"/>
              </a:rPr>
              <a:t>Lignon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Arial"/>
                <a:cs typeface="Arial"/>
              </a:rPr>
              <a:t>Redynamisation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du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centre-bourg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Arial MT"/>
                <a:cs typeface="Arial MT"/>
              </a:rPr>
              <a:t>«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b="1">
                <a:latin typeface="Arial"/>
                <a:cs typeface="Arial"/>
              </a:rPr>
              <a:t>Rdv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sur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place(s)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»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Arial"/>
              <a:cs typeface="Arial"/>
            </a:endParaRPr>
          </a:p>
          <a:p>
            <a:pPr marL="193675" marR="906144" indent="-181610">
              <a:lnSpc>
                <a:spcPct val="100000"/>
              </a:lnSpc>
              <a:buFont typeface="Arial MT"/>
              <a:buChar char="&gt;"/>
              <a:tabLst>
                <a:tab pos="194310" algn="l"/>
              </a:tabLst>
            </a:pPr>
            <a:r>
              <a:rPr dirty="0" sz="1800" spc="-5" b="1">
                <a:latin typeface="Arial"/>
                <a:cs typeface="Arial"/>
              </a:rPr>
              <a:t>Une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démarche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participative</a:t>
            </a:r>
            <a:r>
              <a:rPr dirty="0" sz="1800" spc="30" b="1">
                <a:latin typeface="Arial"/>
                <a:cs typeface="Arial"/>
              </a:rPr>
              <a:t> </a:t>
            </a:r>
            <a:r>
              <a:rPr dirty="0" sz="1800" spc="-5">
                <a:latin typeface="Arial MT"/>
                <a:cs typeface="Arial MT"/>
              </a:rPr>
              <a:t>lancée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par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la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commune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pour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 spc="-10" b="1">
                <a:latin typeface="Arial"/>
                <a:cs typeface="Arial"/>
              </a:rPr>
              <a:t>réinventer</a:t>
            </a:r>
            <a:r>
              <a:rPr dirty="0" sz="1800" spc="3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les</a:t>
            </a:r>
            <a:r>
              <a:rPr dirty="0" sz="1800" spc="-5" b="1">
                <a:latin typeface="Arial"/>
                <a:cs typeface="Arial"/>
              </a:rPr>
              <a:t> usages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de la </a:t>
            </a:r>
            <a:r>
              <a:rPr dirty="0" sz="1800" spc="-484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place centrale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>
                <a:latin typeface="Arial MT"/>
                <a:cs typeface="Arial MT"/>
              </a:rPr>
              <a:t>et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son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réaménagement, 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remobiliser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l’habitat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vacant.</a:t>
            </a:r>
            <a:endParaRPr sz="1800">
              <a:latin typeface="Arial MT"/>
              <a:cs typeface="Arial MT"/>
            </a:endParaRPr>
          </a:p>
          <a:p>
            <a:pPr marL="193675" marR="840105" indent="-181610">
              <a:lnSpc>
                <a:spcPct val="100000"/>
              </a:lnSpc>
              <a:buChar char="&gt;"/>
              <a:tabLst>
                <a:tab pos="194310" algn="l"/>
              </a:tabLst>
            </a:pPr>
            <a:r>
              <a:rPr dirty="0" sz="1800" spc="-5">
                <a:latin typeface="Arial MT"/>
                <a:cs typeface="Arial MT"/>
              </a:rPr>
              <a:t>Après un </a:t>
            </a:r>
            <a:r>
              <a:rPr dirty="0" sz="1800" b="1">
                <a:latin typeface="Arial"/>
                <a:cs typeface="Arial"/>
              </a:rPr>
              <a:t>diagnostic participatif</a:t>
            </a:r>
            <a:r>
              <a:rPr dirty="0" sz="1800">
                <a:latin typeface="Arial MT"/>
                <a:cs typeface="Arial MT"/>
              </a:rPr>
              <a:t>, </a:t>
            </a:r>
            <a:r>
              <a:rPr dirty="0" sz="1800" spc="-10">
                <a:latin typeface="Arial MT"/>
                <a:cs typeface="Arial MT"/>
              </a:rPr>
              <a:t>des </a:t>
            </a:r>
            <a:r>
              <a:rPr dirty="0" sz="1800" spc="-5" b="1">
                <a:latin typeface="Arial"/>
                <a:cs typeface="Arial"/>
              </a:rPr>
              <a:t>pistes </a:t>
            </a:r>
            <a:r>
              <a:rPr dirty="0" sz="1800" spc="-49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d’actions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ont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été</a:t>
            </a:r>
            <a:r>
              <a:rPr dirty="0" sz="1800" spc="-10" b="1">
                <a:latin typeface="Arial"/>
                <a:cs typeface="Arial"/>
              </a:rPr>
              <a:t> travaillées</a:t>
            </a:r>
            <a:r>
              <a:rPr dirty="0" sz="1800" spc="40" b="1">
                <a:latin typeface="Arial"/>
                <a:cs typeface="Arial"/>
              </a:rPr>
              <a:t> </a:t>
            </a:r>
            <a:r>
              <a:rPr dirty="0" sz="1800" spc="-15" b="1">
                <a:latin typeface="Arial"/>
                <a:cs typeface="Arial"/>
              </a:rPr>
              <a:t>avec</a:t>
            </a:r>
            <a:r>
              <a:rPr dirty="0" sz="1800" spc="3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les 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habitants</a:t>
            </a:r>
            <a:r>
              <a:rPr dirty="0" sz="1800" spc="-2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et</a:t>
            </a:r>
            <a:r>
              <a:rPr dirty="0" sz="1800" b="1">
                <a:latin typeface="Arial"/>
                <a:cs typeface="Arial"/>
              </a:rPr>
              <a:t> les</a:t>
            </a:r>
            <a:r>
              <a:rPr dirty="0" sz="1800" spc="-5" b="1">
                <a:latin typeface="Arial"/>
                <a:cs typeface="Arial"/>
              </a:rPr>
              <a:t> commerçants.</a:t>
            </a:r>
            <a:endParaRPr sz="1800">
              <a:latin typeface="Arial"/>
              <a:cs typeface="Arial"/>
            </a:endParaRPr>
          </a:p>
          <a:p>
            <a:pPr marL="193675" marR="1108710" indent="-181610">
              <a:lnSpc>
                <a:spcPct val="100000"/>
              </a:lnSpc>
              <a:spcBef>
                <a:spcPts val="5"/>
              </a:spcBef>
              <a:buChar char="&gt;"/>
              <a:tabLst>
                <a:tab pos="194310" algn="l"/>
              </a:tabLst>
            </a:pPr>
            <a:r>
              <a:rPr dirty="0" sz="1800" spc="-5">
                <a:latin typeface="Arial MT"/>
                <a:cs typeface="Arial MT"/>
              </a:rPr>
              <a:t>Un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 b="1">
                <a:latin typeface="Arial"/>
                <a:cs typeface="Arial"/>
              </a:rPr>
              <a:t>chantier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participatif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5">
                <a:latin typeface="Arial MT"/>
                <a:cs typeface="Arial MT"/>
              </a:rPr>
              <a:t>a été mené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sur la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place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la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Croix.</a:t>
            </a:r>
            <a:endParaRPr sz="1800">
              <a:latin typeface="Arial MT"/>
              <a:cs typeface="Arial MT"/>
            </a:endParaRPr>
          </a:p>
          <a:p>
            <a:pPr marL="193675" marR="982980" indent="-181610">
              <a:lnSpc>
                <a:spcPct val="100000"/>
              </a:lnSpc>
              <a:buChar char="&gt;"/>
              <a:tabLst>
                <a:tab pos="194310" algn="l"/>
              </a:tabLst>
            </a:pPr>
            <a:r>
              <a:rPr dirty="0" sz="1800" spc="-10">
                <a:latin typeface="Arial MT"/>
                <a:cs typeface="Arial MT"/>
              </a:rPr>
              <a:t>Une </a:t>
            </a:r>
            <a:r>
              <a:rPr dirty="0" sz="1800" spc="-5" b="1">
                <a:latin typeface="Arial"/>
                <a:cs typeface="Arial"/>
              </a:rPr>
              <a:t>feuille </a:t>
            </a:r>
            <a:r>
              <a:rPr dirty="0" sz="1800" b="1">
                <a:latin typeface="Arial"/>
                <a:cs typeface="Arial"/>
              </a:rPr>
              <a:t>de route </a:t>
            </a:r>
            <a:r>
              <a:rPr dirty="0" sz="1800">
                <a:latin typeface="Arial MT"/>
                <a:cs typeface="Arial MT"/>
              </a:rPr>
              <a:t>a été </a:t>
            </a:r>
            <a:r>
              <a:rPr dirty="0" sz="1800" spc="-5">
                <a:latin typeface="Arial MT"/>
                <a:cs typeface="Arial MT"/>
              </a:rPr>
              <a:t>établie </a:t>
            </a:r>
            <a:r>
              <a:rPr dirty="0" sz="1800" spc="-10">
                <a:latin typeface="Arial MT"/>
                <a:cs typeface="Arial MT"/>
              </a:rPr>
              <a:t>pour </a:t>
            </a:r>
            <a:r>
              <a:rPr dirty="0" sz="1800" spc="-5">
                <a:latin typeface="Arial MT"/>
                <a:cs typeface="Arial MT"/>
              </a:rPr>
              <a:t> programmer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des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aménagements</a:t>
            </a:r>
            <a:r>
              <a:rPr dirty="0" sz="1800" spc="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sur le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long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terme.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6408" y="4899660"/>
            <a:ext cx="7783195" cy="2647315"/>
            <a:chOff x="216408" y="4899660"/>
            <a:chExt cx="7783195" cy="26473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8" y="6652259"/>
              <a:ext cx="6152388" cy="894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408" y="4899660"/>
              <a:ext cx="7783068" cy="1752600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247132" y="512064"/>
            <a:ext cx="4699000" cy="1760220"/>
            <a:chOff x="5247132" y="512064"/>
            <a:chExt cx="4699000" cy="17602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6283" y="601299"/>
              <a:ext cx="4420222" cy="15767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51704" y="516636"/>
              <a:ext cx="4689475" cy="1751330"/>
            </a:xfrm>
            <a:custGeom>
              <a:avLst/>
              <a:gdLst/>
              <a:ahLst/>
              <a:cxnLst/>
              <a:rect l="l" t="t" r="r" b="b"/>
              <a:pathLst>
                <a:path w="4689475" h="1751330">
                  <a:moveTo>
                    <a:pt x="0" y="1751076"/>
                  </a:moveTo>
                  <a:lnTo>
                    <a:pt x="4689348" y="1751076"/>
                  </a:lnTo>
                  <a:lnTo>
                    <a:pt x="4689348" y="0"/>
                  </a:lnTo>
                  <a:lnTo>
                    <a:pt x="0" y="0"/>
                  </a:lnTo>
                  <a:lnTo>
                    <a:pt x="0" y="175107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9713" y="2923512"/>
            <a:ext cx="4224923" cy="114789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791066"/>
            <a:ext cx="10019665" cy="6772909"/>
            <a:chOff x="66610" y="791066"/>
            <a:chExt cx="10019665" cy="67729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32347" y="791066"/>
              <a:ext cx="3952936" cy="54953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43" y="2979416"/>
              <a:ext cx="1579311" cy="33710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6435" y="1680337"/>
              <a:ext cx="3702037" cy="7457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2659" y="2267685"/>
              <a:ext cx="3407819" cy="49757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85800" y="521208"/>
            <a:ext cx="4319270" cy="539750"/>
          </a:xfrm>
          <a:prstGeom prst="rect">
            <a:avLst/>
          </a:prstGeom>
          <a:solidFill>
            <a:srgbClr val="009973"/>
          </a:solidFill>
        </p:spPr>
        <p:txBody>
          <a:bodyPr wrap="square" lIns="0" tIns="126365" rIns="0" bIns="0" rtlCol="0" vert="horz">
            <a:spAutoFit/>
          </a:bodyPr>
          <a:lstStyle/>
          <a:p>
            <a:pPr marL="236854">
              <a:lnSpc>
                <a:spcPct val="100000"/>
              </a:lnSpc>
              <a:spcBef>
                <a:spcPts val="995"/>
              </a:spcBef>
            </a:pPr>
            <a:r>
              <a:rPr dirty="0" sz="1800" spc="-5">
                <a:solidFill>
                  <a:srgbClr val="FFFFFF"/>
                </a:solidFill>
                <a:latin typeface="Arial MT"/>
                <a:cs typeface="Arial MT"/>
              </a:rPr>
              <a:t>"le pari</a:t>
            </a:r>
            <a:r>
              <a:rPr dirty="0" sz="1800" spc="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 MT"/>
                <a:cs typeface="Arial MT"/>
              </a:rPr>
              <a:t>d'un</a:t>
            </a:r>
            <a:r>
              <a:rPr dirty="0" sz="1800" spc="-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 MT"/>
                <a:cs typeface="Arial MT"/>
              </a:rPr>
              <a:t>urbanisme</a:t>
            </a:r>
            <a:r>
              <a:rPr dirty="0" sz="1800" spc="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 MT"/>
                <a:cs typeface="Arial MT"/>
              </a:rPr>
              <a:t>rural</a:t>
            </a:r>
            <a:r>
              <a:rPr dirty="0" sz="18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 MT"/>
                <a:cs typeface="Arial MT"/>
              </a:rPr>
              <a:t>innovant"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859" y="1834896"/>
            <a:ext cx="9968865" cy="2534920"/>
            <a:chOff x="22859" y="1834896"/>
            <a:chExt cx="9968865" cy="25349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8531" y="1850136"/>
              <a:ext cx="2520695" cy="25191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9" y="1834896"/>
              <a:ext cx="5017008" cy="25191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2171" y="1845564"/>
              <a:ext cx="2519172" cy="252069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1178" y="6409944"/>
            <a:ext cx="2259205" cy="6095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9318" y="108123"/>
            <a:ext cx="5471160" cy="75882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819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sz="1800" spc="-5" b="1">
                <a:latin typeface="Arial"/>
                <a:cs typeface="Arial"/>
              </a:rPr>
              <a:t>L’expérience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de</a:t>
            </a:r>
            <a:r>
              <a:rPr dirty="0" sz="1800" spc="-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la</a:t>
            </a:r>
            <a:r>
              <a:rPr dirty="0" sz="1800" spc="-5" b="1">
                <a:latin typeface="Arial"/>
                <a:cs typeface="Arial"/>
              </a:rPr>
              <a:t> Consult’action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81771" y="123444"/>
            <a:ext cx="1638300" cy="16764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8131" y="2051330"/>
            <a:ext cx="6252996" cy="388312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9318" y="200025"/>
            <a:ext cx="5859780" cy="5987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45229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latin typeface="Arial"/>
                <a:cs typeface="Arial"/>
              </a:rPr>
              <a:t>Consult’action,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objectif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et</a:t>
            </a:r>
            <a:r>
              <a:rPr dirty="0" sz="1800" spc="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mode</a:t>
            </a:r>
            <a:r>
              <a:rPr dirty="0" sz="180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d’emploi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1939"/>
              </a:lnSpc>
              <a:spcBef>
                <a:spcPts val="1745"/>
              </a:spcBef>
            </a:pPr>
            <a:r>
              <a:rPr dirty="0" sz="1700" b="1">
                <a:latin typeface="Arial"/>
                <a:cs typeface="Arial"/>
              </a:rPr>
              <a:t>P</a:t>
            </a:r>
            <a:r>
              <a:rPr dirty="0" sz="1700">
                <a:latin typeface="Arial MT"/>
                <a:cs typeface="Arial MT"/>
              </a:rPr>
              <a:t>roduire</a:t>
            </a:r>
            <a:r>
              <a:rPr dirty="0" sz="1700" spc="-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collectivement</a:t>
            </a:r>
            <a:r>
              <a:rPr dirty="0" sz="1700" spc="-1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une</a:t>
            </a:r>
            <a:r>
              <a:rPr dirty="0" sz="1700" spc="5">
                <a:latin typeface="Arial MT"/>
                <a:cs typeface="Arial MT"/>
              </a:rPr>
              <a:t> </a:t>
            </a:r>
            <a:r>
              <a:rPr dirty="0" sz="1700" spc="-5">
                <a:latin typeface="Arial MT"/>
                <a:cs typeface="Arial MT"/>
              </a:rPr>
              <a:t>analyse</a:t>
            </a:r>
            <a:r>
              <a:rPr dirty="0" sz="1700" spc="3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critique des</a:t>
            </a:r>
            <a:r>
              <a:rPr dirty="0" sz="1700" spc="-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enjeux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ts val="1939"/>
              </a:lnSpc>
            </a:pPr>
            <a:r>
              <a:rPr dirty="0" sz="1700">
                <a:latin typeface="Arial MT"/>
                <a:cs typeface="Arial MT"/>
              </a:rPr>
              <a:t>présents</a:t>
            </a:r>
            <a:r>
              <a:rPr dirty="0" sz="1700" spc="-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sur</a:t>
            </a:r>
            <a:r>
              <a:rPr dirty="0" sz="1700" spc="-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des communes</a:t>
            </a:r>
            <a:r>
              <a:rPr dirty="0" sz="1700" spc="-2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rurales</a:t>
            </a:r>
            <a:r>
              <a:rPr dirty="0" sz="1700" spc="-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d’Ardèche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Arial MT"/>
              <a:cs typeface="Arial MT"/>
            </a:endParaRPr>
          </a:p>
          <a:p>
            <a:pPr marL="12700" marR="581660">
              <a:lnSpc>
                <a:spcPts val="1839"/>
              </a:lnSpc>
              <a:spcBef>
                <a:spcPts val="5"/>
              </a:spcBef>
            </a:pPr>
            <a:r>
              <a:rPr dirty="0" sz="1700" spc="-5" b="1">
                <a:latin typeface="Arial"/>
                <a:cs typeface="Arial"/>
              </a:rPr>
              <a:t>A</a:t>
            </a:r>
            <a:r>
              <a:rPr dirty="0" sz="1700" spc="-5">
                <a:latin typeface="Arial MT"/>
                <a:cs typeface="Arial MT"/>
              </a:rPr>
              <a:t>pporter</a:t>
            </a:r>
            <a:r>
              <a:rPr dirty="0" sz="1700" spc="3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des</a:t>
            </a:r>
            <a:r>
              <a:rPr dirty="0" sz="1700" spc="-5">
                <a:latin typeface="Arial MT"/>
                <a:cs typeface="Arial MT"/>
              </a:rPr>
              <a:t> propositions</a:t>
            </a:r>
            <a:r>
              <a:rPr dirty="0" sz="1700" spc="5">
                <a:latin typeface="Arial MT"/>
                <a:cs typeface="Arial MT"/>
              </a:rPr>
              <a:t> </a:t>
            </a:r>
            <a:r>
              <a:rPr dirty="0" sz="1700" spc="-5">
                <a:latin typeface="Arial MT"/>
                <a:cs typeface="Arial MT"/>
              </a:rPr>
              <a:t>d’aménagement</a:t>
            </a:r>
            <a:r>
              <a:rPr dirty="0" sz="1700" spc="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créatives</a:t>
            </a:r>
            <a:r>
              <a:rPr dirty="0" sz="1700" spc="-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et </a:t>
            </a:r>
            <a:r>
              <a:rPr dirty="0" sz="1700" spc="-45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innovantes.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La résidence,</a:t>
            </a:r>
            <a:r>
              <a:rPr dirty="0" sz="1600" spc="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occasion de 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dirty="0" sz="1600" spc="-15" b="1">
                <a:latin typeface="Arial"/>
                <a:cs typeface="Arial"/>
              </a:rPr>
              <a:t>P</a:t>
            </a:r>
            <a:r>
              <a:rPr dirty="0" sz="1600" spc="-15">
                <a:latin typeface="Arial MT"/>
                <a:cs typeface="Arial MT"/>
              </a:rPr>
              <a:t>arcourir,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15">
                <a:latin typeface="Arial MT"/>
                <a:cs typeface="Arial MT"/>
              </a:rPr>
              <a:t>Echanger,</a:t>
            </a:r>
            <a:r>
              <a:rPr dirty="0" sz="1600" spc="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Imaginer</a:t>
            </a:r>
            <a:r>
              <a:rPr dirty="0" sz="1600" spc="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ensemble,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Construire</a:t>
            </a:r>
            <a:r>
              <a:rPr dirty="0" sz="1600" spc="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ensemble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 marL="12700">
              <a:lnSpc>
                <a:spcPts val="1825"/>
              </a:lnSpc>
              <a:spcBef>
                <a:spcPts val="1195"/>
              </a:spcBef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>
                <a:latin typeface="Arial MT"/>
                <a:cs typeface="Arial MT"/>
              </a:rPr>
              <a:t>roiser les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compétences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: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730"/>
              </a:lnSpc>
            </a:pPr>
            <a:r>
              <a:rPr dirty="0" sz="1600" spc="-5">
                <a:latin typeface="Arial MT"/>
                <a:cs typeface="Arial MT"/>
              </a:rPr>
              <a:t>4 équipes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composées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4 membres</a:t>
            </a:r>
            <a:r>
              <a:rPr dirty="0" sz="1600" spc="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avec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 </a:t>
            </a:r>
            <a:r>
              <a:rPr dirty="0" sz="1600">
                <a:latin typeface="Arial MT"/>
                <a:cs typeface="Arial MT"/>
              </a:rPr>
              <a:t>minima </a:t>
            </a:r>
            <a:r>
              <a:rPr dirty="0" sz="1600" spc="-5">
                <a:latin typeface="Arial MT"/>
                <a:cs typeface="Arial MT"/>
              </a:rPr>
              <a:t>:</a:t>
            </a:r>
            <a:endParaRPr sz="1600">
              <a:latin typeface="Arial MT"/>
              <a:cs typeface="Arial MT"/>
            </a:endParaRPr>
          </a:p>
          <a:p>
            <a:pPr marL="190500" indent="-178435">
              <a:lnSpc>
                <a:spcPts val="1730"/>
              </a:lnSpc>
              <a:buChar char="-"/>
              <a:tabLst>
                <a:tab pos="191135" algn="l"/>
              </a:tabLst>
            </a:pP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praticien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l’espace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(architecte-urbaniste-paysagiste,</a:t>
            </a:r>
            <a:endParaRPr sz="1600">
              <a:latin typeface="Arial MT"/>
              <a:cs typeface="Arial MT"/>
            </a:endParaRPr>
          </a:p>
          <a:p>
            <a:pPr marL="190500">
              <a:lnSpc>
                <a:spcPts val="1730"/>
              </a:lnSpc>
            </a:pPr>
            <a:r>
              <a:rPr dirty="0" sz="1600" spc="-5">
                <a:latin typeface="Arial MT"/>
                <a:cs typeface="Arial MT"/>
              </a:rPr>
              <a:t>designer),</a:t>
            </a:r>
            <a:endParaRPr sz="1600">
              <a:latin typeface="Arial MT"/>
              <a:cs typeface="Arial MT"/>
            </a:endParaRPr>
          </a:p>
          <a:p>
            <a:pPr marL="190500" marR="490855" indent="-178435">
              <a:lnSpc>
                <a:spcPts val="1730"/>
              </a:lnSpc>
              <a:spcBef>
                <a:spcPts val="120"/>
              </a:spcBef>
              <a:buChar char="-"/>
              <a:tabLst>
                <a:tab pos="191135" algn="l"/>
              </a:tabLst>
            </a:pP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membre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ayant</a:t>
            </a:r>
            <a:r>
              <a:rPr dirty="0" sz="1600" spc="4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profil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issu</a:t>
            </a:r>
            <a:r>
              <a:rPr dirty="0" sz="1600" spc="-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des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sciences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humaines et </a:t>
            </a:r>
            <a:r>
              <a:rPr dirty="0" sz="1600" spc="-43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sociales,</a:t>
            </a:r>
            <a:endParaRPr sz="1600">
              <a:latin typeface="Arial MT"/>
              <a:cs typeface="Arial MT"/>
            </a:endParaRPr>
          </a:p>
          <a:p>
            <a:pPr marL="208915" indent="-196850">
              <a:lnSpc>
                <a:spcPts val="1605"/>
              </a:lnSpc>
              <a:buChar char="-"/>
              <a:tabLst>
                <a:tab pos="208915" algn="l"/>
                <a:tab pos="209550" algn="l"/>
              </a:tabLst>
            </a:pPr>
            <a:r>
              <a:rPr dirty="0" sz="1600" spc="-5">
                <a:latin typeface="Arial MT"/>
                <a:cs typeface="Arial MT"/>
              </a:rPr>
              <a:t>un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membre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10">
                <a:latin typeface="Arial MT"/>
                <a:cs typeface="Arial MT"/>
              </a:rPr>
              <a:t>ayant</a:t>
            </a:r>
            <a:r>
              <a:rPr dirty="0" sz="1600" spc="3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un profil</a:t>
            </a:r>
            <a:r>
              <a:rPr dirty="0" sz="1600" spc="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issu</a:t>
            </a:r>
            <a:r>
              <a:rPr dirty="0" sz="1600" spc="-2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d’un</a:t>
            </a:r>
            <a:r>
              <a:rPr dirty="0" sz="1600" spc="2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autre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domaine</a:t>
            </a:r>
            <a:r>
              <a:rPr dirty="0" sz="1600" spc="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(économie,</a:t>
            </a:r>
            <a:endParaRPr sz="1600">
              <a:latin typeface="Arial MT"/>
              <a:cs typeface="Arial MT"/>
            </a:endParaRPr>
          </a:p>
          <a:p>
            <a:pPr marL="208915">
              <a:lnSpc>
                <a:spcPts val="1825"/>
              </a:lnSpc>
            </a:pPr>
            <a:r>
              <a:rPr dirty="0" sz="1600" spc="-5">
                <a:latin typeface="Arial MT"/>
                <a:cs typeface="Arial MT"/>
              </a:rPr>
              <a:t>sciences</a:t>
            </a:r>
            <a:r>
              <a:rPr dirty="0" sz="1600" spc="-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du</a:t>
            </a:r>
            <a:r>
              <a:rPr dirty="0" sz="1600" spc="15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vivant,</a:t>
            </a:r>
            <a:r>
              <a:rPr dirty="0" sz="160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développement</a:t>
            </a:r>
            <a:r>
              <a:rPr dirty="0" sz="1600" spc="-10">
                <a:latin typeface="Arial MT"/>
                <a:cs typeface="Arial MT"/>
              </a:rPr>
              <a:t> </a:t>
            </a:r>
            <a:r>
              <a:rPr dirty="0" sz="1600" spc="-5">
                <a:latin typeface="Arial MT"/>
                <a:cs typeface="Arial MT"/>
              </a:rPr>
              <a:t>local, </a:t>
            </a:r>
            <a:r>
              <a:rPr dirty="0" sz="1600">
                <a:latin typeface="Arial MT"/>
                <a:cs typeface="Arial MT"/>
              </a:rPr>
              <a:t>etc.).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40"/>
              </a:spcBef>
            </a:pPr>
            <a:r>
              <a:rPr dirty="0" sz="1600" spc="-5" b="1" i="1">
                <a:latin typeface="Arial"/>
                <a:cs typeface="Arial"/>
              </a:rPr>
              <a:t>1</a:t>
            </a:r>
            <a:r>
              <a:rPr dirty="0" sz="1600" spc="-20" b="1" i="1">
                <a:latin typeface="Arial"/>
                <a:cs typeface="Arial"/>
              </a:rPr>
              <a:t> </a:t>
            </a:r>
            <a:r>
              <a:rPr dirty="0" sz="1600" spc="-5" b="1" i="1">
                <a:latin typeface="Arial"/>
                <a:cs typeface="Arial"/>
              </a:rPr>
              <a:t>chercheur</a:t>
            </a:r>
            <a:r>
              <a:rPr dirty="0" sz="1600" spc="5" b="1" i="1">
                <a:latin typeface="Arial"/>
                <a:cs typeface="Arial"/>
              </a:rPr>
              <a:t> </a:t>
            </a:r>
            <a:r>
              <a:rPr dirty="0" sz="1600" spc="-5" b="1" i="1">
                <a:latin typeface="Arial"/>
                <a:cs typeface="Arial"/>
              </a:rPr>
              <a:t>par équipe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81771" y="123444"/>
            <a:ext cx="1638300" cy="1676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37375" y="2197671"/>
            <a:ext cx="3629902" cy="534606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435" y="68580"/>
            <a:ext cx="10026650" cy="7495540"/>
            <a:chOff x="59435" y="68580"/>
            <a:chExt cx="10026650" cy="7495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1103" y="3685032"/>
              <a:ext cx="5638800" cy="27416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044" y="3532632"/>
              <a:ext cx="4062983" cy="304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39100" y="68580"/>
              <a:ext cx="1860803" cy="17983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4503" y="827532"/>
              <a:ext cx="4050792" cy="3047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2503" y="1024128"/>
              <a:ext cx="4572000" cy="28514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435" y="2484120"/>
              <a:ext cx="1885314" cy="1353820"/>
            </a:xfrm>
            <a:custGeom>
              <a:avLst/>
              <a:gdLst/>
              <a:ahLst/>
              <a:cxnLst/>
              <a:rect l="l" t="t" r="r" b="b"/>
              <a:pathLst>
                <a:path w="1885314" h="1353820">
                  <a:moveTo>
                    <a:pt x="1885188" y="0"/>
                  </a:moveTo>
                  <a:lnTo>
                    <a:pt x="0" y="0"/>
                  </a:lnTo>
                  <a:lnTo>
                    <a:pt x="0" y="1353312"/>
                  </a:lnTo>
                  <a:lnTo>
                    <a:pt x="1885188" y="1353312"/>
                  </a:lnTo>
                  <a:lnTo>
                    <a:pt x="18851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723894" y="7389977"/>
            <a:ext cx="263398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Parc</a:t>
            </a:r>
            <a:r>
              <a:rPr dirty="0" sz="80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naturel</a:t>
            </a:r>
            <a:r>
              <a:rPr dirty="0" sz="800" spc="2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régional</a:t>
            </a:r>
            <a:r>
              <a:rPr dirty="0" sz="800" spc="2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des</a:t>
            </a:r>
            <a:r>
              <a:rPr dirty="0" sz="800" spc="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800" spc="1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r>
              <a:rPr dirty="0" sz="800" spc="2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008A6C"/>
                </a:solidFill>
                <a:latin typeface="Arial MT"/>
                <a:cs typeface="Arial MT"/>
              </a:rPr>
              <a:t>–</a:t>
            </a:r>
            <a:r>
              <a:rPr dirty="0" sz="800" spc="2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28</a:t>
            </a:r>
            <a:r>
              <a:rPr dirty="0" sz="800" spc="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008A6C"/>
                </a:solidFill>
                <a:latin typeface="Arial MT"/>
                <a:cs typeface="Arial MT"/>
              </a:rPr>
              <a:t>mai </a:t>
            </a:r>
            <a:r>
              <a:rPr dirty="0" sz="800" spc="-5">
                <a:solidFill>
                  <a:srgbClr val="008A6C"/>
                </a:solidFill>
                <a:latin typeface="Arial MT"/>
                <a:cs typeface="Arial MT"/>
              </a:rPr>
              <a:t>2021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6126" y="2465578"/>
            <a:ext cx="1890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La</a:t>
            </a:r>
            <a:r>
              <a:rPr dirty="0" sz="1800" spc="-3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crique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nantaise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26" y="2741422"/>
            <a:ext cx="11588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"/>
                <a:cs typeface="Arial"/>
              </a:rPr>
              <a:t>Saint-Victor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126" y="3258058"/>
            <a:ext cx="1296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Mandataire</a:t>
            </a:r>
            <a:r>
              <a:rPr dirty="0" sz="1800" spc="-4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126" y="3532378"/>
            <a:ext cx="17500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Jérémy</a:t>
            </a:r>
            <a:r>
              <a:rPr dirty="0" sz="1800" spc="-5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Gouellou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17307" y="2253996"/>
            <a:ext cx="2407285" cy="135509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algn="r">
              <a:lnSpc>
                <a:spcPts val="2120"/>
              </a:lnSpc>
            </a:pPr>
            <a:r>
              <a:rPr dirty="0" sz="1800" spc="-5">
                <a:latin typeface="Arial MT"/>
                <a:cs typeface="Arial MT"/>
              </a:rPr>
              <a:t>in.cipit</a:t>
            </a:r>
            <a:endParaRPr sz="1800">
              <a:latin typeface="Arial MT"/>
              <a:cs typeface="Arial MT"/>
            </a:endParaRPr>
          </a:p>
          <a:p>
            <a:pPr marL="42545">
              <a:lnSpc>
                <a:spcPct val="10000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S</a:t>
            </a:r>
            <a:r>
              <a:rPr dirty="0" sz="1600" spc="-10" b="1">
                <a:latin typeface="Arial"/>
                <a:cs typeface="Arial"/>
              </a:rPr>
              <a:t>t-</a:t>
            </a:r>
            <a:r>
              <a:rPr dirty="0" sz="1600" spc="-5" b="1">
                <a:latin typeface="Arial"/>
                <a:cs typeface="Arial"/>
              </a:rPr>
              <a:t>Cirgues</a:t>
            </a:r>
            <a:r>
              <a:rPr dirty="0" sz="1600" spc="-10" b="1">
                <a:latin typeface="Arial"/>
                <a:cs typeface="Arial"/>
              </a:rPr>
              <a:t>-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spc="-10" b="1">
                <a:latin typeface="Arial"/>
                <a:cs typeface="Arial"/>
              </a:rPr>
              <a:t>n-</a:t>
            </a: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ta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ne</a:t>
            </a:r>
            <a:endParaRPr sz="1600">
              <a:latin typeface="Arial"/>
              <a:cs typeface="Arial"/>
            </a:endParaRPr>
          </a:p>
          <a:p>
            <a:pPr marR="3175"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387350" marR="64135" indent="673735">
              <a:lnSpc>
                <a:spcPct val="100000"/>
              </a:lnSpc>
            </a:pPr>
            <a:r>
              <a:rPr dirty="0" sz="1800" spc="-5">
                <a:latin typeface="Arial MT"/>
                <a:cs typeface="Arial MT"/>
              </a:rPr>
              <a:t>Mandataire</a:t>
            </a:r>
            <a:r>
              <a:rPr dirty="0" sz="1800" spc="-5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: </a:t>
            </a:r>
            <a:r>
              <a:rPr dirty="0" sz="1800" spc="-484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Laurie</a:t>
            </a:r>
            <a:r>
              <a:rPr dirty="0" sz="1800" spc="-5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Gangarossa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1355" y="6167627"/>
            <a:ext cx="2315210" cy="1353820"/>
          </a:xfrm>
          <a:custGeom>
            <a:avLst/>
            <a:gdLst/>
            <a:ahLst/>
            <a:cxnLst/>
            <a:rect l="l" t="t" r="r" b="b"/>
            <a:pathLst>
              <a:path w="2315210" h="1353820">
                <a:moveTo>
                  <a:pt x="2314956" y="0"/>
                </a:moveTo>
                <a:lnTo>
                  <a:pt x="0" y="0"/>
                </a:lnTo>
                <a:lnTo>
                  <a:pt x="0" y="1353312"/>
                </a:lnTo>
                <a:lnTo>
                  <a:pt x="2314956" y="1353312"/>
                </a:lnTo>
                <a:lnTo>
                  <a:pt x="231495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73937" y="6149746"/>
            <a:ext cx="1536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Jeux</a:t>
            </a:r>
            <a:r>
              <a:rPr dirty="0" sz="1800" spc="-3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de</a:t>
            </a:r>
            <a:r>
              <a:rPr dirty="0" sz="1800" spc="-2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terrain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8889" y="6425590"/>
            <a:ext cx="23012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Ste-Marguerite-Lafigère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0721" y="6942226"/>
            <a:ext cx="1296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Mandataire</a:t>
            </a:r>
            <a:r>
              <a:rPr dirty="0" sz="1800" spc="-45">
                <a:latin typeface="Arial MT"/>
                <a:cs typeface="Arial MT"/>
              </a:rPr>
              <a:t> </a:t>
            </a:r>
            <a:r>
              <a:rPr dirty="0" sz="180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0955" y="7216241"/>
            <a:ext cx="121983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Arial MT"/>
                <a:cs typeface="Arial MT"/>
              </a:rPr>
              <a:t>Marie</a:t>
            </a:r>
            <a:r>
              <a:rPr dirty="0" sz="1800" spc="-7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Perra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24828" y="5579364"/>
            <a:ext cx="2603500" cy="135509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2125"/>
              </a:lnSpc>
            </a:pPr>
            <a:r>
              <a:rPr dirty="0" sz="1800" spc="-20">
                <a:latin typeface="Arial MT"/>
                <a:cs typeface="Arial MT"/>
              </a:rPr>
              <a:t>L’Auberge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des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10">
                <a:latin typeface="Arial MT"/>
                <a:cs typeface="Arial MT"/>
              </a:rPr>
              <a:t>voyageurs</a:t>
            </a:r>
            <a:endParaRPr sz="1800">
              <a:latin typeface="Arial MT"/>
              <a:cs typeface="Arial MT"/>
            </a:endParaRPr>
          </a:p>
          <a:p>
            <a:pPr marL="635">
              <a:lnSpc>
                <a:spcPct val="100000"/>
              </a:lnSpc>
              <a:spcBef>
                <a:spcPts val="10"/>
              </a:spcBef>
            </a:pPr>
            <a:r>
              <a:rPr dirty="0" sz="1600" spc="-5" b="1">
                <a:latin typeface="Arial"/>
                <a:cs typeface="Arial"/>
              </a:rPr>
              <a:t>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10" b="1">
                <a:latin typeface="Arial"/>
                <a:cs typeface="Arial"/>
              </a:rPr>
              <a:t>Cheylard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Arial"/>
              <a:cs typeface="Arial"/>
            </a:endParaRPr>
          </a:p>
          <a:p>
            <a:pPr marL="635" marR="1021080">
              <a:lnSpc>
                <a:spcPct val="100000"/>
              </a:lnSpc>
            </a:pPr>
            <a:r>
              <a:rPr dirty="0" sz="1800" spc="-5">
                <a:latin typeface="Arial MT"/>
                <a:cs typeface="Arial MT"/>
              </a:rPr>
              <a:t>Mandataire</a:t>
            </a:r>
            <a:r>
              <a:rPr dirty="0" sz="1800">
                <a:latin typeface="Arial MT"/>
                <a:cs typeface="Arial MT"/>
              </a:rPr>
              <a:t> : 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Élise</a:t>
            </a:r>
            <a:r>
              <a:rPr dirty="0" sz="1800" spc="-5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Lemercier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8575" y="3887658"/>
            <a:ext cx="5434363" cy="35296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9318" y="200025"/>
            <a:ext cx="5471160" cy="13709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25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4</a:t>
            </a:r>
            <a:r>
              <a:rPr dirty="0" sz="1600" spc="-10" b="1">
                <a:latin typeface="Arial"/>
                <a:cs typeface="Arial"/>
              </a:rPr>
              <a:t> communes</a:t>
            </a:r>
            <a:r>
              <a:rPr dirty="0" sz="1600" spc="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aux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profils</a:t>
            </a:r>
            <a:r>
              <a:rPr dirty="0" sz="1600" spc="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différents.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700">
                <a:latin typeface="Arial MT"/>
                <a:cs typeface="Arial MT"/>
              </a:rPr>
              <a:t>Des</a:t>
            </a:r>
            <a:r>
              <a:rPr dirty="0" sz="1700" spc="-2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points</a:t>
            </a:r>
            <a:r>
              <a:rPr dirty="0" sz="1700" spc="-2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communs</a:t>
            </a:r>
            <a:r>
              <a:rPr dirty="0" sz="1700" spc="-1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:</a:t>
            </a:r>
            <a:endParaRPr sz="17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9100" y="68580"/>
            <a:ext cx="1860803" cy="17983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7626" y="1544523"/>
            <a:ext cx="2663825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04925" algn="l"/>
                <a:tab pos="1833880" algn="l"/>
              </a:tabLst>
            </a:pPr>
            <a:r>
              <a:rPr dirty="0" sz="1700">
                <a:latin typeface="Arial MT"/>
                <a:cs typeface="Arial MT"/>
              </a:rPr>
              <a:t>-</a:t>
            </a:r>
            <a:r>
              <a:rPr dirty="0" sz="1700" spc="350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construire	une	</a:t>
            </a:r>
            <a:r>
              <a:rPr dirty="0" sz="1700" spc="-5">
                <a:latin typeface="Arial MT"/>
                <a:cs typeface="Arial MT"/>
              </a:rPr>
              <a:t>réflexion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22141" y="1544523"/>
            <a:ext cx="2978785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2775" algn="l"/>
                <a:tab pos="1740535" algn="l"/>
                <a:tab pos="2184400" algn="l"/>
              </a:tabLst>
            </a:pPr>
            <a:r>
              <a:rPr dirty="0" sz="1700">
                <a:latin typeface="Arial MT"/>
                <a:cs typeface="Arial MT"/>
              </a:rPr>
              <a:t>po</a:t>
            </a:r>
            <a:r>
              <a:rPr dirty="0" sz="1700" spc="5">
                <a:latin typeface="Arial MT"/>
                <a:cs typeface="Arial MT"/>
              </a:rPr>
              <a:t>u</a:t>
            </a:r>
            <a:r>
              <a:rPr dirty="0" sz="1700">
                <a:latin typeface="Arial MT"/>
                <a:cs typeface="Arial MT"/>
              </a:rPr>
              <a:t>r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réinven</a:t>
            </a:r>
            <a:r>
              <a:rPr dirty="0" sz="1700" spc="-15">
                <a:latin typeface="Arial MT"/>
                <a:cs typeface="Arial MT"/>
              </a:rPr>
              <a:t>t</a:t>
            </a:r>
            <a:r>
              <a:rPr dirty="0" sz="1700">
                <a:latin typeface="Arial MT"/>
                <a:cs typeface="Arial MT"/>
              </a:rPr>
              <a:t>er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l</a:t>
            </a:r>
            <a:r>
              <a:rPr dirty="0" sz="1700">
                <a:latin typeface="Arial MT"/>
                <a:cs typeface="Arial MT"/>
              </a:rPr>
              <a:t>es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cen</a:t>
            </a:r>
            <a:r>
              <a:rPr dirty="0" sz="1700" spc="-10">
                <a:latin typeface="Arial MT"/>
                <a:cs typeface="Arial MT"/>
              </a:rPr>
              <a:t>t</a:t>
            </a:r>
            <a:r>
              <a:rPr dirty="0" sz="1700">
                <a:latin typeface="Arial MT"/>
                <a:cs typeface="Arial MT"/>
              </a:rPr>
              <a:t>re</a:t>
            </a:r>
            <a:r>
              <a:rPr dirty="0" sz="1700" spc="-10">
                <a:latin typeface="Arial MT"/>
                <a:cs typeface="Arial MT"/>
              </a:rPr>
              <a:t>s</a:t>
            </a:r>
            <a:r>
              <a:rPr dirty="0" sz="1700">
                <a:latin typeface="Arial MT"/>
                <a:cs typeface="Arial MT"/>
              </a:rPr>
              <a:t>-</a:t>
            </a:r>
            <a:endParaRPr sz="17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9318" y="1804162"/>
            <a:ext cx="5961380" cy="32111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67665">
              <a:lnSpc>
                <a:spcPct val="100000"/>
              </a:lnSpc>
              <a:spcBef>
                <a:spcPts val="105"/>
              </a:spcBef>
            </a:pPr>
            <a:r>
              <a:rPr dirty="0" sz="1700">
                <a:latin typeface="Arial MT"/>
                <a:cs typeface="Arial MT"/>
              </a:rPr>
              <a:t>bourgs/centre-village,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 MT"/>
              <a:cs typeface="Arial MT"/>
            </a:endParaRPr>
          </a:p>
          <a:p>
            <a:pPr marL="367665" marR="5080" indent="-177165">
              <a:lnSpc>
                <a:spcPct val="100000"/>
              </a:lnSpc>
              <a:tabLst>
                <a:tab pos="1153795" algn="l"/>
                <a:tab pos="1493520" algn="l"/>
                <a:tab pos="2472690" algn="l"/>
                <a:tab pos="2885440" algn="l"/>
                <a:tab pos="3417570" algn="l"/>
                <a:tab pos="3938270" algn="l"/>
                <a:tab pos="4290695" algn="l"/>
                <a:tab pos="4630420" algn="l"/>
                <a:tab pos="5887720" algn="l"/>
              </a:tabLst>
            </a:pPr>
            <a:r>
              <a:rPr dirty="0" sz="1700">
                <a:latin typeface="Arial MT"/>
                <a:cs typeface="Arial MT"/>
              </a:rPr>
              <a:t>-</a:t>
            </a:r>
            <a:r>
              <a:rPr dirty="0" sz="1700">
                <a:latin typeface="Arial MT"/>
                <a:cs typeface="Arial MT"/>
              </a:rPr>
              <a:t> </a:t>
            </a:r>
            <a:r>
              <a:rPr dirty="0" sz="1700" spc="-125">
                <a:latin typeface="Arial MT"/>
                <a:cs typeface="Arial MT"/>
              </a:rPr>
              <a:t> </a:t>
            </a:r>
            <a:r>
              <a:rPr dirty="0" sz="1700" spc="-60">
                <a:latin typeface="Arial MT"/>
                <a:cs typeface="Arial MT"/>
              </a:rPr>
              <a:t>T</a:t>
            </a:r>
            <a:r>
              <a:rPr dirty="0" sz="1700">
                <a:latin typeface="Arial MT"/>
                <a:cs typeface="Arial MT"/>
              </a:rPr>
              <a:t>r</a:t>
            </a:r>
            <a:r>
              <a:rPr dirty="0" sz="1700" spc="-20">
                <a:latin typeface="Arial MT"/>
                <a:cs typeface="Arial MT"/>
              </a:rPr>
              <a:t>a</a:t>
            </a:r>
            <a:r>
              <a:rPr dirty="0" sz="1700">
                <a:latin typeface="Arial MT"/>
                <a:cs typeface="Arial MT"/>
              </a:rPr>
              <a:t>i</a:t>
            </a:r>
            <a:r>
              <a:rPr dirty="0" sz="1700" spc="-10">
                <a:latin typeface="Arial MT"/>
                <a:cs typeface="Arial MT"/>
              </a:rPr>
              <a:t>t</a:t>
            </a:r>
            <a:r>
              <a:rPr dirty="0" sz="1700">
                <a:latin typeface="Arial MT"/>
                <a:cs typeface="Arial MT"/>
              </a:rPr>
              <a:t>er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 spc="5">
                <a:latin typeface="Arial MT"/>
                <a:cs typeface="Arial MT"/>
              </a:rPr>
              <a:t>l</a:t>
            </a:r>
            <a:r>
              <a:rPr dirty="0" sz="1700">
                <a:latin typeface="Arial MT"/>
                <a:cs typeface="Arial MT"/>
              </a:rPr>
              <a:t>a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va</a:t>
            </a:r>
            <a:r>
              <a:rPr dirty="0" sz="1700" spc="10">
                <a:latin typeface="Arial MT"/>
                <a:cs typeface="Arial MT"/>
              </a:rPr>
              <a:t>c</a:t>
            </a:r>
            <a:r>
              <a:rPr dirty="0" sz="1700">
                <a:latin typeface="Arial MT"/>
                <a:cs typeface="Arial MT"/>
              </a:rPr>
              <a:t>ance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de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l</a:t>
            </a:r>
            <a:r>
              <a:rPr dirty="0" sz="1700">
                <a:latin typeface="Arial MT"/>
                <a:cs typeface="Arial MT"/>
              </a:rPr>
              <a:t>eur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b</a:t>
            </a:r>
            <a:r>
              <a:rPr dirty="0" sz="1700" spc="10">
                <a:latin typeface="Arial MT"/>
                <a:cs typeface="Arial MT"/>
              </a:rPr>
              <a:t>â</a:t>
            </a:r>
            <a:r>
              <a:rPr dirty="0" sz="1700" spc="-10">
                <a:latin typeface="Arial MT"/>
                <a:cs typeface="Arial MT"/>
              </a:rPr>
              <a:t>t</a:t>
            </a:r>
            <a:r>
              <a:rPr dirty="0" sz="1700">
                <a:latin typeface="Arial MT"/>
                <a:cs typeface="Arial MT"/>
              </a:rPr>
              <a:t>i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et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 spc="5">
                <a:latin typeface="Arial MT"/>
                <a:cs typeface="Arial MT"/>
              </a:rPr>
              <a:t>l</a:t>
            </a:r>
            <a:r>
              <a:rPr dirty="0" sz="1700">
                <a:latin typeface="Arial MT"/>
                <a:cs typeface="Arial MT"/>
              </a:rPr>
              <a:t>a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 spc="5">
                <a:latin typeface="Arial MT"/>
                <a:cs typeface="Arial MT"/>
              </a:rPr>
              <a:t>r</a:t>
            </a:r>
            <a:r>
              <a:rPr dirty="0" sz="1700">
                <a:latin typeface="Arial MT"/>
                <a:cs typeface="Arial MT"/>
              </a:rPr>
              <a:t>econquê</a:t>
            </a:r>
            <a:r>
              <a:rPr dirty="0" sz="1700" spc="5">
                <a:latin typeface="Arial MT"/>
                <a:cs typeface="Arial MT"/>
              </a:rPr>
              <a:t>t</a:t>
            </a:r>
            <a:r>
              <a:rPr dirty="0" sz="1700">
                <a:latin typeface="Arial MT"/>
                <a:cs typeface="Arial MT"/>
              </a:rPr>
              <a:t>e</a:t>
            </a:r>
            <a:r>
              <a:rPr dirty="0" sz="1700">
                <a:latin typeface="Arial MT"/>
                <a:cs typeface="Arial MT"/>
              </a:rPr>
              <a:t>	</a:t>
            </a:r>
            <a:r>
              <a:rPr dirty="0" sz="1700">
                <a:latin typeface="Arial MT"/>
                <a:cs typeface="Arial MT"/>
              </a:rPr>
              <a:t>:  </a:t>
            </a:r>
            <a:r>
              <a:rPr dirty="0" sz="1700">
                <a:latin typeface="Arial MT"/>
                <a:cs typeface="Arial MT"/>
              </a:rPr>
              <a:t>résidentiel,</a:t>
            </a:r>
            <a:r>
              <a:rPr dirty="0" sz="1700" spc="-1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commercial</a:t>
            </a:r>
            <a:r>
              <a:rPr dirty="0" sz="1700" spc="-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ou</a:t>
            </a:r>
            <a:r>
              <a:rPr dirty="0" sz="1700" spc="5">
                <a:latin typeface="Arial MT"/>
                <a:cs typeface="Arial MT"/>
              </a:rPr>
              <a:t> </a:t>
            </a:r>
            <a:r>
              <a:rPr dirty="0" sz="1700">
                <a:latin typeface="Arial MT"/>
                <a:cs typeface="Arial MT"/>
              </a:rPr>
              <a:t>industriel.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Arial MT"/>
              <a:cs typeface="Arial MT"/>
            </a:endParaRPr>
          </a:p>
          <a:p>
            <a:pPr marL="12700" marR="5715">
              <a:lnSpc>
                <a:spcPct val="100000"/>
              </a:lnSpc>
              <a:tabLst>
                <a:tab pos="1398905" algn="l"/>
                <a:tab pos="2216150" algn="l"/>
                <a:tab pos="2640330" algn="l"/>
                <a:tab pos="3382010" algn="l"/>
                <a:tab pos="3842385" algn="l"/>
                <a:tab pos="4763135" algn="l"/>
                <a:tab pos="5656580" algn="l"/>
              </a:tabLst>
            </a:pPr>
            <a:r>
              <a:rPr dirty="0" sz="1800" spc="-5">
                <a:latin typeface="Arial MT"/>
                <a:cs typeface="Arial MT"/>
              </a:rPr>
              <a:t>R</a:t>
            </a:r>
            <a:r>
              <a:rPr dirty="0" sz="1800" spc="-15">
                <a:latin typeface="Arial MT"/>
                <a:cs typeface="Arial MT"/>
              </a:rPr>
              <a:t>a</a:t>
            </a:r>
            <a:r>
              <a:rPr dirty="0" sz="1800" spc="-5">
                <a:latin typeface="Arial MT"/>
                <a:cs typeface="Arial MT"/>
              </a:rPr>
              <a:t>ssembl</a:t>
            </a:r>
            <a:r>
              <a:rPr dirty="0" sz="1800" spc="-15">
                <a:latin typeface="Arial MT"/>
                <a:cs typeface="Arial MT"/>
              </a:rPr>
              <a:t>e</a:t>
            </a:r>
            <a:r>
              <a:rPr dirty="0" sz="1800">
                <a:latin typeface="Arial MT"/>
                <a:cs typeface="Arial MT"/>
              </a:rPr>
              <a:t>r	</a:t>
            </a:r>
            <a:r>
              <a:rPr dirty="0" sz="1800">
                <a:latin typeface="Arial MT"/>
                <a:cs typeface="Arial MT"/>
              </a:rPr>
              <a:t>a</a:t>
            </a:r>
            <a:r>
              <a:rPr dirty="0" sz="1800" spc="-5">
                <a:latin typeface="Arial MT"/>
                <a:cs typeface="Arial MT"/>
              </a:rPr>
              <a:t>ut</a:t>
            </a:r>
            <a:r>
              <a:rPr dirty="0" sz="1800" spc="-15">
                <a:latin typeface="Arial MT"/>
                <a:cs typeface="Arial MT"/>
              </a:rPr>
              <a:t>o</a:t>
            </a:r>
            <a:r>
              <a:rPr dirty="0" sz="1800" spc="-5">
                <a:latin typeface="Arial MT"/>
                <a:cs typeface="Arial MT"/>
              </a:rPr>
              <a:t>ur</a:t>
            </a:r>
            <a:r>
              <a:rPr dirty="0" sz="1800">
                <a:latin typeface="Arial MT"/>
                <a:cs typeface="Arial MT"/>
              </a:rPr>
              <a:t>	</a:t>
            </a:r>
            <a:r>
              <a:rPr dirty="0" sz="1800" spc="-10">
                <a:latin typeface="Arial MT"/>
                <a:cs typeface="Arial MT"/>
              </a:rPr>
              <a:t>d</a:t>
            </a:r>
            <a:r>
              <a:rPr dirty="0" sz="1800" spc="-5">
                <a:latin typeface="Arial MT"/>
                <a:cs typeface="Arial MT"/>
              </a:rPr>
              <a:t>u</a:t>
            </a:r>
            <a:r>
              <a:rPr dirty="0" sz="1800">
                <a:latin typeface="Arial MT"/>
                <a:cs typeface="Arial MT"/>
              </a:rPr>
              <a:t>	</a:t>
            </a:r>
            <a:r>
              <a:rPr dirty="0" sz="1800" spc="-5">
                <a:latin typeface="Arial MT"/>
                <a:cs typeface="Arial MT"/>
              </a:rPr>
              <a:t>dé</a:t>
            </a:r>
            <a:r>
              <a:rPr dirty="0" sz="1800">
                <a:latin typeface="Arial MT"/>
                <a:cs typeface="Arial MT"/>
              </a:rPr>
              <a:t>b</a:t>
            </a:r>
            <a:r>
              <a:rPr dirty="0" sz="1800">
                <a:latin typeface="Arial MT"/>
                <a:cs typeface="Arial MT"/>
              </a:rPr>
              <a:t>at	</a:t>
            </a:r>
            <a:r>
              <a:rPr dirty="0" sz="1800" spc="-5">
                <a:latin typeface="Arial MT"/>
                <a:cs typeface="Arial MT"/>
              </a:rPr>
              <a:t>l</a:t>
            </a:r>
            <a:r>
              <a:rPr dirty="0" sz="1800" spc="-15">
                <a:latin typeface="Arial MT"/>
                <a:cs typeface="Arial MT"/>
              </a:rPr>
              <a:t>e</a:t>
            </a:r>
            <a:r>
              <a:rPr dirty="0" sz="1800">
                <a:latin typeface="Arial MT"/>
                <a:cs typeface="Arial MT"/>
              </a:rPr>
              <a:t>s	acte</a:t>
            </a:r>
            <a:r>
              <a:rPr dirty="0" sz="1800" spc="-5">
                <a:latin typeface="Arial MT"/>
                <a:cs typeface="Arial MT"/>
              </a:rPr>
              <a:t>u</a:t>
            </a:r>
            <a:r>
              <a:rPr dirty="0" sz="1800">
                <a:latin typeface="Arial MT"/>
                <a:cs typeface="Arial MT"/>
              </a:rPr>
              <a:t>r</a:t>
            </a:r>
            <a:r>
              <a:rPr dirty="0" sz="1800">
                <a:latin typeface="Arial MT"/>
                <a:cs typeface="Arial MT"/>
              </a:rPr>
              <a:t>s	</a:t>
            </a:r>
            <a:r>
              <a:rPr dirty="0" sz="1800" spc="-5">
                <a:latin typeface="Arial MT"/>
                <a:cs typeface="Arial MT"/>
              </a:rPr>
              <a:t>l</a:t>
            </a:r>
            <a:r>
              <a:rPr dirty="0" sz="1800" spc="-15">
                <a:latin typeface="Arial MT"/>
                <a:cs typeface="Arial MT"/>
              </a:rPr>
              <a:t>o</a:t>
            </a:r>
            <a:r>
              <a:rPr dirty="0" sz="1800" spc="-5">
                <a:latin typeface="Arial MT"/>
                <a:cs typeface="Arial MT"/>
              </a:rPr>
              <a:t>cau</a:t>
            </a:r>
            <a:r>
              <a:rPr dirty="0" sz="1800" spc="-15">
                <a:latin typeface="Arial MT"/>
                <a:cs typeface="Arial MT"/>
              </a:rPr>
              <a:t>x</a:t>
            </a:r>
            <a:r>
              <a:rPr dirty="0" sz="1800">
                <a:latin typeface="Arial MT"/>
                <a:cs typeface="Arial MT"/>
              </a:rPr>
              <a:t>,</a:t>
            </a:r>
            <a:r>
              <a:rPr dirty="0" sz="1800">
                <a:latin typeface="Arial MT"/>
                <a:cs typeface="Arial MT"/>
              </a:rPr>
              <a:t>	</a:t>
            </a:r>
            <a:r>
              <a:rPr dirty="0" sz="1800" spc="-5">
                <a:latin typeface="Arial MT"/>
                <a:cs typeface="Arial MT"/>
              </a:rPr>
              <a:t>l</a:t>
            </a:r>
            <a:r>
              <a:rPr dirty="0" sz="1800" spc="-15">
                <a:latin typeface="Arial MT"/>
                <a:cs typeface="Arial MT"/>
              </a:rPr>
              <a:t>e</a:t>
            </a:r>
            <a:r>
              <a:rPr dirty="0" sz="1800">
                <a:latin typeface="Arial MT"/>
                <a:cs typeface="Arial MT"/>
              </a:rPr>
              <a:t>s  </a:t>
            </a:r>
            <a:r>
              <a:rPr dirty="0" sz="1800" spc="-5">
                <a:latin typeface="Arial MT"/>
                <a:cs typeface="Arial MT"/>
              </a:rPr>
              <a:t>équipes,</a:t>
            </a:r>
            <a:r>
              <a:rPr dirty="0" sz="1800" spc="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les</a:t>
            </a:r>
            <a:r>
              <a:rPr dirty="0" sz="1800" spc="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partenaires.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 MT"/>
              <a:cs typeface="Arial MT"/>
            </a:endParaRPr>
          </a:p>
          <a:p>
            <a:pPr marL="12700" marR="2740025">
              <a:lnSpc>
                <a:spcPct val="100000"/>
              </a:lnSpc>
            </a:pPr>
            <a:r>
              <a:rPr dirty="0" sz="1800" b="1">
                <a:latin typeface="Arial"/>
                <a:cs typeface="Arial"/>
              </a:rPr>
              <a:t>Mobiliser les </a:t>
            </a:r>
            <a:r>
              <a:rPr dirty="0" sz="1800" spc="-5" b="1">
                <a:latin typeface="Arial"/>
                <a:cs typeface="Arial"/>
              </a:rPr>
              <a:t>ressources, </a:t>
            </a:r>
            <a:r>
              <a:rPr dirty="0" sz="1800" b="1">
                <a:latin typeface="Arial"/>
                <a:cs typeface="Arial"/>
              </a:rPr>
              <a:t> </a:t>
            </a:r>
            <a:r>
              <a:rPr dirty="0" sz="1800" spc="-20" b="1">
                <a:latin typeface="Arial"/>
                <a:cs typeface="Arial"/>
              </a:rPr>
              <a:t>Travailler</a:t>
            </a:r>
            <a:r>
              <a:rPr dirty="0" sz="1800" spc="3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sur</a:t>
            </a:r>
            <a:r>
              <a:rPr dirty="0" sz="1800" b="1">
                <a:latin typeface="Arial"/>
                <a:cs typeface="Arial"/>
              </a:rPr>
              <a:t> les</a:t>
            </a:r>
            <a:r>
              <a:rPr dirty="0" sz="1800" spc="-5" b="1">
                <a:latin typeface="Arial"/>
                <a:cs typeface="Arial"/>
              </a:rPr>
              <a:t> imaginaires, </a:t>
            </a:r>
            <a:r>
              <a:rPr dirty="0" sz="1800" spc="-484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Se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donner</a:t>
            </a:r>
            <a:r>
              <a:rPr dirty="0" sz="1800" spc="-2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le</a:t>
            </a:r>
            <a:r>
              <a:rPr dirty="0" sz="1800" spc="-10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pouvoir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d’agir</a:t>
            </a:r>
            <a:r>
              <a:rPr dirty="0" sz="1800" spc="-5">
                <a:latin typeface="Arial MT"/>
                <a:cs typeface="Arial MT"/>
              </a:rPr>
              <a:t>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10" y="123444"/>
            <a:ext cx="10019665" cy="7440295"/>
            <a:chOff x="66610" y="123444"/>
            <a:chExt cx="10019665" cy="7440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663" y="1115568"/>
              <a:ext cx="8723376" cy="5210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1771" y="123444"/>
              <a:ext cx="1638300" cy="1676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171950" y="200025"/>
            <a:ext cx="1738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Monts</a:t>
            </a:r>
            <a:r>
              <a:rPr dirty="0" sz="1800" spc="-50">
                <a:solidFill>
                  <a:srgbClr val="008A6C"/>
                </a:solidFill>
                <a:latin typeface="Arial MT"/>
                <a:cs typeface="Arial MT"/>
              </a:rPr>
              <a:t> </a:t>
            </a:r>
            <a:r>
              <a:rPr dirty="0" sz="1800" spc="-5">
                <a:solidFill>
                  <a:srgbClr val="008A6C"/>
                </a:solidFill>
                <a:latin typeface="Arial MT"/>
                <a:cs typeface="Arial MT"/>
              </a:rPr>
              <a:t>d’Ardèche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0876" y="251460"/>
            <a:ext cx="214884" cy="17830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pc="-5"/>
              <a:t>Parc</a:t>
            </a:r>
            <a:r>
              <a:rPr dirty="0"/>
              <a:t> </a:t>
            </a:r>
            <a:r>
              <a:rPr dirty="0" spc="-5"/>
              <a:t>naturel</a:t>
            </a:r>
            <a:r>
              <a:rPr dirty="0" spc="20"/>
              <a:t> </a:t>
            </a:r>
            <a:r>
              <a:rPr dirty="0" spc="-5"/>
              <a:t>régional</a:t>
            </a:r>
            <a:r>
              <a:rPr dirty="0" spc="20"/>
              <a:t> </a:t>
            </a:r>
            <a:r>
              <a:rPr dirty="0" spc="-5"/>
              <a:t>des</a:t>
            </a:r>
            <a:r>
              <a:rPr dirty="0" spc="25"/>
              <a:t> </a:t>
            </a:r>
            <a:r>
              <a:rPr dirty="0" spc="-5"/>
              <a:t>Monts</a:t>
            </a:r>
            <a:r>
              <a:rPr dirty="0" spc="15"/>
              <a:t> </a:t>
            </a:r>
            <a:r>
              <a:rPr dirty="0" spc="-5"/>
              <a:t>d’Ardèche</a:t>
            </a:r>
            <a:r>
              <a:rPr dirty="0" spc="20"/>
              <a:t> </a:t>
            </a:r>
            <a:r>
              <a:rPr dirty="0"/>
              <a:t>–</a:t>
            </a:r>
            <a:r>
              <a:rPr dirty="0" spc="20"/>
              <a:t> </a:t>
            </a:r>
            <a:r>
              <a:rPr dirty="0" spc="-5"/>
              <a:t>28</a:t>
            </a:r>
            <a:r>
              <a:rPr dirty="0" spc="5"/>
              <a:t> </a:t>
            </a:r>
            <a:r>
              <a:rPr dirty="0"/>
              <a:t>mai </a:t>
            </a:r>
            <a:r>
              <a:rPr dirty="0" spc="-5"/>
              <a:t>2021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</dc:creator>
  <dc:title>Présentation PowerPoint</dc:title>
  <dcterms:created xsi:type="dcterms:W3CDTF">2021-10-07T10:55:35Z</dcterms:created>
  <dcterms:modified xsi:type="dcterms:W3CDTF">2021-10-07T10:55:35Z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2021-05-17T00:00:00Z</vt:filetime>
  </property>
  <property fmtid="{D5CDD505-2E9C-101B-9397-08002B2CF9AE}" pid="3" name="Creator">
    <vt:lpwstr>Microsoft® PowerPoint® 2013</vt:lpwstr>
  </property>
  <property fmtid="{D5CDD505-2E9C-101B-9397-08002B2CF9AE}" pid="4" name="LastSaved">
    <vt:filetime>2021-10-07T00:00:00Z</vt:filetime>
  </property>
</Properties>
</file>