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5318" y="479044"/>
            <a:ext cx="58210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0870" y="1472362"/>
            <a:ext cx="9926955" cy="155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jpg"/><Relationship Id="rId36" Type="http://schemas.openxmlformats.org/officeDocument/2006/relationships/image" Target="../media/image40.png"/><Relationship Id="rId37" Type="http://schemas.openxmlformats.org/officeDocument/2006/relationships/image" Target="../media/image41.jpg"/><Relationship Id="rId38" Type="http://schemas.openxmlformats.org/officeDocument/2006/relationships/image" Target="../media/image42.jpg"/><Relationship Id="rId39" Type="http://schemas.openxmlformats.org/officeDocument/2006/relationships/image" Target="../media/image4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sanaa@parcs-naturels-regionaux.fr" TargetMode="External"/><Relationship Id="rId3" Type="http://schemas.openxmlformats.org/officeDocument/2006/relationships/hyperlink" Target="mailto:opeirin@parcs-naturels-regionaux.fr" TargetMode="External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2843" y="0"/>
            <a:ext cx="2929156" cy="2058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094" y="481762"/>
            <a:ext cx="6588759" cy="1057275"/>
          </a:xfrm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indent="575310">
              <a:lnSpc>
                <a:spcPts val="3890"/>
              </a:lnSpc>
              <a:spcBef>
                <a:spcPts val="515"/>
              </a:spcBef>
            </a:pPr>
            <a:r>
              <a:rPr dirty="0" sz="3500" spc="20" b="0">
                <a:latin typeface="Calibri Light"/>
                <a:cs typeface="Calibri Light"/>
              </a:rPr>
              <a:t>Présentation </a:t>
            </a:r>
            <a:r>
              <a:rPr dirty="0" sz="3500" spc="50" b="0">
                <a:latin typeface="Calibri Light"/>
                <a:cs typeface="Calibri Light"/>
              </a:rPr>
              <a:t>de </a:t>
            </a:r>
            <a:r>
              <a:rPr dirty="0" sz="3500" spc="35" b="0">
                <a:latin typeface="Calibri Light"/>
                <a:cs typeface="Calibri Light"/>
              </a:rPr>
              <a:t>la </a:t>
            </a:r>
            <a:r>
              <a:rPr dirty="0" sz="3500" spc="20" b="0">
                <a:latin typeface="Calibri Light"/>
                <a:cs typeface="Calibri Light"/>
              </a:rPr>
              <a:t>plateforme </a:t>
            </a:r>
            <a:r>
              <a:rPr dirty="0" sz="3500" spc="25" b="0">
                <a:latin typeface="Calibri Light"/>
                <a:cs typeface="Calibri Light"/>
              </a:rPr>
              <a:t> Université</a:t>
            </a:r>
            <a:r>
              <a:rPr dirty="0" sz="3500" spc="5" b="0">
                <a:latin typeface="Calibri Light"/>
                <a:cs typeface="Calibri Light"/>
              </a:rPr>
              <a:t> </a:t>
            </a:r>
            <a:r>
              <a:rPr dirty="0" sz="3500" spc="25" b="0">
                <a:latin typeface="Calibri Light"/>
                <a:cs typeface="Calibri Light"/>
              </a:rPr>
              <a:t>Populaire</a:t>
            </a:r>
            <a:r>
              <a:rPr dirty="0" sz="3500" spc="10" b="0">
                <a:latin typeface="Calibri Light"/>
                <a:cs typeface="Calibri Light"/>
              </a:rPr>
              <a:t> </a:t>
            </a:r>
            <a:r>
              <a:rPr dirty="0" sz="3500" spc="50" b="0">
                <a:latin typeface="Calibri Light"/>
                <a:cs typeface="Calibri Light"/>
              </a:rPr>
              <a:t>du</a:t>
            </a:r>
            <a:r>
              <a:rPr dirty="0" sz="3500" spc="15" b="0">
                <a:latin typeface="Calibri Light"/>
                <a:cs typeface="Calibri Light"/>
              </a:rPr>
              <a:t> </a:t>
            </a:r>
            <a:r>
              <a:rPr dirty="0" sz="3500" spc="25" b="0">
                <a:latin typeface="Calibri Light"/>
                <a:cs typeface="Calibri Light"/>
              </a:rPr>
              <a:t>cadre</a:t>
            </a:r>
            <a:r>
              <a:rPr dirty="0" sz="3500" spc="5" b="0">
                <a:latin typeface="Calibri Light"/>
                <a:cs typeface="Calibri Light"/>
              </a:rPr>
              <a:t> </a:t>
            </a:r>
            <a:r>
              <a:rPr dirty="0" sz="3500" spc="50" b="0">
                <a:latin typeface="Calibri Light"/>
                <a:cs typeface="Calibri Light"/>
              </a:rPr>
              <a:t>de</a:t>
            </a:r>
            <a:r>
              <a:rPr dirty="0" sz="3500" spc="10" b="0">
                <a:latin typeface="Calibri Light"/>
                <a:cs typeface="Calibri Light"/>
              </a:rPr>
              <a:t> </a:t>
            </a:r>
            <a:r>
              <a:rPr dirty="0" sz="3500" spc="40" b="0">
                <a:latin typeface="Calibri Light"/>
                <a:cs typeface="Calibri Light"/>
              </a:rPr>
              <a:t>vie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1270">
              <a:lnSpc>
                <a:spcPts val="4045"/>
              </a:lnSpc>
              <a:spcBef>
                <a:spcPts val="130"/>
              </a:spcBef>
            </a:pPr>
            <a:r>
              <a:rPr dirty="0" spc="30"/>
              <a:t>-</a:t>
            </a:r>
          </a:p>
          <a:p>
            <a:pPr algn="ctr">
              <a:lnSpc>
                <a:spcPts val="3910"/>
              </a:lnSpc>
              <a:spcBef>
                <a:spcPts val="215"/>
              </a:spcBef>
            </a:pPr>
            <a:r>
              <a:rPr dirty="0" spc="25"/>
              <a:t>Webinaire </a:t>
            </a:r>
            <a:r>
              <a:rPr dirty="0" spc="10"/>
              <a:t>Zéro </a:t>
            </a:r>
            <a:r>
              <a:rPr dirty="0" spc="30"/>
              <a:t>Artificialisation </a:t>
            </a:r>
            <a:r>
              <a:rPr dirty="0" spc="5"/>
              <a:t>Nette, </a:t>
            </a:r>
            <a:r>
              <a:rPr dirty="0" spc="35"/>
              <a:t>le </a:t>
            </a:r>
            <a:r>
              <a:rPr dirty="0" spc="20"/>
              <a:t>rôle </a:t>
            </a:r>
            <a:r>
              <a:rPr dirty="0" spc="45"/>
              <a:t>des </a:t>
            </a:r>
            <a:r>
              <a:rPr dirty="0" spc="15"/>
              <a:t>Parcs </a:t>
            </a:r>
            <a:r>
              <a:rPr dirty="0" spc="-780"/>
              <a:t> </a:t>
            </a:r>
            <a:r>
              <a:rPr dirty="0" spc="25"/>
              <a:t>naturels </a:t>
            </a:r>
            <a:r>
              <a:rPr dirty="0" spc="35"/>
              <a:t>régionaux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62885" y="5848603"/>
            <a:ext cx="252031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40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juin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Partenariat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FPNRF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6017" y="5018874"/>
            <a:ext cx="1587259" cy="16286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15" y="4849367"/>
            <a:ext cx="5836920" cy="20086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3891" y="5548819"/>
            <a:ext cx="211454" cy="119697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5">
                <a:latin typeface="Calibri"/>
                <a:cs typeface="Calibri"/>
              </a:rPr>
              <a:t>©Anne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Badrignans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650" y="3160228"/>
            <a:ext cx="4294287" cy="1380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78" y="436522"/>
            <a:ext cx="4587240" cy="1564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939800">
              <a:lnSpc>
                <a:spcPct val="113999"/>
              </a:lnSpc>
              <a:spcBef>
                <a:spcPts val="100"/>
              </a:spcBef>
            </a:pPr>
            <a:r>
              <a:rPr dirty="0" sz="2350" spc="5" b="0">
                <a:latin typeface="Calibri Light"/>
                <a:cs typeface="Calibri Light"/>
              </a:rPr>
              <a:t>Présentation </a:t>
            </a:r>
            <a:r>
              <a:rPr dirty="0" sz="2350" spc="25" b="0">
                <a:latin typeface="Calibri Light"/>
                <a:cs typeface="Calibri Light"/>
              </a:rPr>
              <a:t>de </a:t>
            </a:r>
            <a:r>
              <a:rPr dirty="0" sz="2350" spc="10" b="0">
                <a:latin typeface="Calibri Light"/>
                <a:cs typeface="Calibri Light"/>
              </a:rPr>
              <a:t>la </a:t>
            </a:r>
            <a:r>
              <a:rPr dirty="0" sz="2350" spc="5" b="0">
                <a:latin typeface="Calibri Light"/>
                <a:cs typeface="Calibri Light"/>
              </a:rPr>
              <a:t>plateforme </a:t>
            </a:r>
            <a:r>
              <a:rPr dirty="0" sz="2350" spc="-520" b="0">
                <a:latin typeface="Calibri Light"/>
                <a:cs typeface="Calibri Light"/>
              </a:rPr>
              <a:t> </a:t>
            </a:r>
            <a:r>
              <a:rPr dirty="0" sz="2350" spc="5" b="0">
                <a:latin typeface="Calibri Light"/>
                <a:cs typeface="Calibri Light"/>
              </a:rPr>
              <a:t>“habiter-parc”</a:t>
            </a:r>
            <a:endParaRPr sz="2350">
              <a:latin typeface="Calibri Light"/>
              <a:cs typeface="Calibri Light"/>
            </a:endParaRPr>
          </a:p>
          <a:p>
            <a:pPr marL="12700" marR="5080">
              <a:lnSpc>
                <a:spcPts val="2590"/>
              </a:lnSpc>
              <a:spcBef>
                <a:spcPts val="555"/>
              </a:spcBef>
            </a:pPr>
            <a:r>
              <a:rPr dirty="0" sz="2350" spc="20" b="0">
                <a:latin typeface="Calibri Light"/>
                <a:cs typeface="Calibri Light"/>
              </a:rPr>
              <a:t>Comment </a:t>
            </a:r>
            <a:r>
              <a:rPr dirty="0" sz="2350" spc="15" b="0">
                <a:latin typeface="Calibri Light"/>
                <a:cs typeface="Calibri Light"/>
              </a:rPr>
              <a:t>impliquer les </a:t>
            </a:r>
            <a:r>
              <a:rPr dirty="0" sz="2350" spc="10" b="0">
                <a:latin typeface="Calibri Light"/>
                <a:cs typeface="Calibri Light"/>
              </a:rPr>
              <a:t>habitants </a:t>
            </a:r>
            <a:r>
              <a:rPr dirty="0" sz="2350" spc="20" b="0">
                <a:latin typeface="Calibri Light"/>
                <a:cs typeface="Calibri Light"/>
              </a:rPr>
              <a:t>des </a:t>
            </a:r>
            <a:r>
              <a:rPr dirty="0" sz="2350" spc="-520" b="0">
                <a:latin typeface="Calibri Light"/>
                <a:cs typeface="Calibri Light"/>
              </a:rPr>
              <a:t> </a:t>
            </a:r>
            <a:r>
              <a:rPr dirty="0" sz="2350" spc="5" b="0">
                <a:latin typeface="Calibri Light"/>
                <a:cs typeface="Calibri Light"/>
              </a:rPr>
              <a:t>territoires </a:t>
            </a:r>
            <a:r>
              <a:rPr dirty="0" sz="2350" spc="20" b="0">
                <a:latin typeface="Calibri Light"/>
                <a:cs typeface="Calibri Light"/>
              </a:rPr>
              <a:t>?</a:t>
            </a:r>
            <a:endParaRPr sz="23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944" y="2269236"/>
            <a:ext cx="5713095" cy="145796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Calibri"/>
                <a:cs typeface="Calibri"/>
              </a:rPr>
              <a:t>Objectifs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1000"/>
              </a:lnSpc>
              <a:spcBef>
                <a:spcPts val="8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Rendre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5">
                <a:latin typeface="Calibri"/>
                <a:cs typeface="Calibri"/>
              </a:rPr>
              <a:t> habitants </a:t>
            </a:r>
            <a:r>
              <a:rPr dirty="0" sz="2000" spc="-15">
                <a:latin typeface="Calibri"/>
                <a:cs typeface="Calibri"/>
              </a:rPr>
              <a:t>davantage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acteurs</a:t>
            </a:r>
            <a:r>
              <a:rPr dirty="0" sz="2000" spc="-5">
                <a:latin typeface="Calibri"/>
                <a:cs typeface="Calibri"/>
              </a:rPr>
              <a:t> de leur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cadre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vie.</a:t>
            </a:r>
            <a:endParaRPr sz="2000">
              <a:latin typeface="Calibri"/>
              <a:cs typeface="Calibri"/>
            </a:endParaRPr>
          </a:p>
          <a:p>
            <a:pPr marL="241300" marR="586105" indent="-228600">
              <a:lnSpc>
                <a:spcPct val="71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Favoriser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 </a:t>
            </a:r>
            <a:r>
              <a:rPr dirty="0" sz="2000" spc="-10">
                <a:latin typeface="Calibri"/>
                <a:cs typeface="Calibri"/>
              </a:rPr>
              <a:t>participation</a:t>
            </a:r>
            <a:r>
              <a:rPr dirty="0" sz="2000" spc="-5">
                <a:latin typeface="Calibri"/>
                <a:cs typeface="Calibri"/>
              </a:rPr>
              <a:t> des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habitants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dans</a:t>
            </a:r>
            <a:r>
              <a:rPr dirty="0" sz="2000">
                <a:latin typeface="Calibri"/>
                <a:cs typeface="Calibri"/>
              </a:rPr>
              <a:t> les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territoires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Parcs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">
                <a:latin typeface="Calibri"/>
                <a:cs typeface="Calibri"/>
              </a:rPr>
              <a:t> alimentant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contenus.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944" y="3741420"/>
            <a:ext cx="58178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Association </a:t>
            </a:r>
            <a:r>
              <a:rPr dirty="0" sz="2000" spc="-25">
                <a:latin typeface="Calibri"/>
                <a:cs typeface="Calibri"/>
              </a:rPr>
              <a:t>d’outils,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d’exemples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participatifs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petites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545" y="3942588"/>
            <a:ext cx="10801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annonces.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944" y="4287011"/>
            <a:ext cx="58648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Développer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participation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citoyenne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cadre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45" y="4503420"/>
            <a:ext cx="47707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projets </a:t>
            </a:r>
            <a:r>
              <a:rPr dirty="0" sz="2000" spc="-5">
                <a:latin typeface="Calibri"/>
                <a:cs typeface="Calibri"/>
              </a:rPr>
              <a:t>d'aménagement</a:t>
            </a:r>
            <a:r>
              <a:rPr dirty="0" sz="2000">
                <a:latin typeface="Calibri"/>
                <a:cs typeface="Calibri"/>
              </a:rPr>
              <a:t> (cf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vidéos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Inventer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545" y="4716779"/>
            <a:ext cx="11550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Demain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944" y="5390388"/>
            <a:ext cx="5586730" cy="110490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241300" marR="5080" indent="-228600">
              <a:lnSpc>
                <a:spcPct val="71000"/>
              </a:lnSpc>
              <a:spcBef>
                <a:spcPts val="7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Création </a:t>
            </a:r>
            <a:r>
              <a:rPr dirty="0" sz="2000" spc="-15">
                <a:latin typeface="Calibri"/>
                <a:cs typeface="Calibri"/>
              </a:rPr>
              <a:t>d’une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toute</a:t>
            </a:r>
            <a:r>
              <a:rPr dirty="0" sz="2000" spc="-5">
                <a:latin typeface="Calibri"/>
                <a:cs typeface="Calibri"/>
              </a:rPr>
              <a:t> nouvelle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plateforme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habiter-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».</a:t>
            </a:r>
            <a:endParaRPr sz="2000">
              <a:latin typeface="Calibri"/>
              <a:cs typeface="Calibri"/>
            </a:endParaRPr>
          </a:p>
          <a:p>
            <a:pPr marL="241300" marR="565785" indent="-228600">
              <a:lnSpc>
                <a:spcPct val="7000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Choix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prestataire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Terre</a:t>
            </a:r>
            <a:r>
              <a:rPr dirty="0" sz="2000" spc="-5">
                <a:latin typeface="Calibri"/>
                <a:cs typeface="Calibri"/>
              </a:rPr>
              <a:t> de </a:t>
            </a:r>
            <a:r>
              <a:rPr dirty="0" sz="2000" spc="-10">
                <a:latin typeface="Calibri"/>
                <a:cs typeface="Calibri"/>
              </a:rPr>
              <a:t>Pixels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pour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création </a:t>
            </a:r>
            <a:r>
              <a:rPr dirty="0" sz="2000" spc="-5">
                <a:latin typeface="Calibri"/>
                <a:cs typeface="Calibri"/>
              </a:rPr>
              <a:t>et</a:t>
            </a:r>
            <a:r>
              <a:rPr dirty="0" sz="2000">
                <a:latin typeface="Calibri"/>
                <a:cs typeface="Calibri"/>
              </a:rPr>
              <a:t> la </a:t>
            </a:r>
            <a:r>
              <a:rPr dirty="0" sz="2000" spc="-10">
                <a:latin typeface="Calibri"/>
                <a:cs typeface="Calibri"/>
              </a:rPr>
              <a:t>conception.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21293" y="523942"/>
            <a:ext cx="5570855" cy="6334125"/>
            <a:chOff x="6621293" y="523942"/>
            <a:chExt cx="5570855" cy="63341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1293" y="1295416"/>
              <a:ext cx="5570705" cy="55625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43451" y="1656147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273050" y="0"/>
                  </a:moveTo>
                  <a:lnTo>
                    <a:pt x="223968" y="4399"/>
                  </a:lnTo>
                  <a:lnTo>
                    <a:pt x="177773" y="17082"/>
                  </a:lnTo>
                  <a:lnTo>
                    <a:pt x="135235" y="37279"/>
                  </a:lnTo>
                  <a:lnTo>
                    <a:pt x="97126" y="64217"/>
                  </a:lnTo>
                  <a:lnTo>
                    <a:pt x="64217" y="97126"/>
                  </a:lnTo>
                  <a:lnTo>
                    <a:pt x="37279" y="135235"/>
                  </a:lnTo>
                  <a:lnTo>
                    <a:pt x="17082" y="177773"/>
                  </a:lnTo>
                  <a:lnTo>
                    <a:pt x="4399" y="223968"/>
                  </a:lnTo>
                  <a:lnTo>
                    <a:pt x="0" y="273050"/>
                  </a:lnTo>
                  <a:lnTo>
                    <a:pt x="4399" y="322131"/>
                  </a:lnTo>
                  <a:lnTo>
                    <a:pt x="17082" y="368325"/>
                  </a:lnTo>
                  <a:lnTo>
                    <a:pt x="37279" y="410863"/>
                  </a:lnTo>
                  <a:lnTo>
                    <a:pt x="64217" y="448972"/>
                  </a:lnTo>
                  <a:lnTo>
                    <a:pt x="97126" y="481881"/>
                  </a:lnTo>
                  <a:lnTo>
                    <a:pt x="135235" y="508820"/>
                  </a:lnTo>
                  <a:lnTo>
                    <a:pt x="177773" y="529017"/>
                  </a:lnTo>
                  <a:lnTo>
                    <a:pt x="223968" y="541700"/>
                  </a:lnTo>
                  <a:lnTo>
                    <a:pt x="273050" y="546100"/>
                  </a:lnTo>
                  <a:lnTo>
                    <a:pt x="322131" y="541700"/>
                  </a:lnTo>
                  <a:lnTo>
                    <a:pt x="368325" y="529017"/>
                  </a:lnTo>
                  <a:lnTo>
                    <a:pt x="410863" y="508820"/>
                  </a:lnTo>
                  <a:lnTo>
                    <a:pt x="448972" y="481881"/>
                  </a:lnTo>
                  <a:lnTo>
                    <a:pt x="481881" y="448972"/>
                  </a:lnTo>
                  <a:lnTo>
                    <a:pt x="508820" y="410863"/>
                  </a:lnTo>
                  <a:lnTo>
                    <a:pt x="529017" y="368325"/>
                  </a:lnTo>
                  <a:lnTo>
                    <a:pt x="541700" y="322131"/>
                  </a:lnTo>
                  <a:lnTo>
                    <a:pt x="546100" y="273050"/>
                  </a:lnTo>
                  <a:lnTo>
                    <a:pt x="541700" y="223968"/>
                  </a:lnTo>
                  <a:lnTo>
                    <a:pt x="529017" y="177773"/>
                  </a:lnTo>
                  <a:lnTo>
                    <a:pt x="508820" y="135235"/>
                  </a:lnTo>
                  <a:lnTo>
                    <a:pt x="481881" y="97126"/>
                  </a:lnTo>
                  <a:lnTo>
                    <a:pt x="448972" y="64217"/>
                  </a:lnTo>
                  <a:lnTo>
                    <a:pt x="410863" y="37279"/>
                  </a:lnTo>
                  <a:lnTo>
                    <a:pt x="368325" y="17082"/>
                  </a:lnTo>
                  <a:lnTo>
                    <a:pt x="322131" y="439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99484" y="523942"/>
              <a:ext cx="1778635" cy="2145030"/>
            </a:xfrm>
            <a:custGeom>
              <a:avLst/>
              <a:gdLst/>
              <a:ahLst/>
              <a:cxnLst/>
              <a:rect l="l" t="t" r="r" b="b"/>
              <a:pathLst>
                <a:path w="1778634" h="2145030">
                  <a:moveTo>
                    <a:pt x="430644" y="140982"/>
                  </a:moveTo>
                  <a:lnTo>
                    <a:pt x="432765" y="141337"/>
                  </a:lnTo>
                  <a:lnTo>
                    <a:pt x="437830" y="141165"/>
                  </a:lnTo>
                  <a:lnTo>
                    <a:pt x="432220" y="141165"/>
                  </a:lnTo>
                  <a:lnTo>
                    <a:pt x="430644" y="140982"/>
                  </a:lnTo>
                  <a:close/>
                </a:path>
                <a:path w="1778634" h="2145030">
                  <a:moveTo>
                    <a:pt x="429086" y="140722"/>
                  </a:moveTo>
                  <a:lnTo>
                    <a:pt x="430644" y="140982"/>
                  </a:lnTo>
                  <a:lnTo>
                    <a:pt x="432220" y="141165"/>
                  </a:lnTo>
                  <a:lnTo>
                    <a:pt x="429086" y="140722"/>
                  </a:lnTo>
                  <a:close/>
                </a:path>
                <a:path w="1778634" h="2145030">
                  <a:moveTo>
                    <a:pt x="450925" y="140722"/>
                  </a:moveTo>
                  <a:lnTo>
                    <a:pt x="429086" y="140722"/>
                  </a:lnTo>
                  <a:lnTo>
                    <a:pt x="432220" y="141165"/>
                  </a:lnTo>
                  <a:lnTo>
                    <a:pt x="437830" y="141165"/>
                  </a:lnTo>
                  <a:lnTo>
                    <a:pt x="450925" y="140722"/>
                  </a:lnTo>
                  <a:close/>
                </a:path>
                <a:path w="1778634" h="2145030">
                  <a:moveTo>
                    <a:pt x="360109" y="132798"/>
                  </a:moveTo>
                  <a:lnTo>
                    <a:pt x="430644" y="140982"/>
                  </a:lnTo>
                  <a:lnTo>
                    <a:pt x="429086" y="140722"/>
                  </a:lnTo>
                  <a:lnTo>
                    <a:pt x="450925" y="140722"/>
                  </a:lnTo>
                  <a:lnTo>
                    <a:pt x="457966" y="140484"/>
                  </a:lnTo>
                  <a:lnTo>
                    <a:pt x="474591" y="132902"/>
                  </a:lnTo>
                  <a:lnTo>
                    <a:pt x="361704" y="132902"/>
                  </a:lnTo>
                  <a:lnTo>
                    <a:pt x="360109" y="132798"/>
                  </a:lnTo>
                  <a:close/>
                </a:path>
                <a:path w="1778634" h="2145030">
                  <a:moveTo>
                    <a:pt x="215278" y="0"/>
                  </a:moveTo>
                  <a:lnTo>
                    <a:pt x="136029" y="2806"/>
                  </a:lnTo>
                  <a:lnTo>
                    <a:pt x="57809" y="9552"/>
                  </a:lnTo>
                  <a:lnTo>
                    <a:pt x="14671" y="31940"/>
                  </a:lnTo>
                  <a:lnTo>
                    <a:pt x="0" y="78273"/>
                  </a:lnTo>
                  <a:lnTo>
                    <a:pt x="7095" y="102470"/>
                  </a:lnTo>
                  <a:lnTo>
                    <a:pt x="22387" y="121410"/>
                  </a:lnTo>
                  <a:lnTo>
                    <a:pt x="43666" y="133234"/>
                  </a:lnTo>
                  <a:lnTo>
                    <a:pt x="68720" y="136083"/>
                  </a:lnTo>
                  <a:lnTo>
                    <a:pt x="143071" y="129670"/>
                  </a:lnTo>
                  <a:lnTo>
                    <a:pt x="142132" y="129670"/>
                  </a:lnTo>
                  <a:lnTo>
                    <a:pt x="145338" y="129475"/>
                  </a:lnTo>
                  <a:lnTo>
                    <a:pt x="147653" y="129475"/>
                  </a:lnTo>
                  <a:lnTo>
                    <a:pt x="216585" y="127033"/>
                  </a:lnTo>
                  <a:lnTo>
                    <a:pt x="214966" y="127008"/>
                  </a:lnTo>
                  <a:lnTo>
                    <a:pt x="483344" y="126977"/>
                  </a:lnTo>
                  <a:lnTo>
                    <a:pt x="496861" y="112715"/>
                  </a:lnTo>
                  <a:lnTo>
                    <a:pt x="505852" y="89156"/>
                  </a:lnTo>
                  <a:lnTo>
                    <a:pt x="504999" y="63955"/>
                  </a:lnTo>
                  <a:lnTo>
                    <a:pt x="477231" y="25060"/>
                  </a:lnTo>
                  <a:lnTo>
                    <a:pt x="371595" y="6278"/>
                  </a:lnTo>
                  <a:lnTo>
                    <a:pt x="293838" y="1184"/>
                  </a:lnTo>
                  <a:lnTo>
                    <a:pt x="215278" y="0"/>
                  </a:lnTo>
                  <a:close/>
                </a:path>
                <a:path w="1778634" h="2145030">
                  <a:moveTo>
                    <a:pt x="358536" y="132615"/>
                  </a:moveTo>
                  <a:lnTo>
                    <a:pt x="360109" y="132798"/>
                  </a:lnTo>
                  <a:lnTo>
                    <a:pt x="361704" y="132902"/>
                  </a:lnTo>
                  <a:lnTo>
                    <a:pt x="358536" y="132615"/>
                  </a:lnTo>
                  <a:close/>
                </a:path>
                <a:path w="1778634" h="2145030">
                  <a:moveTo>
                    <a:pt x="475221" y="132615"/>
                  </a:moveTo>
                  <a:lnTo>
                    <a:pt x="358536" y="132615"/>
                  </a:lnTo>
                  <a:lnTo>
                    <a:pt x="361704" y="132902"/>
                  </a:lnTo>
                  <a:lnTo>
                    <a:pt x="474591" y="132902"/>
                  </a:lnTo>
                  <a:lnTo>
                    <a:pt x="475221" y="132615"/>
                  </a:lnTo>
                  <a:close/>
                </a:path>
                <a:path w="1778634" h="2145030">
                  <a:moveTo>
                    <a:pt x="288720" y="128122"/>
                  </a:moveTo>
                  <a:lnTo>
                    <a:pt x="360109" y="132798"/>
                  </a:lnTo>
                  <a:lnTo>
                    <a:pt x="358536" y="132615"/>
                  </a:lnTo>
                  <a:lnTo>
                    <a:pt x="475221" y="132615"/>
                  </a:lnTo>
                  <a:lnTo>
                    <a:pt x="480115" y="130383"/>
                  </a:lnTo>
                  <a:lnTo>
                    <a:pt x="482236" y="128146"/>
                  </a:lnTo>
                  <a:lnTo>
                    <a:pt x="290324" y="128146"/>
                  </a:lnTo>
                  <a:lnTo>
                    <a:pt x="288720" y="128122"/>
                  </a:lnTo>
                  <a:close/>
                </a:path>
                <a:path w="1778634" h="2145030">
                  <a:moveTo>
                    <a:pt x="145338" y="129475"/>
                  </a:moveTo>
                  <a:lnTo>
                    <a:pt x="142132" y="129670"/>
                  </a:lnTo>
                  <a:lnTo>
                    <a:pt x="143725" y="129614"/>
                  </a:lnTo>
                  <a:lnTo>
                    <a:pt x="145338" y="129475"/>
                  </a:lnTo>
                  <a:close/>
                </a:path>
                <a:path w="1778634" h="2145030">
                  <a:moveTo>
                    <a:pt x="143725" y="129614"/>
                  </a:moveTo>
                  <a:lnTo>
                    <a:pt x="142132" y="129670"/>
                  </a:lnTo>
                  <a:lnTo>
                    <a:pt x="143071" y="129670"/>
                  </a:lnTo>
                  <a:lnTo>
                    <a:pt x="143725" y="129614"/>
                  </a:lnTo>
                  <a:close/>
                </a:path>
                <a:path w="1778634" h="2145030">
                  <a:moveTo>
                    <a:pt x="147653" y="129475"/>
                  </a:moveTo>
                  <a:lnTo>
                    <a:pt x="145338" y="129475"/>
                  </a:lnTo>
                  <a:lnTo>
                    <a:pt x="143725" y="129614"/>
                  </a:lnTo>
                  <a:lnTo>
                    <a:pt x="147653" y="129475"/>
                  </a:lnTo>
                  <a:close/>
                </a:path>
                <a:path w="1778634" h="2145030">
                  <a:moveTo>
                    <a:pt x="287131" y="128018"/>
                  </a:moveTo>
                  <a:lnTo>
                    <a:pt x="288720" y="128122"/>
                  </a:lnTo>
                  <a:lnTo>
                    <a:pt x="290324" y="128146"/>
                  </a:lnTo>
                  <a:lnTo>
                    <a:pt x="287131" y="128018"/>
                  </a:lnTo>
                  <a:close/>
                </a:path>
                <a:path w="1778634" h="2145030">
                  <a:moveTo>
                    <a:pt x="482357" y="128018"/>
                  </a:moveTo>
                  <a:lnTo>
                    <a:pt x="287131" y="128018"/>
                  </a:lnTo>
                  <a:lnTo>
                    <a:pt x="290324" y="128146"/>
                  </a:lnTo>
                  <a:lnTo>
                    <a:pt x="482236" y="128146"/>
                  </a:lnTo>
                  <a:lnTo>
                    <a:pt x="482357" y="128018"/>
                  </a:lnTo>
                  <a:close/>
                </a:path>
                <a:path w="1778634" h="2145030">
                  <a:moveTo>
                    <a:pt x="483344" y="126977"/>
                  </a:moveTo>
                  <a:lnTo>
                    <a:pt x="218172" y="126977"/>
                  </a:lnTo>
                  <a:lnTo>
                    <a:pt x="216585" y="127033"/>
                  </a:lnTo>
                  <a:lnTo>
                    <a:pt x="288720" y="128122"/>
                  </a:lnTo>
                  <a:lnTo>
                    <a:pt x="287131" y="128018"/>
                  </a:lnTo>
                  <a:lnTo>
                    <a:pt x="482357" y="128018"/>
                  </a:lnTo>
                  <a:lnTo>
                    <a:pt x="483344" y="126977"/>
                  </a:lnTo>
                  <a:close/>
                </a:path>
                <a:path w="1778634" h="2145030">
                  <a:moveTo>
                    <a:pt x="218172" y="126977"/>
                  </a:moveTo>
                  <a:lnTo>
                    <a:pt x="214966" y="127008"/>
                  </a:lnTo>
                  <a:lnTo>
                    <a:pt x="216585" y="127033"/>
                  </a:lnTo>
                  <a:lnTo>
                    <a:pt x="218172" y="126977"/>
                  </a:lnTo>
                  <a:close/>
                </a:path>
                <a:path w="1778634" h="2145030">
                  <a:moveTo>
                    <a:pt x="1289708" y="483059"/>
                  </a:moveTo>
                  <a:lnTo>
                    <a:pt x="1173554" y="483059"/>
                  </a:lnTo>
                  <a:lnTo>
                    <a:pt x="1175828" y="485061"/>
                  </a:lnTo>
                  <a:lnTo>
                    <a:pt x="1191863" y="499967"/>
                  </a:lnTo>
                  <a:lnTo>
                    <a:pt x="1213407" y="513070"/>
                  </a:lnTo>
                  <a:lnTo>
                    <a:pt x="1237468" y="516767"/>
                  </a:lnTo>
                  <a:lnTo>
                    <a:pt x="1261159" y="511172"/>
                  </a:lnTo>
                  <a:lnTo>
                    <a:pt x="1281595" y="496399"/>
                  </a:lnTo>
                  <a:lnTo>
                    <a:pt x="1289708" y="483059"/>
                  </a:lnTo>
                  <a:close/>
                </a:path>
                <a:path w="1778634" h="2145030">
                  <a:moveTo>
                    <a:pt x="1174673" y="484092"/>
                  </a:moveTo>
                  <a:lnTo>
                    <a:pt x="1175722" y="485061"/>
                  </a:lnTo>
                  <a:lnTo>
                    <a:pt x="1174673" y="484092"/>
                  </a:lnTo>
                  <a:close/>
                </a:path>
                <a:path w="1778634" h="2145030">
                  <a:moveTo>
                    <a:pt x="1173554" y="483059"/>
                  </a:moveTo>
                  <a:lnTo>
                    <a:pt x="1174673" y="484092"/>
                  </a:lnTo>
                  <a:lnTo>
                    <a:pt x="1175828" y="485061"/>
                  </a:lnTo>
                  <a:lnTo>
                    <a:pt x="1173554" y="483059"/>
                  </a:lnTo>
                  <a:close/>
                </a:path>
                <a:path w="1778634" h="2145030">
                  <a:moveTo>
                    <a:pt x="1295607" y="438992"/>
                  </a:moveTo>
                  <a:lnTo>
                    <a:pt x="1120904" y="438992"/>
                  </a:lnTo>
                  <a:lnTo>
                    <a:pt x="1123270" y="440883"/>
                  </a:lnTo>
                  <a:lnTo>
                    <a:pt x="1174673" y="484092"/>
                  </a:lnTo>
                  <a:lnTo>
                    <a:pt x="1173554" y="483059"/>
                  </a:lnTo>
                  <a:lnTo>
                    <a:pt x="1289708" y="483059"/>
                  </a:lnTo>
                  <a:lnTo>
                    <a:pt x="1294698" y="474855"/>
                  </a:lnTo>
                  <a:lnTo>
                    <a:pt x="1298394" y="450794"/>
                  </a:lnTo>
                  <a:lnTo>
                    <a:pt x="1295607" y="438992"/>
                  </a:lnTo>
                  <a:close/>
                </a:path>
                <a:path w="1778634" h="2145030">
                  <a:moveTo>
                    <a:pt x="1122073" y="439972"/>
                  </a:moveTo>
                  <a:lnTo>
                    <a:pt x="1123159" y="440883"/>
                  </a:lnTo>
                  <a:lnTo>
                    <a:pt x="1122073" y="439972"/>
                  </a:lnTo>
                  <a:close/>
                </a:path>
                <a:path w="1778634" h="2145030">
                  <a:moveTo>
                    <a:pt x="1120904" y="438992"/>
                  </a:moveTo>
                  <a:lnTo>
                    <a:pt x="1122073" y="439972"/>
                  </a:lnTo>
                  <a:lnTo>
                    <a:pt x="1123270" y="440883"/>
                  </a:lnTo>
                  <a:lnTo>
                    <a:pt x="1120904" y="438992"/>
                  </a:lnTo>
                  <a:close/>
                </a:path>
                <a:path w="1778634" h="2145030">
                  <a:moveTo>
                    <a:pt x="1268082" y="397484"/>
                  </a:moveTo>
                  <a:lnTo>
                    <a:pt x="1066213" y="397484"/>
                  </a:lnTo>
                  <a:lnTo>
                    <a:pt x="1068668" y="399261"/>
                  </a:lnTo>
                  <a:lnTo>
                    <a:pt x="1122073" y="439972"/>
                  </a:lnTo>
                  <a:lnTo>
                    <a:pt x="1120904" y="438992"/>
                  </a:lnTo>
                  <a:lnTo>
                    <a:pt x="1295607" y="438992"/>
                  </a:lnTo>
                  <a:lnTo>
                    <a:pt x="1292799" y="427103"/>
                  </a:lnTo>
                  <a:lnTo>
                    <a:pt x="1278026" y="406667"/>
                  </a:lnTo>
                  <a:lnTo>
                    <a:pt x="1268082" y="397484"/>
                  </a:lnTo>
                  <a:close/>
                </a:path>
                <a:path w="1778634" h="2145030">
                  <a:moveTo>
                    <a:pt x="1067424" y="398405"/>
                  </a:moveTo>
                  <a:lnTo>
                    <a:pt x="1068549" y="399261"/>
                  </a:lnTo>
                  <a:lnTo>
                    <a:pt x="1067424" y="398405"/>
                  </a:lnTo>
                  <a:close/>
                </a:path>
                <a:path w="1778634" h="2145030">
                  <a:moveTo>
                    <a:pt x="1066213" y="397484"/>
                  </a:moveTo>
                  <a:lnTo>
                    <a:pt x="1067424" y="398405"/>
                  </a:lnTo>
                  <a:lnTo>
                    <a:pt x="1068668" y="399261"/>
                  </a:lnTo>
                  <a:lnTo>
                    <a:pt x="1066213" y="397484"/>
                  </a:lnTo>
                  <a:close/>
                </a:path>
                <a:path w="1778634" h="2145030">
                  <a:moveTo>
                    <a:pt x="1010822" y="359471"/>
                  </a:moveTo>
                  <a:lnTo>
                    <a:pt x="1067424" y="398405"/>
                  </a:lnTo>
                  <a:lnTo>
                    <a:pt x="1066213" y="397484"/>
                  </a:lnTo>
                  <a:lnTo>
                    <a:pt x="1268082" y="397484"/>
                  </a:lnTo>
                  <a:lnTo>
                    <a:pt x="1258604" y="388731"/>
                  </a:lnTo>
                  <a:lnTo>
                    <a:pt x="1224680" y="360276"/>
                  </a:lnTo>
                  <a:lnTo>
                    <a:pt x="1012120" y="360276"/>
                  </a:lnTo>
                  <a:lnTo>
                    <a:pt x="1010822" y="359471"/>
                  </a:lnTo>
                  <a:close/>
                </a:path>
                <a:path w="1778634" h="2145030">
                  <a:moveTo>
                    <a:pt x="1009580" y="358617"/>
                  </a:moveTo>
                  <a:lnTo>
                    <a:pt x="1010822" y="359471"/>
                  </a:lnTo>
                  <a:lnTo>
                    <a:pt x="1012120" y="360276"/>
                  </a:lnTo>
                  <a:lnTo>
                    <a:pt x="1009580" y="358617"/>
                  </a:lnTo>
                  <a:close/>
                </a:path>
                <a:path w="1778634" h="2145030">
                  <a:moveTo>
                    <a:pt x="1222702" y="358617"/>
                  </a:moveTo>
                  <a:lnTo>
                    <a:pt x="1009580" y="358617"/>
                  </a:lnTo>
                  <a:lnTo>
                    <a:pt x="1012120" y="360276"/>
                  </a:lnTo>
                  <a:lnTo>
                    <a:pt x="1224680" y="360276"/>
                  </a:lnTo>
                  <a:lnTo>
                    <a:pt x="1222702" y="358617"/>
                  </a:lnTo>
                  <a:close/>
                </a:path>
                <a:path w="1778634" h="2145030">
                  <a:moveTo>
                    <a:pt x="952386" y="323262"/>
                  </a:moveTo>
                  <a:lnTo>
                    <a:pt x="1010822" y="359471"/>
                  </a:lnTo>
                  <a:lnTo>
                    <a:pt x="1009580" y="358617"/>
                  </a:lnTo>
                  <a:lnTo>
                    <a:pt x="1222702" y="358617"/>
                  </a:lnTo>
                  <a:lnTo>
                    <a:pt x="1201360" y="340715"/>
                  </a:lnTo>
                  <a:lnTo>
                    <a:pt x="1179394" y="324008"/>
                  </a:lnTo>
                  <a:lnTo>
                    <a:pt x="953730" y="324008"/>
                  </a:lnTo>
                  <a:lnTo>
                    <a:pt x="952386" y="323262"/>
                  </a:lnTo>
                  <a:close/>
                </a:path>
                <a:path w="1778634" h="2145030">
                  <a:moveTo>
                    <a:pt x="951106" y="322469"/>
                  </a:moveTo>
                  <a:lnTo>
                    <a:pt x="952386" y="323262"/>
                  </a:lnTo>
                  <a:lnTo>
                    <a:pt x="953730" y="324008"/>
                  </a:lnTo>
                  <a:lnTo>
                    <a:pt x="951106" y="322469"/>
                  </a:lnTo>
                  <a:close/>
                </a:path>
                <a:path w="1778634" h="2145030">
                  <a:moveTo>
                    <a:pt x="1177370" y="322469"/>
                  </a:moveTo>
                  <a:lnTo>
                    <a:pt x="951106" y="322469"/>
                  </a:lnTo>
                  <a:lnTo>
                    <a:pt x="953730" y="324008"/>
                  </a:lnTo>
                  <a:lnTo>
                    <a:pt x="1179394" y="324008"/>
                  </a:lnTo>
                  <a:lnTo>
                    <a:pt x="1177370" y="322469"/>
                  </a:lnTo>
                  <a:close/>
                </a:path>
                <a:path w="1778634" h="2145030">
                  <a:moveTo>
                    <a:pt x="930835" y="171742"/>
                  </a:moveTo>
                  <a:lnTo>
                    <a:pt x="906583" y="173842"/>
                  </a:lnTo>
                  <a:lnTo>
                    <a:pt x="884887" y="184883"/>
                  </a:lnTo>
                  <a:lnTo>
                    <a:pt x="868526" y="204071"/>
                  </a:lnTo>
                  <a:lnTo>
                    <a:pt x="860891" y="228103"/>
                  </a:lnTo>
                  <a:lnTo>
                    <a:pt x="862991" y="252356"/>
                  </a:lnTo>
                  <a:lnTo>
                    <a:pt x="874032" y="274051"/>
                  </a:lnTo>
                  <a:lnTo>
                    <a:pt x="893220" y="290412"/>
                  </a:lnTo>
                  <a:lnTo>
                    <a:pt x="952386" y="323262"/>
                  </a:lnTo>
                  <a:lnTo>
                    <a:pt x="951106" y="322469"/>
                  </a:lnTo>
                  <a:lnTo>
                    <a:pt x="1177370" y="322469"/>
                  </a:lnTo>
                  <a:lnTo>
                    <a:pt x="1141891" y="295484"/>
                  </a:lnTo>
                  <a:lnTo>
                    <a:pt x="1080305" y="253121"/>
                  </a:lnTo>
                  <a:lnTo>
                    <a:pt x="1016708" y="213713"/>
                  </a:lnTo>
                  <a:lnTo>
                    <a:pt x="954867" y="179378"/>
                  </a:lnTo>
                  <a:lnTo>
                    <a:pt x="930835" y="171742"/>
                  </a:lnTo>
                  <a:close/>
                </a:path>
                <a:path w="1778634" h="2145030">
                  <a:moveTo>
                    <a:pt x="1740491" y="1182342"/>
                  </a:moveTo>
                  <a:lnTo>
                    <a:pt x="1609816" y="1182342"/>
                  </a:lnTo>
                  <a:lnTo>
                    <a:pt x="1610647" y="1185426"/>
                  </a:lnTo>
                  <a:lnTo>
                    <a:pt x="1619370" y="1221775"/>
                  </a:lnTo>
                  <a:lnTo>
                    <a:pt x="1630040" y="1244622"/>
                  </a:lnTo>
                  <a:lnTo>
                    <a:pt x="1648019" y="1261035"/>
                  </a:lnTo>
                  <a:lnTo>
                    <a:pt x="1670840" y="1269508"/>
                  </a:lnTo>
                  <a:lnTo>
                    <a:pt x="1696038" y="1268538"/>
                  </a:lnTo>
                  <a:lnTo>
                    <a:pt x="1718884" y="1257868"/>
                  </a:lnTo>
                  <a:lnTo>
                    <a:pt x="1735297" y="1239889"/>
                  </a:lnTo>
                  <a:lnTo>
                    <a:pt x="1743770" y="1217068"/>
                  </a:lnTo>
                  <a:lnTo>
                    <a:pt x="1742800" y="1191870"/>
                  </a:lnTo>
                  <a:lnTo>
                    <a:pt x="1740491" y="1182342"/>
                  </a:lnTo>
                  <a:close/>
                </a:path>
                <a:path w="1778634" h="2145030">
                  <a:moveTo>
                    <a:pt x="1610190" y="1183885"/>
                  </a:moveTo>
                  <a:lnTo>
                    <a:pt x="1610563" y="1185426"/>
                  </a:lnTo>
                  <a:lnTo>
                    <a:pt x="1610190" y="1183885"/>
                  </a:lnTo>
                  <a:close/>
                </a:path>
                <a:path w="1778634" h="2145030">
                  <a:moveTo>
                    <a:pt x="1609816" y="1182342"/>
                  </a:moveTo>
                  <a:lnTo>
                    <a:pt x="1610190" y="1183885"/>
                  </a:lnTo>
                  <a:lnTo>
                    <a:pt x="1610647" y="1185426"/>
                  </a:lnTo>
                  <a:lnTo>
                    <a:pt x="1609816" y="1182342"/>
                  </a:lnTo>
                  <a:close/>
                </a:path>
                <a:path w="1778634" h="2145030">
                  <a:moveTo>
                    <a:pt x="1721874" y="1113772"/>
                  </a:moveTo>
                  <a:lnTo>
                    <a:pt x="1589418" y="1113772"/>
                  </a:lnTo>
                  <a:lnTo>
                    <a:pt x="1590398" y="1116799"/>
                  </a:lnTo>
                  <a:lnTo>
                    <a:pt x="1610190" y="1183885"/>
                  </a:lnTo>
                  <a:lnTo>
                    <a:pt x="1609816" y="1182342"/>
                  </a:lnTo>
                  <a:lnTo>
                    <a:pt x="1740491" y="1182342"/>
                  </a:lnTo>
                  <a:lnTo>
                    <a:pt x="1732869" y="1150884"/>
                  </a:lnTo>
                  <a:lnTo>
                    <a:pt x="1721874" y="1113772"/>
                  </a:lnTo>
                  <a:close/>
                </a:path>
                <a:path w="1778634" h="2145030">
                  <a:moveTo>
                    <a:pt x="1589876" y="1115315"/>
                  </a:moveTo>
                  <a:lnTo>
                    <a:pt x="1590315" y="1116799"/>
                  </a:lnTo>
                  <a:lnTo>
                    <a:pt x="1589876" y="1115315"/>
                  </a:lnTo>
                  <a:close/>
                </a:path>
                <a:path w="1778634" h="2145030">
                  <a:moveTo>
                    <a:pt x="1589418" y="1113772"/>
                  </a:moveTo>
                  <a:lnTo>
                    <a:pt x="1589876" y="1115315"/>
                  </a:lnTo>
                  <a:lnTo>
                    <a:pt x="1590398" y="1116799"/>
                  </a:lnTo>
                  <a:lnTo>
                    <a:pt x="1589418" y="1113772"/>
                  </a:lnTo>
                  <a:close/>
                </a:path>
                <a:path w="1778634" h="2145030">
                  <a:moveTo>
                    <a:pt x="1700415" y="1046821"/>
                  </a:moveTo>
                  <a:lnTo>
                    <a:pt x="1565791" y="1046821"/>
                  </a:lnTo>
                  <a:lnTo>
                    <a:pt x="1566915" y="1049780"/>
                  </a:lnTo>
                  <a:lnTo>
                    <a:pt x="1589876" y="1115315"/>
                  </a:lnTo>
                  <a:lnTo>
                    <a:pt x="1589418" y="1113772"/>
                  </a:lnTo>
                  <a:lnTo>
                    <a:pt x="1721874" y="1113772"/>
                  </a:lnTo>
                  <a:lnTo>
                    <a:pt x="1710735" y="1076171"/>
                  </a:lnTo>
                  <a:lnTo>
                    <a:pt x="1700415" y="1046821"/>
                  </a:lnTo>
                  <a:close/>
                </a:path>
                <a:path w="1778634" h="2145030">
                  <a:moveTo>
                    <a:pt x="1566318" y="1048318"/>
                  </a:moveTo>
                  <a:lnTo>
                    <a:pt x="1566832" y="1049780"/>
                  </a:lnTo>
                  <a:lnTo>
                    <a:pt x="1566318" y="1048318"/>
                  </a:lnTo>
                  <a:close/>
                </a:path>
                <a:path w="1778634" h="2145030">
                  <a:moveTo>
                    <a:pt x="1565791" y="1046821"/>
                  </a:moveTo>
                  <a:lnTo>
                    <a:pt x="1566318" y="1048318"/>
                  </a:lnTo>
                  <a:lnTo>
                    <a:pt x="1566915" y="1049780"/>
                  </a:lnTo>
                  <a:lnTo>
                    <a:pt x="1565791" y="1046821"/>
                  </a:lnTo>
                  <a:close/>
                </a:path>
                <a:path w="1778634" h="2145030">
                  <a:moveTo>
                    <a:pt x="1676232" y="981561"/>
                  </a:moveTo>
                  <a:lnTo>
                    <a:pt x="1539034" y="981561"/>
                  </a:lnTo>
                  <a:lnTo>
                    <a:pt x="1540297" y="984445"/>
                  </a:lnTo>
                  <a:lnTo>
                    <a:pt x="1566318" y="1048318"/>
                  </a:lnTo>
                  <a:lnTo>
                    <a:pt x="1565791" y="1046821"/>
                  </a:lnTo>
                  <a:lnTo>
                    <a:pt x="1700415" y="1046821"/>
                  </a:lnTo>
                  <a:lnTo>
                    <a:pt x="1685075" y="1003198"/>
                  </a:lnTo>
                  <a:lnTo>
                    <a:pt x="1676232" y="981561"/>
                  </a:lnTo>
                  <a:close/>
                </a:path>
                <a:path w="1778634" h="2145030">
                  <a:moveTo>
                    <a:pt x="1539626" y="983009"/>
                  </a:moveTo>
                  <a:lnTo>
                    <a:pt x="1540213" y="984445"/>
                  </a:lnTo>
                  <a:lnTo>
                    <a:pt x="1539626" y="983009"/>
                  </a:lnTo>
                  <a:close/>
                </a:path>
                <a:path w="1778634" h="2145030">
                  <a:moveTo>
                    <a:pt x="1539034" y="981561"/>
                  </a:moveTo>
                  <a:lnTo>
                    <a:pt x="1539626" y="983009"/>
                  </a:lnTo>
                  <a:lnTo>
                    <a:pt x="1540297" y="984445"/>
                  </a:lnTo>
                  <a:lnTo>
                    <a:pt x="1539034" y="981561"/>
                  </a:lnTo>
                  <a:close/>
                </a:path>
                <a:path w="1778634" h="2145030">
                  <a:moveTo>
                    <a:pt x="1649455" y="918069"/>
                  </a:moveTo>
                  <a:lnTo>
                    <a:pt x="1509245" y="918069"/>
                  </a:lnTo>
                  <a:lnTo>
                    <a:pt x="1510640" y="920870"/>
                  </a:lnTo>
                  <a:lnTo>
                    <a:pt x="1539626" y="983009"/>
                  </a:lnTo>
                  <a:lnTo>
                    <a:pt x="1539034" y="981561"/>
                  </a:lnTo>
                  <a:lnTo>
                    <a:pt x="1676232" y="981561"/>
                  </a:lnTo>
                  <a:lnTo>
                    <a:pt x="1655998" y="932056"/>
                  </a:lnTo>
                  <a:lnTo>
                    <a:pt x="1649455" y="918069"/>
                  </a:lnTo>
                  <a:close/>
                </a:path>
                <a:path w="1778634" h="2145030">
                  <a:moveTo>
                    <a:pt x="1509909" y="919488"/>
                  </a:moveTo>
                  <a:lnTo>
                    <a:pt x="1510555" y="920870"/>
                  </a:lnTo>
                  <a:lnTo>
                    <a:pt x="1509909" y="919488"/>
                  </a:lnTo>
                  <a:close/>
                </a:path>
                <a:path w="1778634" h="2145030">
                  <a:moveTo>
                    <a:pt x="1509245" y="918069"/>
                  </a:moveTo>
                  <a:lnTo>
                    <a:pt x="1509909" y="919488"/>
                  </a:lnTo>
                  <a:lnTo>
                    <a:pt x="1510640" y="920870"/>
                  </a:lnTo>
                  <a:lnTo>
                    <a:pt x="1509245" y="918069"/>
                  </a:lnTo>
                  <a:close/>
                </a:path>
                <a:path w="1778634" h="2145030">
                  <a:moveTo>
                    <a:pt x="1540395" y="788524"/>
                  </a:moveTo>
                  <a:lnTo>
                    <a:pt x="1516216" y="795679"/>
                  </a:lnTo>
                  <a:lnTo>
                    <a:pt x="1496705" y="811653"/>
                  </a:lnTo>
                  <a:lnTo>
                    <a:pt x="1485234" y="833124"/>
                  </a:lnTo>
                  <a:lnTo>
                    <a:pt x="1482650" y="857330"/>
                  </a:lnTo>
                  <a:lnTo>
                    <a:pt x="1489803" y="881509"/>
                  </a:lnTo>
                  <a:lnTo>
                    <a:pt x="1509909" y="919488"/>
                  </a:lnTo>
                  <a:lnTo>
                    <a:pt x="1509245" y="918069"/>
                  </a:lnTo>
                  <a:lnTo>
                    <a:pt x="1649455" y="918069"/>
                  </a:lnTo>
                  <a:lnTo>
                    <a:pt x="1623616" y="862835"/>
                  </a:lnTo>
                  <a:lnTo>
                    <a:pt x="1602046" y="822090"/>
                  </a:lnTo>
                  <a:lnTo>
                    <a:pt x="1586071" y="802580"/>
                  </a:lnTo>
                  <a:lnTo>
                    <a:pt x="1564601" y="791108"/>
                  </a:lnTo>
                  <a:lnTo>
                    <a:pt x="1540395" y="788524"/>
                  </a:lnTo>
                  <a:close/>
                </a:path>
                <a:path w="1778634" h="2145030">
                  <a:moveTo>
                    <a:pt x="1719913" y="2007749"/>
                  </a:moveTo>
                  <a:lnTo>
                    <a:pt x="1586967" y="2007749"/>
                  </a:lnTo>
                  <a:lnTo>
                    <a:pt x="1586181" y="2010114"/>
                  </a:lnTo>
                  <a:lnTo>
                    <a:pt x="1568479" y="2059901"/>
                  </a:lnTo>
                  <a:lnTo>
                    <a:pt x="1564923" y="2084866"/>
                  </a:lnTo>
                  <a:lnTo>
                    <a:pt x="1571005" y="2108437"/>
                  </a:lnTo>
                  <a:lnTo>
                    <a:pt x="1585482" y="2128008"/>
                  </a:lnTo>
                  <a:lnTo>
                    <a:pt x="1607111" y="2140971"/>
                  </a:lnTo>
                  <a:lnTo>
                    <a:pt x="1632075" y="2144525"/>
                  </a:lnTo>
                  <a:lnTo>
                    <a:pt x="1655646" y="2138443"/>
                  </a:lnTo>
                  <a:lnTo>
                    <a:pt x="1675216" y="2123966"/>
                  </a:lnTo>
                  <a:lnTo>
                    <a:pt x="1688179" y="2102337"/>
                  </a:lnTo>
                  <a:lnTo>
                    <a:pt x="1707084" y="2049009"/>
                  </a:lnTo>
                  <a:lnTo>
                    <a:pt x="1719913" y="2007749"/>
                  </a:lnTo>
                  <a:close/>
                </a:path>
                <a:path w="1778634" h="2145030">
                  <a:moveTo>
                    <a:pt x="1586553" y="2008917"/>
                  </a:moveTo>
                  <a:lnTo>
                    <a:pt x="1586129" y="2010114"/>
                  </a:lnTo>
                  <a:lnTo>
                    <a:pt x="1586553" y="2008917"/>
                  </a:lnTo>
                  <a:close/>
                </a:path>
                <a:path w="1778634" h="2145030">
                  <a:moveTo>
                    <a:pt x="1586967" y="2007749"/>
                  </a:moveTo>
                  <a:lnTo>
                    <a:pt x="1586553" y="2008917"/>
                  </a:lnTo>
                  <a:lnTo>
                    <a:pt x="1586181" y="2010114"/>
                  </a:lnTo>
                  <a:lnTo>
                    <a:pt x="1586967" y="2007749"/>
                  </a:lnTo>
                  <a:close/>
                </a:path>
                <a:path w="1778634" h="2145030">
                  <a:moveTo>
                    <a:pt x="1735024" y="1954152"/>
                  </a:moveTo>
                  <a:lnTo>
                    <a:pt x="1603579" y="1954152"/>
                  </a:lnTo>
                  <a:lnTo>
                    <a:pt x="1602887" y="1956544"/>
                  </a:lnTo>
                  <a:lnTo>
                    <a:pt x="1586553" y="2008917"/>
                  </a:lnTo>
                  <a:lnTo>
                    <a:pt x="1586967" y="2007749"/>
                  </a:lnTo>
                  <a:lnTo>
                    <a:pt x="1719913" y="2007749"/>
                  </a:lnTo>
                  <a:lnTo>
                    <a:pt x="1725223" y="1990669"/>
                  </a:lnTo>
                  <a:lnTo>
                    <a:pt x="1735024" y="1954152"/>
                  </a:lnTo>
                  <a:close/>
                </a:path>
                <a:path w="1778634" h="2145030">
                  <a:moveTo>
                    <a:pt x="1603211" y="1955336"/>
                  </a:moveTo>
                  <a:lnTo>
                    <a:pt x="1602836" y="1956544"/>
                  </a:lnTo>
                  <a:lnTo>
                    <a:pt x="1603211" y="1955336"/>
                  </a:lnTo>
                  <a:close/>
                </a:path>
                <a:path w="1778634" h="2145030">
                  <a:moveTo>
                    <a:pt x="1603579" y="1954152"/>
                  </a:moveTo>
                  <a:lnTo>
                    <a:pt x="1603211" y="1955336"/>
                  </a:lnTo>
                  <a:lnTo>
                    <a:pt x="1602887" y="1956544"/>
                  </a:lnTo>
                  <a:lnTo>
                    <a:pt x="1603579" y="1954152"/>
                  </a:lnTo>
                  <a:close/>
                </a:path>
                <a:path w="1778634" h="2145030">
                  <a:moveTo>
                    <a:pt x="1748243" y="1899986"/>
                  </a:moveTo>
                  <a:lnTo>
                    <a:pt x="1618067" y="1899986"/>
                  </a:lnTo>
                  <a:lnTo>
                    <a:pt x="1617469" y="1902401"/>
                  </a:lnTo>
                  <a:lnTo>
                    <a:pt x="1603211" y="1955336"/>
                  </a:lnTo>
                  <a:lnTo>
                    <a:pt x="1603579" y="1954152"/>
                  </a:lnTo>
                  <a:lnTo>
                    <a:pt x="1735024" y="1954152"/>
                  </a:lnTo>
                  <a:lnTo>
                    <a:pt x="1741049" y="1931705"/>
                  </a:lnTo>
                  <a:lnTo>
                    <a:pt x="1748243" y="1899986"/>
                  </a:lnTo>
                  <a:close/>
                </a:path>
                <a:path w="1778634" h="2145030">
                  <a:moveTo>
                    <a:pt x="1617742" y="1901195"/>
                  </a:moveTo>
                  <a:lnTo>
                    <a:pt x="1617419" y="1902401"/>
                  </a:lnTo>
                  <a:lnTo>
                    <a:pt x="1617742" y="1901195"/>
                  </a:lnTo>
                  <a:close/>
                </a:path>
                <a:path w="1778634" h="2145030">
                  <a:moveTo>
                    <a:pt x="1618067" y="1899986"/>
                  </a:moveTo>
                  <a:lnTo>
                    <a:pt x="1617742" y="1901195"/>
                  </a:lnTo>
                  <a:lnTo>
                    <a:pt x="1617469" y="1902401"/>
                  </a:lnTo>
                  <a:lnTo>
                    <a:pt x="1618067" y="1899986"/>
                  </a:lnTo>
                  <a:close/>
                </a:path>
                <a:path w="1778634" h="2145030">
                  <a:moveTo>
                    <a:pt x="1759544" y="1845313"/>
                  </a:moveTo>
                  <a:lnTo>
                    <a:pt x="1630417" y="1845313"/>
                  </a:lnTo>
                  <a:lnTo>
                    <a:pt x="1629915" y="1847749"/>
                  </a:lnTo>
                  <a:lnTo>
                    <a:pt x="1617742" y="1901195"/>
                  </a:lnTo>
                  <a:lnTo>
                    <a:pt x="1618067" y="1899986"/>
                  </a:lnTo>
                  <a:lnTo>
                    <a:pt x="1748243" y="1899986"/>
                  </a:lnTo>
                  <a:lnTo>
                    <a:pt x="1754546" y="1872190"/>
                  </a:lnTo>
                  <a:lnTo>
                    <a:pt x="1759544" y="1845313"/>
                  </a:lnTo>
                  <a:close/>
                </a:path>
                <a:path w="1778634" h="2145030">
                  <a:moveTo>
                    <a:pt x="1630146" y="1846506"/>
                  </a:moveTo>
                  <a:lnTo>
                    <a:pt x="1629864" y="1847749"/>
                  </a:lnTo>
                  <a:lnTo>
                    <a:pt x="1630146" y="1846506"/>
                  </a:lnTo>
                  <a:close/>
                </a:path>
                <a:path w="1778634" h="2145030">
                  <a:moveTo>
                    <a:pt x="1630417" y="1845313"/>
                  </a:moveTo>
                  <a:lnTo>
                    <a:pt x="1630146" y="1846506"/>
                  </a:lnTo>
                  <a:lnTo>
                    <a:pt x="1629915" y="1847749"/>
                  </a:lnTo>
                  <a:lnTo>
                    <a:pt x="1630417" y="1845313"/>
                  </a:lnTo>
                  <a:close/>
                </a:path>
                <a:path w="1778634" h="2145030">
                  <a:moveTo>
                    <a:pt x="1768907" y="1790198"/>
                  </a:moveTo>
                  <a:lnTo>
                    <a:pt x="1640616" y="1790198"/>
                  </a:lnTo>
                  <a:lnTo>
                    <a:pt x="1640210" y="1792653"/>
                  </a:lnTo>
                  <a:lnTo>
                    <a:pt x="1630146" y="1846506"/>
                  </a:lnTo>
                  <a:lnTo>
                    <a:pt x="1630417" y="1845313"/>
                  </a:lnTo>
                  <a:lnTo>
                    <a:pt x="1759544" y="1845313"/>
                  </a:lnTo>
                  <a:lnTo>
                    <a:pt x="1765703" y="1812192"/>
                  </a:lnTo>
                  <a:lnTo>
                    <a:pt x="1768907" y="1790198"/>
                  </a:lnTo>
                  <a:close/>
                </a:path>
                <a:path w="1778634" h="2145030">
                  <a:moveTo>
                    <a:pt x="1640391" y="1791409"/>
                  </a:moveTo>
                  <a:lnTo>
                    <a:pt x="1640160" y="1792653"/>
                  </a:lnTo>
                  <a:lnTo>
                    <a:pt x="1640391" y="1791409"/>
                  </a:lnTo>
                  <a:close/>
                </a:path>
                <a:path w="1778634" h="2145030">
                  <a:moveTo>
                    <a:pt x="1640616" y="1790198"/>
                  </a:moveTo>
                  <a:lnTo>
                    <a:pt x="1640391" y="1791409"/>
                  </a:lnTo>
                  <a:lnTo>
                    <a:pt x="1640210" y="1792653"/>
                  </a:lnTo>
                  <a:lnTo>
                    <a:pt x="1640616" y="1790198"/>
                  </a:lnTo>
                  <a:close/>
                </a:path>
                <a:path w="1778634" h="2145030">
                  <a:moveTo>
                    <a:pt x="1776312" y="1734704"/>
                  </a:moveTo>
                  <a:lnTo>
                    <a:pt x="1648651" y="1734704"/>
                  </a:lnTo>
                  <a:lnTo>
                    <a:pt x="1648340" y="1737174"/>
                  </a:lnTo>
                  <a:lnTo>
                    <a:pt x="1640391" y="1791409"/>
                  </a:lnTo>
                  <a:lnTo>
                    <a:pt x="1640616" y="1790198"/>
                  </a:lnTo>
                  <a:lnTo>
                    <a:pt x="1768907" y="1790198"/>
                  </a:lnTo>
                  <a:lnTo>
                    <a:pt x="1774504" y="1751779"/>
                  </a:lnTo>
                  <a:lnTo>
                    <a:pt x="1776312" y="1734704"/>
                  </a:lnTo>
                  <a:close/>
                </a:path>
                <a:path w="1778634" h="2145030">
                  <a:moveTo>
                    <a:pt x="1648470" y="1735952"/>
                  </a:moveTo>
                  <a:lnTo>
                    <a:pt x="1648291" y="1737174"/>
                  </a:lnTo>
                  <a:lnTo>
                    <a:pt x="1648470" y="1735952"/>
                  </a:lnTo>
                  <a:close/>
                </a:path>
                <a:path w="1778634" h="2145030">
                  <a:moveTo>
                    <a:pt x="1648651" y="1734704"/>
                  </a:moveTo>
                  <a:lnTo>
                    <a:pt x="1648470" y="1735952"/>
                  </a:lnTo>
                  <a:lnTo>
                    <a:pt x="1648340" y="1737174"/>
                  </a:lnTo>
                  <a:lnTo>
                    <a:pt x="1648651" y="1734704"/>
                  </a:lnTo>
                  <a:close/>
                </a:path>
                <a:path w="1778634" h="2145030">
                  <a:moveTo>
                    <a:pt x="1721631" y="1648028"/>
                  </a:moveTo>
                  <a:lnTo>
                    <a:pt x="1675021" y="1661796"/>
                  </a:lnTo>
                  <a:lnTo>
                    <a:pt x="1651800" y="1704491"/>
                  </a:lnTo>
                  <a:lnTo>
                    <a:pt x="1648470" y="1735952"/>
                  </a:lnTo>
                  <a:lnTo>
                    <a:pt x="1648651" y="1734704"/>
                  </a:lnTo>
                  <a:lnTo>
                    <a:pt x="1776312" y="1734704"/>
                  </a:lnTo>
                  <a:lnTo>
                    <a:pt x="1778095" y="1717859"/>
                  </a:lnTo>
                  <a:lnTo>
                    <a:pt x="1775734" y="1692753"/>
                  </a:lnTo>
                  <a:lnTo>
                    <a:pt x="1764325" y="1671249"/>
                  </a:lnTo>
                  <a:lnTo>
                    <a:pt x="1745685" y="1655591"/>
                  </a:lnTo>
                  <a:lnTo>
                    <a:pt x="1721631" y="164802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5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5" y="6857999"/>
                </a:lnTo>
                <a:lnTo>
                  <a:pt x="12191995" y="0"/>
                </a:lnTo>
                <a:close/>
              </a:path>
            </a:pathLst>
          </a:custGeom>
          <a:solidFill>
            <a:srgbClr val="203864">
              <a:alpha val="2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856" y="699685"/>
            <a:ext cx="4334510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30" b="0">
                <a:latin typeface="Calibri Light"/>
                <a:cs typeface="Calibri Light"/>
              </a:rPr>
              <a:t>Description</a:t>
            </a:r>
            <a:r>
              <a:rPr dirty="0" sz="3900" spc="5" b="0">
                <a:latin typeface="Calibri Light"/>
                <a:cs typeface="Calibri Light"/>
              </a:rPr>
              <a:t> </a:t>
            </a:r>
            <a:r>
              <a:rPr dirty="0" sz="3900" spc="45" b="0">
                <a:latin typeface="Calibri Light"/>
                <a:cs typeface="Calibri Light"/>
              </a:rPr>
              <a:t>du</a:t>
            </a:r>
            <a:r>
              <a:rPr dirty="0" sz="3900" spc="20" b="0">
                <a:latin typeface="Calibri Light"/>
                <a:cs typeface="Calibri Light"/>
              </a:rPr>
              <a:t> projet</a:t>
            </a:r>
            <a:endParaRPr sz="39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9016" y="2566416"/>
            <a:ext cx="4532630" cy="3718560"/>
            <a:chOff x="509016" y="2566416"/>
            <a:chExt cx="4532630" cy="3718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2572512"/>
              <a:ext cx="451103" cy="603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6" y="2566416"/>
              <a:ext cx="2584704" cy="633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5223" y="2566416"/>
              <a:ext cx="1249679" cy="633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0104" y="2566416"/>
              <a:ext cx="752855" cy="6339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6" y="2895600"/>
              <a:ext cx="1203960" cy="633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4480" y="2895600"/>
              <a:ext cx="1493520" cy="6339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3200" y="2895600"/>
              <a:ext cx="1466088" cy="6339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0480" y="2895600"/>
              <a:ext cx="1200912" cy="6339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6" y="3224784"/>
              <a:ext cx="1109472" cy="637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9991" y="3224784"/>
              <a:ext cx="1264920" cy="6370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53055" y="3224784"/>
              <a:ext cx="2609088" cy="637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2376" y="3557016"/>
              <a:ext cx="2337816" cy="6339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8336" y="3557016"/>
              <a:ext cx="1252727" cy="6339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9311" y="3557016"/>
              <a:ext cx="1280160" cy="6339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2376" y="3886200"/>
              <a:ext cx="1432560" cy="6339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0136" y="3886200"/>
              <a:ext cx="1176527" cy="6339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4349495"/>
              <a:ext cx="451103" cy="6035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376" y="4343400"/>
              <a:ext cx="1231392" cy="6339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1912" y="4343400"/>
              <a:ext cx="1840991" cy="6339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21151" y="4343400"/>
              <a:ext cx="1389888" cy="6339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2376" y="4672583"/>
              <a:ext cx="3864864" cy="6370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2376" y="5004815"/>
              <a:ext cx="1203960" cy="6339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54480" y="5004815"/>
              <a:ext cx="804671" cy="6339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87296" y="5004815"/>
              <a:ext cx="1712976" cy="6339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2376" y="5333999"/>
              <a:ext cx="1798320" cy="6339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18944" y="5333999"/>
              <a:ext cx="1310640" cy="6339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57727" y="5333999"/>
              <a:ext cx="1389888" cy="6339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45863" y="5333999"/>
              <a:ext cx="691896" cy="6339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2376" y="5650991"/>
              <a:ext cx="1310640" cy="6339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61160" y="5650991"/>
              <a:ext cx="682751" cy="6339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42160" y="5650991"/>
              <a:ext cx="1478280" cy="6339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48583" y="5650991"/>
              <a:ext cx="1505712" cy="6339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82439" y="5650991"/>
              <a:ext cx="515112" cy="633983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040623" y="6409944"/>
            <a:ext cx="259079" cy="313944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5567974" y="1"/>
            <a:ext cx="6624320" cy="6858000"/>
            <a:chOff x="5567974" y="1"/>
            <a:chExt cx="6624320" cy="6858000"/>
          </a:xfrm>
        </p:grpSpPr>
        <p:sp>
          <p:nvSpPr>
            <p:cNvPr id="40" name="object 40"/>
            <p:cNvSpPr/>
            <p:nvPr/>
          </p:nvSpPr>
          <p:spPr>
            <a:xfrm>
              <a:off x="5664998" y="370839"/>
              <a:ext cx="1979930" cy="1978025"/>
            </a:xfrm>
            <a:custGeom>
              <a:avLst/>
              <a:gdLst/>
              <a:ahLst/>
              <a:cxnLst/>
              <a:rect l="l" t="t" r="r" b="b"/>
              <a:pathLst>
                <a:path w="1979929" h="1978025">
                  <a:moveTo>
                    <a:pt x="989948" y="0"/>
                  </a:moveTo>
                  <a:lnTo>
                    <a:pt x="952125" y="6602"/>
                  </a:lnTo>
                  <a:lnTo>
                    <a:pt x="915506" y="22813"/>
                  </a:lnTo>
                  <a:lnTo>
                    <a:pt x="880087" y="43823"/>
                  </a:lnTo>
                  <a:lnTo>
                    <a:pt x="844067" y="63035"/>
                  </a:lnTo>
                  <a:lnTo>
                    <a:pt x="826057" y="70237"/>
                  </a:lnTo>
                  <a:lnTo>
                    <a:pt x="807446" y="75040"/>
                  </a:lnTo>
                  <a:lnTo>
                    <a:pt x="788836" y="77442"/>
                  </a:lnTo>
                  <a:lnTo>
                    <a:pt x="769024" y="77442"/>
                  </a:lnTo>
                  <a:lnTo>
                    <a:pt x="748614" y="76241"/>
                  </a:lnTo>
                  <a:lnTo>
                    <a:pt x="728202" y="73841"/>
                  </a:lnTo>
                  <a:lnTo>
                    <a:pt x="707791" y="70839"/>
                  </a:lnTo>
                  <a:lnTo>
                    <a:pt x="687379" y="68437"/>
                  </a:lnTo>
                  <a:lnTo>
                    <a:pt x="666968" y="66636"/>
                  </a:lnTo>
                  <a:lnTo>
                    <a:pt x="647758" y="67237"/>
                  </a:lnTo>
                  <a:lnTo>
                    <a:pt x="629149" y="69637"/>
                  </a:lnTo>
                  <a:lnTo>
                    <a:pt x="581722" y="93051"/>
                  </a:lnTo>
                  <a:lnTo>
                    <a:pt x="545100" y="133272"/>
                  </a:lnTo>
                  <a:lnTo>
                    <a:pt x="522290" y="163290"/>
                  </a:lnTo>
                  <a:lnTo>
                    <a:pt x="510882" y="177697"/>
                  </a:lnTo>
                  <a:lnTo>
                    <a:pt x="471862" y="214317"/>
                  </a:lnTo>
                  <a:lnTo>
                    <a:pt x="423235" y="235930"/>
                  </a:lnTo>
                  <a:lnTo>
                    <a:pt x="368603" y="250938"/>
                  </a:lnTo>
                  <a:lnTo>
                    <a:pt x="351194" y="256340"/>
                  </a:lnTo>
                  <a:lnTo>
                    <a:pt x="303168" y="278554"/>
                  </a:lnTo>
                  <a:lnTo>
                    <a:pt x="270150" y="316975"/>
                  </a:lnTo>
                  <a:lnTo>
                    <a:pt x="251540" y="368002"/>
                  </a:lnTo>
                  <a:lnTo>
                    <a:pt x="241933" y="404623"/>
                  </a:lnTo>
                  <a:lnTo>
                    <a:pt x="236531" y="422633"/>
                  </a:lnTo>
                  <a:lnTo>
                    <a:pt x="214919" y="471258"/>
                  </a:lnTo>
                  <a:lnTo>
                    <a:pt x="178300" y="510280"/>
                  </a:lnTo>
                  <a:lnTo>
                    <a:pt x="133275" y="544498"/>
                  </a:lnTo>
                  <a:lnTo>
                    <a:pt x="118865" y="555906"/>
                  </a:lnTo>
                  <a:lnTo>
                    <a:pt x="82845" y="595528"/>
                  </a:lnTo>
                  <a:lnTo>
                    <a:pt x="67237" y="647156"/>
                  </a:lnTo>
                  <a:lnTo>
                    <a:pt x="66636" y="666366"/>
                  </a:lnTo>
                  <a:lnTo>
                    <a:pt x="68437" y="686777"/>
                  </a:lnTo>
                  <a:lnTo>
                    <a:pt x="70840" y="707189"/>
                  </a:lnTo>
                  <a:lnTo>
                    <a:pt x="73841" y="727599"/>
                  </a:lnTo>
                  <a:lnTo>
                    <a:pt x="76243" y="748012"/>
                  </a:lnTo>
                  <a:lnTo>
                    <a:pt x="77444" y="768422"/>
                  </a:lnTo>
                  <a:lnTo>
                    <a:pt x="77444" y="788234"/>
                  </a:lnTo>
                  <a:lnTo>
                    <a:pt x="63035" y="842863"/>
                  </a:lnTo>
                  <a:lnTo>
                    <a:pt x="43823" y="878884"/>
                  </a:lnTo>
                  <a:lnTo>
                    <a:pt x="22814" y="914303"/>
                  </a:lnTo>
                  <a:lnTo>
                    <a:pt x="13807" y="932912"/>
                  </a:lnTo>
                  <a:lnTo>
                    <a:pt x="6603" y="950923"/>
                  </a:lnTo>
                  <a:lnTo>
                    <a:pt x="1802" y="969534"/>
                  </a:lnTo>
                  <a:lnTo>
                    <a:pt x="0" y="988744"/>
                  </a:lnTo>
                  <a:lnTo>
                    <a:pt x="1802" y="1007954"/>
                  </a:lnTo>
                  <a:lnTo>
                    <a:pt x="6603" y="1026565"/>
                  </a:lnTo>
                  <a:lnTo>
                    <a:pt x="13807" y="1044575"/>
                  </a:lnTo>
                  <a:lnTo>
                    <a:pt x="22814" y="1063185"/>
                  </a:lnTo>
                  <a:lnTo>
                    <a:pt x="43823" y="1098605"/>
                  </a:lnTo>
                  <a:lnTo>
                    <a:pt x="54030" y="1116614"/>
                  </a:lnTo>
                  <a:lnTo>
                    <a:pt x="63035" y="1134624"/>
                  </a:lnTo>
                  <a:lnTo>
                    <a:pt x="70238" y="1152033"/>
                  </a:lnTo>
                  <a:lnTo>
                    <a:pt x="75041" y="1170645"/>
                  </a:lnTo>
                  <a:lnTo>
                    <a:pt x="77444" y="1189253"/>
                  </a:lnTo>
                  <a:lnTo>
                    <a:pt x="77444" y="1209065"/>
                  </a:lnTo>
                  <a:lnTo>
                    <a:pt x="76243" y="1229476"/>
                  </a:lnTo>
                  <a:lnTo>
                    <a:pt x="73841" y="1249888"/>
                  </a:lnTo>
                  <a:lnTo>
                    <a:pt x="70840" y="1270298"/>
                  </a:lnTo>
                  <a:lnTo>
                    <a:pt x="68437" y="1290709"/>
                  </a:lnTo>
                  <a:lnTo>
                    <a:pt x="66636" y="1311121"/>
                  </a:lnTo>
                  <a:lnTo>
                    <a:pt x="67237" y="1330332"/>
                  </a:lnTo>
                  <a:lnTo>
                    <a:pt x="69639" y="1348943"/>
                  </a:lnTo>
                  <a:lnTo>
                    <a:pt x="93051" y="1396368"/>
                  </a:lnTo>
                  <a:lnTo>
                    <a:pt x="133275" y="1432989"/>
                  </a:lnTo>
                  <a:lnTo>
                    <a:pt x="178300" y="1467208"/>
                  </a:lnTo>
                  <a:lnTo>
                    <a:pt x="192106" y="1479213"/>
                  </a:lnTo>
                  <a:lnTo>
                    <a:pt x="223324" y="1521236"/>
                  </a:lnTo>
                  <a:lnTo>
                    <a:pt x="241933" y="1572865"/>
                  </a:lnTo>
                  <a:lnTo>
                    <a:pt x="251540" y="1609486"/>
                  </a:lnTo>
                  <a:lnTo>
                    <a:pt x="256942" y="1626895"/>
                  </a:lnTo>
                  <a:lnTo>
                    <a:pt x="279154" y="1674921"/>
                  </a:lnTo>
                  <a:lnTo>
                    <a:pt x="317577" y="1707940"/>
                  </a:lnTo>
                  <a:lnTo>
                    <a:pt x="368603" y="1726549"/>
                  </a:lnTo>
                  <a:lnTo>
                    <a:pt x="405223" y="1736156"/>
                  </a:lnTo>
                  <a:lnTo>
                    <a:pt x="423235" y="1741559"/>
                  </a:lnTo>
                  <a:lnTo>
                    <a:pt x="471862" y="1763171"/>
                  </a:lnTo>
                  <a:lnTo>
                    <a:pt x="510882" y="1799790"/>
                  </a:lnTo>
                  <a:lnTo>
                    <a:pt x="545100" y="1844215"/>
                  </a:lnTo>
                  <a:lnTo>
                    <a:pt x="556507" y="1858623"/>
                  </a:lnTo>
                  <a:lnTo>
                    <a:pt x="596130" y="1894643"/>
                  </a:lnTo>
                  <a:lnTo>
                    <a:pt x="647758" y="1910251"/>
                  </a:lnTo>
                  <a:lnTo>
                    <a:pt x="666968" y="1910852"/>
                  </a:lnTo>
                  <a:lnTo>
                    <a:pt x="687379" y="1909051"/>
                  </a:lnTo>
                  <a:lnTo>
                    <a:pt x="707791" y="1906649"/>
                  </a:lnTo>
                  <a:lnTo>
                    <a:pt x="728202" y="1903647"/>
                  </a:lnTo>
                  <a:lnTo>
                    <a:pt x="748614" y="1901247"/>
                  </a:lnTo>
                  <a:lnTo>
                    <a:pt x="769024" y="1900045"/>
                  </a:lnTo>
                  <a:lnTo>
                    <a:pt x="788836" y="1900045"/>
                  </a:lnTo>
                  <a:lnTo>
                    <a:pt x="844067" y="1914453"/>
                  </a:lnTo>
                  <a:lnTo>
                    <a:pt x="880087" y="1933665"/>
                  </a:lnTo>
                  <a:lnTo>
                    <a:pt x="915506" y="1954677"/>
                  </a:lnTo>
                  <a:lnTo>
                    <a:pt x="934116" y="1963680"/>
                  </a:lnTo>
                  <a:lnTo>
                    <a:pt x="952125" y="1970885"/>
                  </a:lnTo>
                  <a:lnTo>
                    <a:pt x="970737" y="1975688"/>
                  </a:lnTo>
                  <a:lnTo>
                    <a:pt x="989948" y="1977487"/>
                  </a:lnTo>
                  <a:lnTo>
                    <a:pt x="1009158" y="1975688"/>
                  </a:lnTo>
                  <a:lnTo>
                    <a:pt x="1027767" y="1970885"/>
                  </a:lnTo>
                  <a:lnTo>
                    <a:pt x="1045777" y="1963680"/>
                  </a:lnTo>
                  <a:lnTo>
                    <a:pt x="1064388" y="1954677"/>
                  </a:lnTo>
                  <a:lnTo>
                    <a:pt x="1099808" y="1933665"/>
                  </a:lnTo>
                  <a:lnTo>
                    <a:pt x="1135827" y="1914453"/>
                  </a:lnTo>
                  <a:lnTo>
                    <a:pt x="1153237" y="1907250"/>
                  </a:lnTo>
                  <a:lnTo>
                    <a:pt x="1172447" y="1902447"/>
                  </a:lnTo>
                  <a:lnTo>
                    <a:pt x="1191058" y="1900045"/>
                  </a:lnTo>
                  <a:lnTo>
                    <a:pt x="1210868" y="1900045"/>
                  </a:lnTo>
                  <a:lnTo>
                    <a:pt x="1231281" y="1901247"/>
                  </a:lnTo>
                  <a:lnTo>
                    <a:pt x="1251691" y="1903647"/>
                  </a:lnTo>
                  <a:lnTo>
                    <a:pt x="1272103" y="1906649"/>
                  </a:lnTo>
                  <a:lnTo>
                    <a:pt x="1292514" y="1909051"/>
                  </a:lnTo>
                  <a:lnTo>
                    <a:pt x="1312926" y="1910852"/>
                  </a:lnTo>
                  <a:lnTo>
                    <a:pt x="1332136" y="1910251"/>
                  </a:lnTo>
                  <a:lnTo>
                    <a:pt x="1350746" y="1907849"/>
                  </a:lnTo>
                  <a:lnTo>
                    <a:pt x="1398172" y="1884437"/>
                  </a:lnTo>
                  <a:lnTo>
                    <a:pt x="1434792" y="1844215"/>
                  </a:lnTo>
                  <a:lnTo>
                    <a:pt x="1457605" y="1814198"/>
                  </a:lnTo>
                  <a:lnTo>
                    <a:pt x="1469011" y="1799790"/>
                  </a:lnTo>
                  <a:lnTo>
                    <a:pt x="1508033" y="1763171"/>
                  </a:lnTo>
                  <a:lnTo>
                    <a:pt x="1556660" y="1741559"/>
                  </a:lnTo>
                  <a:lnTo>
                    <a:pt x="1611289" y="1726549"/>
                  </a:lnTo>
                  <a:lnTo>
                    <a:pt x="1628700" y="1721147"/>
                  </a:lnTo>
                  <a:lnTo>
                    <a:pt x="1676726" y="1698934"/>
                  </a:lnTo>
                  <a:lnTo>
                    <a:pt x="1709745" y="1660513"/>
                  </a:lnTo>
                  <a:lnTo>
                    <a:pt x="1728354" y="1609486"/>
                  </a:lnTo>
                  <a:lnTo>
                    <a:pt x="1737960" y="1572865"/>
                  </a:lnTo>
                  <a:lnTo>
                    <a:pt x="1743363" y="1554855"/>
                  </a:lnTo>
                  <a:lnTo>
                    <a:pt x="1764976" y="1506228"/>
                  </a:lnTo>
                  <a:lnTo>
                    <a:pt x="1801595" y="1467208"/>
                  </a:lnTo>
                  <a:lnTo>
                    <a:pt x="1831613" y="1444395"/>
                  </a:lnTo>
                  <a:lnTo>
                    <a:pt x="1846620" y="1432989"/>
                  </a:lnTo>
                  <a:lnTo>
                    <a:pt x="1886842" y="1396368"/>
                  </a:lnTo>
                  <a:lnTo>
                    <a:pt x="1910256" y="1348943"/>
                  </a:lnTo>
                  <a:lnTo>
                    <a:pt x="1913257" y="1311121"/>
                  </a:lnTo>
                  <a:lnTo>
                    <a:pt x="1911455" y="1290709"/>
                  </a:lnTo>
                  <a:lnTo>
                    <a:pt x="1909055" y="1270298"/>
                  </a:lnTo>
                  <a:lnTo>
                    <a:pt x="1906052" y="1249888"/>
                  </a:lnTo>
                  <a:lnTo>
                    <a:pt x="1903652" y="1229476"/>
                  </a:lnTo>
                  <a:lnTo>
                    <a:pt x="1902452" y="1209065"/>
                  </a:lnTo>
                  <a:lnTo>
                    <a:pt x="1902452" y="1189253"/>
                  </a:lnTo>
                  <a:lnTo>
                    <a:pt x="1916859" y="1134624"/>
                  </a:lnTo>
                  <a:lnTo>
                    <a:pt x="1936070" y="1098605"/>
                  </a:lnTo>
                  <a:lnTo>
                    <a:pt x="1957081" y="1063185"/>
                  </a:lnTo>
                  <a:lnTo>
                    <a:pt x="1966086" y="1044575"/>
                  </a:lnTo>
                  <a:lnTo>
                    <a:pt x="1973290" y="1026565"/>
                  </a:lnTo>
                  <a:lnTo>
                    <a:pt x="1978093" y="1007954"/>
                  </a:lnTo>
                  <a:lnTo>
                    <a:pt x="1979894" y="988744"/>
                  </a:lnTo>
                  <a:lnTo>
                    <a:pt x="1978093" y="969534"/>
                  </a:lnTo>
                  <a:lnTo>
                    <a:pt x="1973290" y="950923"/>
                  </a:lnTo>
                  <a:lnTo>
                    <a:pt x="1966086" y="932912"/>
                  </a:lnTo>
                  <a:lnTo>
                    <a:pt x="1957081" y="914303"/>
                  </a:lnTo>
                  <a:lnTo>
                    <a:pt x="1936070" y="878884"/>
                  </a:lnTo>
                  <a:lnTo>
                    <a:pt x="1916859" y="842863"/>
                  </a:lnTo>
                  <a:lnTo>
                    <a:pt x="1909654" y="825454"/>
                  </a:lnTo>
                  <a:lnTo>
                    <a:pt x="1904852" y="806843"/>
                  </a:lnTo>
                  <a:lnTo>
                    <a:pt x="1902452" y="788234"/>
                  </a:lnTo>
                  <a:lnTo>
                    <a:pt x="1902452" y="768422"/>
                  </a:lnTo>
                  <a:lnTo>
                    <a:pt x="1903652" y="748012"/>
                  </a:lnTo>
                  <a:lnTo>
                    <a:pt x="1906052" y="727599"/>
                  </a:lnTo>
                  <a:lnTo>
                    <a:pt x="1909055" y="707189"/>
                  </a:lnTo>
                  <a:lnTo>
                    <a:pt x="1911455" y="686777"/>
                  </a:lnTo>
                  <a:lnTo>
                    <a:pt x="1913257" y="666366"/>
                  </a:lnTo>
                  <a:lnTo>
                    <a:pt x="1912656" y="647156"/>
                  </a:lnTo>
                  <a:lnTo>
                    <a:pt x="1910256" y="628547"/>
                  </a:lnTo>
                  <a:lnTo>
                    <a:pt x="1886842" y="581120"/>
                  </a:lnTo>
                  <a:lnTo>
                    <a:pt x="1846620" y="544498"/>
                  </a:lnTo>
                  <a:lnTo>
                    <a:pt x="1816003" y="521686"/>
                  </a:lnTo>
                  <a:lnTo>
                    <a:pt x="1801595" y="510280"/>
                  </a:lnTo>
                  <a:lnTo>
                    <a:pt x="1764976" y="471258"/>
                  </a:lnTo>
                  <a:lnTo>
                    <a:pt x="1743363" y="422633"/>
                  </a:lnTo>
                  <a:lnTo>
                    <a:pt x="1728354" y="368002"/>
                  </a:lnTo>
                  <a:lnTo>
                    <a:pt x="1722951" y="350592"/>
                  </a:lnTo>
                  <a:lnTo>
                    <a:pt x="1700739" y="302566"/>
                  </a:lnTo>
                  <a:lnTo>
                    <a:pt x="1662318" y="269548"/>
                  </a:lnTo>
                  <a:lnTo>
                    <a:pt x="1611289" y="250938"/>
                  </a:lnTo>
                  <a:lnTo>
                    <a:pt x="1574669" y="241333"/>
                  </a:lnTo>
                  <a:lnTo>
                    <a:pt x="1556660" y="235930"/>
                  </a:lnTo>
                  <a:lnTo>
                    <a:pt x="1508033" y="214317"/>
                  </a:lnTo>
                  <a:lnTo>
                    <a:pt x="1469011" y="177697"/>
                  </a:lnTo>
                  <a:lnTo>
                    <a:pt x="1434792" y="133272"/>
                  </a:lnTo>
                  <a:lnTo>
                    <a:pt x="1423386" y="118864"/>
                  </a:lnTo>
                  <a:lnTo>
                    <a:pt x="1383765" y="82844"/>
                  </a:lnTo>
                  <a:lnTo>
                    <a:pt x="1332136" y="67237"/>
                  </a:lnTo>
                  <a:lnTo>
                    <a:pt x="1312926" y="66636"/>
                  </a:lnTo>
                  <a:lnTo>
                    <a:pt x="1292514" y="68437"/>
                  </a:lnTo>
                  <a:lnTo>
                    <a:pt x="1272103" y="70839"/>
                  </a:lnTo>
                  <a:lnTo>
                    <a:pt x="1251691" y="73841"/>
                  </a:lnTo>
                  <a:lnTo>
                    <a:pt x="1231281" y="76241"/>
                  </a:lnTo>
                  <a:lnTo>
                    <a:pt x="1210868" y="77442"/>
                  </a:lnTo>
                  <a:lnTo>
                    <a:pt x="1191058" y="77442"/>
                  </a:lnTo>
                  <a:lnTo>
                    <a:pt x="1153237" y="70237"/>
                  </a:lnTo>
                  <a:lnTo>
                    <a:pt x="1099808" y="43823"/>
                  </a:lnTo>
                  <a:lnTo>
                    <a:pt x="1064388" y="22813"/>
                  </a:lnTo>
                  <a:lnTo>
                    <a:pt x="1045777" y="13807"/>
                  </a:lnTo>
                  <a:lnTo>
                    <a:pt x="1027767" y="6602"/>
                  </a:lnTo>
                  <a:lnTo>
                    <a:pt x="1009158" y="1799"/>
                  </a:lnTo>
                  <a:lnTo>
                    <a:pt x="989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567974" y="273932"/>
              <a:ext cx="2174240" cy="2171700"/>
            </a:xfrm>
            <a:custGeom>
              <a:avLst/>
              <a:gdLst/>
              <a:ahLst/>
              <a:cxnLst/>
              <a:rect l="l" t="t" r="r" b="b"/>
              <a:pathLst>
                <a:path w="2174240" h="2171700">
                  <a:moveTo>
                    <a:pt x="1086972" y="0"/>
                  </a:moveTo>
                  <a:lnTo>
                    <a:pt x="1045444" y="7250"/>
                  </a:lnTo>
                  <a:lnTo>
                    <a:pt x="1005235" y="25048"/>
                  </a:lnTo>
                  <a:lnTo>
                    <a:pt x="966344" y="48120"/>
                  </a:lnTo>
                  <a:lnTo>
                    <a:pt x="926793" y="69213"/>
                  </a:lnTo>
                  <a:lnTo>
                    <a:pt x="907020" y="77123"/>
                  </a:lnTo>
                  <a:lnTo>
                    <a:pt x="886584" y="82396"/>
                  </a:lnTo>
                  <a:lnTo>
                    <a:pt x="866150" y="85032"/>
                  </a:lnTo>
                  <a:lnTo>
                    <a:pt x="844397" y="85032"/>
                  </a:lnTo>
                  <a:lnTo>
                    <a:pt x="821985" y="83715"/>
                  </a:lnTo>
                  <a:lnTo>
                    <a:pt x="799574" y="81078"/>
                  </a:lnTo>
                  <a:lnTo>
                    <a:pt x="777162" y="77782"/>
                  </a:lnTo>
                  <a:lnTo>
                    <a:pt x="754749" y="75145"/>
                  </a:lnTo>
                  <a:lnTo>
                    <a:pt x="732337" y="73167"/>
                  </a:lnTo>
                  <a:lnTo>
                    <a:pt x="711245" y="73827"/>
                  </a:lnTo>
                  <a:lnTo>
                    <a:pt x="690811" y="76464"/>
                  </a:lnTo>
                  <a:lnTo>
                    <a:pt x="654556" y="90965"/>
                  </a:lnTo>
                  <a:lnTo>
                    <a:pt x="624893" y="115355"/>
                  </a:lnTo>
                  <a:lnTo>
                    <a:pt x="598526" y="146335"/>
                  </a:lnTo>
                  <a:lnTo>
                    <a:pt x="573478" y="179294"/>
                  </a:lnTo>
                  <a:lnTo>
                    <a:pt x="560953" y="195113"/>
                  </a:lnTo>
                  <a:lnTo>
                    <a:pt x="532610" y="223459"/>
                  </a:lnTo>
                  <a:lnTo>
                    <a:pt x="483830" y="252462"/>
                  </a:lnTo>
                  <a:lnTo>
                    <a:pt x="444939" y="264985"/>
                  </a:lnTo>
                  <a:lnTo>
                    <a:pt x="404731" y="275532"/>
                  </a:lnTo>
                  <a:lnTo>
                    <a:pt x="385615" y="281465"/>
                  </a:lnTo>
                  <a:lnTo>
                    <a:pt x="348701" y="295967"/>
                  </a:lnTo>
                  <a:lnTo>
                    <a:pt x="306514" y="332221"/>
                  </a:lnTo>
                  <a:lnTo>
                    <a:pt x="282125" y="384954"/>
                  </a:lnTo>
                  <a:lnTo>
                    <a:pt x="265645" y="444279"/>
                  </a:lnTo>
                  <a:lnTo>
                    <a:pt x="259712" y="464055"/>
                  </a:lnTo>
                  <a:lnTo>
                    <a:pt x="245210" y="500969"/>
                  </a:lnTo>
                  <a:lnTo>
                    <a:pt x="210934" y="547110"/>
                  </a:lnTo>
                  <a:lnTo>
                    <a:pt x="146335" y="597866"/>
                  </a:lnTo>
                  <a:lnTo>
                    <a:pt x="130515" y="610391"/>
                  </a:lnTo>
                  <a:lnTo>
                    <a:pt x="102171" y="638075"/>
                  </a:lnTo>
                  <a:lnTo>
                    <a:pt x="76464" y="690149"/>
                  </a:lnTo>
                  <a:lnTo>
                    <a:pt x="73167" y="731677"/>
                  </a:lnTo>
                  <a:lnTo>
                    <a:pt x="75144" y="754089"/>
                  </a:lnTo>
                  <a:lnTo>
                    <a:pt x="77781" y="776500"/>
                  </a:lnTo>
                  <a:lnTo>
                    <a:pt x="81078" y="798912"/>
                  </a:lnTo>
                  <a:lnTo>
                    <a:pt x="83714" y="821324"/>
                  </a:lnTo>
                  <a:lnTo>
                    <a:pt x="85032" y="843737"/>
                  </a:lnTo>
                  <a:lnTo>
                    <a:pt x="85032" y="865489"/>
                  </a:lnTo>
                  <a:lnTo>
                    <a:pt x="77123" y="906357"/>
                  </a:lnTo>
                  <a:lnTo>
                    <a:pt x="59325" y="945248"/>
                  </a:lnTo>
                  <a:lnTo>
                    <a:pt x="25048" y="1003914"/>
                  </a:lnTo>
                  <a:lnTo>
                    <a:pt x="15159" y="1024348"/>
                  </a:lnTo>
                  <a:lnTo>
                    <a:pt x="7250" y="1044124"/>
                  </a:lnTo>
                  <a:lnTo>
                    <a:pt x="1977" y="1064558"/>
                  </a:lnTo>
                  <a:lnTo>
                    <a:pt x="0" y="1085650"/>
                  </a:lnTo>
                  <a:lnTo>
                    <a:pt x="1977" y="1106744"/>
                  </a:lnTo>
                  <a:lnTo>
                    <a:pt x="7250" y="1127178"/>
                  </a:lnTo>
                  <a:lnTo>
                    <a:pt x="15159" y="1146954"/>
                  </a:lnTo>
                  <a:lnTo>
                    <a:pt x="25048" y="1167387"/>
                  </a:lnTo>
                  <a:lnTo>
                    <a:pt x="48119" y="1206280"/>
                  </a:lnTo>
                  <a:lnTo>
                    <a:pt x="59325" y="1226054"/>
                  </a:lnTo>
                  <a:lnTo>
                    <a:pt x="69212" y="1245829"/>
                  </a:lnTo>
                  <a:lnTo>
                    <a:pt x="77123" y="1264945"/>
                  </a:lnTo>
                  <a:lnTo>
                    <a:pt x="82396" y="1285379"/>
                  </a:lnTo>
                  <a:lnTo>
                    <a:pt x="85032" y="1305814"/>
                  </a:lnTo>
                  <a:lnTo>
                    <a:pt x="85032" y="1327566"/>
                  </a:lnTo>
                  <a:lnTo>
                    <a:pt x="83714" y="1349978"/>
                  </a:lnTo>
                  <a:lnTo>
                    <a:pt x="81078" y="1372389"/>
                  </a:lnTo>
                  <a:lnTo>
                    <a:pt x="77781" y="1394801"/>
                  </a:lnTo>
                  <a:lnTo>
                    <a:pt x="75144" y="1417213"/>
                  </a:lnTo>
                  <a:lnTo>
                    <a:pt x="73167" y="1439625"/>
                  </a:lnTo>
                  <a:lnTo>
                    <a:pt x="73827" y="1460718"/>
                  </a:lnTo>
                  <a:lnTo>
                    <a:pt x="76464" y="1481152"/>
                  </a:lnTo>
                  <a:lnTo>
                    <a:pt x="90965" y="1517407"/>
                  </a:lnTo>
                  <a:lnTo>
                    <a:pt x="115354" y="1547069"/>
                  </a:lnTo>
                  <a:lnTo>
                    <a:pt x="146335" y="1573437"/>
                  </a:lnTo>
                  <a:lnTo>
                    <a:pt x="195773" y="1611008"/>
                  </a:lnTo>
                  <a:lnTo>
                    <a:pt x="210934" y="1624191"/>
                  </a:lnTo>
                  <a:lnTo>
                    <a:pt x="235982" y="1653854"/>
                  </a:lnTo>
                  <a:lnTo>
                    <a:pt x="253121" y="1688130"/>
                  </a:lnTo>
                  <a:lnTo>
                    <a:pt x="265645" y="1727023"/>
                  </a:lnTo>
                  <a:lnTo>
                    <a:pt x="276191" y="1767231"/>
                  </a:lnTo>
                  <a:lnTo>
                    <a:pt x="282125" y="1786347"/>
                  </a:lnTo>
                  <a:lnTo>
                    <a:pt x="296627" y="1823261"/>
                  </a:lnTo>
                  <a:lnTo>
                    <a:pt x="332880" y="1865448"/>
                  </a:lnTo>
                  <a:lnTo>
                    <a:pt x="385615" y="1889837"/>
                  </a:lnTo>
                  <a:lnTo>
                    <a:pt x="444939" y="1906316"/>
                  </a:lnTo>
                  <a:lnTo>
                    <a:pt x="464714" y="1912249"/>
                  </a:lnTo>
                  <a:lnTo>
                    <a:pt x="501628" y="1926751"/>
                  </a:lnTo>
                  <a:lnTo>
                    <a:pt x="547770" y="1961027"/>
                  </a:lnTo>
                  <a:lnTo>
                    <a:pt x="573478" y="1992008"/>
                  </a:lnTo>
                  <a:lnTo>
                    <a:pt x="598526" y="2024966"/>
                  </a:lnTo>
                  <a:lnTo>
                    <a:pt x="611050" y="2040787"/>
                  </a:lnTo>
                  <a:lnTo>
                    <a:pt x="638736" y="2069130"/>
                  </a:lnTo>
                  <a:lnTo>
                    <a:pt x="690811" y="2094839"/>
                  </a:lnTo>
                  <a:lnTo>
                    <a:pt x="732337" y="2098135"/>
                  </a:lnTo>
                  <a:lnTo>
                    <a:pt x="754749" y="2096156"/>
                  </a:lnTo>
                  <a:lnTo>
                    <a:pt x="777162" y="2093521"/>
                  </a:lnTo>
                  <a:lnTo>
                    <a:pt x="799574" y="2090224"/>
                  </a:lnTo>
                  <a:lnTo>
                    <a:pt x="821985" y="2087587"/>
                  </a:lnTo>
                  <a:lnTo>
                    <a:pt x="844397" y="2086269"/>
                  </a:lnTo>
                  <a:lnTo>
                    <a:pt x="866150" y="2086269"/>
                  </a:lnTo>
                  <a:lnTo>
                    <a:pt x="907020" y="2094180"/>
                  </a:lnTo>
                  <a:lnTo>
                    <a:pt x="966344" y="2123183"/>
                  </a:lnTo>
                  <a:lnTo>
                    <a:pt x="1005235" y="2146254"/>
                  </a:lnTo>
                  <a:lnTo>
                    <a:pt x="1025669" y="2156141"/>
                  </a:lnTo>
                  <a:lnTo>
                    <a:pt x="1045444" y="2164052"/>
                  </a:lnTo>
                  <a:lnTo>
                    <a:pt x="1065879" y="2169325"/>
                  </a:lnTo>
                  <a:lnTo>
                    <a:pt x="1086972" y="2171302"/>
                  </a:lnTo>
                  <a:lnTo>
                    <a:pt x="1108066" y="2169325"/>
                  </a:lnTo>
                  <a:lnTo>
                    <a:pt x="1128500" y="2164052"/>
                  </a:lnTo>
                  <a:lnTo>
                    <a:pt x="1148275" y="2156141"/>
                  </a:lnTo>
                  <a:lnTo>
                    <a:pt x="1168708" y="2146254"/>
                  </a:lnTo>
                  <a:lnTo>
                    <a:pt x="1207601" y="2123183"/>
                  </a:lnTo>
                  <a:lnTo>
                    <a:pt x="1247150" y="2102090"/>
                  </a:lnTo>
                  <a:lnTo>
                    <a:pt x="1266267" y="2094180"/>
                  </a:lnTo>
                  <a:lnTo>
                    <a:pt x="1287360" y="2088906"/>
                  </a:lnTo>
                  <a:lnTo>
                    <a:pt x="1307793" y="2086269"/>
                  </a:lnTo>
                  <a:lnTo>
                    <a:pt x="1329546" y="2086269"/>
                  </a:lnTo>
                  <a:lnTo>
                    <a:pt x="1351959" y="2087587"/>
                  </a:lnTo>
                  <a:lnTo>
                    <a:pt x="1374371" y="2090224"/>
                  </a:lnTo>
                  <a:lnTo>
                    <a:pt x="1396782" y="2093521"/>
                  </a:lnTo>
                  <a:lnTo>
                    <a:pt x="1419194" y="2096156"/>
                  </a:lnTo>
                  <a:lnTo>
                    <a:pt x="1441606" y="2098135"/>
                  </a:lnTo>
                  <a:lnTo>
                    <a:pt x="1462699" y="2097476"/>
                  </a:lnTo>
                  <a:lnTo>
                    <a:pt x="1483133" y="2094839"/>
                  </a:lnTo>
                  <a:lnTo>
                    <a:pt x="1519388" y="2080337"/>
                  </a:lnTo>
                  <a:lnTo>
                    <a:pt x="1549050" y="2055948"/>
                  </a:lnTo>
                  <a:lnTo>
                    <a:pt x="1575418" y="2024966"/>
                  </a:lnTo>
                  <a:lnTo>
                    <a:pt x="1600466" y="1992008"/>
                  </a:lnTo>
                  <a:lnTo>
                    <a:pt x="1612990" y="1976188"/>
                  </a:lnTo>
                  <a:lnTo>
                    <a:pt x="1641335" y="1947844"/>
                  </a:lnTo>
                  <a:lnTo>
                    <a:pt x="1690114" y="1918840"/>
                  </a:lnTo>
                  <a:lnTo>
                    <a:pt x="1729004" y="1906316"/>
                  </a:lnTo>
                  <a:lnTo>
                    <a:pt x="1769214" y="1895769"/>
                  </a:lnTo>
                  <a:lnTo>
                    <a:pt x="1788330" y="1889837"/>
                  </a:lnTo>
                  <a:lnTo>
                    <a:pt x="1825243" y="1875335"/>
                  </a:lnTo>
                  <a:lnTo>
                    <a:pt x="1867430" y="1839081"/>
                  </a:lnTo>
                  <a:lnTo>
                    <a:pt x="1891819" y="1786347"/>
                  </a:lnTo>
                  <a:lnTo>
                    <a:pt x="1908299" y="1727023"/>
                  </a:lnTo>
                  <a:lnTo>
                    <a:pt x="1914231" y="1707248"/>
                  </a:lnTo>
                  <a:lnTo>
                    <a:pt x="1928732" y="1670333"/>
                  </a:lnTo>
                  <a:lnTo>
                    <a:pt x="1963011" y="1624191"/>
                  </a:lnTo>
                  <a:lnTo>
                    <a:pt x="1993992" y="1598484"/>
                  </a:lnTo>
                  <a:lnTo>
                    <a:pt x="2011130" y="1585960"/>
                  </a:lnTo>
                  <a:lnTo>
                    <a:pt x="2027609" y="1573437"/>
                  </a:lnTo>
                  <a:lnTo>
                    <a:pt x="2058589" y="1547069"/>
                  </a:lnTo>
                  <a:lnTo>
                    <a:pt x="2082980" y="1517407"/>
                  </a:lnTo>
                  <a:lnTo>
                    <a:pt x="2097481" y="1481152"/>
                  </a:lnTo>
                  <a:lnTo>
                    <a:pt x="2100776" y="1439625"/>
                  </a:lnTo>
                  <a:lnTo>
                    <a:pt x="2098799" y="1417213"/>
                  </a:lnTo>
                  <a:lnTo>
                    <a:pt x="2096162" y="1394801"/>
                  </a:lnTo>
                  <a:lnTo>
                    <a:pt x="2092867" y="1372389"/>
                  </a:lnTo>
                  <a:lnTo>
                    <a:pt x="2090230" y="1349978"/>
                  </a:lnTo>
                  <a:lnTo>
                    <a:pt x="2088912" y="1327566"/>
                  </a:lnTo>
                  <a:lnTo>
                    <a:pt x="2088912" y="1305814"/>
                  </a:lnTo>
                  <a:lnTo>
                    <a:pt x="2096822" y="1264945"/>
                  </a:lnTo>
                  <a:lnTo>
                    <a:pt x="2125825" y="1206280"/>
                  </a:lnTo>
                  <a:lnTo>
                    <a:pt x="2148895" y="1167387"/>
                  </a:lnTo>
                  <a:lnTo>
                    <a:pt x="2158784" y="1146954"/>
                  </a:lnTo>
                  <a:lnTo>
                    <a:pt x="2166693" y="1127178"/>
                  </a:lnTo>
                  <a:lnTo>
                    <a:pt x="2171967" y="1106744"/>
                  </a:lnTo>
                  <a:lnTo>
                    <a:pt x="2173945" y="1085650"/>
                  </a:lnTo>
                  <a:lnTo>
                    <a:pt x="2171967" y="1064558"/>
                  </a:lnTo>
                  <a:lnTo>
                    <a:pt x="2166693" y="1044124"/>
                  </a:lnTo>
                  <a:lnTo>
                    <a:pt x="2158784" y="1024348"/>
                  </a:lnTo>
                  <a:lnTo>
                    <a:pt x="2148895" y="1003914"/>
                  </a:lnTo>
                  <a:lnTo>
                    <a:pt x="2125825" y="965023"/>
                  </a:lnTo>
                  <a:lnTo>
                    <a:pt x="2104732" y="925473"/>
                  </a:lnTo>
                  <a:lnTo>
                    <a:pt x="2096822" y="906357"/>
                  </a:lnTo>
                  <a:lnTo>
                    <a:pt x="2091549" y="885922"/>
                  </a:lnTo>
                  <a:lnTo>
                    <a:pt x="2088912" y="865489"/>
                  </a:lnTo>
                  <a:lnTo>
                    <a:pt x="2088912" y="843737"/>
                  </a:lnTo>
                  <a:lnTo>
                    <a:pt x="2090230" y="821324"/>
                  </a:lnTo>
                  <a:lnTo>
                    <a:pt x="2092867" y="798912"/>
                  </a:lnTo>
                  <a:lnTo>
                    <a:pt x="2096162" y="776500"/>
                  </a:lnTo>
                  <a:lnTo>
                    <a:pt x="2098799" y="754089"/>
                  </a:lnTo>
                  <a:lnTo>
                    <a:pt x="2100776" y="731677"/>
                  </a:lnTo>
                  <a:lnTo>
                    <a:pt x="2100117" y="710584"/>
                  </a:lnTo>
                  <a:lnTo>
                    <a:pt x="2097481" y="690149"/>
                  </a:lnTo>
                  <a:lnTo>
                    <a:pt x="2082980" y="653896"/>
                  </a:lnTo>
                  <a:lnTo>
                    <a:pt x="2058589" y="624232"/>
                  </a:lnTo>
                  <a:lnTo>
                    <a:pt x="2027609" y="597866"/>
                  </a:lnTo>
                  <a:lnTo>
                    <a:pt x="1993992" y="572818"/>
                  </a:lnTo>
                  <a:lnTo>
                    <a:pt x="1978171" y="560293"/>
                  </a:lnTo>
                  <a:lnTo>
                    <a:pt x="1949827" y="531949"/>
                  </a:lnTo>
                  <a:lnTo>
                    <a:pt x="1920822" y="483171"/>
                  </a:lnTo>
                  <a:lnTo>
                    <a:pt x="1908299" y="444279"/>
                  </a:lnTo>
                  <a:lnTo>
                    <a:pt x="1897752" y="404070"/>
                  </a:lnTo>
                  <a:lnTo>
                    <a:pt x="1891819" y="384954"/>
                  </a:lnTo>
                  <a:lnTo>
                    <a:pt x="1877319" y="348042"/>
                  </a:lnTo>
                  <a:lnTo>
                    <a:pt x="1841064" y="305855"/>
                  </a:lnTo>
                  <a:lnTo>
                    <a:pt x="1788330" y="281465"/>
                  </a:lnTo>
                  <a:lnTo>
                    <a:pt x="1729004" y="264985"/>
                  </a:lnTo>
                  <a:lnTo>
                    <a:pt x="1709229" y="259053"/>
                  </a:lnTo>
                  <a:lnTo>
                    <a:pt x="1672315" y="244551"/>
                  </a:lnTo>
                  <a:lnTo>
                    <a:pt x="1626174" y="210275"/>
                  </a:lnTo>
                  <a:lnTo>
                    <a:pt x="1600466" y="179294"/>
                  </a:lnTo>
                  <a:lnTo>
                    <a:pt x="1575418" y="146335"/>
                  </a:lnTo>
                  <a:lnTo>
                    <a:pt x="1562893" y="130515"/>
                  </a:lnTo>
                  <a:lnTo>
                    <a:pt x="1535207" y="102171"/>
                  </a:lnTo>
                  <a:lnTo>
                    <a:pt x="1483133" y="76464"/>
                  </a:lnTo>
                  <a:lnTo>
                    <a:pt x="1441606" y="73167"/>
                  </a:lnTo>
                  <a:lnTo>
                    <a:pt x="1419194" y="75145"/>
                  </a:lnTo>
                  <a:lnTo>
                    <a:pt x="1396782" y="77782"/>
                  </a:lnTo>
                  <a:lnTo>
                    <a:pt x="1374371" y="81078"/>
                  </a:lnTo>
                  <a:lnTo>
                    <a:pt x="1351959" y="83715"/>
                  </a:lnTo>
                  <a:lnTo>
                    <a:pt x="1329546" y="85032"/>
                  </a:lnTo>
                  <a:lnTo>
                    <a:pt x="1307793" y="85032"/>
                  </a:lnTo>
                  <a:lnTo>
                    <a:pt x="1266267" y="77123"/>
                  </a:lnTo>
                  <a:lnTo>
                    <a:pt x="1207601" y="48120"/>
                  </a:lnTo>
                  <a:lnTo>
                    <a:pt x="1168708" y="25048"/>
                  </a:lnTo>
                  <a:lnTo>
                    <a:pt x="1148275" y="15161"/>
                  </a:lnTo>
                  <a:lnTo>
                    <a:pt x="1128500" y="7250"/>
                  </a:lnTo>
                  <a:lnTo>
                    <a:pt x="1108066" y="1977"/>
                  </a:lnTo>
                  <a:lnTo>
                    <a:pt x="108697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35997" y="729584"/>
              <a:ext cx="837899" cy="12600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90804" y="1"/>
              <a:ext cx="6401194" cy="57359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85895" y="240252"/>
              <a:ext cx="1956723" cy="250294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09631" y="3155158"/>
              <a:ext cx="1547900" cy="19799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942470" y="4032403"/>
              <a:ext cx="3249930" cy="2825750"/>
            </a:xfrm>
            <a:custGeom>
              <a:avLst/>
              <a:gdLst/>
              <a:ahLst/>
              <a:cxnLst/>
              <a:rect l="l" t="t" r="r" b="b"/>
              <a:pathLst>
                <a:path w="3249929" h="2825750">
                  <a:moveTo>
                    <a:pt x="1914326" y="0"/>
                  </a:moveTo>
                  <a:lnTo>
                    <a:pt x="1841187" y="12768"/>
                  </a:lnTo>
                  <a:lnTo>
                    <a:pt x="1770373" y="44113"/>
                  </a:lnTo>
                  <a:lnTo>
                    <a:pt x="1736707" y="63849"/>
                  </a:lnTo>
                  <a:lnTo>
                    <a:pt x="1701880" y="84744"/>
                  </a:lnTo>
                  <a:lnTo>
                    <a:pt x="1632226" y="121894"/>
                  </a:lnTo>
                  <a:lnTo>
                    <a:pt x="1597402" y="135823"/>
                  </a:lnTo>
                  <a:lnTo>
                    <a:pt x="1561412" y="145111"/>
                  </a:lnTo>
                  <a:lnTo>
                    <a:pt x="1525423" y="149754"/>
                  </a:lnTo>
                  <a:lnTo>
                    <a:pt x="1487112" y="149754"/>
                  </a:lnTo>
                  <a:lnTo>
                    <a:pt x="1447642" y="147434"/>
                  </a:lnTo>
                  <a:lnTo>
                    <a:pt x="1408173" y="142789"/>
                  </a:lnTo>
                  <a:lnTo>
                    <a:pt x="1368701" y="136986"/>
                  </a:lnTo>
                  <a:lnTo>
                    <a:pt x="1329231" y="132342"/>
                  </a:lnTo>
                  <a:lnTo>
                    <a:pt x="1289759" y="128859"/>
                  </a:lnTo>
                  <a:lnTo>
                    <a:pt x="1252613" y="130018"/>
                  </a:lnTo>
                  <a:lnTo>
                    <a:pt x="1216624" y="134663"/>
                  </a:lnTo>
                  <a:lnTo>
                    <a:pt x="1152776" y="160202"/>
                  </a:lnTo>
                  <a:lnTo>
                    <a:pt x="1100533" y="203156"/>
                  </a:lnTo>
                  <a:lnTo>
                    <a:pt x="1054097" y="257718"/>
                  </a:lnTo>
                  <a:lnTo>
                    <a:pt x="1009985" y="315763"/>
                  </a:lnTo>
                  <a:lnTo>
                    <a:pt x="987926" y="343623"/>
                  </a:lnTo>
                  <a:lnTo>
                    <a:pt x="938008" y="393545"/>
                  </a:lnTo>
                  <a:lnTo>
                    <a:pt x="883446" y="430692"/>
                  </a:lnTo>
                  <a:lnTo>
                    <a:pt x="818436" y="456232"/>
                  </a:lnTo>
                  <a:lnTo>
                    <a:pt x="748781" y="475966"/>
                  </a:lnTo>
                  <a:lnTo>
                    <a:pt x="712792" y="485254"/>
                  </a:lnTo>
                  <a:lnTo>
                    <a:pt x="679128" y="495702"/>
                  </a:lnTo>
                  <a:lnTo>
                    <a:pt x="614118" y="521244"/>
                  </a:lnTo>
                  <a:lnTo>
                    <a:pt x="560715" y="559551"/>
                  </a:lnTo>
                  <a:lnTo>
                    <a:pt x="522406" y="612954"/>
                  </a:lnTo>
                  <a:lnTo>
                    <a:pt x="496868" y="677964"/>
                  </a:lnTo>
                  <a:lnTo>
                    <a:pt x="477132" y="747617"/>
                  </a:lnTo>
                  <a:lnTo>
                    <a:pt x="467842" y="782444"/>
                  </a:lnTo>
                  <a:lnTo>
                    <a:pt x="445786" y="850936"/>
                  </a:lnTo>
                  <a:lnTo>
                    <a:pt x="415603" y="911305"/>
                  </a:lnTo>
                  <a:lnTo>
                    <a:pt x="371488" y="963545"/>
                  </a:lnTo>
                  <a:lnTo>
                    <a:pt x="257721" y="1052932"/>
                  </a:lnTo>
                  <a:lnTo>
                    <a:pt x="229858" y="1074992"/>
                  </a:lnTo>
                  <a:lnTo>
                    <a:pt x="179939" y="1123748"/>
                  </a:lnTo>
                  <a:lnTo>
                    <a:pt x="145114" y="1180631"/>
                  </a:lnTo>
                  <a:lnTo>
                    <a:pt x="130022" y="1251447"/>
                  </a:lnTo>
                  <a:lnTo>
                    <a:pt x="128860" y="1288595"/>
                  </a:lnTo>
                  <a:lnTo>
                    <a:pt x="132342" y="1328066"/>
                  </a:lnTo>
                  <a:lnTo>
                    <a:pt x="136987" y="1367535"/>
                  </a:lnTo>
                  <a:lnTo>
                    <a:pt x="142791" y="1407007"/>
                  </a:lnTo>
                  <a:lnTo>
                    <a:pt x="147435" y="1446477"/>
                  </a:lnTo>
                  <a:lnTo>
                    <a:pt x="149757" y="1485948"/>
                  </a:lnTo>
                  <a:lnTo>
                    <a:pt x="149757" y="1524257"/>
                  </a:lnTo>
                  <a:lnTo>
                    <a:pt x="135826" y="1596233"/>
                  </a:lnTo>
                  <a:lnTo>
                    <a:pt x="104482" y="1664726"/>
                  </a:lnTo>
                  <a:lnTo>
                    <a:pt x="84744" y="1699555"/>
                  </a:lnTo>
                  <a:lnTo>
                    <a:pt x="63851" y="1734380"/>
                  </a:lnTo>
                  <a:lnTo>
                    <a:pt x="44115" y="1768046"/>
                  </a:lnTo>
                  <a:lnTo>
                    <a:pt x="26701" y="1804033"/>
                  </a:lnTo>
                  <a:lnTo>
                    <a:pt x="12771" y="1838862"/>
                  </a:lnTo>
                  <a:lnTo>
                    <a:pt x="3483" y="1874849"/>
                  </a:lnTo>
                  <a:lnTo>
                    <a:pt x="0" y="1911997"/>
                  </a:lnTo>
                  <a:lnTo>
                    <a:pt x="3483" y="1949145"/>
                  </a:lnTo>
                  <a:lnTo>
                    <a:pt x="26701" y="2019961"/>
                  </a:lnTo>
                  <a:lnTo>
                    <a:pt x="44115" y="2055948"/>
                  </a:lnTo>
                  <a:lnTo>
                    <a:pt x="63851" y="2089615"/>
                  </a:lnTo>
                  <a:lnTo>
                    <a:pt x="84744" y="2124444"/>
                  </a:lnTo>
                  <a:lnTo>
                    <a:pt x="104482" y="2159268"/>
                  </a:lnTo>
                  <a:lnTo>
                    <a:pt x="121894" y="2194095"/>
                  </a:lnTo>
                  <a:lnTo>
                    <a:pt x="135826" y="2227762"/>
                  </a:lnTo>
                  <a:lnTo>
                    <a:pt x="145114" y="2263751"/>
                  </a:lnTo>
                  <a:lnTo>
                    <a:pt x="149757" y="2299736"/>
                  </a:lnTo>
                  <a:lnTo>
                    <a:pt x="149757" y="2338046"/>
                  </a:lnTo>
                  <a:lnTo>
                    <a:pt x="147435" y="2377517"/>
                  </a:lnTo>
                  <a:lnTo>
                    <a:pt x="142791" y="2416988"/>
                  </a:lnTo>
                  <a:lnTo>
                    <a:pt x="136987" y="2456458"/>
                  </a:lnTo>
                  <a:lnTo>
                    <a:pt x="132342" y="2495929"/>
                  </a:lnTo>
                  <a:lnTo>
                    <a:pt x="128860" y="2535399"/>
                  </a:lnTo>
                  <a:lnTo>
                    <a:pt x="130022" y="2572549"/>
                  </a:lnTo>
                  <a:lnTo>
                    <a:pt x="134665" y="2608536"/>
                  </a:lnTo>
                  <a:lnTo>
                    <a:pt x="160205" y="2672386"/>
                  </a:lnTo>
                  <a:lnTo>
                    <a:pt x="203159" y="2724625"/>
                  </a:lnTo>
                  <a:lnTo>
                    <a:pt x="257721" y="2771062"/>
                  </a:lnTo>
                  <a:lnTo>
                    <a:pt x="329474" y="2825595"/>
                  </a:lnTo>
                  <a:lnTo>
                    <a:pt x="3249529" y="2825595"/>
                  </a:lnTo>
                  <a:lnTo>
                    <a:pt x="3249529" y="544493"/>
                  </a:lnTo>
                  <a:lnTo>
                    <a:pt x="3242396" y="538656"/>
                  </a:lnTo>
                  <a:lnTo>
                    <a:pt x="3183190" y="507311"/>
                  </a:lnTo>
                  <a:lnTo>
                    <a:pt x="3115857" y="485254"/>
                  </a:lnTo>
                  <a:lnTo>
                    <a:pt x="3079870" y="475966"/>
                  </a:lnTo>
                  <a:lnTo>
                    <a:pt x="3045039" y="466680"/>
                  </a:lnTo>
                  <a:lnTo>
                    <a:pt x="2976548" y="444623"/>
                  </a:lnTo>
                  <a:lnTo>
                    <a:pt x="2916182" y="414440"/>
                  </a:lnTo>
                  <a:lnTo>
                    <a:pt x="2863941" y="370324"/>
                  </a:lnTo>
                  <a:lnTo>
                    <a:pt x="2818667" y="315763"/>
                  </a:lnTo>
                  <a:lnTo>
                    <a:pt x="2774552" y="257718"/>
                  </a:lnTo>
                  <a:lnTo>
                    <a:pt x="2752496" y="229856"/>
                  </a:lnTo>
                  <a:lnTo>
                    <a:pt x="2703736" y="179939"/>
                  </a:lnTo>
                  <a:lnTo>
                    <a:pt x="2646853" y="145111"/>
                  </a:lnTo>
                  <a:lnTo>
                    <a:pt x="2576037" y="130018"/>
                  </a:lnTo>
                  <a:lnTo>
                    <a:pt x="2538890" y="128859"/>
                  </a:lnTo>
                  <a:lnTo>
                    <a:pt x="2499418" y="132342"/>
                  </a:lnTo>
                  <a:lnTo>
                    <a:pt x="2459948" y="136986"/>
                  </a:lnTo>
                  <a:lnTo>
                    <a:pt x="2420477" y="142789"/>
                  </a:lnTo>
                  <a:lnTo>
                    <a:pt x="2381007" y="147434"/>
                  </a:lnTo>
                  <a:lnTo>
                    <a:pt x="2341537" y="149754"/>
                  </a:lnTo>
                  <a:lnTo>
                    <a:pt x="2303227" y="149754"/>
                  </a:lnTo>
                  <a:lnTo>
                    <a:pt x="2230089" y="135823"/>
                  </a:lnTo>
                  <a:lnTo>
                    <a:pt x="2126772" y="84744"/>
                  </a:lnTo>
                  <a:lnTo>
                    <a:pt x="2091942" y="63849"/>
                  </a:lnTo>
                  <a:lnTo>
                    <a:pt x="2058276" y="44113"/>
                  </a:lnTo>
                  <a:lnTo>
                    <a:pt x="2022289" y="26699"/>
                  </a:lnTo>
                  <a:lnTo>
                    <a:pt x="1987462" y="12768"/>
                  </a:lnTo>
                  <a:lnTo>
                    <a:pt x="1951475" y="3479"/>
                  </a:lnTo>
                  <a:lnTo>
                    <a:pt x="191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843263" y="3933315"/>
              <a:ext cx="3348990" cy="2924810"/>
            </a:xfrm>
            <a:custGeom>
              <a:avLst/>
              <a:gdLst/>
              <a:ahLst/>
              <a:cxnLst/>
              <a:rect l="l" t="t" r="r" b="b"/>
              <a:pathLst>
                <a:path w="3348990" h="2924809">
                  <a:moveTo>
                    <a:pt x="2013531" y="0"/>
                  </a:moveTo>
                  <a:lnTo>
                    <a:pt x="1974457" y="3662"/>
                  </a:lnTo>
                  <a:lnTo>
                    <a:pt x="1936603" y="13432"/>
                  </a:lnTo>
                  <a:lnTo>
                    <a:pt x="1899973" y="28084"/>
                  </a:lnTo>
                  <a:lnTo>
                    <a:pt x="1862120" y="46400"/>
                  </a:lnTo>
                  <a:lnTo>
                    <a:pt x="1826708" y="67157"/>
                  </a:lnTo>
                  <a:lnTo>
                    <a:pt x="1790077" y="89137"/>
                  </a:lnTo>
                  <a:lnTo>
                    <a:pt x="1716813" y="128211"/>
                  </a:lnTo>
                  <a:lnTo>
                    <a:pt x="1680182" y="142863"/>
                  </a:lnTo>
                  <a:lnTo>
                    <a:pt x="1642329" y="152632"/>
                  </a:lnTo>
                  <a:lnTo>
                    <a:pt x="1604476" y="157516"/>
                  </a:lnTo>
                  <a:lnTo>
                    <a:pt x="1564178" y="157516"/>
                  </a:lnTo>
                  <a:lnTo>
                    <a:pt x="1522663" y="155075"/>
                  </a:lnTo>
                  <a:lnTo>
                    <a:pt x="1481148" y="150191"/>
                  </a:lnTo>
                  <a:lnTo>
                    <a:pt x="1439631" y="144086"/>
                  </a:lnTo>
                  <a:lnTo>
                    <a:pt x="1398115" y="139200"/>
                  </a:lnTo>
                  <a:lnTo>
                    <a:pt x="1356600" y="135536"/>
                  </a:lnTo>
                  <a:lnTo>
                    <a:pt x="1317525" y="136758"/>
                  </a:lnTo>
                  <a:lnTo>
                    <a:pt x="1279673" y="141643"/>
                  </a:lnTo>
                  <a:lnTo>
                    <a:pt x="1243041" y="152632"/>
                  </a:lnTo>
                  <a:lnTo>
                    <a:pt x="1183208" y="189265"/>
                  </a:lnTo>
                  <a:lnTo>
                    <a:pt x="1131923" y="241768"/>
                  </a:lnTo>
                  <a:lnTo>
                    <a:pt x="1062324" y="332127"/>
                  </a:lnTo>
                  <a:lnTo>
                    <a:pt x="1039124" y="361433"/>
                  </a:lnTo>
                  <a:lnTo>
                    <a:pt x="986617" y="413939"/>
                  </a:lnTo>
                  <a:lnTo>
                    <a:pt x="929227" y="453012"/>
                  </a:lnTo>
                  <a:lnTo>
                    <a:pt x="860847" y="479875"/>
                  </a:lnTo>
                  <a:lnTo>
                    <a:pt x="824216" y="490865"/>
                  </a:lnTo>
                  <a:lnTo>
                    <a:pt x="749733" y="510402"/>
                  </a:lnTo>
                  <a:lnTo>
                    <a:pt x="714321" y="521393"/>
                  </a:lnTo>
                  <a:lnTo>
                    <a:pt x="645942" y="548256"/>
                  </a:lnTo>
                  <a:lnTo>
                    <a:pt x="589772" y="588551"/>
                  </a:lnTo>
                  <a:lnTo>
                    <a:pt x="549478" y="644720"/>
                  </a:lnTo>
                  <a:lnTo>
                    <a:pt x="522615" y="713098"/>
                  </a:lnTo>
                  <a:lnTo>
                    <a:pt x="501857" y="786362"/>
                  </a:lnTo>
                  <a:lnTo>
                    <a:pt x="492088" y="822993"/>
                  </a:lnTo>
                  <a:lnTo>
                    <a:pt x="481098" y="859626"/>
                  </a:lnTo>
                  <a:lnTo>
                    <a:pt x="454234" y="928006"/>
                  </a:lnTo>
                  <a:lnTo>
                    <a:pt x="415162" y="985395"/>
                  </a:lnTo>
                  <a:lnTo>
                    <a:pt x="362656" y="1037899"/>
                  </a:lnTo>
                  <a:lnTo>
                    <a:pt x="271075" y="1107499"/>
                  </a:lnTo>
                  <a:lnTo>
                    <a:pt x="241769" y="1130702"/>
                  </a:lnTo>
                  <a:lnTo>
                    <a:pt x="189264" y="1181986"/>
                  </a:lnTo>
                  <a:lnTo>
                    <a:pt x="152633" y="1241817"/>
                  </a:lnTo>
                  <a:lnTo>
                    <a:pt x="141643" y="1278450"/>
                  </a:lnTo>
                  <a:lnTo>
                    <a:pt x="136759" y="1316301"/>
                  </a:lnTo>
                  <a:lnTo>
                    <a:pt x="135536" y="1355375"/>
                  </a:lnTo>
                  <a:lnTo>
                    <a:pt x="139200" y="1396892"/>
                  </a:lnTo>
                  <a:lnTo>
                    <a:pt x="144085" y="1438407"/>
                  </a:lnTo>
                  <a:lnTo>
                    <a:pt x="150190" y="1479924"/>
                  </a:lnTo>
                  <a:lnTo>
                    <a:pt x="155075" y="1521439"/>
                  </a:lnTo>
                  <a:lnTo>
                    <a:pt x="157518" y="1562957"/>
                  </a:lnTo>
                  <a:lnTo>
                    <a:pt x="157518" y="1603250"/>
                  </a:lnTo>
                  <a:lnTo>
                    <a:pt x="152633" y="1641102"/>
                  </a:lnTo>
                  <a:lnTo>
                    <a:pt x="142864" y="1678956"/>
                  </a:lnTo>
                  <a:lnTo>
                    <a:pt x="128211" y="1714368"/>
                  </a:lnTo>
                  <a:lnTo>
                    <a:pt x="109896" y="1750999"/>
                  </a:lnTo>
                  <a:lnTo>
                    <a:pt x="89136" y="1787632"/>
                  </a:lnTo>
                  <a:lnTo>
                    <a:pt x="67160" y="1824262"/>
                  </a:lnTo>
                  <a:lnTo>
                    <a:pt x="46400" y="1859674"/>
                  </a:lnTo>
                  <a:lnTo>
                    <a:pt x="28083" y="1897526"/>
                  </a:lnTo>
                  <a:lnTo>
                    <a:pt x="13432" y="1934159"/>
                  </a:lnTo>
                  <a:lnTo>
                    <a:pt x="3663" y="1972011"/>
                  </a:lnTo>
                  <a:lnTo>
                    <a:pt x="0" y="2011084"/>
                  </a:lnTo>
                  <a:lnTo>
                    <a:pt x="3663" y="2050158"/>
                  </a:lnTo>
                  <a:lnTo>
                    <a:pt x="13432" y="2088011"/>
                  </a:lnTo>
                  <a:lnTo>
                    <a:pt x="28083" y="2124644"/>
                  </a:lnTo>
                  <a:lnTo>
                    <a:pt x="46400" y="2162495"/>
                  </a:lnTo>
                  <a:lnTo>
                    <a:pt x="67160" y="2197907"/>
                  </a:lnTo>
                  <a:lnTo>
                    <a:pt x="89136" y="2234540"/>
                  </a:lnTo>
                  <a:lnTo>
                    <a:pt x="109896" y="2271170"/>
                  </a:lnTo>
                  <a:lnTo>
                    <a:pt x="128211" y="2307801"/>
                  </a:lnTo>
                  <a:lnTo>
                    <a:pt x="142864" y="2343213"/>
                  </a:lnTo>
                  <a:lnTo>
                    <a:pt x="152633" y="2381067"/>
                  </a:lnTo>
                  <a:lnTo>
                    <a:pt x="157518" y="2418918"/>
                  </a:lnTo>
                  <a:lnTo>
                    <a:pt x="157518" y="2459214"/>
                  </a:lnTo>
                  <a:lnTo>
                    <a:pt x="155075" y="2500730"/>
                  </a:lnTo>
                  <a:lnTo>
                    <a:pt x="150190" y="2542245"/>
                  </a:lnTo>
                  <a:lnTo>
                    <a:pt x="144085" y="2583762"/>
                  </a:lnTo>
                  <a:lnTo>
                    <a:pt x="139200" y="2625277"/>
                  </a:lnTo>
                  <a:lnTo>
                    <a:pt x="135536" y="2666793"/>
                  </a:lnTo>
                  <a:lnTo>
                    <a:pt x="136759" y="2705868"/>
                  </a:lnTo>
                  <a:lnTo>
                    <a:pt x="141643" y="2743722"/>
                  </a:lnTo>
                  <a:lnTo>
                    <a:pt x="152633" y="2780353"/>
                  </a:lnTo>
                  <a:lnTo>
                    <a:pt x="189264" y="2840185"/>
                  </a:lnTo>
                  <a:lnTo>
                    <a:pt x="241769" y="2891468"/>
                  </a:lnTo>
                  <a:lnTo>
                    <a:pt x="284252" y="2924683"/>
                  </a:lnTo>
                  <a:lnTo>
                    <a:pt x="3348735" y="2924683"/>
                  </a:lnTo>
                  <a:lnTo>
                    <a:pt x="3348735" y="533862"/>
                  </a:lnTo>
                  <a:lnTo>
                    <a:pt x="3312740" y="521393"/>
                  </a:lnTo>
                  <a:lnTo>
                    <a:pt x="3277330" y="510402"/>
                  </a:lnTo>
                  <a:lnTo>
                    <a:pt x="3239477" y="500633"/>
                  </a:lnTo>
                  <a:lnTo>
                    <a:pt x="3202844" y="490865"/>
                  </a:lnTo>
                  <a:lnTo>
                    <a:pt x="3166212" y="479875"/>
                  </a:lnTo>
                  <a:lnTo>
                    <a:pt x="3097834" y="453012"/>
                  </a:lnTo>
                  <a:lnTo>
                    <a:pt x="3040444" y="413939"/>
                  </a:lnTo>
                  <a:lnTo>
                    <a:pt x="2987937" y="361433"/>
                  </a:lnTo>
                  <a:lnTo>
                    <a:pt x="2918338" y="271075"/>
                  </a:lnTo>
                  <a:lnTo>
                    <a:pt x="2895137" y="241768"/>
                  </a:lnTo>
                  <a:lnTo>
                    <a:pt x="2843852" y="189265"/>
                  </a:lnTo>
                  <a:lnTo>
                    <a:pt x="2784021" y="152632"/>
                  </a:lnTo>
                  <a:lnTo>
                    <a:pt x="2747388" y="141643"/>
                  </a:lnTo>
                  <a:lnTo>
                    <a:pt x="2709536" y="136758"/>
                  </a:lnTo>
                  <a:lnTo>
                    <a:pt x="2670462" y="135536"/>
                  </a:lnTo>
                  <a:lnTo>
                    <a:pt x="2628945" y="139200"/>
                  </a:lnTo>
                  <a:lnTo>
                    <a:pt x="2587430" y="144086"/>
                  </a:lnTo>
                  <a:lnTo>
                    <a:pt x="2545913" y="150191"/>
                  </a:lnTo>
                  <a:lnTo>
                    <a:pt x="2504398" y="155075"/>
                  </a:lnTo>
                  <a:lnTo>
                    <a:pt x="2462881" y="157516"/>
                  </a:lnTo>
                  <a:lnTo>
                    <a:pt x="2422585" y="157516"/>
                  </a:lnTo>
                  <a:lnTo>
                    <a:pt x="2384734" y="152632"/>
                  </a:lnTo>
                  <a:lnTo>
                    <a:pt x="2345659" y="142863"/>
                  </a:lnTo>
                  <a:lnTo>
                    <a:pt x="2310248" y="128211"/>
                  </a:lnTo>
                  <a:lnTo>
                    <a:pt x="2236986" y="89137"/>
                  </a:lnTo>
                  <a:lnTo>
                    <a:pt x="2200353" y="67157"/>
                  </a:lnTo>
                  <a:lnTo>
                    <a:pt x="2164941" y="46400"/>
                  </a:lnTo>
                  <a:lnTo>
                    <a:pt x="2127089" y="28084"/>
                  </a:lnTo>
                  <a:lnTo>
                    <a:pt x="2090458" y="13432"/>
                  </a:lnTo>
                  <a:lnTo>
                    <a:pt x="2052604" y="3662"/>
                  </a:lnTo>
                  <a:lnTo>
                    <a:pt x="201353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02949" y="4746928"/>
              <a:ext cx="1781953" cy="18708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206" y="516805"/>
            <a:ext cx="4338320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35" b="0">
                <a:latin typeface="Calibri Light"/>
                <a:cs typeface="Calibri Light"/>
              </a:rPr>
              <a:t>Description</a:t>
            </a:r>
            <a:r>
              <a:rPr dirty="0" sz="3900" spc="-5" b="0">
                <a:latin typeface="Calibri Light"/>
                <a:cs typeface="Calibri Light"/>
              </a:rPr>
              <a:t> </a:t>
            </a:r>
            <a:r>
              <a:rPr dirty="0" sz="3900" spc="45" b="0">
                <a:latin typeface="Calibri Light"/>
                <a:cs typeface="Calibri Light"/>
              </a:rPr>
              <a:t>du</a:t>
            </a:r>
            <a:r>
              <a:rPr dirty="0" sz="3900" spc="-5" b="0">
                <a:latin typeface="Calibri Light"/>
                <a:cs typeface="Calibri Light"/>
              </a:rPr>
              <a:t> </a:t>
            </a:r>
            <a:r>
              <a:rPr dirty="0" sz="3900" spc="20" b="0">
                <a:latin typeface="Calibri Light"/>
                <a:cs typeface="Calibri Light"/>
              </a:rPr>
              <a:t>projet</a:t>
            </a:r>
            <a:endParaRPr sz="3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702" y="1938020"/>
            <a:ext cx="6397625" cy="36042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marR="5080" indent="-228600">
              <a:lnSpc>
                <a:spcPct val="903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Visioconférences organisées </a:t>
            </a:r>
            <a:r>
              <a:rPr dirty="0" sz="2400" spc="-5">
                <a:latin typeface="Calibri"/>
                <a:cs typeface="Calibri"/>
              </a:rPr>
              <a:t>pour sélectionner les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informations, </a:t>
            </a:r>
            <a:r>
              <a:rPr dirty="0" sz="2400" spc="-5">
                <a:latin typeface="Calibri"/>
                <a:cs typeface="Calibri"/>
              </a:rPr>
              <a:t>leur pertinence </a:t>
            </a:r>
            <a:r>
              <a:rPr dirty="0" sz="2400" spc="-10">
                <a:latin typeface="Calibri"/>
                <a:cs typeface="Calibri"/>
              </a:rPr>
              <a:t>et </a:t>
            </a:r>
            <a:r>
              <a:rPr dirty="0" sz="2400" spc="-5">
                <a:latin typeface="Calibri"/>
                <a:cs typeface="Calibri"/>
              </a:rPr>
              <a:t>leur </a:t>
            </a:r>
            <a:r>
              <a:rPr dirty="0" sz="2400" spc="-10">
                <a:latin typeface="Calibri"/>
                <a:cs typeface="Calibri"/>
              </a:rPr>
              <a:t>facilité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d’accès</a:t>
            </a:r>
            <a:r>
              <a:rPr dirty="0" sz="2400" spc="-5">
                <a:latin typeface="Calibri"/>
                <a:cs typeface="Calibri"/>
              </a:rPr>
              <a:t> dans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cadre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d’une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démarche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marketing </a:t>
            </a:r>
            <a:r>
              <a:rPr dirty="0" sz="2400" spc="-10">
                <a:latin typeface="Calibri"/>
                <a:cs typeface="Calibri"/>
              </a:rPr>
              <a:t>territorial.</a:t>
            </a:r>
            <a:endParaRPr sz="2400">
              <a:latin typeface="Calibri"/>
              <a:cs typeface="Calibri"/>
            </a:endParaRPr>
          </a:p>
          <a:p>
            <a:pPr marL="241300" marR="46355" indent="-228600">
              <a:lnSpc>
                <a:spcPct val="8920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Recensement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d’informations</a:t>
            </a:r>
            <a:r>
              <a:rPr dirty="0" sz="2400" spc="-5">
                <a:latin typeface="Calibri"/>
                <a:cs typeface="Calibri"/>
              </a:rPr>
              <a:t> pédagogiques sur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cadre </a:t>
            </a:r>
            <a:r>
              <a:rPr dirty="0" sz="2400">
                <a:latin typeface="Calibri"/>
                <a:cs typeface="Calibri"/>
              </a:rPr>
              <a:t>de </a:t>
            </a:r>
            <a:r>
              <a:rPr dirty="0" sz="2400" spc="-5">
                <a:latin typeface="Calibri"/>
                <a:cs typeface="Calibri"/>
              </a:rPr>
              <a:t>vie pour </a:t>
            </a:r>
            <a:r>
              <a:rPr dirty="0" sz="2400">
                <a:latin typeface="Calibri"/>
                <a:cs typeface="Calibri"/>
              </a:rPr>
              <a:t>aider les </a:t>
            </a:r>
            <a:r>
              <a:rPr dirty="0" sz="2400" spc="-10">
                <a:latin typeface="Calibri"/>
                <a:cs typeface="Calibri"/>
              </a:rPr>
              <a:t>habitants </a:t>
            </a:r>
            <a:r>
              <a:rPr dirty="0" sz="2400">
                <a:latin typeface="Calibri"/>
                <a:cs typeface="Calibri"/>
              </a:rPr>
              <a:t>à </a:t>
            </a:r>
            <a:r>
              <a:rPr dirty="0" sz="2400" spc="-20">
                <a:latin typeface="Calibri"/>
                <a:cs typeface="Calibri"/>
              </a:rPr>
              <a:t>davantage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s’inscrire </a:t>
            </a:r>
            <a:r>
              <a:rPr dirty="0" sz="2400">
                <a:latin typeface="Calibri"/>
                <a:cs typeface="Calibri"/>
              </a:rPr>
              <a:t>dans </a:t>
            </a:r>
            <a:r>
              <a:rPr dirty="0" sz="2400" spc="-5">
                <a:latin typeface="Calibri"/>
                <a:cs typeface="Calibri"/>
              </a:rPr>
              <a:t>le </a:t>
            </a:r>
            <a:r>
              <a:rPr dirty="0" sz="2400" spc="-15">
                <a:latin typeface="Calibri"/>
                <a:cs typeface="Calibri"/>
              </a:rPr>
              <a:t>territoire </a:t>
            </a:r>
            <a:r>
              <a:rPr dirty="0" sz="2400" spc="-10">
                <a:latin typeface="Calibri"/>
                <a:cs typeface="Calibri"/>
              </a:rPr>
              <a:t>et </a:t>
            </a:r>
            <a:r>
              <a:rPr dirty="0" sz="2400">
                <a:latin typeface="Calibri"/>
                <a:cs typeface="Calibri"/>
              </a:rPr>
              <a:t>ses </a:t>
            </a:r>
            <a:r>
              <a:rPr dirty="0" sz="2400" spc="-5">
                <a:latin typeface="Calibri"/>
                <a:cs typeface="Calibri"/>
              </a:rPr>
              <a:t>patrimoines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(fiches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loger,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paysages</a:t>
            </a:r>
            <a:r>
              <a:rPr dirty="0" sz="2400" spc="-5">
                <a:latin typeface="Calibri"/>
                <a:cs typeface="Calibri"/>
              </a:rPr>
              <a:t> et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biodiversité).</a:t>
            </a:r>
            <a:endParaRPr sz="2400">
              <a:latin typeface="Calibri"/>
              <a:cs typeface="Calibri"/>
            </a:endParaRPr>
          </a:p>
          <a:p>
            <a:pPr marL="241300" marR="55753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Développer la </a:t>
            </a:r>
            <a:r>
              <a:rPr dirty="0" sz="2400" spc="-10">
                <a:latin typeface="Calibri"/>
                <a:cs typeface="Calibri"/>
              </a:rPr>
              <a:t>participation citoyenne </a:t>
            </a:r>
            <a:r>
              <a:rPr dirty="0" sz="2400">
                <a:latin typeface="Calibri"/>
                <a:cs typeface="Calibri"/>
              </a:rPr>
              <a:t>dans </a:t>
            </a:r>
            <a:r>
              <a:rPr dirty="0" sz="2400" spc="-5">
                <a:latin typeface="Calibri"/>
                <a:cs typeface="Calibri"/>
              </a:rPr>
              <a:t>le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cadre d’un</a:t>
            </a:r>
            <a:r>
              <a:rPr dirty="0" sz="2400" spc="-10">
                <a:latin typeface="Calibri"/>
                <a:cs typeface="Calibri"/>
              </a:rPr>
              <a:t> projet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développement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local.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069" y="965713"/>
            <a:ext cx="4321578" cy="23444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509428" y="2010091"/>
            <a:ext cx="211454" cy="119697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5">
                <a:latin typeface="Calibri"/>
                <a:cs typeface="Calibri"/>
              </a:rPr>
              <a:t>©Anne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Badrignans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9610" y="3542229"/>
            <a:ext cx="3924730" cy="25820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" y="10"/>
            <a:ext cx="12192000" cy="6858000"/>
            <a:chOff x="19" y="1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" y="10"/>
              <a:ext cx="12191980" cy="68579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6884" y="384810"/>
              <a:ext cx="7134859" cy="5769610"/>
            </a:xfrm>
            <a:custGeom>
              <a:avLst/>
              <a:gdLst/>
              <a:ahLst/>
              <a:cxnLst/>
              <a:rect l="l" t="t" r="r" b="b"/>
              <a:pathLst>
                <a:path w="7134859" h="5769610">
                  <a:moveTo>
                    <a:pt x="0" y="5769610"/>
                  </a:moveTo>
                  <a:lnTo>
                    <a:pt x="7134271" y="5769610"/>
                  </a:lnTo>
                  <a:lnTo>
                    <a:pt x="7134271" y="0"/>
                  </a:lnTo>
                  <a:lnTo>
                    <a:pt x="0" y="0"/>
                  </a:lnTo>
                  <a:lnTo>
                    <a:pt x="0" y="576961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3380" y="257809"/>
              <a:ext cx="7325359" cy="6023610"/>
            </a:xfrm>
            <a:custGeom>
              <a:avLst/>
              <a:gdLst/>
              <a:ahLst/>
              <a:cxnLst/>
              <a:rect l="l" t="t" r="r" b="b"/>
              <a:pathLst>
                <a:path w="7325359" h="6023610">
                  <a:moveTo>
                    <a:pt x="7273976" y="50800"/>
                  </a:moveTo>
                  <a:lnTo>
                    <a:pt x="7197776" y="50800"/>
                  </a:lnTo>
                  <a:lnTo>
                    <a:pt x="7197776" y="127000"/>
                  </a:lnTo>
                  <a:lnTo>
                    <a:pt x="7197776" y="5896610"/>
                  </a:lnTo>
                  <a:lnTo>
                    <a:pt x="127000" y="5896610"/>
                  </a:lnTo>
                  <a:lnTo>
                    <a:pt x="127000" y="127000"/>
                  </a:lnTo>
                  <a:lnTo>
                    <a:pt x="7197776" y="127000"/>
                  </a:lnTo>
                  <a:lnTo>
                    <a:pt x="7197776" y="50800"/>
                  </a:ln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6610"/>
                  </a:lnTo>
                  <a:lnTo>
                    <a:pt x="50800" y="5972810"/>
                  </a:lnTo>
                  <a:lnTo>
                    <a:pt x="7273976" y="5972810"/>
                  </a:lnTo>
                  <a:lnTo>
                    <a:pt x="7273976" y="5896610"/>
                  </a:lnTo>
                  <a:lnTo>
                    <a:pt x="7273976" y="127000"/>
                  </a:lnTo>
                  <a:lnTo>
                    <a:pt x="7273976" y="126873"/>
                  </a:lnTo>
                  <a:lnTo>
                    <a:pt x="7273976" y="50800"/>
                  </a:lnTo>
                  <a:close/>
                </a:path>
                <a:path w="7325359" h="6023610">
                  <a:moveTo>
                    <a:pt x="7324776" y="0"/>
                  </a:moveTo>
                  <a:lnTo>
                    <a:pt x="7299376" y="0"/>
                  </a:lnTo>
                  <a:lnTo>
                    <a:pt x="7299376" y="25400"/>
                  </a:lnTo>
                  <a:lnTo>
                    <a:pt x="7299376" y="5998210"/>
                  </a:lnTo>
                  <a:lnTo>
                    <a:pt x="25400" y="5998210"/>
                  </a:lnTo>
                  <a:lnTo>
                    <a:pt x="25400" y="25400"/>
                  </a:lnTo>
                  <a:lnTo>
                    <a:pt x="7299376" y="25400"/>
                  </a:lnTo>
                  <a:lnTo>
                    <a:pt x="7299376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5998210"/>
                  </a:lnTo>
                  <a:lnTo>
                    <a:pt x="0" y="6023610"/>
                  </a:lnTo>
                  <a:lnTo>
                    <a:pt x="7324776" y="6023610"/>
                  </a:lnTo>
                  <a:lnTo>
                    <a:pt x="7324776" y="5998210"/>
                  </a:lnTo>
                  <a:lnTo>
                    <a:pt x="7324776" y="25400"/>
                  </a:lnTo>
                  <a:lnTo>
                    <a:pt x="7324776" y="25273"/>
                  </a:lnTo>
                  <a:lnTo>
                    <a:pt x="7324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97213" y="343915"/>
            <a:ext cx="6915150" cy="309816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30" b="1">
                <a:latin typeface="Calibri"/>
                <a:cs typeface="Calibri"/>
              </a:rPr>
              <a:t>Travail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d’animation</a:t>
            </a:r>
            <a:r>
              <a:rPr dirty="0" sz="1800" spc="-5" b="1">
                <a:latin typeface="Calibri"/>
                <a:cs typeface="Calibri"/>
              </a:rPr>
              <a:t> de la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plateforme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41300" marR="143510" indent="-228600">
              <a:lnSpc>
                <a:spcPts val="1989"/>
              </a:lnSpc>
              <a:spcBef>
                <a:spcPts val="950"/>
              </a:spcBef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-	</a:t>
            </a:r>
            <a:r>
              <a:rPr dirty="0" sz="1800" spc="-15">
                <a:latin typeface="Calibri"/>
                <a:cs typeface="Calibri"/>
              </a:rPr>
              <a:t>Entre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Parcs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déjà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pilotes,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étendu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l’ensemble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réseau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 58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Parcs.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latin typeface="Calibri"/>
                <a:cs typeface="Calibri"/>
              </a:rPr>
              <a:t>À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qui </a:t>
            </a:r>
            <a:r>
              <a:rPr dirty="0" sz="1800" spc="-20" b="1">
                <a:latin typeface="Calibri"/>
                <a:cs typeface="Calibri"/>
              </a:rPr>
              <a:t>s’adresse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la </a:t>
            </a:r>
            <a:r>
              <a:rPr dirty="0" sz="1800" spc="-15" b="1">
                <a:latin typeface="Calibri"/>
                <a:cs typeface="Calibri"/>
              </a:rPr>
              <a:t>plateforme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-	</a:t>
            </a:r>
            <a:r>
              <a:rPr dirty="0" sz="1800" spc="-10">
                <a:latin typeface="Calibri"/>
                <a:cs typeface="Calibri"/>
              </a:rPr>
              <a:t>Habitants,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Élus,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Entreprises,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Consulaires,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Associations…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latin typeface="Calibri"/>
                <a:cs typeface="Calibri"/>
              </a:rPr>
              <a:t>Le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cadre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1120"/>
              </a:spcBef>
              <a:buChar char="▪"/>
              <a:tabLst>
                <a:tab pos="146050" algn="l"/>
              </a:tabLst>
            </a:pPr>
            <a:r>
              <a:rPr dirty="0" sz="1800">
                <a:latin typeface="Calibri"/>
                <a:cs typeface="Calibri"/>
              </a:rPr>
              <a:t>Une </a:t>
            </a:r>
            <a:r>
              <a:rPr dirty="0" sz="1800" spc="-10">
                <a:latin typeface="Calibri"/>
                <a:cs typeface="Calibri"/>
              </a:rPr>
              <a:t>entrée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Université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populaire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connaissance</a:t>
            </a:r>
            <a:r>
              <a:rPr dirty="0" sz="1800">
                <a:latin typeface="Calibri"/>
                <a:cs typeface="Calibri"/>
              </a:rPr>
              <a:t> pour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mise</a:t>
            </a:r>
            <a:r>
              <a:rPr dirty="0" sz="1800">
                <a:latin typeface="Calibri"/>
                <a:cs typeface="Calibri"/>
              </a:rPr>
              <a:t> 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ligne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d’informations</a:t>
            </a:r>
            <a:r>
              <a:rPr dirty="0" sz="1800" spc="-5">
                <a:latin typeface="Calibri"/>
                <a:cs typeface="Calibri"/>
              </a:rPr>
              <a:t> pédagogiques.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13" y="3510788"/>
            <a:ext cx="7011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Char char="▪"/>
              <a:tabLst>
                <a:tab pos="146050" algn="l"/>
              </a:tabLst>
            </a:pP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entrée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relative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 annonces </a:t>
            </a:r>
            <a:r>
              <a:rPr dirty="0" sz="1800" spc="-5">
                <a:latin typeface="Calibri"/>
                <a:cs typeface="Calibri"/>
              </a:rPr>
              <a:t>immobilières,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 </a:t>
            </a:r>
            <a:r>
              <a:rPr dirty="0" sz="1800" spc="-10">
                <a:latin typeface="Calibri"/>
                <a:cs typeface="Calibri"/>
              </a:rPr>
              <a:t>habitations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rénover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213" y="3669284"/>
            <a:ext cx="6692265" cy="1640839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</a:t>
            </a:r>
            <a:r>
              <a:rPr dirty="0" sz="1800" spc="-5">
                <a:latin typeface="Calibri"/>
                <a:cs typeface="Calibri"/>
              </a:rPr>
              <a:t> commerces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entreprises </a:t>
            </a:r>
            <a:r>
              <a:rPr dirty="0" sz="1800">
                <a:latin typeface="Calibri"/>
                <a:cs typeface="Calibri"/>
              </a:rPr>
              <a:t>à </a:t>
            </a:r>
            <a:r>
              <a:rPr dirty="0" sz="1800" spc="-10">
                <a:latin typeface="Calibri"/>
                <a:cs typeface="Calibri"/>
              </a:rPr>
              <a:t>reprendre.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0600"/>
              </a:lnSpc>
              <a:spcBef>
                <a:spcPts val="950"/>
              </a:spcBef>
              <a:buChar char="▪"/>
              <a:tabLst>
                <a:tab pos="146050" algn="l"/>
              </a:tabLst>
            </a:pP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entrée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relative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aux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outils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médias</a:t>
            </a:r>
            <a:r>
              <a:rPr dirty="0" sz="1800">
                <a:latin typeface="Calibri"/>
                <a:cs typeface="Calibri"/>
              </a:rPr>
              <a:t> »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capitalisation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l’ensemble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format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courts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série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Inventer</a:t>
            </a:r>
            <a:r>
              <a:rPr dirty="0" sz="1800">
                <a:latin typeface="Calibri"/>
                <a:cs typeface="Calibri"/>
              </a:rPr>
              <a:t> Demain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liens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plateformes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Consommer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Parc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«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Destination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Parcs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 </a:t>
            </a:r>
            <a:r>
              <a:rPr dirty="0" sz="1800" spc="-10">
                <a:latin typeface="Calibri"/>
                <a:cs typeface="Calibri"/>
              </a:rPr>
              <a:t>cadre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national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permettra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d’éditorialiser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 dix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visioconférences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213" y="5251196"/>
            <a:ext cx="7025640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spc="-10">
                <a:latin typeface="Calibri"/>
                <a:cs typeface="Calibri"/>
              </a:rPr>
              <a:t>organisées</a:t>
            </a:r>
            <a:r>
              <a:rPr dirty="0" sz="1800">
                <a:latin typeface="Calibri"/>
                <a:cs typeface="Calibri"/>
              </a:rPr>
              <a:t> pour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Fédération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année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thème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l’aménagement</a:t>
            </a:r>
            <a:r>
              <a:rPr dirty="0" sz="1800">
                <a:latin typeface="Calibri"/>
                <a:cs typeface="Calibri"/>
              </a:rPr>
              <a:t> 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territoire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(questions</a:t>
            </a:r>
            <a:r>
              <a:rPr dirty="0" sz="1800">
                <a:latin typeface="Calibri"/>
                <a:cs typeface="Calibri"/>
              </a:rPr>
              <a:t> 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l’alimentation,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l’habitat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participatif,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mobilité…).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4965" y="605197"/>
            <a:ext cx="7012305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25" b="0">
                <a:latin typeface="Calibri Light"/>
                <a:cs typeface="Calibri Light"/>
              </a:rPr>
              <a:t>Pré-visualisations</a:t>
            </a:r>
            <a:r>
              <a:rPr dirty="0" sz="3900" spc="40" b="0">
                <a:latin typeface="Calibri Light"/>
                <a:cs typeface="Calibri Light"/>
              </a:rPr>
              <a:t> </a:t>
            </a:r>
            <a:r>
              <a:rPr dirty="0" sz="3900" spc="45" b="0">
                <a:latin typeface="Calibri Light"/>
                <a:cs typeface="Calibri Light"/>
              </a:rPr>
              <a:t>de</a:t>
            </a:r>
            <a:r>
              <a:rPr dirty="0" sz="3900" spc="25" b="0">
                <a:latin typeface="Calibri Light"/>
                <a:cs typeface="Calibri Light"/>
              </a:rPr>
              <a:t> </a:t>
            </a:r>
            <a:r>
              <a:rPr dirty="0" sz="3900" spc="30" b="0">
                <a:latin typeface="Calibri Light"/>
                <a:cs typeface="Calibri Light"/>
              </a:rPr>
              <a:t>la</a:t>
            </a:r>
            <a:r>
              <a:rPr dirty="0" sz="3900" spc="25" b="0">
                <a:latin typeface="Calibri Light"/>
                <a:cs typeface="Calibri Light"/>
              </a:rPr>
              <a:t> </a:t>
            </a:r>
            <a:r>
              <a:rPr dirty="0" sz="3900" spc="20" b="0">
                <a:latin typeface="Calibri Light"/>
                <a:cs typeface="Calibri Light"/>
              </a:rPr>
              <a:t>plateforme</a:t>
            </a:r>
            <a:endParaRPr sz="39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92500"/>
            <a:ext cx="12192000" cy="5146675"/>
            <a:chOff x="0" y="1392500"/>
            <a:chExt cx="12192000" cy="5146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4285" y="2703960"/>
              <a:ext cx="4127713" cy="31632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3413"/>
              <a:ext cx="5411177" cy="4100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100" y="3730128"/>
              <a:ext cx="3954971" cy="28087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2577" y="1392500"/>
              <a:ext cx="2881707" cy="24066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008" y="477181"/>
            <a:ext cx="6063615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30" b="0">
                <a:latin typeface="Calibri Light"/>
                <a:cs typeface="Calibri Light"/>
              </a:rPr>
              <a:t>Exemple</a:t>
            </a:r>
            <a:r>
              <a:rPr dirty="0" sz="3900" spc="20" b="0">
                <a:latin typeface="Calibri Light"/>
                <a:cs typeface="Calibri Light"/>
              </a:rPr>
              <a:t> </a:t>
            </a:r>
            <a:r>
              <a:rPr dirty="0" sz="3900" spc="45" b="0">
                <a:latin typeface="Calibri Light"/>
                <a:cs typeface="Calibri Light"/>
              </a:rPr>
              <a:t>du</a:t>
            </a:r>
            <a:r>
              <a:rPr dirty="0" sz="3900" spc="20" b="0">
                <a:latin typeface="Calibri Light"/>
                <a:cs typeface="Calibri Light"/>
              </a:rPr>
              <a:t> </a:t>
            </a:r>
            <a:r>
              <a:rPr dirty="0" sz="3900" spc="5" b="0">
                <a:latin typeface="Calibri Light"/>
                <a:cs typeface="Calibri Light"/>
              </a:rPr>
              <a:t>Parc</a:t>
            </a:r>
            <a:r>
              <a:rPr dirty="0" sz="3900" spc="20" b="0">
                <a:latin typeface="Calibri Light"/>
                <a:cs typeface="Calibri Light"/>
              </a:rPr>
              <a:t> </a:t>
            </a:r>
            <a:r>
              <a:rPr dirty="0" sz="3900" spc="45" b="0">
                <a:latin typeface="Calibri Light"/>
                <a:cs typeface="Calibri Light"/>
              </a:rPr>
              <a:t>de</a:t>
            </a:r>
            <a:r>
              <a:rPr dirty="0" sz="3900" spc="20" b="0">
                <a:latin typeface="Calibri Light"/>
                <a:cs typeface="Calibri Light"/>
              </a:rPr>
              <a:t> </a:t>
            </a:r>
            <a:r>
              <a:rPr dirty="0" sz="3900" spc="30" b="0">
                <a:latin typeface="Calibri Light"/>
                <a:cs typeface="Calibri Light"/>
              </a:rPr>
              <a:t>la</a:t>
            </a:r>
            <a:r>
              <a:rPr dirty="0" sz="3900" spc="25" b="0">
                <a:latin typeface="Calibri Light"/>
                <a:cs typeface="Calibri Light"/>
              </a:rPr>
              <a:t> </a:t>
            </a:r>
            <a:r>
              <a:rPr dirty="0" sz="3900" spc="30" b="0">
                <a:latin typeface="Calibri Light"/>
                <a:cs typeface="Calibri Light"/>
              </a:rPr>
              <a:t>Brenne</a:t>
            </a:r>
            <a:endParaRPr sz="39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1337411"/>
            <a:ext cx="4662487" cy="53285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0400" y="4029443"/>
            <a:ext cx="5975350" cy="24747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7805" y="1337411"/>
            <a:ext cx="5145587" cy="25227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20040"/>
            <a:ext cx="11548756" cy="43034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9988" y="4966906"/>
            <a:ext cx="2109470" cy="12807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>
              <a:lnSpc>
                <a:spcPct val="82300"/>
              </a:lnSpc>
              <a:spcBef>
                <a:spcPts val="795"/>
              </a:spcBef>
            </a:pPr>
            <a:r>
              <a:rPr dirty="0" sz="3100" spc="45">
                <a:latin typeface="Calibri Light"/>
                <a:cs typeface="Calibri Light"/>
              </a:rPr>
              <a:t>Quelle </a:t>
            </a:r>
            <a:r>
              <a:rPr dirty="0" sz="3100" spc="30">
                <a:latin typeface="Calibri Light"/>
                <a:cs typeface="Calibri Light"/>
              </a:rPr>
              <a:t>suite </a:t>
            </a:r>
            <a:r>
              <a:rPr dirty="0" sz="3100" spc="35">
                <a:latin typeface="Calibri Light"/>
                <a:cs typeface="Calibri Light"/>
              </a:rPr>
              <a:t> </a:t>
            </a:r>
            <a:r>
              <a:rPr dirty="0" sz="3100" spc="45">
                <a:latin typeface="Calibri Light"/>
                <a:cs typeface="Calibri Light"/>
              </a:rPr>
              <a:t>pour </a:t>
            </a:r>
            <a:r>
              <a:rPr dirty="0" sz="3100" spc="35">
                <a:latin typeface="Calibri Light"/>
                <a:cs typeface="Calibri Light"/>
              </a:rPr>
              <a:t>la </a:t>
            </a:r>
            <a:r>
              <a:rPr dirty="0" sz="3100" spc="40">
                <a:latin typeface="Calibri Light"/>
                <a:cs typeface="Calibri Light"/>
              </a:rPr>
              <a:t> </a:t>
            </a:r>
            <a:r>
              <a:rPr dirty="0" sz="3100" spc="25">
                <a:latin typeface="Calibri Light"/>
                <a:cs typeface="Calibri Light"/>
              </a:rPr>
              <a:t>plateforme</a:t>
            </a:r>
            <a:r>
              <a:rPr dirty="0" sz="3100" spc="-55">
                <a:latin typeface="Calibri Light"/>
                <a:cs typeface="Calibri Light"/>
              </a:rPr>
              <a:t> </a:t>
            </a:r>
            <a:r>
              <a:rPr dirty="0" sz="3100" spc="45">
                <a:latin typeface="Calibri Light"/>
                <a:cs typeface="Calibri Light"/>
              </a:rPr>
              <a:t>?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9935" y="5237979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58715" y="4949444"/>
            <a:ext cx="6748145" cy="14065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1300" marR="5080" indent="-228600">
              <a:lnSpc>
                <a:spcPct val="906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20">
                <a:latin typeface="Calibri"/>
                <a:cs typeface="Calibri"/>
              </a:rPr>
              <a:t>L’Université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populaire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 </a:t>
            </a:r>
            <a:r>
              <a:rPr dirty="0" sz="1800" spc="-20">
                <a:latin typeface="Calibri"/>
                <a:cs typeface="Calibri"/>
              </a:rPr>
              <a:t>Parcs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pensée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pour </a:t>
            </a:r>
            <a:r>
              <a:rPr dirty="0" sz="1800" spc="-15">
                <a:latin typeface="Calibri"/>
                <a:cs typeface="Calibri"/>
              </a:rPr>
              <a:t>être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ouverte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tous.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Parc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intervient</a:t>
            </a:r>
            <a:r>
              <a:rPr dirty="0" sz="1800">
                <a:latin typeface="Calibri"/>
                <a:cs typeface="Calibri"/>
              </a:rPr>
              <a:t> 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tant</a:t>
            </a:r>
            <a:r>
              <a:rPr dirty="0" sz="1800">
                <a:latin typeface="Calibri"/>
                <a:cs typeface="Calibri"/>
              </a:rPr>
              <a:t> 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relais,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accompagnateur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comme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“ensemblier”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d’initiatives</a:t>
            </a:r>
            <a:r>
              <a:rPr dirty="0" sz="1800" spc="-5">
                <a:latin typeface="Calibri"/>
                <a:cs typeface="Calibri"/>
              </a:rPr>
              <a:t> locales.</a:t>
            </a:r>
            <a:endParaRPr sz="1800">
              <a:latin typeface="Calibri"/>
              <a:cs typeface="Calibri"/>
            </a:endParaRPr>
          </a:p>
          <a:p>
            <a:pPr marL="241300" marR="281305" indent="-228600">
              <a:lnSpc>
                <a:spcPts val="190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vous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souhaitez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favoriser</a:t>
            </a:r>
            <a:r>
              <a:rPr dirty="0" sz="1800" spc="-5">
                <a:latin typeface="Calibri"/>
                <a:cs typeface="Calibri"/>
              </a:rPr>
              <a:t> 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participation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habitante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votre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territoire,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vous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pouvez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rejoindre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côté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Parcs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pilotes.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7768" y="6556247"/>
            <a:ext cx="256031" cy="3017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Fédération</a:t>
            </a:r>
            <a:r>
              <a:rPr dirty="0" spc="-5"/>
              <a:t> des</a:t>
            </a:r>
            <a:r>
              <a:rPr dirty="0"/>
              <a:t> </a:t>
            </a:r>
            <a:r>
              <a:rPr dirty="0" spc="-20"/>
              <a:t>Parcs</a:t>
            </a:r>
            <a:r>
              <a:rPr dirty="0"/>
              <a:t> </a:t>
            </a:r>
            <a:r>
              <a:rPr dirty="0" spc="-10"/>
              <a:t>naturels</a:t>
            </a:r>
            <a:r>
              <a:rPr dirty="0"/>
              <a:t> </a:t>
            </a:r>
            <a:r>
              <a:rPr dirty="0" spc="-10"/>
              <a:t>régionaux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1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4819" y="784859"/>
            <a:ext cx="4163695" cy="197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9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9,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rue </a:t>
            </a:r>
            <a:r>
              <a:rPr dirty="0" sz="2000" spc="-10">
                <a:latin typeface="Calibri"/>
                <a:cs typeface="Calibri"/>
              </a:rPr>
              <a:t>Christiani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5">
                <a:latin typeface="Calibri"/>
                <a:cs typeface="Calibri"/>
              </a:rPr>
              <a:t> 75018</a:t>
            </a:r>
            <a:r>
              <a:rPr dirty="0" sz="2000" spc="-10">
                <a:latin typeface="Calibri"/>
                <a:cs typeface="Calibri"/>
              </a:rPr>
              <a:t> Paris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90"/>
              </a:lnSpc>
            </a:pPr>
            <a:r>
              <a:rPr dirty="0" sz="2000" spc="-45">
                <a:latin typeface="Calibri"/>
                <a:cs typeface="Calibri"/>
              </a:rPr>
              <a:t>Tél.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01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44 90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86 20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25">
                <a:latin typeface="Calibri"/>
                <a:cs typeface="Calibri"/>
              </a:rPr>
              <a:t>Fax.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01 45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22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70 78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algn="ctr" marL="203835" marR="197485" indent="635">
              <a:lnSpc>
                <a:spcPct val="89500"/>
              </a:lnSpc>
            </a:pPr>
            <a:r>
              <a:rPr dirty="0" sz="2000" spc="-10">
                <a:latin typeface="Calibri"/>
                <a:cs typeface="Calibri"/>
              </a:rPr>
              <a:t>Contacts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 </a:t>
            </a:r>
            <a:r>
              <a:rPr dirty="0" sz="2000" spc="-5">
                <a:latin typeface="Calibri"/>
                <a:cs typeface="Calibri"/>
              </a:rPr>
              <a:t>Nicolas SANAA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  <a:hlinkClick r:id="rId2"/>
              </a:rPr>
              <a:t>nsanaa@parcs-naturels-regionaux.fr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Ophélie PEIRIN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85"/>
              </a:lnSpc>
            </a:pPr>
            <a:r>
              <a:rPr dirty="0" sz="2000" spc="-10">
                <a:latin typeface="Calibri"/>
                <a:cs typeface="Calibri"/>
                <a:hlinkClick r:id="rId3"/>
              </a:rPr>
              <a:t>opeirin@parcs-naturels-regionaux.fr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0793" y="4569114"/>
            <a:ext cx="851754" cy="4999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7313" y="4186083"/>
            <a:ext cx="6818576" cy="11031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62843" y="0"/>
            <a:ext cx="2929156" cy="20580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2022-07-13T12:21:03Z</dcterms:created>
  <dcterms:modified xsi:type="dcterms:W3CDTF">2022-07-13T12:21:03Z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2022-06-28T00:00:00Z</vt:filetime>
  </property>
  <property fmtid="{D5CDD505-2E9C-101B-9397-08002B2CF9AE}" pid="3" name="LastSaved">
    <vt:filetime>2022-07-13T00:00:00Z</vt:filetime>
  </property>
</Properties>
</file>