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F6D6D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F6D6D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F6D6D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641782"/>
            <a:ext cx="10058400" cy="101631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2107" y="807222"/>
            <a:ext cx="7414185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4F6D6D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0108" y="1291234"/>
            <a:ext cx="6298183" cy="156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24" Type="http://schemas.openxmlformats.org/officeDocument/2006/relationships/image" Target="../media/image33.png"/><Relationship Id="rId25" Type="http://schemas.openxmlformats.org/officeDocument/2006/relationships/image" Target="../media/image34.png"/><Relationship Id="rId26" Type="http://schemas.openxmlformats.org/officeDocument/2006/relationships/image" Target="../media/image35.png"/><Relationship Id="rId27" Type="http://schemas.openxmlformats.org/officeDocument/2006/relationships/image" Target="../media/image36.png"/><Relationship Id="rId28" Type="http://schemas.openxmlformats.org/officeDocument/2006/relationships/image" Target="../media/image37.png"/><Relationship Id="rId29" Type="http://schemas.openxmlformats.org/officeDocument/2006/relationships/image" Target="../media/image38.png"/><Relationship Id="rId30" Type="http://schemas.openxmlformats.org/officeDocument/2006/relationships/image" Target="../media/image39.png"/><Relationship Id="rId31" Type="http://schemas.openxmlformats.org/officeDocument/2006/relationships/image" Target="../media/image40.png"/><Relationship Id="rId32" Type="http://schemas.openxmlformats.org/officeDocument/2006/relationships/image" Target="../media/image41.png"/><Relationship Id="rId33" Type="http://schemas.openxmlformats.org/officeDocument/2006/relationships/image" Target="../media/image42.png"/><Relationship Id="rId34" Type="http://schemas.openxmlformats.org/officeDocument/2006/relationships/image" Target="../media/image43.png"/><Relationship Id="rId35" Type="http://schemas.openxmlformats.org/officeDocument/2006/relationships/image" Target="../media/image44.png"/><Relationship Id="rId36" Type="http://schemas.openxmlformats.org/officeDocument/2006/relationships/image" Target="../media/image45.png"/><Relationship Id="rId37" Type="http://schemas.openxmlformats.org/officeDocument/2006/relationships/image" Target="../media/image46.png"/><Relationship Id="rId38" Type="http://schemas.openxmlformats.org/officeDocument/2006/relationships/image" Target="../media/image47.png"/><Relationship Id="rId39" Type="http://schemas.openxmlformats.org/officeDocument/2006/relationships/image" Target="../media/image48.png"/><Relationship Id="rId40" Type="http://schemas.openxmlformats.org/officeDocument/2006/relationships/image" Target="../media/image49.png"/><Relationship Id="rId41" Type="http://schemas.openxmlformats.org/officeDocument/2006/relationships/image" Target="../media/image50.png"/><Relationship Id="rId42" Type="http://schemas.openxmlformats.org/officeDocument/2006/relationships/image" Target="../media/image51.jpg"/><Relationship Id="rId43" Type="http://schemas.openxmlformats.org/officeDocument/2006/relationships/image" Target="../media/image52.png"/><Relationship Id="rId44" Type="http://schemas.openxmlformats.org/officeDocument/2006/relationships/image" Target="../media/image53.png"/><Relationship Id="rId45" Type="http://schemas.openxmlformats.org/officeDocument/2006/relationships/image" Target="../media/image54.png"/><Relationship Id="rId46" Type="http://schemas.openxmlformats.org/officeDocument/2006/relationships/image" Target="../media/image5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22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27.png"/><Relationship Id="rId16" Type="http://schemas.openxmlformats.org/officeDocument/2006/relationships/image" Target="../media/image6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20" Type="http://schemas.openxmlformats.org/officeDocument/2006/relationships/image" Target="../media/image69.png"/><Relationship Id="rId21" Type="http://schemas.openxmlformats.org/officeDocument/2006/relationships/image" Target="../media/image33.png"/><Relationship Id="rId22" Type="http://schemas.openxmlformats.org/officeDocument/2006/relationships/image" Target="../media/image70.png"/><Relationship Id="rId23" Type="http://schemas.openxmlformats.org/officeDocument/2006/relationships/image" Target="../media/image71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72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29" Type="http://schemas.openxmlformats.org/officeDocument/2006/relationships/image" Target="../media/image73.png"/><Relationship Id="rId30" Type="http://schemas.openxmlformats.org/officeDocument/2006/relationships/image" Target="../media/image42.png"/><Relationship Id="rId31" Type="http://schemas.openxmlformats.org/officeDocument/2006/relationships/image" Target="../media/image74.png"/><Relationship Id="rId32" Type="http://schemas.openxmlformats.org/officeDocument/2006/relationships/image" Target="../media/image44.png"/><Relationship Id="rId33" Type="http://schemas.openxmlformats.org/officeDocument/2006/relationships/image" Target="../media/image45.png"/><Relationship Id="rId34" Type="http://schemas.openxmlformats.org/officeDocument/2006/relationships/image" Target="../media/image46.png"/><Relationship Id="rId35" Type="http://schemas.openxmlformats.org/officeDocument/2006/relationships/image" Target="../media/image47.png"/><Relationship Id="rId36" Type="http://schemas.openxmlformats.org/officeDocument/2006/relationships/image" Target="../media/image75.png"/><Relationship Id="rId37" Type="http://schemas.openxmlformats.org/officeDocument/2006/relationships/image" Target="../media/image76.png"/><Relationship Id="rId38" Type="http://schemas.openxmlformats.org/officeDocument/2006/relationships/image" Target="../media/image77.png"/><Relationship Id="rId39" Type="http://schemas.openxmlformats.org/officeDocument/2006/relationships/image" Target="../media/image78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5" Type="http://schemas.openxmlformats.org/officeDocument/2006/relationships/image" Target="../media/image92.png"/><Relationship Id="rId16" Type="http://schemas.openxmlformats.org/officeDocument/2006/relationships/image" Target="../media/image93.png"/><Relationship Id="rId17" Type="http://schemas.openxmlformats.org/officeDocument/2006/relationships/image" Target="../media/image94.png"/><Relationship Id="rId18" Type="http://schemas.openxmlformats.org/officeDocument/2006/relationships/image" Target="../media/image95.png"/><Relationship Id="rId19" Type="http://schemas.openxmlformats.org/officeDocument/2006/relationships/image" Target="../media/image96.png"/><Relationship Id="rId20" Type="http://schemas.openxmlformats.org/officeDocument/2006/relationships/image" Target="../media/image97.png"/><Relationship Id="rId21" Type="http://schemas.openxmlformats.org/officeDocument/2006/relationships/image" Target="../media/image98.png"/><Relationship Id="rId22" Type="http://schemas.openxmlformats.org/officeDocument/2006/relationships/image" Target="../media/image99.png"/><Relationship Id="rId23" Type="http://schemas.openxmlformats.org/officeDocument/2006/relationships/image" Target="../media/image100.png"/><Relationship Id="rId24" Type="http://schemas.openxmlformats.org/officeDocument/2006/relationships/image" Target="../media/image101.png"/><Relationship Id="rId25" Type="http://schemas.openxmlformats.org/officeDocument/2006/relationships/image" Target="../media/image102.png"/><Relationship Id="rId26" Type="http://schemas.openxmlformats.org/officeDocument/2006/relationships/image" Target="../media/image103.png"/><Relationship Id="rId27" Type="http://schemas.openxmlformats.org/officeDocument/2006/relationships/image" Target="../media/image104.png"/><Relationship Id="rId28" Type="http://schemas.openxmlformats.org/officeDocument/2006/relationships/image" Target="../media/image105.png"/><Relationship Id="rId29" Type="http://schemas.openxmlformats.org/officeDocument/2006/relationships/image" Target="../media/image106.jpg"/><Relationship Id="rId30" Type="http://schemas.openxmlformats.org/officeDocument/2006/relationships/image" Target="../media/image107.jpg"/><Relationship Id="rId31" Type="http://schemas.openxmlformats.org/officeDocument/2006/relationships/image" Target="../media/image10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Relationship Id="rId14" Type="http://schemas.openxmlformats.org/officeDocument/2006/relationships/image" Target="../media/image121.png"/><Relationship Id="rId15" Type="http://schemas.openxmlformats.org/officeDocument/2006/relationships/image" Target="../media/image122.png"/><Relationship Id="rId16" Type="http://schemas.openxmlformats.org/officeDocument/2006/relationships/image" Target="../media/image123.png"/><Relationship Id="rId17" Type="http://schemas.openxmlformats.org/officeDocument/2006/relationships/image" Target="../media/image124.png"/><Relationship Id="rId18" Type="http://schemas.openxmlformats.org/officeDocument/2006/relationships/image" Target="../media/image125.png"/><Relationship Id="rId19" Type="http://schemas.openxmlformats.org/officeDocument/2006/relationships/image" Target="../media/image126.png"/><Relationship Id="rId20" Type="http://schemas.openxmlformats.org/officeDocument/2006/relationships/image" Target="../media/image127.png"/><Relationship Id="rId21" Type="http://schemas.openxmlformats.org/officeDocument/2006/relationships/image" Target="../media/image128.png"/><Relationship Id="rId22" Type="http://schemas.openxmlformats.org/officeDocument/2006/relationships/image" Target="../media/image129.png"/><Relationship Id="rId23" Type="http://schemas.openxmlformats.org/officeDocument/2006/relationships/image" Target="../media/image130.png"/><Relationship Id="rId24" Type="http://schemas.openxmlformats.org/officeDocument/2006/relationships/image" Target="../media/image131.png"/><Relationship Id="rId25" Type="http://schemas.openxmlformats.org/officeDocument/2006/relationships/image" Target="../media/image132.png"/><Relationship Id="rId26" Type="http://schemas.openxmlformats.org/officeDocument/2006/relationships/image" Target="../media/image133.png"/><Relationship Id="rId27" Type="http://schemas.openxmlformats.org/officeDocument/2006/relationships/image" Target="../media/image134.png"/><Relationship Id="rId28" Type="http://schemas.openxmlformats.org/officeDocument/2006/relationships/image" Target="../media/image135.png"/><Relationship Id="rId29" Type="http://schemas.openxmlformats.org/officeDocument/2006/relationships/image" Target="../media/image136.png"/><Relationship Id="rId30" Type="http://schemas.openxmlformats.org/officeDocument/2006/relationships/image" Target="../media/image137.jpg"/><Relationship Id="rId31" Type="http://schemas.openxmlformats.org/officeDocument/2006/relationships/image" Target="../media/image5.jpg"/><Relationship Id="rId32" Type="http://schemas.openxmlformats.org/officeDocument/2006/relationships/image" Target="../media/image138.jpg"/><Relationship Id="rId33" Type="http://schemas.openxmlformats.org/officeDocument/2006/relationships/image" Target="../media/image139.jpg"/><Relationship Id="rId34" Type="http://schemas.openxmlformats.org/officeDocument/2006/relationships/image" Target="../media/image140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9" Type="http://schemas.openxmlformats.org/officeDocument/2006/relationships/image" Target="../media/image148.png"/><Relationship Id="rId10" Type="http://schemas.openxmlformats.org/officeDocument/2006/relationships/image" Target="../media/image149.png"/><Relationship Id="rId11" Type="http://schemas.openxmlformats.org/officeDocument/2006/relationships/image" Target="../media/image150.png"/><Relationship Id="rId12" Type="http://schemas.openxmlformats.org/officeDocument/2006/relationships/image" Target="../media/image151.png"/><Relationship Id="rId13" Type="http://schemas.openxmlformats.org/officeDocument/2006/relationships/image" Target="../media/image152.png"/><Relationship Id="rId14" Type="http://schemas.openxmlformats.org/officeDocument/2006/relationships/image" Target="../media/image153.png"/><Relationship Id="rId15" Type="http://schemas.openxmlformats.org/officeDocument/2006/relationships/image" Target="../media/image154.png"/><Relationship Id="rId16" Type="http://schemas.openxmlformats.org/officeDocument/2006/relationships/image" Target="../media/image155.png"/><Relationship Id="rId17" Type="http://schemas.openxmlformats.org/officeDocument/2006/relationships/image" Target="../media/image156.png"/><Relationship Id="rId18" Type="http://schemas.openxmlformats.org/officeDocument/2006/relationships/image" Target="../media/image157.png"/><Relationship Id="rId19" Type="http://schemas.openxmlformats.org/officeDocument/2006/relationships/image" Target="../media/image158.png"/><Relationship Id="rId20" Type="http://schemas.openxmlformats.org/officeDocument/2006/relationships/image" Target="../media/image159.jpg"/><Relationship Id="rId21" Type="http://schemas.openxmlformats.org/officeDocument/2006/relationships/image" Target="../media/image160.jpg"/><Relationship Id="rId22" Type="http://schemas.openxmlformats.org/officeDocument/2006/relationships/image" Target="../media/image161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172.png"/><Relationship Id="rId13" Type="http://schemas.openxmlformats.org/officeDocument/2006/relationships/image" Target="../media/image173.png"/><Relationship Id="rId14" Type="http://schemas.openxmlformats.org/officeDocument/2006/relationships/image" Target="../media/image174.png"/><Relationship Id="rId15" Type="http://schemas.openxmlformats.org/officeDocument/2006/relationships/image" Target="../media/image175.png"/><Relationship Id="rId16" Type="http://schemas.openxmlformats.org/officeDocument/2006/relationships/image" Target="../media/image176.png"/><Relationship Id="rId17" Type="http://schemas.openxmlformats.org/officeDocument/2006/relationships/image" Target="../media/image177.png"/><Relationship Id="rId18" Type="http://schemas.openxmlformats.org/officeDocument/2006/relationships/image" Target="../media/image178.png"/><Relationship Id="rId19" Type="http://schemas.openxmlformats.org/officeDocument/2006/relationships/image" Target="../media/image179.png"/><Relationship Id="rId20" Type="http://schemas.openxmlformats.org/officeDocument/2006/relationships/image" Target="../media/image180.png"/><Relationship Id="rId21" Type="http://schemas.openxmlformats.org/officeDocument/2006/relationships/image" Target="../media/image181.png"/><Relationship Id="rId22" Type="http://schemas.openxmlformats.org/officeDocument/2006/relationships/image" Target="../media/image182.png"/><Relationship Id="rId23" Type="http://schemas.openxmlformats.org/officeDocument/2006/relationships/image" Target="../media/image183.png"/><Relationship Id="rId24" Type="http://schemas.openxmlformats.org/officeDocument/2006/relationships/image" Target="../media/image184.png"/><Relationship Id="rId25" Type="http://schemas.openxmlformats.org/officeDocument/2006/relationships/image" Target="../media/image185.png"/><Relationship Id="rId26" Type="http://schemas.openxmlformats.org/officeDocument/2006/relationships/image" Target="../media/image186.png"/><Relationship Id="rId27" Type="http://schemas.openxmlformats.org/officeDocument/2006/relationships/image" Target="../media/image187.png"/><Relationship Id="rId28" Type="http://schemas.openxmlformats.org/officeDocument/2006/relationships/image" Target="../media/image188.jpg"/><Relationship Id="rId29" Type="http://schemas.openxmlformats.org/officeDocument/2006/relationships/image" Target="../media/image189.jpg"/><Relationship Id="rId30" Type="http://schemas.openxmlformats.org/officeDocument/2006/relationships/image" Target="../media/image190.jpg"/><Relationship Id="rId31" Type="http://schemas.openxmlformats.org/officeDocument/2006/relationships/image" Target="../media/image191.jpg"/><Relationship Id="rId32" Type="http://schemas.openxmlformats.org/officeDocument/2006/relationships/image" Target="../media/image192.jpg"/><Relationship Id="rId33" Type="http://schemas.openxmlformats.org/officeDocument/2006/relationships/image" Target="../media/image193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4.png"/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200.png"/><Relationship Id="rId9" Type="http://schemas.openxmlformats.org/officeDocument/2006/relationships/image" Target="../media/image201.png"/><Relationship Id="rId10" Type="http://schemas.openxmlformats.org/officeDocument/2006/relationships/image" Target="../media/image202.png"/><Relationship Id="rId11" Type="http://schemas.openxmlformats.org/officeDocument/2006/relationships/image" Target="../media/image203.png"/><Relationship Id="rId12" Type="http://schemas.openxmlformats.org/officeDocument/2006/relationships/image" Target="../media/image204.png"/><Relationship Id="rId13" Type="http://schemas.openxmlformats.org/officeDocument/2006/relationships/image" Target="../media/image205.png"/><Relationship Id="rId14" Type="http://schemas.openxmlformats.org/officeDocument/2006/relationships/image" Target="../media/image206.png"/><Relationship Id="rId15" Type="http://schemas.openxmlformats.org/officeDocument/2006/relationships/image" Target="../media/image207.png"/><Relationship Id="rId16" Type="http://schemas.openxmlformats.org/officeDocument/2006/relationships/image" Target="../media/image208.png"/><Relationship Id="rId17" Type="http://schemas.openxmlformats.org/officeDocument/2006/relationships/image" Target="../media/image209.png"/><Relationship Id="rId18" Type="http://schemas.openxmlformats.org/officeDocument/2006/relationships/image" Target="../media/image210.png"/><Relationship Id="rId19" Type="http://schemas.openxmlformats.org/officeDocument/2006/relationships/image" Target="../media/image211.png"/><Relationship Id="rId20" Type="http://schemas.openxmlformats.org/officeDocument/2006/relationships/image" Target="../media/image212.png"/><Relationship Id="rId21" Type="http://schemas.openxmlformats.org/officeDocument/2006/relationships/image" Target="../media/image213.png"/><Relationship Id="rId22" Type="http://schemas.openxmlformats.org/officeDocument/2006/relationships/image" Target="../media/image214.png"/><Relationship Id="rId23" Type="http://schemas.openxmlformats.org/officeDocument/2006/relationships/image" Target="../media/image215.png"/><Relationship Id="rId24" Type="http://schemas.openxmlformats.org/officeDocument/2006/relationships/image" Target="../media/image216.png"/><Relationship Id="rId25" Type="http://schemas.openxmlformats.org/officeDocument/2006/relationships/image" Target="../media/image217.png"/><Relationship Id="rId26" Type="http://schemas.openxmlformats.org/officeDocument/2006/relationships/image" Target="../media/image218.png"/><Relationship Id="rId27" Type="http://schemas.openxmlformats.org/officeDocument/2006/relationships/image" Target="../media/image219.png"/><Relationship Id="rId28" Type="http://schemas.openxmlformats.org/officeDocument/2006/relationships/image" Target="../media/image220.png"/><Relationship Id="rId29" Type="http://schemas.openxmlformats.org/officeDocument/2006/relationships/image" Target="../media/image221.jpg"/><Relationship Id="rId30" Type="http://schemas.openxmlformats.org/officeDocument/2006/relationships/image" Target="../media/image222.jpg"/><Relationship Id="rId31" Type="http://schemas.openxmlformats.org/officeDocument/2006/relationships/image" Target="../media/image223.jpg"/><Relationship Id="rId32" Type="http://schemas.openxmlformats.org/officeDocument/2006/relationships/image" Target="../media/image224.jpg"/><Relationship Id="rId33" Type="http://schemas.openxmlformats.org/officeDocument/2006/relationships/image" Target="../media/image225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6.png"/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7" Type="http://schemas.openxmlformats.org/officeDocument/2006/relationships/image" Target="../media/image231.png"/><Relationship Id="rId8" Type="http://schemas.openxmlformats.org/officeDocument/2006/relationships/image" Target="../media/image232.png"/><Relationship Id="rId9" Type="http://schemas.openxmlformats.org/officeDocument/2006/relationships/image" Target="../media/image233.png"/><Relationship Id="rId10" Type="http://schemas.openxmlformats.org/officeDocument/2006/relationships/image" Target="../media/image234.png"/><Relationship Id="rId11" Type="http://schemas.openxmlformats.org/officeDocument/2006/relationships/image" Target="../media/image235.png"/><Relationship Id="rId12" Type="http://schemas.openxmlformats.org/officeDocument/2006/relationships/image" Target="../media/image236.png"/><Relationship Id="rId13" Type="http://schemas.openxmlformats.org/officeDocument/2006/relationships/image" Target="../media/image237.png"/><Relationship Id="rId14" Type="http://schemas.openxmlformats.org/officeDocument/2006/relationships/image" Target="../media/image238.png"/><Relationship Id="rId15" Type="http://schemas.openxmlformats.org/officeDocument/2006/relationships/image" Target="../media/image239.png"/><Relationship Id="rId16" Type="http://schemas.openxmlformats.org/officeDocument/2006/relationships/image" Target="../media/image240.png"/><Relationship Id="rId17" Type="http://schemas.openxmlformats.org/officeDocument/2006/relationships/image" Target="../media/image241.png"/><Relationship Id="rId18" Type="http://schemas.openxmlformats.org/officeDocument/2006/relationships/image" Target="../media/image242.png"/><Relationship Id="rId19" Type="http://schemas.openxmlformats.org/officeDocument/2006/relationships/image" Target="../media/image243.png"/><Relationship Id="rId20" Type="http://schemas.openxmlformats.org/officeDocument/2006/relationships/image" Target="../media/image244.png"/><Relationship Id="rId21" Type="http://schemas.openxmlformats.org/officeDocument/2006/relationships/image" Target="../media/image245.png"/><Relationship Id="rId22" Type="http://schemas.openxmlformats.org/officeDocument/2006/relationships/image" Target="../media/image246.png"/><Relationship Id="rId23" Type="http://schemas.openxmlformats.org/officeDocument/2006/relationships/image" Target="../media/image247.png"/><Relationship Id="rId24" Type="http://schemas.openxmlformats.org/officeDocument/2006/relationships/image" Target="../media/image248.png"/><Relationship Id="rId25" Type="http://schemas.openxmlformats.org/officeDocument/2006/relationships/image" Target="../media/image249.png"/><Relationship Id="rId26" Type="http://schemas.openxmlformats.org/officeDocument/2006/relationships/image" Target="../media/image250.png"/><Relationship Id="rId27" Type="http://schemas.openxmlformats.org/officeDocument/2006/relationships/image" Target="../media/image251.png"/><Relationship Id="rId28" Type="http://schemas.openxmlformats.org/officeDocument/2006/relationships/image" Target="../media/image252.png"/><Relationship Id="rId29" Type="http://schemas.openxmlformats.org/officeDocument/2006/relationships/image" Target="../media/image253.png"/><Relationship Id="rId30" Type="http://schemas.openxmlformats.org/officeDocument/2006/relationships/image" Target="../media/image254.jpg"/><Relationship Id="rId31" Type="http://schemas.openxmlformats.org/officeDocument/2006/relationships/image" Target="../media/image255.jpg"/><Relationship Id="rId32" Type="http://schemas.openxmlformats.org/officeDocument/2006/relationships/image" Target="../media/image256.jpg"/><Relationship Id="rId33" Type="http://schemas.openxmlformats.org/officeDocument/2006/relationships/image" Target="../media/image257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4300"/>
            <a:ext cx="10058400" cy="7543800"/>
            <a:chOff x="0" y="114300"/>
            <a:chExt cx="10058400" cy="7543800"/>
          </a:xfrm>
        </p:grpSpPr>
        <p:sp>
          <p:nvSpPr>
            <p:cNvPr id="3" name="object 3"/>
            <p:cNvSpPr/>
            <p:nvPr/>
          </p:nvSpPr>
          <p:spPr>
            <a:xfrm>
              <a:off x="0" y="114300"/>
              <a:ext cx="10057130" cy="7543800"/>
            </a:xfrm>
            <a:custGeom>
              <a:avLst/>
              <a:gdLst/>
              <a:ahLst/>
              <a:cxnLst/>
              <a:rect l="l" t="t" r="r" b="b"/>
              <a:pathLst>
                <a:path w="10057130" h="7543800">
                  <a:moveTo>
                    <a:pt x="10056875" y="7543800"/>
                  </a:moveTo>
                  <a:lnTo>
                    <a:pt x="0" y="7543800"/>
                  </a:lnTo>
                  <a:lnTo>
                    <a:pt x="0" y="0"/>
                  </a:lnTo>
                  <a:lnTo>
                    <a:pt x="10056875" y="0"/>
                  </a:lnTo>
                  <a:lnTo>
                    <a:pt x="10056875" y="7543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0" y="114300"/>
              <a:ext cx="8001000" cy="7543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788" y="379475"/>
              <a:ext cx="1677924" cy="812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863" y="6589776"/>
              <a:ext cx="1237487" cy="9403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788" y="1368552"/>
              <a:ext cx="1641348" cy="10469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843" y="4037076"/>
              <a:ext cx="745235" cy="3825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28" y="4483608"/>
              <a:ext cx="1874520" cy="5151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1208" y="2421636"/>
              <a:ext cx="1045463" cy="14904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0519" y="5114544"/>
              <a:ext cx="1333500" cy="5196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424" y="5722620"/>
              <a:ext cx="1399031" cy="6842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4300"/>
            <a:ext cx="10058400" cy="7543800"/>
            <a:chOff x="0" y="114300"/>
            <a:chExt cx="100584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05471"/>
              <a:ext cx="2668524" cy="4526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3079" y="6537960"/>
              <a:ext cx="8275320" cy="1120140"/>
            </a:xfrm>
            <a:custGeom>
              <a:avLst/>
              <a:gdLst/>
              <a:ahLst/>
              <a:cxnLst/>
              <a:rect l="l" t="t" r="r" b="b"/>
              <a:pathLst>
                <a:path w="8275320" h="1120140">
                  <a:moveTo>
                    <a:pt x="0" y="1120139"/>
                  </a:moveTo>
                  <a:lnTo>
                    <a:pt x="8275320" y="1120139"/>
                  </a:lnTo>
                  <a:lnTo>
                    <a:pt x="8275320" y="0"/>
                  </a:lnTo>
                  <a:lnTo>
                    <a:pt x="0" y="0"/>
                  </a:lnTo>
                  <a:lnTo>
                    <a:pt x="0" y="1120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114300"/>
              <a:ext cx="1783080" cy="7543800"/>
            </a:xfrm>
            <a:custGeom>
              <a:avLst/>
              <a:gdLst/>
              <a:ahLst/>
              <a:cxnLst/>
              <a:rect l="l" t="t" r="r" b="b"/>
              <a:pathLst>
                <a:path w="1783080" h="7543800">
                  <a:moveTo>
                    <a:pt x="1783079" y="7543800"/>
                  </a:moveTo>
                  <a:lnTo>
                    <a:pt x="0" y="7543800"/>
                  </a:lnTo>
                  <a:lnTo>
                    <a:pt x="0" y="0"/>
                  </a:lnTo>
                  <a:lnTo>
                    <a:pt x="1783079" y="0"/>
                  </a:lnTo>
                  <a:lnTo>
                    <a:pt x="1783079" y="7543800"/>
                  </a:lnTo>
                  <a:close/>
                </a:path>
              </a:pathLst>
            </a:custGeom>
            <a:solidFill>
              <a:srgbClr val="00B3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4220" y="2912364"/>
              <a:ext cx="6167628" cy="47457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7855" y="1040892"/>
              <a:ext cx="3555491" cy="66172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76772" y="804672"/>
              <a:ext cx="2010410" cy="4270375"/>
            </a:xfrm>
            <a:custGeom>
              <a:avLst/>
              <a:gdLst/>
              <a:ahLst/>
              <a:cxnLst/>
              <a:rect l="l" t="t" r="r" b="b"/>
              <a:pathLst>
                <a:path w="2010409" h="4270375">
                  <a:moveTo>
                    <a:pt x="518159" y="4270248"/>
                  </a:moveTo>
                  <a:lnTo>
                    <a:pt x="501705" y="4268795"/>
                  </a:lnTo>
                  <a:lnTo>
                    <a:pt x="484822" y="4267771"/>
                  </a:lnTo>
                  <a:lnTo>
                    <a:pt x="468225" y="4265318"/>
                  </a:lnTo>
                  <a:lnTo>
                    <a:pt x="452627" y="4259580"/>
                  </a:lnTo>
                  <a:lnTo>
                    <a:pt x="433101" y="4243339"/>
                  </a:lnTo>
                  <a:lnTo>
                    <a:pt x="419861" y="4223385"/>
                  </a:lnTo>
                  <a:lnTo>
                    <a:pt x="408908" y="4201715"/>
                  </a:lnTo>
                  <a:lnTo>
                    <a:pt x="396239" y="4180332"/>
                  </a:lnTo>
                  <a:lnTo>
                    <a:pt x="386643" y="4168473"/>
                  </a:lnTo>
                  <a:lnTo>
                    <a:pt x="376618" y="4157471"/>
                  </a:lnTo>
                  <a:lnTo>
                    <a:pt x="366879" y="4146470"/>
                  </a:lnTo>
                  <a:lnTo>
                    <a:pt x="331094" y="4091944"/>
                  </a:lnTo>
                  <a:lnTo>
                    <a:pt x="307114" y="4050609"/>
                  </a:lnTo>
                  <a:lnTo>
                    <a:pt x="285721" y="4009328"/>
                  </a:lnTo>
                  <a:lnTo>
                    <a:pt x="266433" y="3966820"/>
                  </a:lnTo>
                  <a:lnTo>
                    <a:pt x="248771" y="3921807"/>
                  </a:lnTo>
                  <a:lnTo>
                    <a:pt x="232256" y="3873008"/>
                  </a:lnTo>
                  <a:lnTo>
                    <a:pt x="216407" y="3819143"/>
                  </a:lnTo>
                  <a:lnTo>
                    <a:pt x="186887" y="3714100"/>
                  </a:lnTo>
                  <a:lnTo>
                    <a:pt x="175640" y="3672078"/>
                  </a:lnTo>
                  <a:lnTo>
                    <a:pt x="165156" y="3629039"/>
                  </a:lnTo>
                  <a:lnTo>
                    <a:pt x="154248" y="3578972"/>
                  </a:lnTo>
                  <a:lnTo>
                    <a:pt x="141731" y="3515867"/>
                  </a:lnTo>
                  <a:lnTo>
                    <a:pt x="133672" y="3472413"/>
                  </a:lnTo>
                  <a:lnTo>
                    <a:pt x="125089" y="3421883"/>
                  </a:lnTo>
                  <a:lnTo>
                    <a:pt x="116160" y="3365859"/>
                  </a:lnTo>
                  <a:lnTo>
                    <a:pt x="107064" y="3305923"/>
                  </a:lnTo>
                  <a:lnTo>
                    <a:pt x="97981" y="3243656"/>
                  </a:lnTo>
                  <a:lnTo>
                    <a:pt x="89090" y="3180640"/>
                  </a:lnTo>
                  <a:lnTo>
                    <a:pt x="80569" y="3118457"/>
                  </a:lnTo>
                  <a:lnTo>
                    <a:pt x="72597" y="3058687"/>
                  </a:lnTo>
                  <a:lnTo>
                    <a:pt x="65354" y="3002913"/>
                  </a:lnTo>
                  <a:lnTo>
                    <a:pt x="59018" y="2952716"/>
                  </a:lnTo>
                  <a:lnTo>
                    <a:pt x="53768" y="2909678"/>
                  </a:lnTo>
                  <a:lnTo>
                    <a:pt x="42219" y="2805922"/>
                  </a:lnTo>
                  <a:lnTo>
                    <a:pt x="36766" y="2760725"/>
                  </a:lnTo>
                  <a:lnTo>
                    <a:pt x="31599" y="2715529"/>
                  </a:lnTo>
                  <a:lnTo>
                    <a:pt x="27431" y="2670047"/>
                  </a:lnTo>
                  <a:lnTo>
                    <a:pt x="24419" y="2620324"/>
                  </a:lnTo>
                  <a:lnTo>
                    <a:pt x="21806" y="2570468"/>
                  </a:lnTo>
                  <a:lnTo>
                    <a:pt x="14768" y="2420631"/>
                  </a:lnTo>
                  <a:lnTo>
                    <a:pt x="12156" y="2370775"/>
                  </a:lnTo>
                  <a:lnTo>
                    <a:pt x="0" y="2174747"/>
                  </a:lnTo>
                  <a:lnTo>
                    <a:pt x="3491" y="1845206"/>
                  </a:lnTo>
                  <a:lnTo>
                    <a:pt x="4991" y="1739783"/>
                  </a:lnTo>
                  <a:lnTo>
                    <a:pt x="7042" y="1633393"/>
                  </a:lnTo>
                  <a:lnTo>
                    <a:pt x="8330" y="1580523"/>
                  </a:lnTo>
                  <a:lnTo>
                    <a:pt x="9823" y="1528238"/>
                  </a:lnTo>
                  <a:lnTo>
                    <a:pt x="11543" y="1476813"/>
                  </a:lnTo>
                  <a:lnTo>
                    <a:pt x="13512" y="1426523"/>
                  </a:lnTo>
                  <a:lnTo>
                    <a:pt x="15753" y="1377644"/>
                  </a:lnTo>
                  <a:lnTo>
                    <a:pt x="18287" y="1330452"/>
                  </a:lnTo>
                  <a:lnTo>
                    <a:pt x="23431" y="1284732"/>
                  </a:lnTo>
                  <a:lnTo>
                    <a:pt x="25788" y="1261871"/>
                  </a:lnTo>
                  <a:lnTo>
                    <a:pt x="27431" y="1239011"/>
                  </a:lnTo>
                  <a:lnTo>
                    <a:pt x="29956" y="1194196"/>
                  </a:lnTo>
                  <a:lnTo>
                    <a:pt x="31622" y="1149095"/>
                  </a:lnTo>
                  <a:lnTo>
                    <a:pt x="33861" y="1103995"/>
                  </a:lnTo>
                  <a:lnTo>
                    <a:pt x="38100" y="1059180"/>
                  </a:lnTo>
                  <a:lnTo>
                    <a:pt x="47672" y="988837"/>
                  </a:lnTo>
                  <a:lnTo>
                    <a:pt x="59816" y="911352"/>
                  </a:lnTo>
                  <a:lnTo>
                    <a:pt x="70246" y="848725"/>
                  </a:lnTo>
                  <a:lnTo>
                    <a:pt x="74675" y="822960"/>
                  </a:lnTo>
                  <a:lnTo>
                    <a:pt x="76071" y="773745"/>
                  </a:lnTo>
                  <a:lnTo>
                    <a:pt x="76985" y="724423"/>
                  </a:lnTo>
                  <a:lnTo>
                    <a:pt x="78295" y="625602"/>
                  </a:lnTo>
                  <a:lnTo>
                    <a:pt x="79155" y="576173"/>
                  </a:lnTo>
                  <a:lnTo>
                    <a:pt x="80462" y="526780"/>
                  </a:lnTo>
                  <a:lnTo>
                    <a:pt x="82447" y="477458"/>
                  </a:lnTo>
                  <a:lnTo>
                    <a:pt x="85343" y="428244"/>
                  </a:lnTo>
                  <a:lnTo>
                    <a:pt x="106108" y="356425"/>
                  </a:lnTo>
                  <a:lnTo>
                    <a:pt x="123705" y="322587"/>
                  </a:lnTo>
                  <a:lnTo>
                    <a:pt x="148375" y="281630"/>
                  </a:lnTo>
                  <a:lnTo>
                    <a:pt x="154876" y="269938"/>
                  </a:lnTo>
                  <a:lnTo>
                    <a:pt x="187642" y="236410"/>
                  </a:lnTo>
                  <a:lnTo>
                    <a:pt x="197667" y="231481"/>
                  </a:lnTo>
                  <a:lnTo>
                    <a:pt x="207263" y="225552"/>
                  </a:lnTo>
                  <a:lnTo>
                    <a:pt x="219360" y="214360"/>
                  </a:lnTo>
                  <a:lnTo>
                    <a:pt x="230885" y="202311"/>
                  </a:lnTo>
                  <a:lnTo>
                    <a:pt x="242411" y="190833"/>
                  </a:lnTo>
                  <a:lnTo>
                    <a:pt x="254507" y="181356"/>
                  </a:lnTo>
                  <a:lnTo>
                    <a:pt x="268462" y="173712"/>
                  </a:lnTo>
                  <a:lnTo>
                    <a:pt x="282701" y="168211"/>
                  </a:lnTo>
                  <a:lnTo>
                    <a:pt x="296941" y="163568"/>
                  </a:lnTo>
                  <a:lnTo>
                    <a:pt x="310895" y="158496"/>
                  </a:lnTo>
                  <a:lnTo>
                    <a:pt x="349017" y="140878"/>
                  </a:lnTo>
                  <a:lnTo>
                    <a:pt x="397933" y="117630"/>
                  </a:lnTo>
                  <a:lnTo>
                    <a:pt x="453199" y="92011"/>
                  </a:lnTo>
                  <a:lnTo>
                    <a:pt x="510370" y="67281"/>
                  </a:lnTo>
                  <a:lnTo>
                    <a:pt x="565001" y="46700"/>
                  </a:lnTo>
                  <a:lnTo>
                    <a:pt x="612647" y="33527"/>
                  </a:lnTo>
                  <a:lnTo>
                    <a:pt x="678941" y="27051"/>
                  </a:lnTo>
                  <a:lnTo>
                    <a:pt x="712088" y="25384"/>
                  </a:lnTo>
                  <a:lnTo>
                    <a:pt x="745235" y="22860"/>
                  </a:lnTo>
                  <a:lnTo>
                    <a:pt x="803409" y="17573"/>
                  </a:lnTo>
                  <a:lnTo>
                    <a:pt x="836866" y="13716"/>
                  </a:lnTo>
                  <a:lnTo>
                    <a:pt x="867179" y="8715"/>
                  </a:lnTo>
                  <a:lnTo>
                    <a:pt x="915923" y="0"/>
                  </a:lnTo>
                  <a:lnTo>
                    <a:pt x="964691" y="2900"/>
                  </a:lnTo>
                  <a:lnTo>
                    <a:pt x="1062227" y="8024"/>
                  </a:lnTo>
                  <a:lnTo>
                    <a:pt x="1257299" y="17489"/>
                  </a:lnTo>
                  <a:lnTo>
                    <a:pt x="1306067" y="20094"/>
                  </a:lnTo>
                  <a:lnTo>
                    <a:pt x="1354835" y="22931"/>
                  </a:lnTo>
                  <a:lnTo>
                    <a:pt x="1403603" y="26070"/>
                  </a:lnTo>
                  <a:lnTo>
                    <a:pt x="1452371" y="29579"/>
                  </a:lnTo>
                  <a:lnTo>
                    <a:pt x="1501139" y="33527"/>
                  </a:lnTo>
                  <a:lnTo>
                    <a:pt x="1528786" y="50458"/>
                  </a:lnTo>
                  <a:lnTo>
                    <a:pt x="1537715" y="56388"/>
                  </a:lnTo>
                  <a:lnTo>
                    <a:pt x="1561695" y="68032"/>
                  </a:lnTo>
                  <a:lnTo>
                    <a:pt x="1585531" y="78676"/>
                  </a:lnTo>
                  <a:lnTo>
                    <a:pt x="1609081" y="89606"/>
                  </a:lnTo>
                  <a:lnTo>
                    <a:pt x="1632203" y="102108"/>
                  </a:lnTo>
                  <a:lnTo>
                    <a:pt x="1649110" y="112442"/>
                  </a:lnTo>
                  <a:lnTo>
                    <a:pt x="1682353" y="135969"/>
                  </a:lnTo>
                  <a:lnTo>
                    <a:pt x="1699259" y="146303"/>
                  </a:lnTo>
                  <a:lnTo>
                    <a:pt x="1727596" y="160472"/>
                  </a:lnTo>
                  <a:lnTo>
                    <a:pt x="1756790" y="172783"/>
                  </a:lnTo>
                  <a:lnTo>
                    <a:pt x="1785413" y="185951"/>
                  </a:lnTo>
                  <a:lnTo>
                    <a:pt x="1812035" y="202691"/>
                  </a:lnTo>
                  <a:lnTo>
                    <a:pt x="1863280" y="244411"/>
                  </a:lnTo>
                  <a:lnTo>
                    <a:pt x="1876972" y="253484"/>
                  </a:lnTo>
                  <a:lnTo>
                    <a:pt x="1920811" y="287464"/>
                  </a:lnTo>
                  <a:lnTo>
                    <a:pt x="1955387" y="338875"/>
                  </a:lnTo>
                  <a:lnTo>
                    <a:pt x="1962911" y="348996"/>
                  </a:lnTo>
                  <a:lnTo>
                    <a:pt x="1969150" y="355996"/>
                  </a:lnTo>
                  <a:lnTo>
                    <a:pt x="1976246" y="361569"/>
                  </a:lnTo>
                  <a:lnTo>
                    <a:pt x="1991867" y="371856"/>
                  </a:lnTo>
                  <a:lnTo>
                    <a:pt x="2010155" y="405384"/>
                  </a:lnTo>
                  <a:lnTo>
                    <a:pt x="2008912" y="455505"/>
                  </a:lnTo>
                  <a:lnTo>
                    <a:pt x="2008253" y="505334"/>
                  </a:lnTo>
                  <a:lnTo>
                    <a:pt x="2007303" y="554943"/>
                  </a:lnTo>
                  <a:lnTo>
                    <a:pt x="2005181" y="604406"/>
                  </a:lnTo>
                  <a:lnTo>
                    <a:pt x="2001011" y="653796"/>
                  </a:lnTo>
                  <a:lnTo>
                    <a:pt x="1989962" y="694563"/>
                  </a:lnTo>
                  <a:lnTo>
                    <a:pt x="1972055" y="733044"/>
                  </a:lnTo>
                  <a:lnTo>
                    <a:pt x="1952791" y="775335"/>
                  </a:lnTo>
                  <a:lnTo>
                    <a:pt x="1929955" y="819912"/>
                  </a:lnTo>
                  <a:lnTo>
                    <a:pt x="1904547" y="863346"/>
                  </a:lnTo>
                  <a:lnTo>
                    <a:pt x="1877567" y="902208"/>
                  </a:lnTo>
                  <a:lnTo>
                    <a:pt x="1846945" y="938784"/>
                  </a:lnTo>
                  <a:lnTo>
                    <a:pt x="1815464" y="974216"/>
                  </a:lnTo>
                  <a:lnTo>
                    <a:pt x="1784556" y="1010221"/>
                  </a:lnTo>
                  <a:lnTo>
                    <a:pt x="1755647" y="1048511"/>
                  </a:lnTo>
                  <a:lnTo>
                    <a:pt x="1730382" y="1084730"/>
                  </a:lnTo>
                  <a:lnTo>
                    <a:pt x="1710118" y="1113091"/>
                  </a:lnTo>
                  <a:lnTo>
                    <a:pt x="1688996" y="1140023"/>
                  </a:lnTo>
                  <a:lnTo>
                    <a:pt x="1661159" y="1171956"/>
                  </a:lnTo>
                  <a:lnTo>
                    <a:pt x="1646991" y="1186124"/>
                  </a:lnTo>
                  <a:lnTo>
                    <a:pt x="1632394" y="1199578"/>
                  </a:lnTo>
                  <a:lnTo>
                    <a:pt x="1618083" y="1213318"/>
                  </a:lnTo>
                  <a:lnTo>
                    <a:pt x="1604771" y="1228344"/>
                  </a:lnTo>
                  <a:lnTo>
                    <a:pt x="1592032" y="1244822"/>
                  </a:lnTo>
                  <a:lnTo>
                    <a:pt x="1580578" y="1261871"/>
                  </a:lnTo>
                  <a:lnTo>
                    <a:pt x="1569410" y="1278921"/>
                  </a:lnTo>
                  <a:lnTo>
                    <a:pt x="1557527" y="1295400"/>
                  </a:lnTo>
                  <a:lnTo>
                    <a:pt x="1545645" y="1309782"/>
                  </a:lnTo>
                  <a:lnTo>
                    <a:pt x="1533334" y="1323593"/>
                  </a:lnTo>
                  <a:lnTo>
                    <a:pt x="1521309" y="1337405"/>
                  </a:lnTo>
                  <a:lnTo>
                    <a:pt x="1510283" y="1351788"/>
                  </a:lnTo>
                  <a:lnTo>
                    <a:pt x="1502759" y="1363432"/>
                  </a:lnTo>
                  <a:lnTo>
                    <a:pt x="1488852" y="1386720"/>
                  </a:lnTo>
                  <a:lnTo>
                    <a:pt x="1481327" y="1397508"/>
                  </a:lnTo>
                  <a:lnTo>
                    <a:pt x="1472588" y="1406818"/>
                  </a:lnTo>
                  <a:lnTo>
                    <a:pt x="1462849" y="1414843"/>
                  </a:lnTo>
                  <a:lnTo>
                    <a:pt x="1452824" y="1422582"/>
                  </a:lnTo>
                  <a:lnTo>
                    <a:pt x="1443227" y="1431036"/>
                  </a:lnTo>
                  <a:lnTo>
                    <a:pt x="1426344" y="1450705"/>
                  </a:lnTo>
                  <a:lnTo>
                    <a:pt x="1409890" y="1470660"/>
                  </a:lnTo>
                  <a:lnTo>
                    <a:pt x="1366242" y="1524452"/>
                  </a:lnTo>
                  <a:lnTo>
                    <a:pt x="1354645" y="1539049"/>
                  </a:lnTo>
                  <a:lnTo>
                    <a:pt x="1342762" y="1553360"/>
                  </a:lnTo>
                  <a:lnTo>
                    <a:pt x="1330451" y="1566671"/>
                  </a:lnTo>
                  <a:lnTo>
                    <a:pt x="1318783" y="1577863"/>
                  </a:lnTo>
                  <a:lnTo>
                    <a:pt x="1294876" y="1599676"/>
                  </a:lnTo>
                  <a:lnTo>
                    <a:pt x="1283207" y="1610867"/>
                  </a:lnTo>
                  <a:lnTo>
                    <a:pt x="1266967" y="1631394"/>
                  </a:lnTo>
                  <a:lnTo>
                    <a:pt x="1251584" y="1652778"/>
                  </a:lnTo>
                  <a:lnTo>
                    <a:pt x="1235630" y="1673018"/>
                  </a:lnTo>
                  <a:lnTo>
                    <a:pt x="1217675" y="1690116"/>
                  </a:lnTo>
                  <a:lnTo>
                    <a:pt x="1210365" y="1695616"/>
                  </a:lnTo>
                  <a:lnTo>
                    <a:pt x="1202626" y="1700974"/>
                  </a:lnTo>
                  <a:lnTo>
                    <a:pt x="1195173" y="1706618"/>
                  </a:lnTo>
                  <a:lnTo>
                    <a:pt x="1165669" y="1749171"/>
                  </a:lnTo>
                  <a:lnTo>
                    <a:pt x="1141475" y="1792224"/>
                  </a:lnTo>
                  <a:lnTo>
                    <a:pt x="1132331" y="1825751"/>
                  </a:lnTo>
                  <a:lnTo>
                    <a:pt x="1137362" y="1868668"/>
                  </a:lnTo>
                  <a:lnTo>
                    <a:pt x="1139713" y="1891903"/>
                  </a:lnTo>
                  <a:lnTo>
                    <a:pt x="1140850" y="1901779"/>
                  </a:lnTo>
                  <a:lnTo>
                    <a:pt x="1142237" y="1904618"/>
                  </a:lnTo>
                  <a:lnTo>
                    <a:pt x="1145339" y="1906744"/>
                  </a:lnTo>
                  <a:lnTo>
                    <a:pt x="1151620" y="1914477"/>
                  </a:lnTo>
                  <a:lnTo>
                    <a:pt x="1179575" y="1972055"/>
                  </a:lnTo>
                  <a:lnTo>
                    <a:pt x="1193077" y="2022633"/>
                  </a:lnTo>
                  <a:lnTo>
                    <a:pt x="1197863" y="2039112"/>
                  </a:lnTo>
                  <a:lnTo>
                    <a:pt x="1226819" y="2107692"/>
                  </a:lnTo>
                  <a:lnTo>
                    <a:pt x="1237678" y="2146554"/>
                  </a:lnTo>
                  <a:lnTo>
                    <a:pt x="1245107" y="2185416"/>
                  </a:lnTo>
                  <a:lnTo>
                    <a:pt x="1236535" y="2287524"/>
                  </a:lnTo>
                  <a:lnTo>
                    <a:pt x="1232034" y="2338435"/>
                  </a:lnTo>
                  <a:lnTo>
                    <a:pt x="1226819" y="2389632"/>
                  </a:lnTo>
                  <a:lnTo>
                    <a:pt x="1208936" y="2434994"/>
                  </a:lnTo>
                  <a:lnTo>
                    <a:pt x="1189172" y="2456378"/>
                  </a:lnTo>
                  <a:lnTo>
                    <a:pt x="1179575" y="2467355"/>
                  </a:lnTo>
                  <a:lnTo>
                    <a:pt x="1170135" y="2500904"/>
                  </a:lnTo>
                  <a:lnTo>
                    <a:pt x="1169303" y="2501335"/>
                  </a:lnTo>
                  <a:lnTo>
                    <a:pt x="1168621" y="2497325"/>
                  </a:lnTo>
                  <a:lnTo>
                    <a:pt x="1166259" y="2493717"/>
                  </a:lnTo>
                  <a:lnTo>
                    <a:pt x="1130774" y="2533718"/>
                  </a:lnTo>
                  <a:lnTo>
                    <a:pt x="1103375" y="2580132"/>
                  </a:lnTo>
                  <a:lnTo>
                    <a:pt x="1083944" y="2616327"/>
                  </a:lnTo>
                  <a:lnTo>
                    <a:pt x="1066799" y="2659379"/>
                  </a:lnTo>
                  <a:lnTo>
                    <a:pt x="1055989" y="2723530"/>
                  </a:lnTo>
                  <a:lnTo>
                    <a:pt x="1054532" y="2738887"/>
                  </a:lnTo>
                  <a:lnTo>
                    <a:pt x="1054810" y="2756910"/>
                  </a:lnTo>
                  <a:lnTo>
                    <a:pt x="1054833" y="2773510"/>
                  </a:lnTo>
                  <a:lnTo>
                    <a:pt x="1053112" y="2835063"/>
                  </a:lnTo>
                  <a:lnTo>
                    <a:pt x="1050753" y="2885286"/>
                  </a:lnTo>
                  <a:lnTo>
                    <a:pt x="1046987" y="2951987"/>
                  </a:lnTo>
                  <a:lnTo>
                    <a:pt x="1043677" y="2994326"/>
                  </a:lnTo>
                  <a:lnTo>
                    <a:pt x="1036510" y="3036950"/>
                  </a:lnTo>
                  <a:lnTo>
                    <a:pt x="1022770" y="3076717"/>
                  </a:lnTo>
                  <a:lnTo>
                    <a:pt x="999743" y="3110484"/>
                  </a:lnTo>
                  <a:lnTo>
                    <a:pt x="972526" y="3126771"/>
                  </a:lnTo>
                  <a:lnTo>
                    <a:pt x="963167" y="3131819"/>
                  </a:lnTo>
                  <a:lnTo>
                    <a:pt x="955643" y="3143464"/>
                  </a:lnTo>
                  <a:lnTo>
                    <a:pt x="941736" y="3166753"/>
                  </a:lnTo>
                  <a:lnTo>
                    <a:pt x="934211" y="3177540"/>
                  </a:lnTo>
                  <a:lnTo>
                    <a:pt x="925472" y="3186850"/>
                  </a:lnTo>
                  <a:lnTo>
                    <a:pt x="915733" y="3194875"/>
                  </a:lnTo>
                  <a:lnTo>
                    <a:pt x="905708" y="3202614"/>
                  </a:lnTo>
                  <a:lnTo>
                    <a:pt x="896111" y="3211067"/>
                  </a:lnTo>
                  <a:lnTo>
                    <a:pt x="860488" y="3254882"/>
                  </a:lnTo>
                  <a:lnTo>
                    <a:pt x="830579" y="3300984"/>
                  </a:lnTo>
                  <a:lnTo>
                    <a:pt x="806957" y="3361753"/>
                  </a:lnTo>
                  <a:lnTo>
                    <a:pt x="792479" y="3425951"/>
                  </a:lnTo>
                  <a:lnTo>
                    <a:pt x="794337" y="3479006"/>
                  </a:lnTo>
                  <a:lnTo>
                    <a:pt x="795908" y="3532632"/>
                  </a:lnTo>
                  <a:lnTo>
                    <a:pt x="798052" y="3586257"/>
                  </a:lnTo>
                  <a:lnTo>
                    <a:pt x="801623" y="3639311"/>
                  </a:lnTo>
                  <a:lnTo>
                    <a:pt x="816840" y="3689675"/>
                  </a:lnTo>
                  <a:lnTo>
                    <a:pt x="821435" y="3706367"/>
                  </a:lnTo>
                  <a:lnTo>
                    <a:pt x="830579" y="3762756"/>
                  </a:lnTo>
                  <a:lnTo>
                    <a:pt x="826579" y="3870197"/>
                  </a:lnTo>
                  <a:lnTo>
                    <a:pt x="824364" y="3923919"/>
                  </a:lnTo>
                  <a:lnTo>
                    <a:pt x="821435" y="3977640"/>
                  </a:lnTo>
                  <a:lnTo>
                    <a:pt x="810767" y="4011167"/>
                  </a:lnTo>
                  <a:lnTo>
                    <a:pt x="791809" y="4052218"/>
                  </a:lnTo>
                  <a:lnTo>
                    <a:pt x="781994" y="4070372"/>
                  </a:lnTo>
                  <a:lnTo>
                    <a:pt x="775106" y="4078211"/>
                  </a:lnTo>
                  <a:lnTo>
                    <a:pt x="764925" y="4088319"/>
                  </a:lnTo>
                  <a:lnTo>
                    <a:pt x="745235" y="4113276"/>
                  </a:lnTo>
                  <a:lnTo>
                    <a:pt x="737949" y="4124039"/>
                  </a:lnTo>
                  <a:lnTo>
                    <a:pt x="725090" y="4146708"/>
                  </a:lnTo>
                  <a:lnTo>
                    <a:pt x="717804" y="4157472"/>
                  </a:lnTo>
                  <a:lnTo>
                    <a:pt x="689728" y="4184475"/>
                  </a:lnTo>
                  <a:lnTo>
                    <a:pt x="650986" y="4200429"/>
                  </a:lnTo>
                  <a:lnTo>
                    <a:pt x="641604" y="4203192"/>
                  </a:lnTo>
                  <a:lnTo>
                    <a:pt x="613267" y="4226575"/>
                  </a:lnTo>
                  <a:lnTo>
                    <a:pt x="596645" y="4240530"/>
                  </a:lnTo>
                  <a:lnTo>
                    <a:pt x="581167" y="4249912"/>
                  </a:lnTo>
                  <a:lnTo>
                    <a:pt x="556259" y="4259580"/>
                  </a:lnTo>
                  <a:lnTo>
                    <a:pt x="547092" y="4262104"/>
                  </a:lnTo>
                  <a:lnTo>
                    <a:pt x="528185" y="4267723"/>
                  </a:lnTo>
                  <a:lnTo>
                    <a:pt x="518159" y="4270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76772" y="804672"/>
              <a:ext cx="2010410" cy="4270375"/>
            </a:xfrm>
            <a:custGeom>
              <a:avLst/>
              <a:gdLst/>
              <a:ahLst/>
              <a:cxnLst/>
              <a:rect l="l" t="t" r="r" b="b"/>
              <a:pathLst>
                <a:path w="2010409" h="4270375">
                  <a:moveTo>
                    <a:pt x="2010155" y="405384"/>
                  </a:moveTo>
                  <a:lnTo>
                    <a:pt x="2008912" y="455505"/>
                  </a:lnTo>
                  <a:lnTo>
                    <a:pt x="2008253" y="505334"/>
                  </a:lnTo>
                  <a:lnTo>
                    <a:pt x="2007303" y="554943"/>
                  </a:lnTo>
                  <a:lnTo>
                    <a:pt x="2005181" y="604406"/>
                  </a:lnTo>
                  <a:lnTo>
                    <a:pt x="2001011" y="653796"/>
                  </a:lnTo>
                  <a:lnTo>
                    <a:pt x="1989962" y="694563"/>
                  </a:lnTo>
                  <a:lnTo>
                    <a:pt x="1972055" y="733044"/>
                  </a:lnTo>
                  <a:lnTo>
                    <a:pt x="1952791" y="775335"/>
                  </a:lnTo>
                  <a:lnTo>
                    <a:pt x="1929955" y="819912"/>
                  </a:lnTo>
                  <a:lnTo>
                    <a:pt x="1904547" y="863346"/>
                  </a:lnTo>
                  <a:lnTo>
                    <a:pt x="1877567" y="902208"/>
                  </a:lnTo>
                  <a:lnTo>
                    <a:pt x="1846945" y="938784"/>
                  </a:lnTo>
                  <a:lnTo>
                    <a:pt x="1815464" y="974216"/>
                  </a:lnTo>
                  <a:lnTo>
                    <a:pt x="1784556" y="1010221"/>
                  </a:lnTo>
                  <a:lnTo>
                    <a:pt x="1755647" y="1048511"/>
                  </a:lnTo>
                  <a:lnTo>
                    <a:pt x="1730382" y="1084730"/>
                  </a:lnTo>
                  <a:lnTo>
                    <a:pt x="1710118" y="1113091"/>
                  </a:lnTo>
                  <a:lnTo>
                    <a:pt x="1688996" y="1140023"/>
                  </a:lnTo>
                  <a:lnTo>
                    <a:pt x="1661159" y="1171956"/>
                  </a:lnTo>
                  <a:lnTo>
                    <a:pt x="1646991" y="1186124"/>
                  </a:lnTo>
                  <a:lnTo>
                    <a:pt x="1632394" y="1199578"/>
                  </a:lnTo>
                  <a:lnTo>
                    <a:pt x="1618083" y="1213318"/>
                  </a:lnTo>
                  <a:lnTo>
                    <a:pt x="1604771" y="1228344"/>
                  </a:lnTo>
                  <a:lnTo>
                    <a:pt x="1592032" y="1244822"/>
                  </a:lnTo>
                  <a:lnTo>
                    <a:pt x="1580578" y="1261871"/>
                  </a:lnTo>
                  <a:lnTo>
                    <a:pt x="1569410" y="1278921"/>
                  </a:lnTo>
                  <a:lnTo>
                    <a:pt x="1557527" y="1295400"/>
                  </a:lnTo>
                  <a:lnTo>
                    <a:pt x="1545645" y="1309782"/>
                  </a:lnTo>
                  <a:lnTo>
                    <a:pt x="1533334" y="1323593"/>
                  </a:lnTo>
                  <a:lnTo>
                    <a:pt x="1521309" y="1337405"/>
                  </a:lnTo>
                  <a:lnTo>
                    <a:pt x="1510283" y="1351788"/>
                  </a:lnTo>
                  <a:lnTo>
                    <a:pt x="1502759" y="1363432"/>
                  </a:lnTo>
                  <a:lnTo>
                    <a:pt x="1495805" y="1375219"/>
                  </a:lnTo>
                  <a:lnTo>
                    <a:pt x="1488852" y="1386720"/>
                  </a:lnTo>
                  <a:lnTo>
                    <a:pt x="1481327" y="1397508"/>
                  </a:lnTo>
                  <a:lnTo>
                    <a:pt x="1472588" y="1406818"/>
                  </a:lnTo>
                  <a:lnTo>
                    <a:pt x="1462849" y="1414843"/>
                  </a:lnTo>
                  <a:lnTo>
                    <a:pt x="1452824" y="1422582"/>
                  </a:lnTo>
                  <a:lnTo>
                    <a:pt x="1443227" y="1431036"/>
                  </a:lnTo>
                  <a:lnTo>
                    <a:pt x="1426344" y="1450705"/>
                  </a:lnTo>
                  <a:lnTo>
                    <a:pt x="1409890" y="1470660"/>
                  </a:lnTo>
                  <a:lnTo>
                    <a:pt x="1393721" y="1490614"/>
                  </a:lnTo>
                  <a:lnTo>
                    <a:pt x="1377695" y="1510284"/>
                  </a:lnTo>
                  <a:lnTo>
                    <a:pt x="1366242" y="1524452"/>
                  </a:lnTo>
                  <a:lnTo>
                    <a:pt x="1354645" y="1539049"/>
                  </a:lnTo>
                  <a:lnTo>
                    <a:pt x="1342762" y="1553360"/>
                  </a:lnTo>
                  <a:lnTo>
                    <a:pt x="1330451" y="1566671"/>
                  </a:lnTo>
                  <a:lnTo>
                    <a:pt x="1318783" y="1577863"/>
                  </a:lnTo>
                  <a:lnTo>
                    <a:pt x="1306829" y="1588769"/>
                  </a:lnTo>
                  <a:lnTo>
                    <a:pt x="1294876" y="1599676"/>
                  </a:lnTo>
                  <a:lnTo>
                    <a:pt x="1283207" y="1610867"/>
                  </a:lnTo>
                  <a:lnTo>
                    <a:pt x="1266967" y="1631394"/>
                  </a:lnTo>
                  <a:lnTo>
                    <a:pt x="1251584" y="1652778"/>
                  </a:lnTo>
                  <a:lnTo>
                    <a:pt x="1235630" y="1673018"/>
                  </a:lnTo>
                  <a:lnTo>
                    <a:pt x="1217675" y="1690116"/>
                  </a:lnTo>
                  <a:lnTo>
                    <a:pt x="1210365" y="1695616"/>
                  </a:lnTo>
                  <a:lnTo>
                    <a:pt x="1202626" y="1700974"/>
                  </a:lnTo>
                  <a:lnTo>
                    <a:pt x="1195173" y="1706618"/>
                  </a:lnTo>
                  <a:lnTo>
                    <a:pt x="1165669" y="1749171"/>
                  </a:lnTo>
                  <a:lnTo>
                    <a:pt x="1141475" y="1792224"/>
                  </a:lnTo>
                  <a:lnTo>
                    <a:pt x="1134403" y="1816869"/>
                  </a:lnTo>
                  <a:lnTo>
                    <a:pt x="1132331" y="1825751"/>
                  </a:lnTo>
                  <a:lnTo>
                    <a:pt x="1137362" y="1868668"/>
                  </a:lnTo>
                  <a:lnTo>
                    <a:pt x="1139713" y="1891903"/>
                  </a:lnTo>
                  <a:lnTo>
                    <a:pt x="1140850" y="1901779"/>
                  </a:lnTo>
                  <a:lnTo>
                    <a:pt x="1142237" y="1904618"/>
                  </a:lnTo>
                  <a:lnTo>
                    <a:pt x="1145339" y="1906744"/>
                  </a:lnTo>
                  <a:lnTo>
                    <a:pt x="1151620" y="1914477"/>
                  </a:lnTo>
                  <a:lnTo>
                    <a:pt x="1179575" y="1972055"/>
                  </a:lnTo>
                  <a:lnTo>
                    <a:pt x="1193077" y="2022633"/>
                  </a:lnTo>
                  <a:lnTo>
                    <a:pt x="1197863" y="2039112"/>
                  </a:lnTo>
                  <a:lnTo>
                    <a:pt x="1219938" y="2090547"/>
                  </a:lnTo>
                  <a:lnTo>
                    <a:pt x="1237678" y="2146554"/>
                  </a:lnTo>
                  <a:lnTo>
                    <a:pt x="1245107" y="2185416"/>
                  </a:lnTo>
                  <a:lnTo>
                    <a:pt x="1240750" y="2236612"/>
                  </a:lnTo>
                  <a:lnTo>
                    <a:pt x="1236535" y="2287524"/>
                  </a:lnTo>
                  <a:lnTo>
                    <a:pt x="1232034" y="2338435"/>
                  </a:lnTo>
                  <a:lnTo>
                    <a:pt x="1226819" y="2389632"/>
                  </a:lnTo>
                  <a:lnTo>
                    <a:pt x="1208936" y="2434994"/>
                  </a:lnTo>
                  <a:lnTo>
                    <a:pt x="1189172" y="2456378"/>
                  </a:lnTo>
                  <a:lnTo>
                    <a:pt x="1179575" y="2467355"/>
                  </a:lnTo>
                  <a:lnTo>
                    <a:pt x="1172948" y="2491192"/>
                  </a:lnTo>
                  <a:lnTo>
                    <a:pt x="1170135" y="2500904"/>
                  </a:lnTo>
                  <a:lnTo>
                    <a:pt x="1169303" y="2501335"/>
                  </a:lnTo>
                  <a:lnTo>
                    <a:pt x="1168621" y="2497325"/>
                  </a:lnTo>
                  <a:lnTo>
                    <a:pt x="1166259" y="2493717"/>
                  </a:lnTo>
                  <a:lnTo>
                    <a:pt x="1130774" y="2533718"/>
                  </a:lnTo>
                  <a:lnTo>
                    <a:pt x="1103375" y="2580132"/>
                  </a:lnTo>
                  <a:lnTo>
                    <a:pt x="1083944" y="2616327"/>
                  </a:lnTo>
                  <a:lnTo>
                    <a:pt x="1066799" y="2659379"/>
                  </a:lnTo>
                  <a:lnTo>
                    <a:pt x="1061637" y="2689759"/>
                  </a:lnTo>
                  <a:lnTo>
                    <a:pt x="1058135" y="2710264"/>
                  </a:lnTo>
                  <a:lnTo>
                    <a:pt x="1055989" y="2723530"/>
                  </a:lnTo>
                  <a:lnTo>
                    <a:pt x="1054890" y="2732193"/>
                  </a:lnTo>
                  <a:lnTo>
                    <a:pt x="1054532" y="2738887"/>
                  </a:lnTo>
                  <a:lnTo>
                    <a:pt x="1054607" y="2746247"/>
                  </a:lnTo>
                  <a:lnTo>
                    <a:pt x="1054810" y="2756910"/>
                  </a:lnTo>
                  <a:lnTo>
                    <a:pt x="1054833" y="2773510"/>
                  </a:lnTo>
                  <a:lnTo>
                    <a:pt x="1053112" y="2835063"/>
                  </a:lnTo>
                  <a:lnTo>
                    <a:pt x="1050753" y="2885286"/>
                  </a:lnTo>
                  <a:lnTo>
                    <a:pt x="1046987" y="2951987"/>
                  </a:lnTo>
                  <a:lnTo>
                    <a:pt x="1043677" y="2994326"/>
                  </a:lnTo>
                  <a:lnTo>
                    <a:pt x="1036510" y="3036950"/>
                  </a:lnTo>
                  <a:lnTo>
                    <a:pt x="1022770" y="3076717"/>
                  </a:lnTo>
                  <a:lnTo>
                    <a:pt x="999743" y="3110484"/>
                  </a:lnTo>
                  <a:lnTo>
                    <a:pt x="972526" y="3126771"/>
                  </a:lnTo>
                  <a:lnTo>
                    <a:pt x="963167" y="3131819"/>
                  </a:lnTo>
                  <a:lnTo>
                    <a:pt x="955643" y="3143464"/>
                  </a:lnTo>
                  <a:lnTo>
                    <a:pt x="948689" y="3155251"/>
                  </a:lnTo>
                  <a:lnTo>
                    <a:pt x="941736" y="3166753"/>
                  </a:lnTo>
                  <a:lnTo>
                    <a:pt x="934211" y="3177540"/>
                  </a:lnTo>
                  <a:lnTo>
                    <a:pt x="925472" y="3186850"/>
                  </a:lnTo>
                  <a:lnTo>
                    <a:pt x="915733" y="3194875"/>
                  </a:lnTo>
                  <a:lnTo>
                    <a:pt x="905708" y="3202614"/>
                  </a:lnTo>
                  <a:lnTo>
                    <a:pt x="896111" y="3211067"/>
                  </a:lnTo>
                  <a:lnTo>
                    <a:pt x="860488" y="3254882"/>
                  </a:lnTo>
                  <a:lnTo>
                    <a:pt x="830579" y="3300984"/>
                  </a:lnTo>
                  <a:lnTo>
                    <a:pt x="806957" y="3361753"/>
                  </a:lnTo>
                  <a:lnTo>
                    <a:pt x="792479" y="3425951"/>
                  </a:lnTo>
                  <a:lnTo>
                    <a:pt x="794337" y="3479006"/>
                  </a:lnTo>
                  <a:lnTo>
                    <a:pt x="795908" y="3532632"/>
                  </a:lnTo>
                  <a:lnTo>
                    <a:pt x="798052" y="3586257"/>
                  </a:lnTo>
                  <a:lnTo>
                    <a:pt x="801623" y="3639311"/>
                  </a:lnTo>
                  <a:lnTo>
                    <a:pt x="816840" y="3689675"/>
                  </a:lnTo>
                  <a:lnTo>
                    <a:pt x="821435" y="3706367"/>
                  </a:lnTo>
                  <a:lnTo>
                    <a:pt x="830579" y="3762756"/>
                  </a:lnTo>
                  <a:lnTo>
                    <a:pt x="828508" y="3816477"/>
                  </a:lnTo>
                  <a:lnTo>
                    <a:pt x="826579" y="3870197"/>
                  </a:lnTo>
                  <a:lnTo>
                    <a:pt x="824364" y="3923919"/>
                  </a:lnTo>
                  <a:lnTo>
                    <a:pt x="821435" y="3977640"/>
                  </a:lnTo>
                  <a:lnTo>
                    <a:pt x="810767" y="4011167"/>
                  </a:lnTo>
                  <a:lnTo>
                    <a:pt x="791809" y="4052218"/>
                  </a:lnTo>
                  <a:lnTo>
                    <a:pt x="781994" y="4070372"/>
                  </a:lnTo>
                  <a:lnTo>
                    <a:pt x="775106" y="4078211"/>
                  </a:lnTo>
                  <a:lnTo>
                    <a:pt x="764925" y="4088319"/>
                  </a:lnTo>
                  <a:lnTo>
                    <a:pt x="745235" y="4113276"/>
                  </a:lnTo>
                  <a:lnTo>
                    <a:pt x="737949" y="4124039"/>
                  </a:lnTo>
                  <a:lnTo>
                    <a:pt x="731519" y="4135374"/>
                  </a:lnTo>
                  <a:lnTo>
                    <a:pt x="725090" y="4146708"/>
                  </a:lnTo>
                  <a:lnTo>
                    <a:pt x="699325" y="4176522"/>
                  </a:lnTo>
                  <a:lnTo>
                    <a:pt x="660653" y="4198238"/>
                  </a:lnTo>
                  <a:lnTo>
                    <a:pt x="650986" y="4200429"/>
                  </a:lnTo>
                  <a:lnTo>
                    <a:pt x="641604" y="4203192"/>
                  </a:lnTo>
                  <a:lnTo>
                    <a:pt x="613267" y="4226575"/>
                  </a:lnTo>
                  <a:lnTo>
                    <a:pt x="596645" y="4240530"/>
                  </a:lnTo>
                  <a:lnTo>
                    <a:pt x="581167" y="4249912"/>
                  </a:lnTo>
                  <a:lnTo>
                    <a:pt x="556259" y="4259580"/>
                  </a:lnTo>
                  <a:lnTo>
                    <a:pt x="547092" y="4262104"/>
                  </a:lnTo>
                  <a:lnTo>
                    <a:pt x="537781" y="4264914"/>
                  </a:lnTo>
                  <a:lnTo>
                    <a:pt x="528185" y="4267723"/>
                  </a:lnTo>
                  <a:lnTo>
                    <a:pt x="518159" y="4270248"/>
                  </a:lnTo>
                  <a:lnTo>
                    <a:pt x="501705" y="4268795"/>
                  </a:lnTo>
                  <a:lnTo>
                    <a:pt x="484822" y="4267771"/>
                  </a:lnTo>
                  <a:lnTo>
                    <a:pt x="433101" y="4243339"/>
                  </a:lnTo>
                  <a:lnTo>
                    <a:pt x="408908" y="4201715"/>
                  </a:lnTo>
                  <a:lnTo>
                    <a:pt x="396239" y="4180332"/>
                  </a:lnTo>
                  <a:lnTo>
                    <a:pt x="386643" y="4168473"/>
                  </a:lnTo>
                  <a:lnTo>
                    <a:pt x="376618" y="4157471"/>
                  </a:lnTo>
                  <a:lnTo>
                    <a:pt x="366879" y="4146470"/>
                  </a:lnTo>
                  <a:lnTo>
                    <a:pt x="331094" y="4091944"/>
                  </a:lnTo>
                  <a:lnTo>
                    <a:pt x="307114" y="4050609"/>
                  </a:lnTo>
                  <a:lnTo>
                    <a:pt x="285721" y="4009328"/>
                  </a:lnTo>
                  <a:lnTo>
                    <a:pt x="266433" y="3966820"/>
                  </a:lnTo>
                  <a:lnTo>
                    <a:pt x="248771" y="3921807"/>
                  </a:lnTo>
                  <a:lnTo>
                    <a:pt x="232256" y="3873008"/>
                  </a:lnTo>
                  <a:lnTo>
                    <a:pt x="216407" y="3819143"/>
                  </a:lnTo>
                  <a:lnTo>
                    <a:pt x="200081" y="3761119"/>
                  </a:lnTo>
                  <a:lnTo>
                    <a:pt x="186887" y="3714100"/>
                  </a:lnTo>
                  <a:lnTo>
                    <a:pt x="175640" y="3672078"/>
                  </a:lnTo>
                  <a:lnTo>
                    <a:pt x="165156" y="3629039"/>
                  </a:lnTo>
                  <a:lnTo>
                    <a:pt x="154248" y="3578972"/>
                  </a:lnTo>
                  <a:lnTo>
                    <a:pt x="141731" y="3515867"/>
                  </a:lnTo>
                  <a:lnTo>
                    <a:pt x="133672" y="3472413"/>
                  </a:lnTo>
                  <a:lnTo>
                    <a:pt x="125089" y="3421883"/>
                  </a:lnTo>
                  <a:lnTo>
                    <a:pt x="116160" y="3365859"/>
                  </a:lnTo>
                  <a:lnTo>
                    <a:pt x="107064" y="3305923"/>
                  </a:lnTo>
                  <a:lnTo>
                    <a:pt x="97981" y="3243656"/>
                  </a:lnTo>
                  <a:lnTo>
                    <a:pt x="89090" y="3180640"/>
                  </a:lnTo>
                  <a:lnTo>
                    <a:pt x="80569" y="3118457"/>
                  </a:lnTo>
                  <a:lnTo>
                    <a:pt x="72597" y="3058687"/>
                  </a:lnTo>
                  <a:lnTo>
                    <a:pt x="65354" y="3002913"/>
                  </a:lnTo>
                  <a:lnTo>
                    <a:pt x="59018" y="2952716"/>
                  </a:lnTo>
                  <a:lnTo>
                    <a:pt x="53768" y="2909678"/>
                  </a:lnTo>
                  <a:lnTo>
                    <a:pt x="47243" y="2851403"/>
                  </a:lnTo>
                  <a:lnTo>
                    <a:pt x="42219" y="2805922"/>
                  </a:lnTo>
                  <a:lnTo>
                    <a:pt x="36766" y="2760725"/>
                  </a:lnTo>
                  <a:lnTo>
                    <a:pt x="31599" y="2715529"/>
                  </a:lnTo>
                  <a:lnTo>
                    <a:pt x="27431" y="2670047"/>
                  </a:lnTo>
                  <a:lnTo>
                    <a:pt x="24419" y="2620324"/>
                  </a:lnTo>
                  <a:lnTo>
                    <a:pt x="21806" y="2570468"/>
                  </a:lnTo>
                  <a:lnTo>
                    <a:pt x="19434" y="2520531"/>
                  </a:lnTo>
                  <a:lnTo>
                    <a:pt x="17141" y="2470568"/>
                  </a:lnTo>
                  <a:lnTo>
                    <a:pt x="14768" y="2420631"/>
                  </a:lnTo>
                  <a:lnTo>
                    <a:pt x="12156" y="2370775"/>
                  </a:lnTo>
                  <a:lnTo>
                    <a:pt x="9143" y="2321051"/>
                  </a:lnTo>
                  <a:lnTo>
                    <a:pt x="0" y="2174747"/>
                  </a:lnTo>
                  <a:lnTo>
                    <a:pt x="509" y="2133630"/>
                  </a:lnTo>
                  <a:lnTo>
                    <a:pt x="978" y="2090066"/>
                  </a:lnTo>
                  <a:lnTo>
                    <a:pt x="1429" y="2044332"/>
                  </a:lnTo>
                  <a:lnTo>
                    <a:pt x="1883" y="1996704"/>
                  </a:lnTo>
                  <a:lnTo>
                    <a:pt x="2363" y="1947457"/>
                  </a:lnTo>
                  <a:lnTo>
                    <a:pt x="2892" y="1896865"/>
                  </a:lnTo>
                  <a:lnTo>
                    <a:pt x="3491" y="1845206"/>
                  </a:lnTo>
                  <a:lnTo>
                    <a:pt x="4183" y="1792753"/>
                  </a:lnTo>
                  <a:lnTo>
                    <a:pt x="4991" y="1739783"/>
                  </a:lnTo>
                  <a:lnTo>
                    <a:pt x="5937" y="1686571"/>
                  </a:lnTo>
                  <a:lnTo>
                    <a:pt x="7042" y="1633393"/>
                  </a:lnTo>
                  <a:lnTo>
                    <a:pt x="8330" y="1580523"/>
                  </a:lnTo>
                  <a:lnTo>
                    <a:pt x="9823" y="1528238"/>
                  </a:lnTo>
                  <a:lnTo>
                    <a:pt x="11543" y="1476813"/>
                  </a:lnTo>
                  <a:lnTo>
                    <a:pt x="13512" y="1426523"/>
                  </a:lnTo>
                  <a:lnTo>
                    <a:pt x="15753" y="1377644"/>
                  </a:lnTo>
                  <a:lnTo>
                    <a:pt x="18287" y="1330452"/>
                  </a:lnTo>
                  <a:lnTo>
                    <a:pt x="23431" y="1284732"/>
                  </a:lnTo>
                  <a:lnTo>
                    <a:pt x="25788" y="1261871"/>
                  </a:lnTo>
                  <a:lnTo>
                    <a:pt x="27431" y="1239011"/>
                  </a:lnTo>
                  <a:lnTo>
                    <a:pt x="29956" y="1194196"/>
                  </a:lnTo>
                  <a:lnTo>
                    <a:pt x="31622" y="1149095"/>
                  </a:lnTo>
                  <a:lnTo>
                    <a:pt x="33861" y="1103995"/>
                  </a:lnTo>
                  <a:lnTo>
                    <a:pt x="38100" y="1059180"/>
                  </a:lnTo>
                  <a:lnTo>
                    <a:pt x="47672" y="988837"/>
                  </a:lnTo>
                  <a:lnTo>
                    <a:pt x="59816" y="911352"/>
                  </a:lnTo>
                  <a:lnTo>
                    <a:pt x="70246" y="848725"/>
                  </a:lnTo>
                  <a:lnTo>
                    <a:pt x="74675" y="822960"/>
                  </a:lnTo>
                  <a:lnTo>
                    <a:pt x="76071" y="773745"/>
                  </a:lnTo>
                  <a:lnTo>
                    <a:pt x="76985" y="724423"/>
                  </a:lnTo>
                  <a:lnTo>
                    <a:pt x="77649" y="675030"/>
                  </a:lnTo>
                  <a:lnTo>
                    <a:pt x="78295" y="625602"/>
                  </a:lnTo>
                  <a:lnTo>
                    <a:pt x="79155" y="576173"/>
                  </a:lnTo>
                  <a:lnTo>
                    <a:pt x="80462" y="526780"/>
                  </a:lnTo>
                  <a:lnTo>
                    <a:pt x="82447" y="477458"/>
                  </a:lnTo>
                  <a:lnTo>
                    <a:pt x="85343" y="428244"/>
                  </a:lnTo>
                  <a:lnTo>
                    <a:pt x="106108" y="356425"/>
                  </a:lnTo>
                  <a:lnTo>
                    <a:pt x="123705" y="322587"/>
                  </a:lnTo>
                  <a:lnTo>
                    <a:pt x="148375" y="281630"/>
                  </a:lnTo>
                  <a:lnTo>
                    <a:pt x="154876" y="269938"/>
                  </a:lnTo>
                  <a:lnTo>
                    <a:pt x="187642" y="236410"/>
                  </a:lnTo>
                  <a:lnTo>
                    <a:pt x="197667" y="231481"/>
                  </a:lnTo>
                  <a:lnTo>
                    <a:pt x="207263" y="225552"/>
                  </a:lnTo>
                  <a:lnTo>
                    <a:pt x="219360" y="214360"/>
                  </a:lnTo>
                  <a:lnTo>
                    <a:pt x="230885" y="202311"/>
                  </a:lnTo>
                  <a:lnTo>
                    <a:pt x="242411" y="190833"/>
                  </a:lnTo>
                  <a:lnTo>
                    <a:pt x="254507" y="181356"/>
                  </a:lnTo>
                  <a:lnTo>
                    <a:pt x="268462" y="173712"/>
                  </a:lnTo>
                  <a:lnTo>
                    <a:pt x="282701" y="168211"/>
                  </a:lnTo>
                  <a:lnTo>
                    <a:pt x="296941" y="163568"/>
                  </a:lnTo>
                  <a:lnTo>
                    <a:pt x="310895" y="158496"/>
                  </a:lnTo>
                  <a:lnTo>
                    <a:pt x="349017" y="140878"/>
                  </a:lnTo>
                  <a:lnTo>
                    <a:pt x="397933" y="117630"/>
                  </a:lnTo>
                  <a:lnTo>
                    <a:pt x="453199" y="92011"/>
                  </a:lnTo>
                  <a:lnTo>
                    <a:pt x="510370" y="67281"/>
                  </a:lnTo>
                  <a:lnTo>
                    <a:pt x="565001" y="46700"/>
                  </a:lnTo>
                  <a:lnTo>
                    <a:pt x="612647" y="33527"/>
                  </a:lnTo>
                  <a:lnTo>
                    <a:pt x="678941" y="27051"/>
                  </a:lnTo>
                  <a:lnTo>
                    <a:pt x="712088" y="25384"/>
                  </a:lnTo>
                  <a:lnTo>
                    <a:pt x="745235" y="22860"/>
                  </a:lnTo>
                  <a:lnTo>
                    <a:pt x="803409" y="17573"/>
                  </a:lnTo>
                  <a:lnTo>
                    <a:pt x="836866" y="13716"/>
                  </a:lnTo>
                  <a:lnTo>
                    <a:pt x="867179" y="8715"/>
                  </a:lnTo>
                  <a:lnTo>
                    <a:pt x="915923" y="0"/>
                  </a:lnTo>
                  <a:lnTo>
                    <a:pt x="964691" y="2900"/>
                  </a:lnTo>
                  <a:lnTo>
                    <a:pt x="1013459" y="5552"/>
                  </a:lnTo>
                  <a:lnTo>
                    <a:pt x="1062227" y="8024"/>
                  </a:lnTo>
                  <a:lnTo>
                    <a:pt x="1110995" y="10385"/>
                  </a:lnTo>
                  <a:lnTo>
                    <a:pt x="1159763" y="12704"/>
                  </a:lnTo>
                  <a:lnTo>
                    <a:pt x="1208531" y="15049"/>
                  </a:lnTo>
                  <a:lnTo>
                    <a:pt x="1257299" y="17489"/>
                  </a:lnTo>
                  <a:lnTo>
                    <a:pt x="1306067" y="20094"/>
                  </a:lnTo>
                  <a:lnTo>
                    <a:pt x="1354835" y="22931"/>
                  </a:lnTo>
                  <a:lnTo>
                    <a:pt x="1403603" y="26070"/>
                  </a:lnTo>
                  <a:lnTo>
                    <a:pt x="1452371" y="29579"/>
                  </a:lnTo>
                  <a:lnTo>
                    <a:pt x="1501139" y="33527"/>
                  </a:lnTo>
                  <a:lnTo>
                    <a:pt x="1528786" y="50458"/>
                  </a:lnTo>
                  <a:lnTo>
                    <a:pt x="1537715" y="56388"/>
                  </a:lnTo>
                  <a:lnTo>
                    <a:pt x="1561695" y="68032"/>
                  </a:lnTo>
                  <a:lnTo>
                    <a:pt x="1585531" y="78676"/>
                  </a:lnTo>
                  <a:lnTo>
                    <a:pt x="1609081" y="89606"/>
                  </a:lnTo>
                  <a:lnTo>
                    <a:pt x="1632203" y="102108"/>
                  </a:lnTo>
                  <a:lnTo>
                    <a:pt x="1649110" y="112442"/>
                  </a:lnTo>
                  <a:lnTo>
                    <a:pt x="1665731" y="124206"/>
                  </a:lnTo>
                  <a:lnTo>
                    <a:pt x="1682353" y="135969"/>
                  </a:lnTo>
                  <a:lnTo>
                    <a:pt x="1699259" y="146303"/>
                  </a:lnTo>
                  <a:lnTo>
                    <a:pt x="1727596" y="160472"/>
                  </a:lnTo>
                  <a:lnTo>
                    <a:pt x="1756790" y="172783"/>
                  </a:lnTo>
                  <a:lnTo>
                    <a:pt x="1785413" y="185951"/>
                  </a:lnTo>
                  <a:lnTo>
                    <a:pt x="1812035" y="202691"/>
                  </a:lnTo>
                  <a:lnTo>
                    <a:pt x="1847588" y="231624"/>
                  </a:lnTo>
                  <a:lnTo>
                    <a:pt x="1863280" y="244411"/>
                  </a:lnTo>
                  <a:lnTo>
                    <a:pt x="1876972" y="253484"/>
                  </a:lnTo>
                  <a:lnTo>
                    <a:pt x="1906523" y="271272"/>
                  </a:lnTo>
                  <a:lnTo>
                    <a:pt x="1913596" y="279296"/>
                  </a:lnTo>
                  <a:lnTo>
                    <a:pt x="1920811" y="287464"/>
                  </a:lnTo>
                  <a:lnTo>
                    <a:pt x="1927740" y="295917"/>
                  </a:lnTo>
                  <a:lnTo>
                    <a:pt x="1933955" y="304800"/>
                  </a:lnTo>
                  <a:lnTo>
                    <a:pt x="1941480" y="315777"/>
                  </a:lnTo>
                  <a:lnTo>
                    <a:pt x="1948433" y="327469"/>
                  </a:lnTo>
                  <a:lnTo>
                    <a:pt x="1955387" y="338875"/>
                  </a:lnTo>
                  <a:lnTo>
                    <a:pt x="1962911" y="348996"/>
                  </a:lnTo>
                  <a:lnTo>
                    <a:pt x="1969150" y="355996"/>
                  </a:lnTo>
                  <a:lnTo>
                    <a:pt x="1976246" y="361569"/>
                  </a:lnTo>
                  <a:lnTo>
                    <a:pt x="1983914" y="366569"/>
                  </a:lnTo>
                  <a:lnTo>
                    <a:pt x="1991867" y="371856"/>
                  </a:lnTo>
                  <a:lnTo>
                    <a:pt x="2010155" y="405384"/>
                  </a:lnTo>
                  <a:close/>
                </a:path>
              </a:pathLst>
            </a:custGeom>
            <a:ln w="274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631" y="429768"/>
              <a:ext cx="184403" cy="2270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727" y="431291"/>
              <a:ext cx="164592" cy="2255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424" y="432815"/>
              <a:ext cx="129539" cy="2179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175" y="359663"/>
              <a:ext cx="199643" cy="2910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41792" y="431291"/>
              <a:ext cx="202691" cy="3032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42660" y="429768"/>
              <a:ext cx="184403" cy="2270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27932" y="429768"/>
              <a:ext cx="184403" cy="2270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72183" y="429768"/>
              <a:ext cx="184403" cy="2270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89732" y="345947"/>
              <a:ext cx="301751" cy="3886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6183" y="342900"/>
              <a:ext cx="201167" cy="3139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71415" y="342900"/>
              <a:ext cx="201167" cy="3139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28844" y="359663"/>
              <a:ext cx="478535" cy="2971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31108" y="429768"/>
              <a:ext cx="216408" cy="2270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20328" y="429768"/>
              <a:ext cx="196595" cy="2270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60792" y="429768"/>
              <a:ext cx="196595" cy="2270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19827" y="429768"/>
              <a:ext cx="196595" cy="2270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67227" y="429768"/>
              <a:ext cx="196596" cy="2270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66188" y="429768"/>
              <a:ext cx="196596" cy="2270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35240" y="437387"/>
              <a:ext cx="208788" cy="2133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09688" y="438912"/>
              <a:ext cx="190500" cy="2179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68424" y="438912"/>
              <a:ext cx="190500" cy="2179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52160" y="431291"/>
              <a:ext cx="164591" cy="2255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82583" y="435863"/>
              <a:ext cx="192023" cy="2148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04632" y="435863"/>
              <a:ext cx="129539" cy="2148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19671" y="429768"/>
              <a:ext cx="153924" cy="22707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83452" y="435863"/>
              <a:ext cx="192024" cy="21488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51476" y="429768"/>
              <a:ext cx="153923" cy="2270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791711" y="435863"/>
              <a:ext cx="192024" cy="2148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16836" y="435863"/>
              <a:ext cx="129539" cy="2148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042403" y="338327"/>
              <a:ext cx="333756" cy="3139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27960" y="359663"/>
              <a:ext cx="216408" cy="2910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85544" y="384047"/>
              <a:ext cx="141731" cy="2727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84147" y="359663"/>
              <a:ext cx="239268" cy="29260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751576" y="341375"/>
              <a:ext cx="57911" cy="3093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68723" y="341375"/>
              <a:ext cx="57911" cy="3093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10027" y="341375"/>
              <a:ext cx="57912" cy="3093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41903" y="338327"/>
              <a:ext cx="92964" cy="6705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459735" y="4931664"/>
              <a:ext cx="1141475" cy="75590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2587" y="4931664"/>
              <a:ext cx="2348484" cy="7818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2587" y="3329940"/>
              <a:ext cx="3471671" cy="81381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2587" y="4133088"/>
              <a:ext cx="3467099" cy="80771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2587" y="5687567"/>
              <a:ext cx="3467099" cy="762000"/>
            </a:xfrm>
            <a:prstGeom prst="rect">
              <a:avLst/>
            </a:prstGeom>
          </p:spPr>
        </p:pic>
      </p:grp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1870900" y="897098"/>
            <a:ext cx="290639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25"/>
              <a:t>U</a:t>
            </a:r>
            <a:r>
              <a:rPr dirty="0" spc="-95"/>
              <a:t>n</a:t>
            </a:r>
            <a:r>
              <a:rPr dirty="0" spc="-30"/>
              <a:t> </a:t>
            </a:r>
            <a:r>
              <a:rPr dirty="0" spc="-260"/>
              <a:t>t</a:t>
            </a:r>
            <a:r>
              <a:rPr dirty="0" spc="90"/>
              <a:t>e</a:t>
            </a:r>
            <a:r>
              <a:rPr dirty="0" spc="-254"/>
              <a:t>rr</a:t>
            </a:r>
            <a:r>
              <a:rPr dirty="0" spc="-140"/>
              <a:t>i</a:t>
            </a:r>
            <a:r>
              <a:rPr dirty="0" spc="-240"/>
              <a:t>t</a:t>
            </a:r>
            <a:r>
              <a:rPr dirty="0" spc="20"/>
              <a:t>o</a:t>
            </a:r>
            <a:r>
              <a:rPr dirty="0" spc="-140"/>
              <a:t>i</a:t>
            </a:r>
            <a:r>
              <a:rPr dirty="0" spc="-235"/>
              <a:t>r</a:t>
            </a:r>
            <a:r>
              <a:rPr dirty="0" spc="95"/>
              <a:t>e</a:t>
            </a:r>
            <a:r>
              <a:rPr dirty="0" spc="-75"/>
              <a:t> </a:t>
            </a:r>
            <a:r>
              <a:rPr dirty="0" spc="-260"/>
              <a:t>t</a:t>
            </a:r>
            <a:r>
              <a:rPr dirty="0" spc="-235"/>
              <a:t>r</a:t>
            </a:r>
            <a:r>
              <a:rPr dirty="0" spc="90"/>
              <a:t>è</a:t>
            </a:r>
            <a:r>
              <a:rPr dirty="0" spc="-170"/>
              <a:t>s</a:t>
            </a:r>
            <a:r>
              <a:rPr dirty="0" spc="-55"/>
              <a:t> </a:t>
            </a:r>
            <a:r>
              <a:rPr dirty="0" spc="-50"/>
              <a:t>v</a:t>
            </a:r>
            <a:r>
              <a:rPr dirty="0" spc="125"/>
              <a:t>a</a:t>
            </a:r>
            <a:r>
              <a:rPr dirty="0" spc="-170"/>
              <a:t>s</a:t>
            </a:r>
            <a:r>
              <a:rPr dirty="0" spc="-260"/>
              <a:t>t</a:t>
            </a:r>
            <a:r>
              <a:rPr dirty="0" spc="95"/>
              <a:t>e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880108" y="1291234"/>
            <a:ext cx="5713095" cy="156845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205740" indent="-193675">
              <a:lnSpc>
                <a:spcPct val="100000"/>
              </a:lnSpc>
              <a:spcBef>
                <a:spcPts val="800"/>
              </a:spcBef>
              <a:buFont typeface="Verdana"/>
              <a:buChar char="&gt;"/>
              <a:tabLst>
                <a:tab pos="206375" algn="l"/>
              </a:tabLst>
            </a:pPr>
            <a:r>
              <a:rPr dirty="0" sz="1500" b="1">
                <a:solidFill>
                  <a:srgbClr val="00B3DB"/>
                </a:solidFill>
                <a:latin typeface="Tahoma"/>
                <a:cs typeface="Tahoma"/>
              </a:rPr>
              <a:t>le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35" b="1">
                <a:solidFill>
                  <a:srgbClr val="00B3DB"/>
                </a:solidFill>
                <a:latin typeface="Tahoma"/>
                <a:cs typeface="Tahoma"/>
              </a:rPr>
              <a:t>plus</a:t>
            </a:r>
            <a:r>
              <a:rPr dirty="0" sz="1500" spc="-2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grand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7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France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métropolitaine</a:t>
            </a:r>
            <a:r>
              <a:rPr dirty="0" sz="1500" spc="3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260">
                <a:solidFill>
                  <a:srgbClr val="4F6D6D"/>
                </a:solidFill>
                <a:latin typeface="Verdana"/>
                <a:cs typeface="Verdana"/>
              </a:rPr>
              <a:t>:</a:t>
            </a:r>
            <a:r>
              <a:rPr dirty="0" sz="150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500" spc="-145">
                <a:solidFill>
                  <a:srgbClr val="4F6D6D"/>
                </a:solidFill>
                <a:latin typeface="Verdana"/>
                <a:cs typeface="Verdana"/>
              </a:rPr>
              <a:t>~</a:t>
            </a:r>
            <a:r>
              <a:rPr dirty="0" sz="1300" spc="-145">
                <a:solidFill>
                  <a:srgbClr val="4F6D6D"/>
                </a:solidFill>
                <a:latin typeface="Verdana"/>
                <a:cs typeface="Verdana"/>
              </a:rPr>
              <a:t>400</a:t>
            </a:r>
            <a:r>
              <a:rPr dirty="0" sz="130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100">
                <a:solidFill>
                  <a:srgbClr val="4F6D6D"/>
                </a:solidFill>
                <a:latin typeface="Verdana"/>
                <a:cs typeface="Verdana"/>
              </a:rPr>
              <a:t>000</a:t>
            </a: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5">
                <a:solidFill>
                  <a:srgbClr val="4F6D6D"/>
                </a:solidFill>
                <a:latin typeface="Verdana"/>
                <a:cs typeface="Verdana"/>
              </a:rPr>
              <a:t>ha,</a:t>
            </a:r>
            <a:r>
              <a:rPr dirty="0" sz="1300" spc="-4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120</a:t>
            </a:r>
            <a:r>
              <a:rPr dirty="0" sz="130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70">
                <a:solidFill>
                  <a:srgbClr val="4F6D6D"/>
                </a:solidFill>
                <a:latin typeface="Verdana"/>
                <a:cs typeface="Verdana"/>
              </a:rPr>
              <a:t>km</a:t>
            </a:r>
            <a:endParaRPr sz="1300">
              <a:latin typeface="Verdana"/>
              <a:cs typeface="Verdana"/>
            </a:endParaRPr>
          </a:p>
          <a:p>
            <a:pPr marL="185420" marR="549910" indent="-185420">
              <a:lnSpc>
                <a:spcPct val="101800"/>
              </a:lnSpc>
              <a:spcBef>
                <a:spcPts val="675"/>
              </a:spcBef>
              <a:buFont typeface="Verdana"/>
              <a:buChar char="&gt;"/>
              <a:tabLst>
                <a:tab pos="185420" algn="l"/>
              </a:tabLst>
            </a:pPr>
            <a:r>
              <a:rPr dirty="0" sz="1500" b="1">
                <a:solidFill>
                  <a:srgbClr val="00B3DB"/>
                </a:solidFill>
                <a:latin typeface="Tahoma"/>
                <a:cs typeface="Tahoma"/>
              </a:rPr>
              <a:t>le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35" b="1">
                <a:solidFill>
                  <a:srgbClr val="00B3DB"/>
                </a:solidFill>
                <a:latin typeface="Tahoma"/>
                <a:cs typeface="Tahoma"/>
              </a:rPr>
              <a:t>plus</a:t>
            </a:r>
            <a:r>
              <a:rPr dirty="0" sz="1500" spc="-2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grand</a:t>
            </a: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20" b="1">
                <a:solidFill>
                  <a:srgbClr val="00B3DB"/>
                </a:solidFill>
                <a:latin typeface="Tahoma"/>
                <a:cs typeface="Tahoma"/>
              </a:rPr>
              <a:t>d’Auvergne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 Rhône-Alpes</a:t>
            </a:r>
            <a:r>
              <a:rPr dirty="0" sz="1500" spc="-15">
                <a:solidFill>
                  <a:srgbClr val="4F6D6D"/>
                </a:solidFill>
                <a:latin typeface="Verdana"/>
                <a:cs typeface="Verdana"/>
              </a:rPr>
              <a:t>,</a:t>
            </a:r>
            <a:r>
              <a:rPr dirty="0" sz="150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120">
                <a:solidFill>
                  <a:srgbClr val="4F6D6D"/>
                </a:solidFill>
                <a:latin typeface="Verdana"/>
                <a:cs typeface="Verdana"/>
              </a:rPr>
              <a:t>à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35">
                <a:solidFill>
                  <a:srgbClr val="4F6D6D"/>
                </a:solidFill>
                <a:latin typeface="Verdana"/>
                <a:cs typeface="Verdana"/>
              </a:rPr>
              <a:t>cheval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20">
                <a:solidFill>
                  <a:srgbClr val="4F6D6D"/>
                </a:solidFill>
                <a:latin typeface="Verdana"/>
                <a:cs typeface="Verdana"/>
              </a:rPr>
              <a:t>entre </a:t>
            </a:r>
            <a:r>
              <a:rPr dirty="0" sz="1300" spc="-44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85">
                <a:solidFill>
                  <a:srgbClr val="4F6D6D"/>
                </a:solidFill>
                <a:latin typeface="Verdana"/>
                <a:cs typeface="Verdana"/>
              </a:rPr>
              <a:t>l</a:t>
            </a:r>
            <a:r>
              <a:rPr dirty="0" sz="1300" spc="8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300" spc="-114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10">
                <a:solidFill>
                  <a:srgbClr val="4F6D6D"/>
                </a:solidFill>
                <a:latin typeface="Verdana"/>
                <a:cs typeface="Verdana"/>
              </a:rPr>
              <a:t>P</a:t>
            </a:r>
            <a:r>
              <a:rPr dirty="0" sz="1300" spc="-25">
                <a:solidFill>
                  <a:srgbClr val="4F6D6D"/>
                </a:solidFill>
                <a:latin typeface="Verdana"/>
                <a:cs typeface="Verdana"/>
              </a:rPr>
              <a:t>u</a:t>
            </a:r>
            <a:r>
              <a:rPr dirty="0" sz="1300" spc="-75">
                <a:solidFill>
                  <a:srgbClr val="4F6D6D"/>
                </a:solidFill>
                <a:latin typeface="Verdana"/>
                <a:cs typeface="Verdana"/>
              </a:rPr>
              <a:t>y</a:t>
            </a:r>
            <a:r>
              <a:rPr dirty="0" sz="1300" spc="-145">
                <a:solidFill>
                  <a:srgbClr val="4F6D6D"/>
                </a:solidFill>
                <a:latin typeface="Verdana"/>
                <a:cs typeface="Verdana"/>
              </a:rPr>
              <a:t>-</a:t>
            </a:r>
            <a:r>
              <a:rPr dirty="0" sz="1300" spc="80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300" spc="8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300" spc="-160">
                <a:solidFill>
                  <a:srgbClr val="4F6D6D"/>
                </a:solidFill>
                <a:latin typeface="Verdana"/>
                <a:cs typeface="Verdana"/>
              </a:rPr>
              <a:t>-</a:t>
            </a:r>
            <a:r>
              <a:rPr dirty="0" sz="1300" spc="-15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300" spc="65">
                <a:solidFill>
                  <a:srgbClr val="4F6D6D"/>
                </a:solidFill>
                <a:latin typeface="Verdana"/>
                <a:cs typeface="Verdana"/>
              </a:rPr>
              <a:t>ô</a:t>
            </a:r>
            <a:r>
              <a:rPr dirty="0" sz="1300" spc="-30">
                <a:solidFill>
                  <a:srgbClr val="4F6D6D"/>
                </a:solidFill>
                <a:latin typeface="Verdana"/>
                <a:cs typeface="Verdana"/>
              </a:rPr>
              <a:t>m</a:t>
            </a:r>
            <a:r>
              <a:rPr dirty="0" sz="1300" spc="8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65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300" spc="-65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30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85">
                <a:solidFill>
                  <a:srgbClr val="4F6D6D"/>
                </a:solidFill>
                <a:latin typeface="Verdana"/>
                <a:cs typeface="Verdana"/>
              </a:rPr>
              <a:t>l</a:t>
            </a:r>
            <a:r>
              <a:rPr dirty="0" sz="1300" spc="8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160">
                <a:solidFill>
                  <a:srgbClr val="4F6D6D"/>
                </a:solidFill>
                <a:latin typeface="Verdana"/>
                <a:cs typeface="Verdana"/>
              </a:rPr>
              <a:t>C</a:t>
            </a:r>
            <a:r>
              <a:rPr dirty="0" sz="1300" spc="114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30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300" spc="-65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300" spc="114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l</a:t>
            </a:r>
            <a:endParaRPr sz="1300">
              <a:latin typeface="Verdana"/>
              <a:cs typeface="Verdana"/>
            </a:endParaRPr>
          </a:p>
          <a:p>
            <a:pPr marL="210820" indent="-198120">
              <a:lnSpc>
                <a:spcPct val="100000"/>
              </a:lnSpc>
              <a:spcBef>
                <a:spcPts val="570"/>
              </a:spcBef>
              <a:buFont typeface="Verdana"/>
              <a:buChar char="&gt;"/>
              <a:tabLst>
                <a:tab pos="210820" algn="l"/>
              </a:tabLst>
            </a:pPr>
            <a:r>
              <a:rPr dirty="0" sz="1500" spc="7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multiples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acteurs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260">
                <a:solidFill>
                  <a:srgbClr val="4F6D6D"/>
                </a:solidFill>
                <a:latin typeface="Verdana"/>
                <a:cs typeface="Verdana"/>
              </a:rPr>
              <a:t>:</a:t>
            </a:r>
            <a:endParaRPr sz="1500">
              <a:latin typeface="Verdana"/>
              <a:cs typeface="Verdana"/>
            </a:endParaRPr>
          </a:p>
          <a:p>
            <a:pPr marL="210185">
              <a:lnSpc>
                <a:spcPct val="100000"/>
              </a:lnSpc>
              <a:spcBef>
                <a:spcPts val="30"/>
              </a:spcBef>
            </a:pP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1</a:t>
            </a:r>
            <a:r>
              <a:rPr dirty="0" sz="1300" spc="-90">
                <a:solidFill>
                  <a:srgbClr val="4F6D6D"/>
                </a:solidFill>
                <a:latin typeface="Verdana"/>
                <a:cs typeface="Verdana"/>
              </a:rPr>
              <a:t>4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7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165">
                <a:solidFill>
                  <a:srgbClr val="4F6D6D"/>
                </a:solidFill>
                <a:latin typeface="Verdana"/>
                <a:cs typeface="Verdana"/>
              </a:rPr>
              <a:t>c</a:t>
            </a:r>
            <a:r>
              <a:rPr dirty="0" sz="1300" spc="80">
                <a:solidFill>
                  <a:srgbClr val="4F6D6D"/>
                </a:solidFill>
                <a:latin typeface="Verdana"/>
                <a:cs typeface="Verdana"/>
              </a:rPr>
              <a:t>o</a:t>
            </a:r>
            <a:r>
              <a:rPr dirty="0" sz="1300" spc="-45">
                <a:solidFill>
                  <a:srgbClr val="4F6D6D"/>
                </a:solidFill>
                <a:latin typeface="Verdana"/>
                <a:cs typeface="Verdana"/>
              </a:rPr>
              <a:t>m</a:t>
            </a:r>
            <a:r>
              <a:rPr dirty="0" sz="1300" spc="-30">
                <a:solidFill>
                  <a:srgbClr val="4F6D6D"/>
                </a:solidFill>
                <a:latin typeface="Verdana"/>
                <a:cs typeface="Verdana"/>
              </a:rPr>
              <a:t>m</a:t>
            </a:r>
            <a:r>
              <a:rPr dirty="0" sz="1300" spc="-25">
                <a:solidFill>
                  <a:srgbClr val="4F6D6D"/>
                </a:solidFill>
                <a:latin typeface="Verdana"/>
                <a:cs typeface="Verdana"/>
              </a:rPr>
              <a:t>u</a:t>
            </a:r>
            <a:r>
              <a:rPr dirty="0" sz="130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300" spc="65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300" spc="-165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300" spc="-110">
                <a:solidFill>
                  <a:srgbClr val="4F6D6D"/>
                </a:solidFill>
                <a:latin typeface="Verdana"/>
                <a:cs typeface="Verdana"/>
              </a:rPr>
              <a:t>,</a:t>
            </a:r>
            <a:r>
              <a:rPr dirty="0" sz="130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1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5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11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300" spc="-10">
                <a:solidFill>
                  <a:srgbClr val="4F6D6D"/>
                </a:solidFill>
                <a:latin typeface="Verdana"/>
                <a:cs typeface="Verdana"/>
              </a:rPr>
              <a:t>P</a:t>
            </a:r>
            <a:r>
              <a:rPr dirty="0" sz="1300" spc="160">
                <a:solidFill>
                  <a:srgbClr val="4F6D6D"/>
                </a:solidFill>
                <a:latin typeface="Verdana"/>
                <a:cs typeface="Verdana"/>
              </a:rPr>
              <a:t>C</a:t>
            </a:r>
            <a:r>
              <a:rPr dirty="0" sz="1300" spc="-220">
                <a:solidFill>
                  <a:srgbClr val="4F6D6D"/>
                </a:solidFill>
                <a:latin typeface="Verdana"/>
                <a:cs typeface="Verdana"/>
              </a:rPr>
              <a:t>I</a:t>
            </a:r>
            <a:r>
              <a:rPr dirty="0" sz="1300" spc="-110">
                <a:solidFill>
                  <a:srgbClr val="4F6D6D"/>
                </a:solidFill>
                <a:latin typeface="Verdana"/>
                <a:cs typeface="Verdana"/>
              </a:rPr>
              <a:t>,</a:t>
            </a:r>
            <a:r>
              <a:rPr dirty="0" sz="1300" spc="-10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9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0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105">
                <a:solidFill>
                  <a:srgbClr val="4F6D6D"/>
                </a:solidFill>
                <a:latin typeface="Verdana"/>
                <a:cs typeface="Verdana"/>
              </a:rPr>
              <a:t>0</a:t>
            </a:r>
            <a:r>
              <a:rPr dirty="0" sz="1300" spc="-90">
                <a:solidFill>
                  <a:srgbClr val="4F6D6D"/>
                </a:solidFill>
                <a:latin typeface="Verdana"/>
                <a:cs typeface="Verdana"/>
              </a:rPr>
              <a:t>0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0</a:t>
            </a:r>
            <a:r>
              <a:rPr dirty="0" sz="1300" spc="-11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20">
                <a:solidFill>
                  <a:srgbClr val="4F6D6D"/>
                </a:solidFill>
                <a:latin typeface="Verdana"/>
                <a:cs typeface="Verdana"/>
              </a:rPr>
              <a:t>h</a:t>
            </a:r>
            <a:r>
              <a:rPr dirty="0" sz="1300" spc="114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300" spc="100">
                <a:solidFill>
                  <a:srgbClr val="4F6D6D"/>
                </a:solidFill>
                <a:latin typeface="Verdana"/>
                <a:cs typeface="Verdana"/>
              </a:rPr>
              <a:t>b</a:t>
            </a:r>
            <a:r>
              <a:rPr dirty="0" sz="1300" spc="-70">
                <a:solidFill>
                  <a:srgbClr val="4F6D6D"/>
                </a:solidFill>
                <a:latin typeface="Verdana"/>
                <a:cs typeface="Verdana"/>
              </a:rPr>
              <a:t>i</a:t>
            </a:r>
            <a:r>
              <a:rPr dirty="0" sz="1300" spc="-65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300" spc="114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30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300" spc="-65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300" spc="-165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300" spc="-110">
                <a:solidFill>
                  <a:srgbClr val="4F6D6D"/>
                </a:solidFill>
                <a:latin typeface="Verdana"/>
                <a:cs typeface="Verdana"/>
              </a:rPr>
              <a:t>,</a:t>
            </a:r>
            <a:endParaRPr sz="1300">
              <a:latin typeface="Verdana"/>
              <a:cs typeface="Verdana"/>
            </a:endParaRPr>
          </a:p>
          <a:p>
            <a:pPr marL="210185">
              <a:lnSpc>
                <a:spcPct val="100000"/>
              </a:lnSpc>
              <a:spcBef>
                <a:spcPts val="25"/>
              </a:spcBef>
            </a:pPr>
            <a:r>
              <a:rPr dirty="0" sz="1300" spc="-50">
                <a:solidFill>
                  <a:srgbClr val="4F6D6D"/>
                </a:solidFill>
                <a:latin typeface="Verdana"/>
                <a:cs typeface="Verdana"/>
              </a:rPr>
              <a:t>plus</a:t>
            </a:r>
            <a:r>
              <a:rPr dirty="0" sz="1300" spc="-114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80">
                <a:solidFill>
                  <a:srgbClr val="4F6D6D"/>
                </a:solidFill>
                <a:latin typeface="Verdana"/>
                <a:cs typeface="Verdana"/>
              </a:rPr>
              <a:t>de</a:t>
            </a:r>
            <a:r>
              <a:rPr dirty="0" sz="130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8000</a:t>
            </a:r>
            <a:r>
              <a:rPr dirty="0" sz="1300" spc="-11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45">
                <a:solidFill>
                  <a:srgbClr val="4F6D6D"/>
                </a:solidFill>
                <a:latin typeface="Verdana"/>
                <a:cs typeface="Verdana"/>
              </a:rPr>
              <a:t>entreprises</a:t>
            </a:r>
            <a:r>
              <a:rPr dirty="0" sz="1300" spc="-12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20">
                <a:solidFill>
                  <a:srgbClr val="4F6D6D"/>
                </a:solidFill>
                <a:latin typeface="Verdana"/>
                <a:cs typeface="Verdana"/>
              </a:rPr>
              <a:t>dont</a:t>
            </a:r>
            <a:r>
              <a:rPr dirty="0" sz="1300" spc="-6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95">
                <a:solidFill>
                  <a:srgbClr val="4F6D6D"/>
                </a:solidFill>
                <a:latin typeface="Verdana"/>
                <a:cs typeface="Verdana"/>
              </a:rPr>
              <a:t>3000</a:t>
            </a:r>
            <a:r>
              <a:rPr dirty="0" sz="1300" spc="-11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 spc="-25">
                <a:solidFill>
                  <a:srgbClr val="4F6D6D"/>
                </a:solidFill>
                <a:latin typeface="Verdana"/>
                <a:cs typeface="Verdana"/>
              </a:rPr>
              <a:t>exploitations</a:t>
            </a:r>
            <a:r>
              <a:rPr dirty="0" sz="1300" spc="-10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300">
                <a:solidFill>
                  <a:srgbClr val="4F6D6D"/>
                </a:solidFill>
                <a:latin typeface="Verdana"/>
                <a:cs typeface="Verdana"/>
              </a:rPr>
              <a:t>agricoles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065280" y="4243489"/>
            <a:ext cx="1170940" cy="2097405"/>
          </a:xfrm>
          <a:custGeom>
            <a:avLst/>
            <a:gdLst/>
            <a:ahLst/>
            <a:cxnLst/>
            <a:rect l="l" t="t" r="r" b="b"/>
            <a:pathLst>
              <a:path w="1170939" h="2097404">
                <a:moveTo>
                  <a:pt x="26659" y="954874"/>
                </a:moveTo>
                <a:lnTo>
                  <a:pt x="37978" y="893739"/>
                </a:lnTo>
                <a:lnTo>
                  <a:pt x="50991" y="833836"/>
                </a:lnTo>
                <a:lnTo>
                  <a:pt x="65627" y="775257"/>
                </a:lnTo>
                <a:lnTo>
                  <a:pt x="81820" y="718090"/>
                </a:lnTo>
                <a:lnTo>
                  <a:pt x="99501" y="662426"/>
                </a:lnTo>
                <a:lnTo>
                  <a:pt x="118602" y="608355"/>
                </a:lnTo>
                <a:lnTo>
                  <a:pt x="139054" y="555967"/>
                </a:lnTo>
                <a:lnTo>
                  <a:pt x="160789" y="505352"/>
                </a:lnTo>
                <a:lnTo>
                  <a:pt x="183738" y="456600"/>
                </a:lnTo>
                <a:lnTo>
                  <a:pt x="207834" y="409800"/>
                </a:lnTo>
                <a:lnTo>
                  <a:pt x="233007" y="365043"/>
                </a:lnTo>
                <a:lnTo>
                  <a:pt x="259191" y="322419"/>
                </a:lnTo>
                <a:lnTo>
                  <a:pt x="286316" y="282017"/>
                </a:lnTo>
                <a:lnTo>
                  <a:pt x="314314" y="243928"/>
                </a:lnTo>
                <a:lnTo>
                  <a:pt x="343116" y="208242"/>
                </a:lnTo>
                <a:lnTo>
                  <a:pt x="372656" y="175048"/>
                </a:lnTo>
                <a:lnTo>
                  <a:pt x="402863" y="144437"/>
                </a:lnTo>
                <a:lnTo>
                  <a:pt x="433670" y="116499"/>
                </a:lnTo>
                <a:lnTo>
                  <a:pt x="465009" y="91323"/>
                </a:lnTo>
                <a:lnTo>
                  <a:pt x="496811" y="68999"/>
                </a:lnTo>
                <a:lnTo>
                  <a:pt x="561531" y="33270"/>
                </a:lnTo>
                <a:lnTo>
                  <a:pt x="627284" y="10030"/>
                </a:lnTo>
                <a:lnTo>
                  <a:pt x="693523" y="0"/>
                </a:lnTo>
                <a:lnTo>
                  <a:pt x="726655" y="163"/>
                </a:lnTo>
                <a:lnTo>
                  <a:pt x="792313" y="11187"/>
                </a:lnTo>
                <a:lnTo>
                  <a:pt x="854210" y="35868"/>
                </a:lnTo>
                <a:lnTo>
                  <a:pt x="911442" y="73301"/>
                </a:lnTo>
                <a:lnTo>
                  <a:pt x="963728" y="122627"/>
                </a:lnTo>
                <a:lnTo>
                  <a:pt x="1010790" y="182987"/>
                </a:lnTo>
                <a:lnTo>
                  <a:pt x="1032273" y="217036"/>
                </a:lnTo>
                <a:lnTo>
                  <a:pt x="1052346" y="253521"/>
                </a:lnTo>
                <a:lnTo>
                  <a:pt x="1070972" y="292334"/>
                </a:lnTo>
                <a:lnTo>
                  <a:pt x="1088117" y="333368"/>
                </a:lnTo>
                <a:lnTo>
                  <a:pt x="1103746" y="376516"/>
                </a:lnTo>
                <a:lnTo>
                  <a:pt x="1117823" y="421670"/>
                </a:lnTo>
                <a:lnTo>
                  <a:pt x="1130315" y="468723"/>
                </a:lnTo>
                <a:lnTo>
                  <a:pt x="1141185" y="517566"/>
                </a:lnTo>
                <a:lnTo>
                  <a:pt x="1150399" y="568094"/>
                </a:lnTo>
                <a:lnTo>
                  <a:pt x="1157922" y="620197"/>
                </a:lnTo>
                <a:lnTo>
                  <a:pt x="1163718" y="673770"/>
                </a:lnTo>
                <a:lnTo>
                  <a:pt x="1167754" y="728703"/>
                </a:lnTo>
                <a:lnTo>
                  <a:pt x="1169993" y="784891"/>
                </a:lnTo>
                <a:lnTo>
                  <a:pt x="1170401" y="842224"/>
                </a:lnTo>
                <a:lnTo>
                  <a:pt x="1168943" y="900597"/>
                </a:lnTo>
                <a:lnTo>
                  <a:pt x="1165584" y="959901"/>
                </a:lnTo>
                <a:lnTo>
                  <a:pt x="1160289" y="1020029"/>
                </a:lnTo>
                <a:lnTo>
                  <a:pt x="1153023" y="1080873"/>
                </a:lnTo>
                <a:lnTo>
                  <a:pt x="1143751" y="1142326"/>
                </a:lnTo>
                <a:lnTo>
                  <a:pt x="1132431" y="1203614"/>
                </a:lnTo>
                <a:lnTo>
                  <a:pt x="1119418" y="1263646"/>
                </a:lnTo>
                <a:lnTo>
                  <a:pt x="1104780" y="1322334"/>
                </a:lnTo>
                <a:lnTo>
                  <a:pt x="1088585" y="1379590"/>
                </a:lnTo>
                <a:lnTo>
                  <a:pt x="1070899" y="1435325"/>
                </a:lnTo>
                <a:lnTo>
                  <a:pt x="1051793" y="1489450"/>
                </a:lnTo>
                <a:lnTo>
                  <a:pt x="1031332" y="1541876"/>
                </a:lnTo>
                <a:lnTo>
                  <a:pt x="1009585" y="1592515"/>
                </a:lnTo>
                <a:lnTo>
                  <a:pt x="986621" y="1641278"/>
                </a:lnTo>
                <a:lnTo>
                  <a:pt x="962506" y="1688076"/>
                </a:lnTo>
                <a:lnTo>
                  <a:pt x="937310" y="1732820"/>
                </a:lnTo>
                <a:lnTo>
                  <a:pt x="911099" y="1775422"/>
                </a:lnTo>
                <a:lnTo>
                  <a:pt x="883941" y="1815793"/>
                </a:lnTo>
                <a:lnTo>
                  <a:pt x="855905" y="1853844"/>
                </a:lnTo>
                <a:lnTo>
                  <a:pt x="827059" y="1889487"/>
                </a:lnTo>
                <a:lnTo>
                  <a:pt x="797470" y="1922632"/>
                </a:lnTo>
                <a:lnTo>
                  <a:pt x="767205" y="1953192"/>
                </a:lnTo>
                <a:lnTo>
                  <a:pt x="736335" y="1981077"/>
                </a:lnTo>
                <a:lnTo>
                  <a:pt x="704925" y="2006198"/>
                </a:lnTo>
                <a:lnTo>
                  <a:pt x="673044" y="2028468"/>
                </a:lnTo>
                <a:lnTo>
                  <a:pt x="608140" y="2064096"/>
                </a:lnTo>
                <a:lnTo>
                  <a:pt x="542166" y="2087251"/>
                </a:lnTo>
                <a:lnTo>
                  <a:pt x="475666" y="2097223"/>
                </a:lnTo>
                <a:lnTo>
                  <a:pt x="442388" y="2097044"/>
                </a:lnTo>
                <a:lnTo>
                  <a:pt x="376730" y="2086019"/>
                </a:lnTo>
                <a:lnTo>
                  <a:pt x="315115" y="2061380"/>
                </a:lnTo>
                <a:lnTo>
                  <a:pt x="258123" y="2024019"/>
                </a:lnTo>
                <a:lnTo>
                  <a:pt x="206038" y="1974788"/>
                </a:lnTo>
                <a:lnTo>
                  <a:pt x="159144" y="1914534"/>
                </a:lnTo>
                <a:lnTo>
                  <a:pt x="137731" y="1880539"/>
                </a:lnTo>
                <a:lnTo>
                  <a:pt x="117723" y="1844108"/>
                </a:lnTo>
                <a:lnTo>
                  <a:pt x="99153" y="1805346"/>
                </a:lnTo>
                <a:lnTo>
                  <a:pt x="82058" y="1764360"/>
                </a:lnTo>
                <a:lnTo>
                  <a:pt x="66473" y="1721256"/>
                </a:lnTo>
                <a:lnTo>
                  <a:pt x="52434" y="1676140"/>
                </a:lnTo>
                <a:lnTo>
                  <a:pt x="39975" y="1629118"/>
                </a:lnTo>
                <a:lnTo>
                  <a:pt x="29132" y="1580296"/>
                </a:lnTo>
                <a:lnTo>
                  <a:pt x="19941" y="1529782"/>
                </a:lnTo>
                <a:lnTo>
                  <a:pt x="12437" y="1477680"/>
                </a:lnTo>
                <a:lnTo>
                  <a:pt x="6656" y="1424097"/>
                </a:lnTo>
                <a:lnTo>
                  <a:pt x="2632" y="1369140"/>
                </a:lnTo>
                <a:lnTo>
                  <a:pt x="401" y="1312915"/>
                </a:lnTo>
                <a:lnTo>
                  <a:pt x="0" y="1255527"/>
                </a:lnTo>
                <a:lnTo>
                  <a:pt x="1462" y="1197084"/>
                </a:lnTo>
                <a:lnTo>
                  <a:pt x="4823" y="1137690"/>
                </a:lnTo>
                <a:lnTo>
                  <a:pt x="10120" y="1077454"/>
                </a:lnTo>
                <a:lnTo>
                  <a:pt x="17386" y="1016479"/>
                </a:lnTo>
                <a:lnTo>
                  <a:pt x="26659" y="954874"/>
                </a:lnTo>
              </a:path>
            </a:pathLst>
          </a:custGeom>
          <a:ln w="41148">
            <a:solidFill>
              <a:srgbClr val="FFBF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4300"/>
            <a:ext cx="10058400" cy="7543800"/>
            <a:chOff x="0" y="114300"/>
            <a:chExt cx="10058400" cy="7543800"/>
          </a:xfrm>
        </p:grpSpPr>
        <p:sp>
          <p:nvSpPr>
            <p:cNvPr id="3" name="object 3"/>
            <p:cNvSpPr/>
            <p:nvPr/>
          </p:nvSpPr>
          <p:spPr>
            <a:xfrm>
              <a:off x="1783079" y="6537960"/>
              <a:ext cx="8275320" cy="1120140"/>
            </a:xfrm>
            <a:custGeom>
              <a:avLst/>
              <a:gdLst/>
              <a:ahLst/>
              <a:cxnLst/>
              <a:rect l="l" t="t" r="r" b="b"/>
              <a:pathLst>
                <a:path w="8275320" h="1120140">
                  <a:moveTo>
                    <a:pt x="0" y="1120139"/>
                  </a:moveTo>
                  <a:lnTo>
                    <a:pt x="8275320" y="1120139"/>
                  </a:lnTo>
                  <a:lnTo>
                    <a:pt x="8275320" y="0"/>
                  </a:lnTo>
                  <a:lnTo>
                    <a:pt x="0" y="0"/>
                  </a:lnTo>
                  <a:lnTo>
                    <a:pt x="0" y="1120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14300"/>
              <a:ext cx="1783080" cy="7543800"/>
            </a:xfrm>
            <a:custGeom>
              <a:avLst/>
              <a:gdLst/>
              <a:ahLst/>
              <a:cxnLst/>
              <a:rect l="l" t="t" r="r" b="b"/>
              <a:pathLst>
                <a:path w="1783080" h="7543800">
                  <a:moveTo>
                    <a:pt x="1783079" y="7543800"/>
                  </a:moveTo>
                  <a:lnTo>
                    <a:pt x="0" y="7543800"/>
                  </a:lnTo>
                  <a:lnTo>
                    <a:pt x="0" y="0"/>
                  </a:lnTo>
                  <a:lnTo>
                    <a:pt x="1783079" y="0"/>
                  </a:lnTo>
                  <a:lnTo>
                    <a:pt x="1783079" y="7543800"/>
                  </a:lnTo>
                  <a:close/>
                </a:path>
              </a:pathLst>
            </a:custGeom>
            <a:solidFill>
              <a:srgbClr val="00B3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631" y="429768"/>
              <a:ext cx="184403" cy="227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727" y="431291"/>
              <a:ext cx="164592" cy="2255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424" y="432815"/>
              <a:ext cx="129539" cy="2179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175" y="359663"/>
              <a:ext cx="199643" cy="2910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41792" y="431291"/>
              <a:ext cx="202691" cy="3032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42660" y="429768"/>
              <a:ext cx="184403" cy="2270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27932" y="429768"/>
              <a:ext cx="184403" cy="2270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2183" y="429768"/>
              <a:ext cx="184403" cy="227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89732" y="345947"/>
              <a:ext cx="301751" cy="3886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06183" y="342900"/>
              <a:ext cx="201167" cy="3139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1415" y="342900"/>
              <a:ext cx="201167" cy="3139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28844" y="359663"/>
              <a:ext cx="478535" cy="2971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31108" y="429768"/>
              <a:ext cx="216408" cy="2270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20328" y="429768"/>
              <a:ext cx="196595" cy="2270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60792" y="429768"/>
              <a:ext cx="196595" cy="2270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9827" y="429768"/>
              <a:ext cx="196595" cy="2270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67227" y="429768"/>
              <a:ext cx="196596" cy="2270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66188" y="429768"/>
              <a:ext cx="196596" cy="2270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35240" y="437387"/>
              <a:ext cx="208788" cy="2133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09688" y="438912"/>
              <a:ext cx="190500" cy="2179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68424" y="438912"/>
              <a:ext cx="190500" cy="2179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52160" y="431291"/>
              <a:ext cx="164591" cy="2255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82583" y="435863"/>
              <a:ext cx="192023" cy="21488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04632" y="435863"/>
              <a:ext cx="129539" cy="2148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19671" y="429768"/>
              <a:ext cx="153924" cy="2270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283452" y="435863"/>
              <a:ext cx="192024" cy="2148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51476" y="429768"/>
              <a:ext cx="153923" cy="2270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91711" y="435863"/>
              <a:ext cx="192024" cy="2148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16836" y="435863"/>
              <a:ext cx="129539" cy="2148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42403" y="338327"/>
              <a:ext cx="333756" cy="3139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27960" y="359663"/>
              <a:ext cx="216408" cy="29108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85544" y="384047"/>
              <a:ext cx="141731" cy="2727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84147" y="359663"/>
              <a:ext cx="239268" cy="29260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51576" y="341375"/>
              <a:ext cx="57911" cy="3093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68723" y="341375"/>
              <a:ext cx="57911" cy="3093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10027" y="341375"/>
              <a:ext cx="57912" cy="3093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041903" y="338327"/>
              <a:ext cx="92964" cy="6705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11836" y="1434083"/>
              <a:ext cx="4623815" cy="6111239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4763008" y="1506729"/>
            <a:ext cx="5126990" cy="55937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52095" indent="-18923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252729" algn="l"/>
              </a:tabLst>
            </a:pPr>
            <a:r>
              <a:rPr dirty="0" sz="1500" spc="-130" b="1">
                <a:solidFill>
                  <a:srgbClr val="00B3DB"/>
                </a:solidFill>
                <a:latin typeface="Tahoma"/>
                <a:cs typeface="Tahoma"/>
              </a:rPr>
              <a:t>U</a:t>
            </a:r>
            <a:r>
              <a:rPr dirty="0" sz="1500" spc="-40" b="1">
                <a:solidFill>
                  <a:srgbClr val="00B3DB"/>
                </a:solidFill>
                <a:latin typeface="Tahoma"/>
                <a:cs typeface="Tahoma"/>
              </a:rPr>
              <a:t>n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0" b="1">
                <a:solidFill>
                  <a:srgbClr val="00B3DB"/>
                </a:solidFill>
                <a:latin typeface="Tahoma"/>
                <a:cs typeface="Tahoma"/>
              </a:rPr>
              <a:t>p</a:t>
            </a:r>
            <a:r>
              <a:rPr dirty="0" sz="1500" spc="110" b="1">
                <a:solidFill>
                  <a:srgbClr val="00B3DB"/>
                </a:solidFill>
                <a:latin typeface="Tahoma"/>
                <a:cs typeface="Tahoma"/>
              </a:rPr>
              <a:t>a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n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l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55" b="1">
                <a:solidFill>
                  <a:srgbClr val="00B3DB"/>
                </a:solidFill>
                <a:latin typeface="Tahoma"/>
                <a:cs typeface="Tahoma"/>
              </a:rPr>
              <a:t>x</a:t>
            </a:r>
            <a:r>
              <a:rPr dirty="0" sz="1500" spc="185" b="1">
                <a:solidFill>
                  <a:srgbClr val="00B3DB"/>
                </a:solidFill>
                <a:latin typeface="Tahoma"/>
                <a:cs typeface="Tahoma"/>
              </a:rPr>
              <a:t>c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80" b="1">
                <a:solidFill>
                  <a:srgbClr val="00B3DB"/>
                </a:solidFill>
                <a:latin typeface="Tahoma"/>
                <a:cs typeface="Tahoma"/>
              </a:rPr>
              <a:t>p</a:t>
            </a:r>
            <a:r>
              <a:rPr dirty="0" sz="1500" spc="-185" b="1">
                <a:solidFill>
                  <a:srgbClr val="00B3DB"/>
                </a:solidFill>
                <a:latin typeface="Tahoma"/>
                <a:cs typeface="Tahoma"/>
              </a:rPr>
              <a:t>t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50" b="1">
                <a:solidFill>
                  <a:srgbClr val="00B3DB"/>
                </a:solidFill>
                <a:latin typeface="Tahoma"/>
                <a:cs typeface="Tahoma"/>
              </a:rPr>
              <a:t>o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nn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l</a:t>
            </a:r>
            <a:r>
              <a:rPr dirty="0" sz="1500" spc="2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40" b="1">
                <a:solidFill>
                  <a:srgbClr val="00B3DB"/>
                </a:solidFill>
                <a:latin typeface="Tahoma"/>
                <a:cs typeface="Tahoma"/>
              </a:rPr>
              <a:t>n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135" b="1">
                <a:solidFill>
                  <a:srgbClr val="00B3DB"/>
                </a:solidFill>
                <a:latin typeface="Tahoma"/>
                <a:cs typeface="Tahoma"/>
              </a:rPr>
              <a:t>F</a:t>
            </a:r>
            <a:r>
              <a:rPr dirty="0" sz="1500" spc="-160" b="1">
                <a:solidFill>
                  <a:srgbClr val="00B3DB"/>
                </a:solidFill>
                <a:latin typeface="Tahoma"/>
                <a:cs typeface="Tahoma"/>
              </a:rPr>
              <a:t>r</a:t>
            </a:r>
            <a:r>
              <a:rPr dirty="0" sz="1500" spc="110" b="1">
                <a:solidFill>
                  <a:srgbClr val="00B3DB"/>
                </a:solidFill>
                <a:latin typeface="Tahoma"/>
                <a:cs typeface="Tahoma"/>
              </a:rPr>
              <a:t>a</a:t>
            </a: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n</a:t>
            </a:r>
            <a:r>
              <a:rPr dirty="0" sz="1500" spc="185" b="1">
                <a:solidFill>
                  <a:srgbClr val="00B3DB"/>
                </a:solidFill>
                <a:latin typeface="Tahoma"/>
                <a:cs typeface="Tahoma"/>
              </a:rPr>
              <a:t>c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v</a:t>
            </a:r>
            <a:r>
              <a:rPr dirty="0" sz="1500" spc="50" b="1">
                <a:solidFill>
                  <a:srgbClr val="00B3DB"/>
                </a:solidFill>
                <a:latin typeface="Tahoma"/>
                <a:cs typeface="Tahoma"/>
              </a:rPr>
              <a:t>o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l</a:t>
            </a:r>
            <a:r>
              <a:rPr dirty="0" sz="1500" spc="185" b="1">
                <a:solidFill>
                  <a:srgbClr val="00B3DB"/>
                </a:solidFill>
                <a:latin typeface="Tahoma"/>
                <a:cs typeface="Tahoma"/>
              </a:rPr>
              <a:t>c</a:t>
            </a:r>
            <a:r>
              <a:rPr dirty="0" sz="1500" spc="110" b="1">
                <a:solidFill>
                  <a:srgbClr val="00B3DB"/>
                </a:solidFill>
                <a:latin typeface="Tahoma"/>
                <a:cs typeface="Tahoma"/>
              </a:rPr>
              <a:t>a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n</a:t>
            </a:r>
            <a:r>
              <a:rPr dirty="0" sz="1500" spc="-100" b="1">
                <a:solidFill>
                  <a:srgbClr val="00B3DB"/>
                </a:solidFill>
                <a:latin typeface="Tahoma"/>
                <a:cs typeface="Tahoma"/>
              </a:rPr>
              <a:t>s</a:t>
            </a:r>
            <a:r>
              <a:rPr dirty="0" sz="1750" spc="-55" b="1">
                <a:solidFill>
                  <a:srgbClr val="00B3DB"/>
                </a:solidFill>
                <a:latin typeface="Tahoma"/>
                <a:cs typeface="Tahoma"/>
              </a:rPr>
              <a:t>,</a:t>
            </a:r>
            <a:r>
              <a:rPr dirty="0" sz="175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150" spc="75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150" spc="45">
                <a:solidFill>
                  <a:srgbClr val="4F6D6D"/>
                </a:solidFill>
                <a:latin typeface="Verdana"/>
                <a:cs typeface="Verdana"/>
              </a:rPr>
              <a:t>o</a:t>
            </a:r>
            <a:r>
              <a:rPr dirty="0" sz="115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150" spc="-65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15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204">
                <a:solidFill>
                  <a:srgbClr val="4F6D6D"/>
                </a:solidFill>
                <a:latin typeface="Verdana"/>
                <a:cs typeface="Verdana"/>
              </a:rPr>
              <a:t>:</a:t>
            </a:r>
            <a:endParaRPr sz="1150">
              <a:latin typeface="Verdana"/>
              <a:cs typeface="Verdana"/>
            </a:endParaRPr>
          </a:p>
          <a:p>
            <a:pPr marL="252095">
              <a:lnSpc>
                <a:spcPct val="100000"/>
              </a:lnSpc>
              <a:spcBef>
                <a:spcPts val="15"/>
              </a:spcBef>
            </a:pP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.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30">
                <a:solidFill>
                  <a:srgbClr val="4F6D6D"/>
                </a:solidFill>
                <a:latin typeface="Verdana"/>
                <a:cs typeface="Verdana"/>
              </a:rPr>
              <a:t>un</a:t>
            </a:r>
            <a:r>
              <a:rPr dirty="0" sz="115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4F6D6D"/>
                </a:solidFill>
                <a:latin typeface="Verdana"/>
                <a:cs typeface="Verdana"/>
              </a:rPr>
              <a:t>étalement</a:t>
            </a:r>
            <a:r>
              <a:rPr dirty="0" sz="1150" spc="-8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15">
                <a:solidFill>
                  <a:srgbClr val="4F6D6D"/>
                </a:solidFill>
                <a:latin typeface="Verdana"/>
                <a:cs typeface="Verdana"/>
              </a:rPr>
              <a:t>géographique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4F6D6D"/>
                </a:solidFill>
                <a:latin typeface="Verdana"/>
                <a:cs typeface="Verdana"/>
              </a:rPr>
              <a:t>important</a:t>
            </a:r>
            <a:endParaRPr sz="1150">
              <a:latin typeface="Verdana"/>
              <a:cs typeface="Verdana"/>
            </a:endParaRPr>
          </a:p>
          <a:p>
            <a:pPr marL="252095">
              <a:lnSpc>
                <a:spcPct val="100000"/>
              </a:lnSpc>
              <a:spcBef>
                <a:spcPts val="10"/>
              </a:spcBef>
            </a:pP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.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30">
                <a:solidFill>
                  <a:srgbClr val="4F6D6D"/>
                </a:solidFill>
                <a:latin typeface="Verdana"/>
                <a:cs typeface="Verdana"/>
              </a:rPr>
              <a:t>un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4F6D6D"/>
                </a:solidFill>
                <a:latin typeface="Verdana"/>
                <a:cs typeface="Verdana"/>
              </a:rPr>
              <a:t>alignement</a:t>
            </a:r>
            <a:r>
              <a:rPr dirty="0" sz="115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et</a:t>
            </a:r>
            <a:r>
              <a:rPr dirty="0" sz="1150" spc="-6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des</a:t>
            </a:r>
            <a:r>
              <a:rPr dirty="0" sz="1150" spc="-6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45">
                <a:solidFill>
                  <a:srgbClr val="4F6D6D"/>
                </a:solidFill>
                <a:latin typeface="Verdana"/>
                <a:cs typeface="Verdana"/>
              </a:rPr>
              <a:t>formes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40">
                <a:solidFill>
                  <a:srgbClr val="4F6D6D"/>
                </a:solidFill>
                <a:latin typeface="Verdana"/>
                <a:cs typeface="Verdana"/>
              </a:rPr>
              <a:t>éruptives</a:t>
            </a:r>
            <a:r>
              <a:rPr dirty="0" sz="1150" spc="-5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30">
                <a:solidFill>
                  <a:srgbClr val="4F6D6D"/>
                </a:solidFill>
                <a:latin typeface="Verdana"/>
                <a:cs typeface="Verdana"/>
              </a:rPr>
              <a:t>inédites</a:t>
            </a:r>
            <a:r>
              <a:rPr dirty="0" sz="1150" spc="-6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5">
                <a:solidFill>
                  <a:srgbClr val="4F6D6D"/>
                </a:solidFill>
                <a:latin typeface="Verdana"/>
                <a:cs typeface="Verdana"/>
              </a:rPr>
              <a:t>(Chaîne</a:t>
            </a:r>
            <a:r>
              <a:rPr dirty="0" sz="115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4F6D6D"/>
                </a:solidFill>
                <a:latin typeface="Verdana"/>
                <a:cs typeface="Verdana"/>
              </a:rPr>
              <a:t>des</a:t>
            </a:r>
            <a:r>
              <a:rPr dirty="0" sz="1150" spc="-5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80">
                <a:solidFill>
                  <a:srgbClr val="4F6D6D"/>
                </a:solidFill>
                <a:latin typeface="Verdana"/>
                <a:cs typeface="Verdana"/>
              </a:rPr>
              <a:t>Puys)</a:t>
            </a:r>
            <a:endParaRPr sz="1150">
              <a:latin typeface="Verdana"/>
              <a:cs typeface="Verdana"/>
            </a:endParaRPr>
          </a:p>
          <a:p>
            <a:pPr marL="252095">
              <a:lnSpc>
                <a:spcPct val="100000"/>
              </a:lnSpc>
            </a:pP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.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le</a:t>
            </a:r>
            <a:r>
              <a:rPr dirty="0" sz="1150" spc="-8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50">
                <a:solidFill>
                  <a:srgbClr val="4F6D6D"/>
                </a:solidFill>
                <a:latin typeface="Verdana"/>
                <a:cs typeface="Verdana"/>
              </a:rPr>
              <a:t>plus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4F6D6D"/>
                </a:solidFill>
                <a:latin typeface="Verdana"/>
                <a:cs typeface="Verdana"/>
              </a:rPr>
              <a:t>vaste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5">
                <a:solidFill>
                  <a:srgbClr val="4F6D6D"/>
                </a:solidFill>
                <a:latin typeface="Verdana"/>
                <a:cs typeface="Verdana"/>
              </a:rPr>
              <a:t>stratovolcan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5">
                <a:solidFill>
                  <a:srgbClr val="4F6D6D"/>
                </a:solidFill>
                <a:latin typeface="Verdana"/>
                <a:cs typeface="Verdana"/>
              </a:rPr>
              <a:t>d’Europe</a:t>
            </a:r>
            <a:r>
              <a:rPr dirty="0" sz="1150" spc="-8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40">
                <a:solidFill>
                  <a:srgbClr val="4F6D6D"/>
                </a:solidFill>
                <a:latin typeface="Verdana"/>
                <a:cs typeface="Verdana"/>
              </a:rPr>
              <a:t>(Monts</a:t>
            </a:r>
            <a:r>
              <a:rPr dirty="0" sz="1150" spc="-5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15">
                <a:solidFill>
                  <a:srgbClr val="4F6D6D"/>
                </a:solidFill>
                <a:latin typeface="Verdana"/>
                <a:cs typeface="Verdana"/>
              </a:rPr>
              <a:t>du</a:t>
            </a:r>
            <a:r>
              <a:rPr dirty="0" sz="1150" spc="-8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5">
                <a:solidFill>
                  <a:srgbClr val="4F6D6D"/>
                </a:solidFill>
                <a:latin typeface="Verdana"/>
                <a:cs typeface="Verdana"/>
              </a:rPr>
              <a:t>Cantal)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Verdana"/>
              <a:cs typeface="Verdana"/>
            </a:endParaRPr>
          </a:p>
          <a:p>
            <a:pPr lvl="1" marL="417830" indent="-165100">
              <a:lnSpc>
                <a:spcPct val="100000"/>
              </a:lnSpc>
              <a:buAutoNum type="arabicPlain"/>
              <a:tabLst>
                <a:tab pos="418465" algn="l"/>
              </a:tabLst>
            </a:pPr>
            <a:r>
              <a:rPr dirty="0" sz="1500" spc="-40" b="1">
                <a:solidFill>
                  <a:srgbClr val="00B3DB"/>
                </a:solidFill>
                <a:latin typeface="Tahoma"/>
                <a:cs typeface="Tahoma"/>
              </a:rPr>
              <a:t>Patrimoine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mondial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20" b="1">
                <a:solidFill>
                  <a:srgbClr val="00B3DB"/>
                </a:solidFill>
                <a:latin typeface="Tahoma"/>
                <a:cs typeface="Tahoma"/>
              </a:rPr>
              <a:t>l’UNESCO</a:t>
            </a:r>
            <a:endParaRPr sz="1500">
              <a:latin typeface="Tahoma"/>
              <a:cs typeface="Tahoma"/>
            </a:endParaRPr>
          </a:p>
          <a:p>
            <a:pPr marL="253365">
              <a:lnSpc>
                <a:spcPct val="100000"/>
              </a:lnSpc>
              <a:spcBef>
                <a:spcPts val="15"/>
              </a:spcBef>
            </a:pPr>
            <a:r>
              <a:rPr dirty="0" sz="1150" spc="125">
                <a:solidFill>
                  <a:srgbClr val="4F6D6D"/>
                </a:solidFill>
                <a:latin typeface="Verdana"/>
                <a:cs typeface="Verdana"/>
              </a:rPr>
              <a:t>C</a:t>
            </a:r>
            <a:r>
              <a:rPr dirty="0" sz="1150" spc="-20">
                <a:solidFill>
                  <a:srgbClr val="4F6D6D"/>
                </a:solidFill>
                <a:latin typeface="Verdana"/>
                <a:cs typeface="Verdana"/>
              </a:rPr>
              <a:t>h</a:t>
            </a:r>
            <a:r>
              <a:rPr dirty="0" sz="1150" spc="90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î</a:t>
            </a:r>
            <a:r>
              <a:rPr dirty="0" sz="115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12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75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155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50" spc="-7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P</a:t>
            </a:r>
            <a:r>
              <a:rPr dirty="0" sz="1150" spc="-40">
                <a:solidFill>
                  <a:srgbClr val="4F6D6D"/>
                </a:solidFill>
                <a:latin typeface="Verdana"/>
                <a:cs typeface="Verdana"/>
              </a:rPr>
              <a:t>u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y</a:t>
            </a:r>
            <a:r>
              <a:rPr dirty="0" sz="1150" spc="-155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50" spc="-7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65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150" spc="-8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F</a:t>
            </a:r>
            <a:r>
              <a:rPr dirty="0" sz="1150" spc="100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il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l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75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14">
                <a:solidFill>
                  <a:srgbClr val="4F6D6D"/>
                </a:solidFill>
                <a:latin typeface="Verdana"/>
                <a:cs typeface="Verdana"/>
              </a:rPr>
              <a:t>L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i</a:t>
            </a:r>
            <a:r>
              <a:rPr dirty="0" sz="1150" spc="-30">
                <a:solidFill>
                  <a:srgbClr val="4F6D6D"/>
                </a:solidFill>
                <a:latin typeface="Verdana"/>
                <a:cs typeface="Verdana"/>
              </a:rPr>
              <a:t>m</a:t>
            </a:r>
            <a:r>
              <a:rPr dirty="0" sz="1150" spc="100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150" spc="50">
                <a:solidFill>
                  <a:srgbClr val="4F6D6D"/>
                </a:solidFill>
                <a:latin typeface="Verdana"/>
                <a:cs typeface="Verdana"/>
              </a:rPr>
              <a:t>g</a:t>
            </a:r>
            <a:r>
              <a:rPr dirty="0" sz="115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endParaRPr sz="1150">
              <a:latin typeface="Verdana"/>
              <a:cs typeface="Verdana"/>
            </a:endParaRPr>
          </a:p>
          <a:p>
            <a:pPr lvl="1" marL="417830" indent="-165100">
              <a:lnSpc>
                <a:spcPct val="100000"/>
              </a:lnSpc>
              <a:spcBef>
                <a:spcPts val="35"/>
              </a:spcBef>
              <a:buAutoNum type="arabicPlain" startAt="2"/>
              <a:tabLst>
                <a:tab pos="418465" algn="l"/>
              </a:tabLst>
            </a:pP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Grands</a:t>
            </a:r>
            <a:r>
              <a:rPr dirty="0" sz="1500" spc="-2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75" b="1">
                <a:solidFill>
                  <a:srgbClr val="00B3DB"/>
                </a:solidFill>
                <a:latin typeface="Tahoma"/>
                <a:cs typeface="Tahoma"/>
              </a:rPr>
              <a:t>sites</a:t>
            </a:r>
            <a:r>
              <a:rPr dirty="0" sz="150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France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300" spc="-105" b="1">
                <a:solidFill>
                  <a:srgbClr val="4F6D6D"/>
                </a:solidFill>
                <a:latin typeface="Tahoma"/>
                <a:cs typeface="Tahoma"/>
              </a:rPr>
              <a:t>:</a:t>
            </a:r>
            <a:r>
              <a:rPr dirty="0" sz="1300" b="1">
                <a:solidFill>
                  <a:srgbClr val="4F6D6D"/>
                </a:solidFill>
                <a:latin typeface="Tahoma"/>
                <a:cs typeface="Tahoma"/>
              </a:rPr>
              <a:t> </a:t>
            </a:r>
            <a:r>
              <a:rPr dirty="0" sz="1150" spc="-30">
                <a:solidFill>
                  <a:srgbClr val="4F6D6D"/>
                </a:solidFill>
                <a:latin typeface="Verdana"/>
                <a:cs typeface="Verdana"/>
              </a:rPr>
              <a:t>Puy-de-Dôme,</a:t>
            </a:r>
            <a:r>
              <a:rPr dirty="0" sz="1150" spc="-5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40">
                <a:solidFill>
                  <a:srgbClr val="4F6D6D"/>
                </a:solidFill>
                <a:latin typeface="Verdana"/>
                <a:cs typeface="Verdana"/>
              </a:rPr>
              <a:t>Puy</a:t>
            </a:r>
            <a:r>
              <a:rPr dirty="0" sz="1150" spc="-7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Mary</a:t>
            </a:r>
            <a:endParaRPr sz="1150">
              <a:latin typeface="Verdana"/>
              <a:cs typeface="Verdana"/>
            </a:endParaRPr>
          </a:p>
          <a:p>
            <a:pPr marL="252095" marR="1106805" indent="-189230">
              <a:lnSpc>
                <a:spcPct val="102699"/>
              </a:lnSpc>
              <a:spcBef>
                <a:spcPts val="1390"/>
              </a:spcBef>
              <a:buFont typeface="Wingdings"/>
              <a:buChar char=""/>
              <a:tabLst>
                <a:tab pos="252729" algn="l"/>
              </a:tabLst>
            </a:pPr>
            <a:r>
              <a:rPr dirty="0" sz="1500" spc="-100" b="1">
                <a:solidFill>
                  <a:srgbClr val="00B3DB"/>
                </a:solidFill>
                <a:latin typeface="Tahoma"/>
                <a:cs typeface="Tahoma"/>
              </a:rPr>
              <a:t>7</a:t>
            </a:r>
            <a:r>
              <a:rPr dirty="0" sz="1500" spc="-80" b="1">
                <a:solidFill>
                  <a:srgbClr val="00B3DB"/>
                </a:solidFill>
                <a:latin typeface="Tahoma"/>
                <a:cs typeface="Tahoma"/>
              </a:rPr>
              <a:t>0</a:t>
            </a:r>
            <a:r>
              <a:rPr dirty="0" sz="1500" spc="-480" b="1">
                <a:solidFill>
                  <a:srgbClr val="00B3DB"/>
                </a:solidFill>
                <a:latin typeface="Tahoma"/>
                <a:cs typeface="Tahoma"/>
              </a:rPr>
              <a:t>%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-40" b="1">
                <a:solidFill>
                  <a:srgbClr val="00B3DB"/>
                </a:solidFill>
                <a:latin typeface="Tahoma"/>
                <a:cs typeface="Tahoma"/>
              </a:rPr>
              <a:t>u</a:t>
            </a: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165" b="1">
                <a:solidFill>
                  <a:srgbClr val="00B3DB"/>
                </a:solidFill>
                <a:latin typeface="Tahoma"/>
                <a:cs typeface="Tahoma"/>
              </a:rPr>
              <a:t>t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160" b="1">
                <a:solidFill>
                  <a:srgbClr val="00B3DB"/>
                </a:solidFill>
                <a:latin typeface="Tahoma"/>
                <a:cs typeface="Tahoma"/>
              </a:rPr>
              <a:t>rr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85" b="1">
                <a:solidFill>
                  <a:srgbClr val="00B3DB"/>
                </a:solidFill>
                <a:latin typeface="Tahoma"/>
                <a:cs typeface="Tahoma"/>
              </a:rPr>
              <a:t>t</a:t>
            </a:r>
            <a:r>
              <a:rPr dirty="0" sz="1500" spc="50" b="1">
                <a:solidFill>
                  <a:srgbClr val="00B3DB"/>
                </a:solidFill>
                <a:latin typeface="Tahoma"/>
                <a:cs typeface="Tahoma"/>
              </a:rPr>
              <a:t>o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45" b="1">
                <a:solidFill>
                  <a:srgbClr val="00B3DB"/>
                </a:solidFill>
                <a:latin typeface="Tahoma"/>
                <a:cs typeface="Tahoma"/>
              </a:rPr>
              <a:t>r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3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50" b="1">
                <a:solidFill>
                  <a:srgbClr val="00B3DB"/>
                </a:solidFill>
                <a:latin typeface="Tahoma"/>
                <a:cs typeface="Tahoma"/>
              </a:rPr>
              <a:t>o</a:t>
            </a:r>
            <a:r>
              <a:rPr dirty="0" sz="1500" spc="-165" b="1">
                <a:solidFill>
                  <a:srgbClr val="00B3DB"/>
                </a:solidFill>
                <a:latin typeface="Tahoma"/>
                <a:cs typeface="Tahoma"/>
              </a:rPr>
              <a:t>t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é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15" b="1">
                <a:solidFill>
                  <a:srgbClr val="00B3DB"/>
                </a:solidFill>
                <a:latin typeface="Tahoma"/>
                <a:cs typeface="Tahoma"/>
              </a:rPr>
              <a:t>’</a:t>
            </a: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u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n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0" b="1">
                <a:solidFill>
                  <a:srgbClr val="00B3DB"/>
                </a:solidFill>
                <a:latin typeface="Tahoma"/>
                <a:cs typeface="Tahoma"/>
              </a:rPr>
              <a:t>b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50" b="1">
                <a:solidFill>
                  <a:srgbClr val="00B3DB"/>
                </a:solidFill>
                <a:latin typeface="Tahoma"/>
                <a:cs typeface="Tahoma"/>
              </a:rPr>
              <a:t>o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v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160" b="1">
                <a:solidFill>
                  <a:srgbClr val="00B3DB"/>
                </a:solidFill>
                <a:latin typeface="Tahoma"/>
                <a:cs typeface="Tahoma"/>
              </a:rPr>
              <a:t>r</a:t>
            </a:r>
            <a:r>
              <a:rPr dirty="0" sz="1500" spc="-100" b="1">
                <a:solidFill>
                  <a:srgbClr val="00B3DB"/>
                </a:solidFill>
                <a:latin typeface="Tahoma"/>
                <a:cs typeface="Tahoma"/>
              </a:rPr>
              <a:t>s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65" b="1">
                <a:solidFill>
                  <a:srgbClr val="00B3DB"/>
                </a:solidFill>
                <a:latin typeface="Tahoma"/>
                <a:cs typeface="Tahoma"/>
              </a:rPr>
              <a:t>t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é  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remarquable</a:t>
            </a:r>
            <a:endParaRPr sz="1500">
              <a:latin typeface="Tahoma"/>
              <a:cs typeface="Tahoma"/>
            </a:endParaRPr>
          </a:p>
          <a:p>
            <a:pPr marL="252095">
              <a:lnSpc>
                <a:spcPct val="100000"/>
              </a:lnSpc>
              <a:spcBef>
                <a:spcPts val="15"/>
              </a:spcBef>
            </a:pPr>
            <a:r>
              <a:rPr dirty="0" sz="1150" spc="-105">
                <a:solidFill>
                  <a:srgbClr val="4F6D6D"/>
                </a:solidFill>
                <a:latin typeface="Verdana"/>
                <a:cs typeface="Verdana"/>
              </a:rPr>
              <a:t>(280</a:t>
            </a:r>
            <a:r>
              <a:rPr dirty="0" sz="1150" spc="-4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95">
                <a:solidFill>
                  <a:srgbClr val="4F6D6D"/>
                </a:solidFill>
                <a:latin typeface="Verdana"/>
                <a:cs typeface="Verdana"/>
              </a:rPr>
              <a:t>000</a:t>
            </a:r>
            <a:r>
              <a:rPr dirty="0" sz="1150" spc="-6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35">
                <a:solidFill>
                  <a:srgbClr val="4F6D6D"/>
                </a:solidFill>
                <a:latin typeface="Verdana"/>
                <a:cs typeface="Verdana"/>
              </a:rPr>
              <a:t>ha),</a:t>
            </a:r>
            <a:r>
              <a:rPr dirty="0" sz="1150" spc="-10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40">
                <a:solidFill>
                  <a:srgbClr val="4F6D6D"/>
                </a:solidFill>
                <a:latin typeface="Verdana"/>
                <a:cs typeface="Verdana"/>
              </a:rPr>
              <a:t>majeur</a:t>
            </a:r>
            <a:r>
              <a:rPr dirty="0" sz="1150" spc="-8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de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60">
                <a:solidFill>
                  <a:srgbClr val="4F6D6D"/>
                </a:solidFill>
                <a:latin typeface="Verdana"/>
                <a:cs typeface="Verdana"/>
              </a:rPr>
              <a:t>réservoir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4F6D6D"/>
                </a:solidFill>
                <a:latin typeface="Verdana"/>
                <a:cs typeface="Verdana"/>
              </a:rPr>
              <a:t>de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30">
                <a:solidFill>
                  <a:srgbClr val="4F6D6D"/>
                </a:solidFill>
                <a:latin typeface="Verdana"/>
                <a:cs typeface="Verdana"/>
              </a:rPr>
              <a:t>biodiversité</a:t>
            </a:r>
            <a:r>
              <a:rPr dirty="0" sz="1150" spc="-6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55">
                <a:solidFill>
                  <a:srgbClr val="4F6D6D"/>
                </a:solidFill>
                <a:latin typeface="Verdana"/>
                <a:cs typeface="Verdana"/>
              </a:rPr>
              <a:t>(Massif </a:t>
            </a:r>
            <a:r>
              <a:rPr dirty="0" sz="1150" spc="-15">
                <a:solidFill>
                  <a:srgbClr val="4F6D6D"/>
                </a:solidFill>
                <a:latin typeface="Verdana"/>
                <a:cs typeface="Verdana"/>
              </a:rPr>
              <a:t>central)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Verdana"/>
              <a:cs typeface="Verdana"/>
            </a:endParaRPr>
          </a:p>
          <a:p>
            <a:pPr marL="252095" marR="474980" indent="-189230">
              <a:lnSpc>
                <a:spcPct val="101499"/>
              </a:lnSpc>
              <a:buFont typeface="Wingdings"/>
              <a:buChar char=""/>
              <a:tabLst>
                <a:tab pos="252729" algn="l"/>
              </a:tabLst>
            </a:pP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près 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95" b="1">
                <a:solidFill>
                  <a:srgbClr val="00B3DB"/>
                </a:solidFill>
                <a:latin typeface="Tahoma"/>
                <a:cs typeface="Tahoma"/>
              </a:rPr>
              <a:t>4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95" b="1">
                <a:solidFill>
                  <a:srgbClr val="00B3DB"/>
                </a:solidFill>
                <a:latin typeface="Tahoma"/>
                <a:cs typeface="Tahoma"/>
              </a:rPr>
              <a:t>000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km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7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cours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35" b="1">
                <a:solidFill>
                  <a:srgbClr val="00B3DB"/>
                </a:solidFill>
                <a:latin typeface="Tahoma"/>
                <a:cs typeface="Tahoma"/>
              </a:rPr>
              <a:t>d’eau,</a:t>
            </a:r>
            <a:r>
              <a:rPr dirty="0" sz="1500" spc="-3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tête</a:t>
            </a:r>
            <a:r>
              <a:rPr dirty="0" sz="1150" spc="-6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4F6D6D"/>
                </a:solidFill>
                <a:latin typeface="Verdana"/>
                <a:cs typeface="Verdana"/>
              </a:rPr>
              <a:t>de</a:t>
            </a:r>
            <a:r>
              <a:rPr dirty="0" sz="1150" spc="-8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95">
                <a:solidFill>
                  <a:srgbClr val="4F6D6D"/>
                </a:solidFill>
                <a:latin typeface="Verdana"/>
                <a:cs typeface="Verdana"/>
              </a:rPr>
              <a:t>3</a:t>
            </a:r>
            <a:r>
              <a:rPr dirty="0" sz="1150" spc="-8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5">
                <a:solidFill>
                  <a:srgbClr val="4F6D6D"/>
                </a:solidFill>
                <a:latin typeface="Verdana"/>
                <a:cs typeface="Verdana"/>
              </a:rPr>
              <a:t>grands </a:t>
            </a:r>
            <a:r>
              <a:rPr dirty="0" sz="1150" spc="-3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b</a:t>
            </a:r>
            <a:r>
              <a:rPr dirty="0" sz="1150" spc="90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150" spc="-155">
                <a:solidFill>
                  <a:srgbClr val="4F6D6D"/>
                </a:solidFill>
                <a:latin typeface="Verdana"/>
                <a:cs typeface="Verdana"/>
              </a:rPr>
              <a:t>ss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i</a:t>
            </a:r>
            <a:r>
              <a:rPr dirty="0" sz="115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150" spc="-155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50" spc="-8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50">
                <a:solidFill>
                  <a:srgbClr val="4F6D6D"/>
                </a:solidFill>
                <a:latin typeface="Verdana"/>
                <a:cs typeface="Verdana"/>
              </a:rPr>
              <a:t>v</a:t>
            </a:r>
            <a:r>
              <a:rPr dirty="0" sz="1150" spc="45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135">
                <a:solidFill>
                  <a:srgbClr val="4F6D6D"/>
                </a:solidFill>
                <a:latin typeface="Verdana"/>
                <a:cs typeface="Verdana"/>
              </a:rPr>
              <a:t>r</a:t>
            </a:r>
            <a:r>
              <a:rPr dirty="0" sz="1150" spc="-165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50" spc="100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150" spc="-3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150" spc="-65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150" spc="-155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50" spc="-7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25">
                <a:solidFill>
                  <a:srgbClr val="4F6D6D"/>
                </a:solidFill>
                <a:latin typeface="Verdana"/>
                <a:cs typeface="Verdana"/>
              </a:rPr>
              <a:t>(</a:t>
            </a:r>
            <a:r>
              <a:rPr dirty="0" sz="1150" spc="50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l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li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150">
                <a:solidFill>
                  <a:srgbClr val="4F6D6D"/>
                </a:solidFill>
                <a:latin typeface="Verdana"/>
                <a:cs typeface="Verdana"/>
              </a:rPr>
              <a:t>r</a:t>
            </a: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,</a:t>
            </a:r>
            <a:r>
              <a:rPr dirty="0" sz="1150" spc="-7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35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o</a:t>
            </a:r>
            <a:r>
              <a:rPr dirty="0" sz="1150" spc="-150">
                <a:solidFill>
                  <a:srgbClr val="4F6D6D"/>
                </a:solidFill>
                <a:latin typeface="Verdana"/>
                <a:cs typeface="Verdana"/>
              </a:rPr>
              <a:t>r</a:t>
            </a:r>
            <a:r>
              <a:rPr dirty="0" sz="1150" spc="75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150" spc="45">
                <a:solidFill>
                  <a:srgbClr val="4F6D6D"/>
                </a:solidFill>
                <a:latin typeface="Verdana"/>
                <a:cs typeface="Verdana"/>
              </a:rPr>
              <a:t>o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g</a:t>
            </a:r>
            <a:r>
              <a:rPr dirty="0" sz="1150" spc="-20">
                <a:solidFill>
                  <a:srgbClr val="4F6D6D"/>
                </a:solidFill>
                <a:latin typeface="Verdana"/>
                <a:cs typeface="Verdana"/>
              </a:rPr>
              <a:t>n</a:t>
            </a:r>
            <a:r>
              <a:rPr dirty="0" sz="1150" spc="45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,</a:t>
            </a:r>
            <a:r>
              <a:rPr dirty="0" sz="1150" spc="-7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14">
                <a:solidFill>
                  <a:srgbClr val="4F6D6D"/>
                </a:solidFill>
                <a:latin typeface="Verdana"/>
                <a:cs typeface="Verdana"/>
              </a:rPr>
              <a:t>L</a:t>
            </a:r>
            <a:r>
              <a:rPr dirty="0" sz="1150" spc="60">
                <a:solidFill>
                  <a:srgbClr val="4F6D6D"/>
                </a:solidFill>
                <a:latin typeface="Verdana"/>
                <a:cs typeface="Verdana"/>
              </a:rPr>
              <a:t>o</a:t>
            </a:r>
            <a:r>
              <a:rPr dirty="0" sz="1150" spc="-80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)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B3DB"/>
              </a:buClr>
              <a:buFont typeface="Wingdings"/>
              <a:buChar char=""/>
            </a:pPr>
            <a:endParaRPr sz="1500">
              <a:latin typeface="Verdana"/>
              <a:cs typeface="Verdana"/>
            </a:endParaRPr>
          </a:p>
          <a:p>
            <a:pPr marL="253365">
              <a:lnSpc>
                <a:spcPct val="100000"/>
              </a:lnSpc>
              <a:spcBef>
                <a:spcPts val="5"/>
              </a:spcBef>
            </a:pPr>
            <a:r>
              <a:rPr dirty="0" sz="1500" b="1">
                <a:solidFill>
                  <a:srgbClr val="00B3DB"/>
                </a:solidFill>
                <a:latin typeface="Tahoma"/>
                <a:cs typeface="Tahoma"/>
              </a:rPr>
              <a:t>une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15</a:t>
            </a:r>
            <a:r>
              <a:rPr dirty="0" baseline="25000" sz="1500" spc="-67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baseline="25000" sz="1500" spc="187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7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25" b="1">
                <a:solidFill>
                  <a:srgbClr val="00B3DB"/>
                </a:solidFill>
                <a:latin typeface="Tahoma"/>
                <a:cs typeface="Tahoma"/>
              </a:rPr>
              <a:t>lacs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50" b="1">
                <a:solidFill>
                  <a:srgbClr val="00B3DB"/>
                </a:solidFill>
                <a:latin typeface="Tahoma"/>
                <a:cs typeface="Tahoma"/>
              </a:rPr>
              <a:t>naturels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remarquables</a:t>
            </a:r>
            <a:r>
              <a:rPr dirty="0" sz="1300" spc="-5" b="1">
                <a:solidFill>
                  <a:srgbClr val="00B3DB"/>
                </a:solidFill>
                <a:latin typeface="Tahoma"/>
                <a:cs typeface="Tahoma"/>
              </a:rPr>
              <a:t>,</a:t>
            </a:r>
            <a:endParaRPr sz="1300">
              <a:latin typeface="Tahoma"/>
              <a:cs typeface="Tahoma"/>
            </a:endParaRPr>
          </a:p>
          <a:p>
            <a:pPr marL="253365">
              <a:lnSpc>
                <a:spcPct val="100000"/>
              </a:lnSpc>
              <a:spcBef>
                <a:spcPts val="1425"/>
              </a:spcBef>
            </a:pP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un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réseau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7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100" b="1">
                <a:solidFill>
                  <a:srgbClr val="00B3DB"/>
                </a:solidFill>
                <a:latin typeface="Tahoma"/>
                <a:cs typeface="Tahoma"/>
              </a:rPr>
              <a:t>240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65" b="1">
                <a:solidFill>
                  <a:srgbClr val="00B3DB"/>
                </a:solidFill>
                <a:latin typeface="Tahoma"/>
                <a:cs typeface="Tahoma"/>
              </a:rPr>
              <a:t>tourbières*</a:t>
            </a:r>
            <a:r>
              <a:rPr dirty="0" sz="1500" spc="3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150" spc="25">
                <a:solidFill>
                  <a:srgbClr val="4F6D6D"/>
                </a:solidFill>
                <a:latin typeface="Verdana"/>
                <a:cs typeface="Verdana"/>
              </a:rPr>
              <a:t>du</a:t>
            </a:r>
            <a:r>
              <a:rPr dirty="0" sz="115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20">
                <a:solidFill>
                  <a:srgbClr val="4F6D6D"/>
                </a:solidFill>
                <a:latin typeface="Verdana"/>
                <a:cs typeface="Verdana"/>
              </a:rPr>
              <a:t>Cézallier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4F6D6D"/>
                </a:solidFill>
                <a:latin typeface="Verdana"/>
                <a:cs typeface="Verdana"/>
              </a:rPr>
              <a:t>et</a:t>
            </a:r>
            <a:r>
              <a:rPr dirty="0" sz="1150" spc="-9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4F6D6D"/>
                </a:solidFill>
                <a:latin typeface="Verdana"/>
                <a:cs typeface="Verdana"/>
              </a:rPr>
              <a:t>de</a:t>
            </a:r>
            <a:r>
              <a:rPr dirty="0" sz="1150" spc="-7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35">
                <a:solidFill>
                  <a:srgbClr val="4F6D6D"/>
                </a:solidFill>
                <a:latin typeface="Verdana"/>
                <a:cs typeface="Verdana"/>
              </a:rPr>
              <a:t>l’Artense,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>
              <a:latin typeface="Verdana"/>
              <a:cs typeface="Verdana"/>
            </a:endParaRPr>
          </a:p>
          <a:p>
            <a:pPr marL="252095" indent="-189230">
              <a:lnSpc>
                <a:spcPct val="100000"/>
              </a:lnSpc>
              <a:buFont typeface="Wingdings"/>
              <a:buChar char=""/>
              <a:tabLst>
                <a:tab pos="252729" algn="l"/>
              </a:tabLst>
            </a:pPr>
            <a:r>
              <a:rPr dirty="0" sz="1500" spc="-120" b="1">
                <a:solidFill>
                  <a:srgbClr val="00B3DB"/>
                </a:solidFill>
                <a:latin typeface="Tahoma"/>
                <a:cs typeface="Tahoma"/>
              </a:rPr>
              <a:t>1/3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75" b="1">
                <a:solidFill>
                  <a:srgbClr val="00B3DB"/>
                </a:solidFill>
                <a:latin typeface="Tahoma"/>
                <a:cs typeface="Tahoma"/>
              </a:rPr>
              <a:t>de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forêts,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20" b="1">
                <a:solidFill>
                  <a:srgbClr val="00B3DB"/>
                </a:solidFill>
                <a:latin typeface="Tahoma"/>
                <a:cs typeface="Tahoma"/>
              </a:rPr>
              <a:t>dont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une</a:t>
            </a:r>
            <a:r>
              <a:rPr dirty="0" sz="1500" spc="-2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35" b="1">
                <a:solidFill>
                  <a:srgbClr val="00B3DB"/>
                </a:solidFill>
                <a:latin typeface="Tahoma"/>
                <a:cs typeface="Tahoma"/>
              </a:rPr>
              <a:t>part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patrimoniale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B3DB"/>
              </a:buClr>
              <a:buFont typeface="Wingdings"/>
              <a:buChar char=""/>
            </a:pPr>
            <a:endParaRPr sz="1500">
              <a:latin typeface="Tahoma"/>
              <a:cs typeface="Tahoma"/>
            </a:endParaRPr>
          </a:p>
          <a:p>
            <a:pPr marL="252095" marR="30480" indent="-189230">
              <a:lnSpc>
                <a:spcPct val="102099"/>
              </a:lnSpc>
              <a:spcBef>
                <a:spcPts val="5"/>
              </a:spcBef>
              <a:buFont typeface="Wingdings"/>
              <a:buChar char=""/>
              <a:tabLst>
                <a:tab pos="252729" algn="l"/>
              </a:tabLst>
            </a:pPr>
            <a:r>
              <a:rPr dirty="0" sz="1500" spc="-100" b="1">
                <a:solidFill>
                  <a:srgbClr val="00B3DB"/>
                </a:solidFill>
                <a:latin typeface="Tahoma"/>
                <a:cs typeface="Tahoma"/>
              </a:rPr>
              <a:t>6</a:t>
            </a:r>
            <a:r>
              <a:rPr dirty="0" sz="1500" spc="-80" b="1">
                <a:solidFill>
                  <a:srgbClr val="00B3DB"/>
                </a:solidFill>
                <a:latin typeface="Tahoma"/>
                <a:cs typeface="Tahoma"/>
              </a:rPr>
              <a:t>0</a:t>
            </a:r>
            <a:r>
              <a:rPr dirty="0" sz="1500" spc="-480" b="1">
                <a:solidFill>
                  <a:srgbClr val="00B3DB"/>
                </a:solidFill>
                <a:latin typeface="Tahoma"/>
                <a:cs typeface="Tahoma"/>
              </a:rPr>
              <a:t>%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00B3DB"/>
                </a:solidFill>
                <a:latin typeface="Tahoma"/>
                <a:cs typeface="Tahoma"/>
              </a:rPr>
              <a:t>m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il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u</a:t>
            </a:r>
            <a:r>
              <a:rPr dirty="0" sz="1500" spc="-50" b="1">
                <a:solidFill>
                  <a:srgbClr val="00B3DB"/>
                </a:solidFill>
                <a:latin typeface="Tahoma"/>
                <a:cs typeface="Tahoma"/>
              </a:rPr>
              <a:t>x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0" b="1">
                <a:solidFill>
                  <a:srgbClr val="00B3DB"/>
                </a:solidFill>
                <a:latin typeface="Tahoma"/>
                <a:cs typeface="Tahoma"/>
              </a:rPr>
              <a:t>p</a:t>
            </a:r>
            <a:r>
              <a:rPr dirty="0" sz="1500" spc="-160" b="1">
                <a:solidFill>
                  <a:srgbClr val="00B3DB"/>
                </a:solidFill>
                <a:latin typeface="Tahoma"/>
                <a:cs typeface="Tahoma"/>
              </a:rPr>
              <a:t>r</a:t>
            </a:r>
            <a:r>
              <a:rPr dirty="0" sz="1500" spc="110" b="1">
                <a:solidFill>
                  <a:srgbClr val="00B3DB"/>
                </a:solidFill>
                <a:latin typeface="Tahoma"/>
                <a:cs typeface="Tahoma"/>
              </a:rPr>
              <a:t>a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60" b="1">
                <a:solidFill>
                  <a:srgbClr val="00B3DB"/>
                </a:solidFill>
                <a:latin typeface="Tahoma"/>
                <a:cs typeface="Tahoma"/>
              </a:rPr>
              <a:t>r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130" b="1">
                <a:solidFill>
                  <a:srgbClr val="00B3DB"/>
                </a:solidFill>
                <a:latin typeface="Tahoma"/>
                <a:cs typeface="Tahoma"/>
              </a:rPr>
              <a:t>a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u</a:t>
            </a:r>
            <a:r>
              <a:rPr dirty="0" sz="1500" spc="-55" b="1">
                <a:solidFill>
                  <a:srgbClr val="00B3DB"/>
                </a:solidFill>
                <a:latin typeface="Tahoma"/>
                <a:cs typeface="Tahoma"/>
              </a:rPr>
              <a:t>x</a:t>
            </a:r>
            <a:r>
              <a:rPr dirty="0" sz="1500" spc="-280" b="1">
                <a:solidFill>
                  <a:srgbClr val="00B3DB"/>
                </a:solidFill>
                <a:latin typeface="Tahoma"/>
                <a:cs typeface="Tahoma"/>
              </a:rPr>
              <a:t>*</a:t>
            </a:r>
            <a:r>
              <a:rPr dirty="0" sz="1500" spc="-2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8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d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5" b="1">
                <a:solidFill>
                  <a:srgbClr val="00B3DB"/>
                </a:solidFill>
                <a:latin typeface="Tahoma"/>
                <a:cs typeface="Tahoma"/>
              </a:rPr>
              <a:t>v</a:t>
            </a:r>
            <a:r>
              <a:rPr dirty="0" sz="1500" spc="85" b="1">
                <a:solidFill>
                  <a:srgbClr val="00B3DB"/>
                </a:solidFill>
                <a:latin typeface="Tahoma"/>
                <a:cs typeface="Tahoma"/>
              </a:rPr>
              <a:t>e</a:t>
            </a:r>
            <a:r>
              <a:rPr dirty="0" sz="1500" spc="-160" b="1">
                <a:solidFill>
                  <a:srgbClr val="00B3DB"/>
                </a:solidFill>
                <a:latin typeface="Tahoma"/>
                <a:cs typeface="Tahoma"/>
              </a:rPr>
              <a:t>r</a:t>
            </a:r>
            <a:r>
              <a:rPr dirty="0" sz="1500" spc="-100" b="1">
                <a:solidFill>
                  <a:srgbClr val="00B3DB"/>
                </a:solidFill>
                <a:latin typeface="Tahoma"/>
                <a:cs typeface="Tahoma"/>
              </a:rPr>
              <a:t>s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65" b="1">
                <a:solidFill>
                  <a:srgbClr val="00B3DB"/>
                </a:solidFill>
                <a:latin typeface="Tahoma"/>
                <a:cs typeface="Tahoma"/>
              </a:rPr>
              <a:t>t</a:t>
            </a:r>
            <a:r>
              <a:rPr dirty="0" sz="1500" spc="90" b="1">
                <a:solidFill>
                  <a:srgbClr val="00B3DB"/>
                </a:solidFill>
                <a:latin typeface="Tahoma"/>
                <a:cs typeface="Tahoma"/>
              </a:rPr>
              <a:t>é</a:t>
            </a:r>
            <a:r>
              <a:rPr dirty="0" sz="1500" spc="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145" b="1">
                <a:solidFill>
                  <a:srgbClr val="00B3DB"/>
                </a:solidFill>
                <a:latin typeface="Tahoma"/>
                <a:cs typeface="Tahoma"/>
              </a:rPr>
              <a:t>f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l</a:t>
            </a:r>
            <a:r>
              <a:rPr dirty="0" sz="1500" spc="50" b="1">
                <a:solidFill>
                  <a:srgbClr val="00B3DB"/>
                </a:solidFill>
                <a:latin typeface="Tahoma"/>
                <a:cs typeface="Tahoma"/>
              </a:rPr>
              <a:t>o</a:t>
            </a:r>
            <a:r>
              <a:rPr dirty="0" sz="1500" spc="-160" b="1">
                <a:solidFill>
                  <a:srgbClr val="00B3DB"/>
                </a:solidFill>
                <a:latin typeface="Tahoma"/>
                <a:cs typeface="Tahoma"/>
              </a:rPr>
              <a:t>r</a:t>
            </a:r>
            <a:r>
              <a:rPr dirty="0" sz="1500" spc="-85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-100" b="1">
                <a:solidFill>
                  <a:srgbClr val="00B3DB"/>
                </a:solidFill>
                <a:latin typeface="Tahoma"/>
                <a:cs typeface="Tahoma"/>
              </a:rPr>
              <a:t>s</a:t>
            </a:r>
            <a:r>
              <a:rPr dirty="0" sz="1500" spc="-185" b="1">
                <a:solidFill>
                  <a:srgbClr val="00B3DB"/>
                </a:solidFill>
                <a:latin typeface="Tahoma"/>
                <a:cs typeface="Tahoma"/>
              </a:rPr>
              <a:t>t</a:t>
            </a:r>
            <a:r>
              <a:rPr dirty="0" sz="1500" spc="-70" b="1">
                <a:solidFill>
                  <a:srgbClr val="00B3DB"/>
                </a:solidFill>
                <a:latin typeface="Tahoma"/>
                <a:cs typeface="Tahoma"/>
              </a:rPr>
              <a:t>i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q</a:t>
            </a:r>
            <a:r>
              <a:rPr dirty="0" sz="1500" spc="-45" b="1">
                <a:solidFill>
                  <a:srgbClr val="00B3DB"/>
                </a:solidFill>
                <a:latin typeface="Tahoma"/>
                <a:cs typeface="Tahoma"/>
              </a:rPr>
              <a:t>u</a:t>
            </a:r>
            <a:r>
              <a:rPr dirty="0" sz="1500" spc="60" b="1">
                <a:solidFill>
                  <a:srgbClr val="00B3DB"/>
                </a:solidFill>
                <a:latin typeface="Tahoma"/>
                <a:cs typeface="Tahoma"/>
              </a:rPr>
              <a:t>e  </a:t>
            </a:r>
            <a:r>
              <a:rPr dirty="0" sz="1500" spc="-10" b="1">
                <a:solidFill>
                  <a:srgbClr val="00B3DB"/>
                </a:solidFill>
                <a:latin typeface="Tahoma"/>
                <a:cs typeface="Tahoma"/>
              </a:rPr>
              <a:t>unique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20" b="1">
                <a:solidFill>
                  <a:srgbClr val="00B3DB"/>
                </a:solidFill>
                <a:latin typeface="Tahoma"/>
                <a:cs typeface="Tahoma"/>
              </a:rPr>
              <a:t>en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500" spc="-20" b="1">
                <a:solidFill>
                  <a:srgbClr val="00B3DB"/>
                </a:solidFill>
                <a:latin typeface="Tahoma"/>
                <a:cs typeface="Tahoma"/>
              </a:rPr>
              <a:t>Europe</a:t>
            </a:r>
            <a:r>
              <a:rPr dirty="0" sz="1500" spc="-5" b="1">
                <a:solidFill>
                  <a:srgbClr val="00B3DB"/>
                </a:solidFill>
                <a:latin typeface="Tahoma"/>
                <a:cs typeface="Tahom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caractéristique</a:t>
            </a: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4F6D6D"/>
                </a:solidFill>
                <a:latin typeface="Verdana"/>
                <a:cs typeface="Verdana"/>
              </a:rPr>
              <a:t>de</a:t>
            </a:r>
            <a:r>
              <a:rPr dirty="0" sz="1150" spc="-7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85">
                <a:solidFill>
                  <a:srgbClr val="4F6D6D"/>
                </a:solidFill>
                <a:latin typeface="Verdana"/>
                <a:cs typeface="Verdana"/>
              </a:rPr>
              <a:t>sols</a:t>
            </a:r>
            <a:r>
              <a:rPr dirty="0" sz="1150" spc="-6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4F6D6D"/>
                </a:solidFill>
                <a:latin typeface="Verdana"/>
                <a:cs typeface="Verdana"/>
              </a:rPr>
              <a:t>volcaniques</a:t>
            </a:r>
            <a:r>
              <a:rPr dirty="0" sz="1150" spc="-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5">
                <a:solidFill>
                  <a:srgbClr val="4F6D6D"/>
                </a:solidFill>
                <a:latin typeface="Verdana"/>
                <a:cs typeface="Verdana"/>
              </a:rPr>
              <a:t>(240</a:t>
            </a:r>
            <a:r>
              <a:rPr dirty="0" sz="1150" spc="-15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0">
                <a:solidFill>
                  <a:srgbClr val="4F6D6D"/>
                </a:solidFill>
                <a:latin typeface="Verdana"/>
                <a:cs typeface="Verdana"/>
              </a:rPr>
              <a:t>000 </a:t>
            </a:r>
            <a:r>
              <a:rPr dirty="0" sz="1150" spc="-390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4F6D6D"/>
                </a:solidFill>
                <a:latin typeface="Verdana"/>
                <a:cs typeface="Verdana"/>
              </a:rPr>
              <a:t>ha)</a:t>
            </a:r>
            <a:endParaRPr sz="1150">
              <a:latin typeface="Verdana"/>
              <a:cs typeface="Verdana"/>
            </a:endParaRPr>
          </a:p>
          <a:p>
            <a:pPr marL="252095">
              <a:lnSpc>
                <a:spcPct val="100000"/>
              </a:lnSpc>
            </a:pPr>
            <a:r>
              <a:rPr dirty="0" sz="1100" spc="-235" i="1">
                <a:solidFill>
                  <a:srgbClr val="4F6D6D"/>
                </a:solidFill>
                <a:latin typeface="Verdana"/>
                <a:cs typeface="Verdana"/>
              </a:rPr>
              <a:t>*</a:t>
            </a:r>
            <a:r>
              <a:rPr dirty="0" sz="1100" spc="-85" i="1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00" spc="-45" i="1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100" spc="60" i="1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00" spc="-70" i="1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00" spc="-45" i="1">
                <a:solidFill>
                  <a:srgbClr val="4F6D6D"/>
                </a:solidFill>
                <a:latin typeface="Verdana"/>
                <a:cs typeface="Verdana"/>
              </a:rPr>
              <a:t>v</a:t>
            </a:r>
            <a:r>
              <a:rPr dirty="0" sz="1100" spc="95" i="1">
                <a:solidFill>
                  <a:srgbClr val="4F6D6D"/>
                </a:solidFill>
                <a:latin typeface="Verdana"/>
                <a:cs typeface="Verdana"/>
              </a:rPr>
              <a:t>a</a:t>
            </a:r>
            <a:r>
              <a:rPr dirty="0" sz="1100" spc="-145" i="1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00" spc="-60" i="1">
                <a:solidFill>
                  <a:srgbClr val="4F6D6D"/>
                </a:solidFill>
                <a:latin typeface="Verdana"/>
                <a:cs typeface="Verdana"/>
              </a:rPr>
              <a:t>t</a:t>
            </a:r>
            <a:r>
              <a:rPr dirty="0" sz="1100" spc="60" i="1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00" spc="-145" i="1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00" spc="-110" i="1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00" spc="-145" i="1">
                <a:solidFill>
                  <a:srgbClr val="4F6D6D"/>
                </a:solidFill>
                <a:latin typeface="Verdana"/>
                <a:cs typeface="Verdana"/>
              </a:rPr>
              <a:t>r</a:t>
            </a:r>
            <a:r>
              <a:rPr dirty="0" sz="1100" spc="70" i="1">
                <a:solidFill>
                  <a:srgbClr val="4F6D6D"/>
                </a:solidFill>
                <a:latin typeface="Verdana"/>
                <a:cs typeface="Verdana"/>
              </a:rPr>
              <a:t>é</a:t>
            </a:r>
            <a:r>
              <a:rPr dirty="0" sz="1100" spc="-145" i="1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00" spc="60" i="1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00" spc="-145" i="1">
                <a:solidFill>
                  <a:srgbClr val="4F6D6D"/>
                </a:solidFill>
                <a:latin typeface="Verdana"/>
                <a:cs typeface="Verdana"/>
              </a:rPr>
              <a:t>r</a:t>
            </a:r>
            <a:r>
              <a:rPr dirty="0" sz="1100" spc="-35" i="1">
                <a:solidFill>
                  <a:srgbClr val="4F6D6D"/>
                </a:solidFill>
                <a:latin typeface="Verdana"/>
                <a:cs typeface="Verdana"/>
              </a:rPr>
              <a:t>v</a:t>
            </a:r>
            <a:r>
              <a:rPr dirty="0" sz="1100" spc="35" i="1">
                <a:solidFill>
                  <a:srgbClr val="4F6D6D"/>
                </a:solidFill>
                <a:latin typeface="Verdana"/>
                <a:cs typeface="Verdana"/>
              </a:rPr>
              <a:t>o</a:t>
            </a:r>
            <a:r>
              <a:rPr dirty="0" sz="1100" spc="-75" i="1">
                <a:solidFill>
                  <a:srgbClr val="4F6D6D"/>
                </a:solidFill>
                <a:latin typeface="Verdana"/>
                <a:cs typeface="Verdana"/>
              </a:rPr>
              <a:t>i</a:t>
            </a:r>
            <a:r>
              <a:rPr dirty="0" sz="1100" spc="-155" i="1">
                <a:solidFill>
                  <a:srgbClr val="4F6D6D"/>
                </a:solidFill>
                <a:latin typeface="Verdana"/>
                <a:cs typeface="Verdana"/>
              </a:rPr>
              <a:t>r</a:t>
            </a:r>
            <a:r>
              <a:rPr dirty="0" sz="1100" spc="-145" i="1">
                <a:solidFill>
                  <a:srgbClr val="4F6D6D"/>
                </a:solidFill>
                <a:latin typeface="Verdana"/>
                <a:cs typeface="Verdana"/>
              </a:rPr>
              <a:t>s</a:t>
            </a:r>
            <a:r>
              <a:rPr dirty="0" sz="1100" spc="-120" i="1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00" spc="75" i="1">
                <a:solidFill>
                  <a:srgbClr val="4F6D6D"/>
                </a:solidFill>
                <a:latin typeface="Verdana"/>
                <a:cs typeface="Verdana"/>
              </a:rPr>
              <a:t>d</a:t>
            </a:r>
            <a:r>
              <a:rPr dirty="0" sz="1100" spc="60" i="1">
                <a:solidFill>
                  <a:srgbClr val="4F6D6D"/>
                </a:solidFill>
                <a:latin typeface="Verdana"/>
                <a:cs typeface="Verdana"/>
              </a:rPr>
              <a:t>e</a:t>
            </a:r>
            <a:r>
              <a:rPr dirty="0" sz="1100" spc="-90" i="1">
                <a:solidFill>
                  <a:srgbClr val="4F6D6D"/>
                </a:solidFill>
                <a:latin typeface="Verdana"/>
                <a:cs typeface="Verdana"/>
              </a:rPr>
              <a:t> </a:t>
            </a:r>
            <a:r>
              <a:rPr dirty="0" sz="1100" spc="120" i="1">
                <a:solidFill>
                  <a:srgbClr val="4F6D6D"/>
                </a:solidFill>
                <a:latin typeface="Verdana"/>
                <a:cs typeface="Verdana"/>
              </a:rPr>
              <a:t>C</a:t>
            </a:r>
            <a:r>
              <a:rPr dirty="0" sz="1100" spc="90" i="1">
                <a:solidFill>
                  <a:srgbClr val="4F6D6D"/>
                </a:solidFill>
                <a:latin typeface="Verdana"/>
                <a:cs typeface="Verdana"/>
              </a:rPr>
              <a:t>O</a:t>
            </a:r>
            <a:r>
              <a:rPr dirty="0" sz="1100" spc="-229" i="1">
                <a:solidFill>
                  <a:srgbClr val="4F6D6D"/>
                </a:solidFill>
                <a:latin typeface="Verdana"/>
                <a:cs typeface="Verdana"/>
              </a:rPr>
              <a:t>²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59435">
              <a:lnSpc>
                <a:spcPct val="100000"/>
              </a:lnSpc>
              <a:spcBef>
                <a:spcPts val="95"/>
              </a:spcBef>
            </a:pPr>
            <a:r>
              <a:rPr dirty="0" spc="-70"/>
              <a:t>Des</a:t>
            </a:r>
            <a:r>
              <a:rPr dirty="0" spc="-30"/>
              <a:t> </a:t>
            </a:r>
            <a:r>
              <a:rPr dirty="0" spc="-70"/>
              <a:t>patrimoines</a:t>
            </a:r>
            <a:r>
              <a:rPr dirty="0" spc="-55"/>
              <a:t> </a:t>
            </a:r>
            <a:r>
              <a:rPr dirty="0" spc="-95"/>
              <a:t>naturels</a:t>
            </a:r>
            <a:r>
              <a:rPr dirty="0" spc="-55"/>
              <a:t> </a:t>
            </a:r>
            <a:r>
              <a:rPr dirty="0" spc="-85"/>
              <a:t>et</a:t>
            </a:r>
            <a:r>
              <a:rPr dirty="0" spc="-25"/>
              <a:t> </a:t>
            </a:r>
            <a:r>
              <a:rPr dirty="0" spc="-10"/>
              <a:t>paysagers </a:t>
            </a:r>
            <a:r>
              <a:rPr dirty="0" spc="-5"/>
              <a:t>d’exception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1376" y="6665975"/>
            <a:ext cx="1979930" cy="626745"/>
          </a:xfrm>
          <a:custGeom>
            <a:avLst/>
            <a:gdLst/>
            <a:ahLst/>
            <a:cxnLst/>
            <a:rect l="l" t="t" r="r" b="b"/>
            <a:pathLst>
              <a:path w="1979929" h="626745">
                <a:moveTo>
                  <a:pt x="1979676" y="626363"/>
                </a:moveTo>
                <a:lnTo>
                  <a:pt x="0" y="626363"/>
                </a:lnTo>
                <a:lnTo>
                  <a:pt x="0" y="0"/>
                </a:lnTo>
                <a:lnTo>
                  <a:pt x="1979676" y="0"/>
                </a:lnTo>
                <a:lnTo>
                  <a:pt x="1979676" y="626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1848" y="505968"/>
            <a:ext cx="199643" cy="246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1289" y="413004"/>
            <a:ext cx="219402" cy="3398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9932" y="505968"/>
            <a:ext cx="234696" cy="246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72867" y="505968"/>
            <a:ext cx="234696" cy="2468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6895" y="505968"/>
            <a:ext cx="214849" cy="2468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791" y="431291"/>
            <a:ext cx="434340" cy="3215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6082" y="505968"/>
            <a:ext cx="214849" cy="2468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1930" y="505968"/>
            <a:ext cx="214849" cy="2468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73396" y="513587"/>
            <a:ext cx="62483" cy="2301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11040" y="513587"/>
            <a:ext cx="62483" cy="2301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11652" y="513587"/>
            <a:ext cx="208788" cy="23926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63139" y="513587"/>
            <a:ext cx="62483" cy="2301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96839" y="505968"/>
            <a:ext cx="140208" cy="23774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4154423" y="505968"/>
            <a:ext cx="318770" cy="238125"/>
            <a:chOff x="4154423" y="505968"/>
            <a:chExt cx="318770" cy="238125"/>
          </a:xfrm>
        </p:grpSpPr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32731" y="505968"/>
              <a:ext cx="140208" cy="2377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54423" y="505968"/>
              <a:ext cx="140208" cy="237744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656332" y="505968"/>
            <a:ext cx="208787" cy="24079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11224" y="505968"/>
            <a:ext cx="208787" cy="24079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43355" y="505968"/>
            <a:ext cx="167639" cy="24688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31876" y="505968"/>
            <a:ext cx="140207" cy="23774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66700" y="429768"/>
            <a:ext cx="217932" cy="31699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608576" y="454151"/>
            <a:ext cx="155448" cy="29870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63495" y="454151"/>
            <a:ext cx="155448" cy="29870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650492" y="454151"/>
            <a:ext cx="155448" cy="29870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068823" y="414527"/>
            <a:ext cx="71628" cy="6400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506467" y="414527"/>
            <a:ext cx="71628" cy="6400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258567" y="414527"/>
            <a:ext cx="71628" cy="6400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74191" y="406908"/>
            <a:ext cx="100583" cy="73152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249936" y="1117091"/>
            <a:ext cx="5636260" cy="5565775"/>
            <a:chOff x="249936" y="1117091"/>
            <a:chExt cx="5636260" cy="5565775"/>
          </a:xfrm>
        </p:grpSpPr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9936" y="1117091"/>
              <a:ext cx="5635751" cy="55656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54507" y="1118616"/>
              <a:ext cx="5626735" cy="5561330"/>
            </a:xfrm>
            <a:custGeom>
              <a:avLst/>
              <a:gdLst/>
              <a:ahLst/>
              <a:cxnLst/>
              <a:rect l="l" t="t" r="r" b="b"/>
              <a:pathLst>
                <a:path w="5626735" h="5561330">
                  <a:moveTo>
                    <a:pt x="0" y="0"/>
                  </a:moveTo>
                  <a:lnTo>
                    <a:pt x="5626608" y="0"/>
                  </a:lnTo>
                  <a:lnTo>
                    <a:pt x="5626608" y="5561076"/>
                  </a:lnTo>
                  <a:lnTo>
                    <a:pt x="0" y="556107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36291" y="3026664"/>
              <a:ext cx="300355" cy="303530"/>
            </a:xfrm>
            <a:custGeom>
              <a:avLst/>
              <a:gdLst/>
              <a:ahLst/>
              <a:cxnLst/>
              <a:rect l="l" t="t" r="r" b="b"/>
              <a:pathLst>
                <a:path w="300355" h="303529">
                  <a:moveTo>
                    <a:pt x="0" y="152400"/>
                  </a:moveTo>
                  <a:lnTo>
                    <a:pt x="7644" y="104363"/>
                  </a:lnTo>
                  <a:lnTo>
                    <a:pt x="28968" y="62544"/>
                  </a:lnTo>
                  <a:lnTo>
                    <a:pt x="61557" y="29504"/>
                  </a:lnTo>
                  <a:lnTo>
                    <a:pt x="102998" y="7802"/>
                  </a:lnTo>
                  <a:lnTo>
                    <a:pt x="150876" y="0"/>
                  </a:lnTo>
                  <a:lnTo>
                    <a:pt x="198010" y="7802"/>
                  </a:lnTo>
                  <a:lnTo>
                    <a:pt x="238999" y="29504"/>
                  </a:lnTo>
                  <a:lnTo>
                    <a:pt x="271357" y="62544"/>
                  </a:lnTo>
                  <a:lnTo>
                    <a:pt x="292595" y="104363"/>
                  </a:lnTo>
                  <a:lnTo>
                    <a:pt x="300228" y="152400"/>
                  </a:lnTo>
                  <a:lnTo>
                    <a:pt x="292595" y="200277"/>
                  </a:lnTo>
                  <a:lnTo>
                    <a:pt x="271357" y="241718"/>
                  </a:lnTo>
                  <a:lnTo>
                    <a:pt x="238999" y="274307"/>
                  </a:lnTo>
                  <a:lnTo>
                    <a:pt x="198010" y="295631"/>
                  </a:lnTo>
                  <a:lnTo>
                    <a:pt x="150876" y="303276"/>
                  </a:lnTo>
                  <a:lnTo>
                    <a:pt x="102998" y="295631"/>
                  </a:lnTo>
                  <a:lnTo>
                    <a:pt x="61557" y="274307"/>
                  </a:lnTo>
                  <a:lnTo>
                    <a:pt x="28968" y="241718"/>
                  </a:lnTo>
                  <a:lnTo>
                    <a:pt x="7644" y="200277"/>
                  </a:lnTo>
                  <a:lnTo>
                    <a:pt x="0" y="152400"/>
                  </a:lnTo>
                </a:path>
              </a:pathLst>
            </a:custGeom>
            <a:ln w="274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6004064" y="1131824"/>
            <a:ext cx="3905250" cy="19024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5"/>
              </a:spcBef>
            </a:pPr>
            <a:r>
              <a:rPr dirty="0" sz="1500" spc="15">
                <a:latin typeface="Calibri"/>
                <a:cs typeface="Calibri"/>
              </a:rPr>
              <a:t>Communauté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d’agglomération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Riom,</a:t>
            </a:r>
            <a:r>
              <a:rPr dirty="0" sz="1500" spc="10">
                <a:latin typeface="Calibri"/>
                <a:cs typeface="Calibri"/>
              </a:rPr>
              <a:t> Limagne </a:t>
            </a:r>
            <a:r>
              <a:rPr dirty="0" sz="1500" spc="-32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et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Volcans</a:t>
            </a:r>
            <a:r>
              <a:rPr dirty="0" sz="1500" spc="10">
                <a:latin typeface="Calibri"/>
                <a:cs typeface="Calibri"/>
              </a:rPr>
              <a:t> (31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communes</a:t>
            </a:r>
            <a:r>
              <a:rPr dirty="0" sz="1500" spc="10">
                <a:latin typeface="Calibri"/>
                <a:cs typeface="Calibri"/>
              </a:rPr>
              <a:t> /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69 </a:t>
            </a:r>
            <a:r>
              <a:rPr dirty="0" sz="1500" spc="10">
                <a:latin typeface="Calibri"/>
                <a:cs typeface="Calibri"/>
              </a:rPr>
              <a:t>000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habitants)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 spc="15">
                <a:latin typeface="Calibri"/>
                <a:cs typeface="Calibri"/>
              </a:rPr>
              <a:t>Au </a:t>
            </a:r>
            <a:r>
              <a:rPr dirty="0" sz="1500" spc="10">
                <a:latin typeface="Calibri"/>
                <a:cs typeface="Calibri"/>
              </a:rPr>
              <a:t>nord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la métropole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clermontoise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L="12700" marR="5715">
              <a:lnSpc>
                <a:spcPct val="102699"/>
              </a:lnSpc>
            </a:pPr>
            <a:r>
              <a:rPr dirty="0" sz="1500" spc="15">
                <a:latin typeface="Calibri"/>
                <a:cs typeface="Calibri"/>
              </a:rPr>
              <a:t>Au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nord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du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Parc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naturel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Régional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Volcans 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d’Auvergne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:</a:t>
            </a:r>
            <a:r>
              <a:rPr dirty="0" sz="1500" spc="10">
                <a:latin typeface="Calibri"/>
                <a:cs typeface="Calibri"/>
              </a:rPr>
              <a:t> porte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d’entrée</a:t>
            </a:r>
            <a:r>
              <a:rPr dirty="0" sz="1500" spc="10">
                <a:latin typeface="Calibri"/>
                <a:cs typeface="Calibri"/>
              </a:rPr>
              <a:t> nord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du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site</a:t>
            </a:r>
            <a:r>
              <a:rPr dirty="0" sz="1500" spc="1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UNESCO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500" spc="15">
                <a:latin typeface="Calibri"/>
                <a:cs typeface="Calibri"/>
              </a:rPr>
              <a:t>«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Chaîne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des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Puys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-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Faille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Limagne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»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056376" y="3176016"/>
            <a:ext cx="3891279" cy="3324225"/>
            <a:chOff x="6056376" y="3176016"/>
            <a:chExt cx="3891279" cy="3324225"/>
          </a:xfrm>
        </p:grpSpPr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21780" y="4844796"/>
              <a:ext cx="3325367" cy="165506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26351" y="4846319"/>
              <a:ext cx="3316604" cy="1649095"/>
            </a:xfrm>
            <a:custGeom>
              <a:avLst/>
              <a:gdLst/>
              <a:ahLst/>
              <a:cxnLst/>
              <a:rect l="l" t="t" r="r" b="b"/>
              <a:pathLst>
                <a:path w="3316604" h="1649095">
                  <a:moveTo>
                    <a:pt x="0" y="0"/>
                  </a:moveTo>
                  <a:lnTo>
                    <a:pt x="3316223" y="0"/>
                  </a:lnTo>
                  <a:lnTo>
                    <a:pt x="3316223" y="1648967"/>
                  </a:lnTo>
                  <a:lnTo>
                    <a:pt x="0" y="16489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059423" y="3179064"/>
              <a:ext cx="2737103" cy="163220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057900" y="3177540"/>
              <a:ext cx="2740660" cy="1635760"/>
            </a:xfrm>
            <a:custGeom>
              <a:avLst/>
              <a:gdLst/>
              <a:ahLst/>
              <a:cxnLst/>
              <a:rect l="l" t="t" r="r" b="b"/>
              <a:pathLst>
                <a:path w="2740659" h="1635760">
                  <a:moveTo>
                    <a:pt x="0" y="0"/>
                  </a:moveTo>
                  <a:lnTo>
                    <a:pt x="2740151" y="0"/>
                  </a:lnTo>
                  <a:lnTo>
                    <a:pt x="2740151" y="1635251"/>
                  </a:lnTo>
                  <a:lnTo>
                    <a:pt x="0" y="16352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6548008" y="6557261"/>
            <a:ext cx="3064510" cy="679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02099"/>
              </a:lnSpc>
              <a:spcBef>
                <a:spcPts val="90"/>
              </a:spcBef>
            </a:pPr>
            <a:r>
              <a:rPr dirty="0" sz="1400" spc="10" i="1">
                <a:latin typeface="Calibri"/>
                <a:cs typeface="Calibri"/>
              </a:rPr>
              <a:t>Maison</a:t>
            </a:r>
            <a:r>
              <a:rPr dirty="0" sz="1400" spc="5" i="1">
                <a:latin typeface="Calibri"/>
                <a:cs typeface="Calibri"/>
              </a:rPr>
              <a:t> de</a:t>
            </a:r>
            <a:r>
              <a:rPr dirty="0" sz="1400" spc="15" i="1">
                <a:latin typeface="Calibri"/>
                <a:cs typeface="Calibri"/>
              </a:rPr>
              <a:t> </a:t>
            </a:r>
            <a:r>
              <a:rPr dirty="0" sz="1400" i="1">
                <a:latin typeface="Calibri"/>
                <a:cs typeface="Calibri"/>
              </a:rPr>
              <a:t>site</a:t>
            </a:r>
            <a:r>
              <a:rPr dirty="0" sz="1400" spc="15" i="1">
                <a:latin typeface="Calibri"/>
                <a:cs typeface="Calibri"/>
              </a:rPr>
              <a:t> </a:t>
            </a:r>
            <a:r>
              <a:rPr dirty="0" sz="1400" spc="5" i="1">
                <a:latin typeface="Calibri"/>
                <a:cs typeface="Calibri"/>
              </a:rPr>
              <a:t>UNESCO</a:t>
            </a:r>
            <a:r>
              <a:rPr dirty="0" sz="1400" spc="20" i="1">
                <a:latin typeface="Calibri"/>
                <a:cs typeface="Calibri"/>
              </a:rPr>
              <a:t> </a:t>
            </a:r>
            <a:r>
              <a:rPr dirty="0" sz="1400" spc="10" i="1">
                <a:latin typeface="Calibri"/>
                <a:cs typeface="Calibri"/>
              </a:rPr>
              <a:t>associée</a:t>
            </a:r>
            <a:r>
              <a:rPr dirty="0" sz="1400" i="1">
                <a:latin typeface="Calibri"/>
                <a:cs typeface="Calibri"/>
              </a:rPr>
              <a:t> </a:t>
            </a:r>
            <a:r>
              <a:rPr dirty="0" sz="1400" spc="10" i="1">
                <a:latin typeface="Calibri"/>
                <a:cs typeface="Calibri"/>
              </a:rPr>
              <a:t>à</a:t>
            </a:r>
            <a:r>
              <a:rPr dirty="0" sz="1400" spc="20" i="1">
                <a:latin typeface="Calibri"/>
                <a:cs typeface="Calibri"/>
              </a:rPr>
              <a:t> </a:t>
            </a:r>
            <a:r>
              <a:rPr dirty="0" sz="1400" spc="-10" i="1">
                <a:latin typeface="Calibri"/>
                <a:cs typeface="Calibri"/>
              </a:rPr>
              <a:t>l’office </a:t>
            </a:r>
            <a:r>
              <a:rPr dirty="0" sz="1400" spc="-300" i="1">
                <a:latin typeface="Calibri"/>
                <a:cs typeface="Calibri"/>
              </a:rPr>
              <a:t> </a:t>
            </a:r>
            <a:r>
              <a:rPr dirty="0" sz="1400" spc="5" i="1">
                <a:latin typeface="Calibri"/>
                <a:cs typeface="Calibri"/>
              </a:rPr>
              <a:t>de</a:t>
            </a:r>
            <a:r>
              <a:rPr dirty="0" sz="1400" spc="20" i="1">
                <a:latin typeface="Calibri"/>
                <a:cs typeface="Calibri"/>
              </a:rPr>
              <a:t> </a:t>
            </a:r>
            <a:r>
              <a:rPr dirty="0" sz="1400" spc="-10" i="1">
                <a:latin typeface="Calibri"/>
                <a:cs typeface="Calibri"/>
              </a:rPr>
              <a:t>Tourisme</a:t>
            </a:r>
            <a:r>
              <a:rPr dirty="0" sz="1400" spc="25" i="1">
                <a:latin typeface="Calibri"/>
                <a:cs typeface="Calibri"/>
              </a:rPr>
              <a:t> </a:t>
            </a:r>
            <a:r>
              <a:rPr dirty="0" sz="1400" spc="5" i="1">
                <a:latin typeface="Calibri"/>
                <a:cs typeface="Calibri"/>
              </a:rPr>
              <a:t>Intercommunal</a:t>
            </a:r>
            <a:r>
              <a:rPr dirty="0" sz="1400" spc="-20" i="1">
                <a:latin typeface="Calibri"/>
                <a:cs typeface="Calibri"/>
              </a:rPr>
              <a:t> </a:t>
            </a:r>
            <a:r>
              <a:rPr dirty="0" sz="1400" spc="10" i="1">
                <a:latin typeface="Calibri"/>
                <a:cs typeface="Calibri"/>
              </a:rPr>
              <a:t>«</a:t>
            </a:r>
            <a:r>
              <a:rPr dirty="0" sz="1400" spc="5" i="1">
                <a:latin typeface="Calibri"/>
                <a:cs typeface="Calibri"/>
              </a:rPr>
              <a:t> </a:t>
            </a:r>
            <a:r>
              <a:rPr dirty="0" sz="1400" spc="-15" i="1">
                <a:latin typeface="Calibri"/>
                <a:cs typeface="Calibri"/>
              </a:rPr>
              <a:t>Terra </a:t>
            </a:r>
            <a:r>
              <a:rPr dirty="0" sz="1400" spc="-10" i="1">
                <a:latin typeface="Calibri"/>
                <a:cs typeface="Calibri"/>
              </a:rPr>
              <a:t> </a:t>
            </a:r>
            <a:r>
              <a:rPr dirty="0" sz="1400" i="1">
                <a:latin typeface="Calibri"/>
                <a:cs typeface="Calibri"/>
              </a:rPr>
              <a:t>Volcana,</a:t>
            </a:r>
            <a:r>
              <a:rPr dirty="0" sz="1400" spc="-10" i="1">
                <a:latin typeface="Calibri"/>
                <a:cs typeface="Calibri"/>
              </a:rPr>
              <a:t> </a:t>
            </a:r>
            <a:r>
              <a:rPr dirty="0" sz="1400" spc="10" i="1">
                <a:latin typeface="Calibri"/>
                <a:cs typeface="Calibri"/>
              </a:rPr>
              <a:t>les </a:t>
            </a:r>
            <a:r>
              <a:rPr dirty="0" sz="1400" i="1">
                <a:latin typeface="Calibri"/>
                <a:cs typeface="Calibri"/>
              </a:rPr>
              <a:t>Pays</a:t>
            </a:r>
            <a:r>
              <a:rPr dirty="0" sz="1400" spc="25" i="1">
                <a:latin typeface="Calibri"/>
                <a:cs typeface="Calibri"/>
              </a:rPr>
              <a:t> </a:t>
            </a:r>
            <a:r>
              <a:rPr dirty="0" sz="1400" spc="5" i="1">
                <a:latin typeface="Calibri"/>
                <a:cs typeface="Calibri"/>
              </a:rPr>
              <a:t>de</a:t>
            </a:r>
            <a:r>
              <a:rPr dirty="0" sz="1400" spc="10" i="1">
                <a:latin typeface="Calibri"/>
                <a:cs typeface="Calibri"/>
              </a:rPr>
              <a:t> </a:t>
            </a:r>
            <a:r>
              <a:rPr dirty="0" sz="1400" spc="-5" i="1">
                <a:latin typeface="Calibri"/>
                <a:cs typeface="Calibri"/>
              </a:rPr>
              <a:t>Volvic</a:t>
            </a:r>
            <a:r>
              <a:rPr dirty="0" sz="1400" spc="15" i="1">
                <a:latin typeface="Calibri"/>
                <a:cs typeface="Calibri"/>
              </a:rPr>
              <a:t> </a:t>
            </a:r>
            <a:r>
              <a:rPr dirty="0" sz="1400" spc="10" i="1">
                <a:latin typeface="Calibri"/>
                <a:cs typeface="Calibri"/>
              </a:rPr>
              <a:t>»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4520" y="524256"/>
            <a:ext cx="201167" cy="246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5592" y="428243"/>
            <a:ext cx="219387" cy="3429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58839" y="448056"/>
            <a:ext cx="521102" cy="3230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39084" y="524256"/>
            <a:ext cx="234590" cy="24688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15539" y="524256"/>
            <a:ext cx="234590" cy="2468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05307" y="524256"/>
            <a:ext cx="214848" cy="2468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66751" y="524256"/>
            <a:ext cx="214848" cy="2468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8755" y="524256"/>
            <a:ext cx="214848" cy="24688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4603" y="524256"/>
            <a:ext cx="214848" cy="24688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90003" y="533400"/>
            <a:ext cx="62483" cy="23164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37888" y="531876"/>
            <a:ext cx="208787" cy="23926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05811" y="533400"/>
            <a:ext cx="62483" cy="23164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99732" y="524256"/>
            <a:ext cx="179832" cy="2468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09159" y="524256"/>
            <a:ext cx="208788" cy="24079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528816" y="429768"/>
            <a:ext cx="324612" cy="3368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030979" y="524256"/>
            <a:ext cx="348995" cy="2407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22547" y="524256"/>
            <a:ext cx="348995" cy="24079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699003" y="524256"/>
            <a:ext cx="208788" cy="24079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53895" y="524256"/>
            <a:ext cx="208787" cy="24079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87552" y="524256"/>
            <a:ext cx="166116" cy="246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74548" y="527304"/>
            <a:ext cx="140208" cy="23774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10895" y="448056"/>
            <a:ext cx="216408" cy="31546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107692" y="473963"/>
            <a:ext cx="153924" cy="29718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694688" y="473963"/>
            <a:ext cx="153924" cy="29718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075432" y="443484"/>
            <a:ext cx="234695" cy="32765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885432" y="432815"/>
            <a:ext cx="71628" cy="6400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301239" y="432815"/>
            <a:ext cx="71627" cy="6400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16863" y="423672"/>
            <a:ext cx="100583" cy="73151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284988" y="1109472"/>
            <a:ext cx="6490970" cy="3601720"/>
            <a:chOff x="284988" y="1109472"/>
            <a:chExt cx="6490970" cy="3601720"/>
          </a:xfrm>
        </p:grpSpPr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88036" y="1114044"/>
              <a:ext cx="6484619" cy="359359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86512" y="1110996"/>
              <a:ext cx="6487795" cy="3598545"/>
            </a:xfrm>
            <a:custGeom>
              <a:avLst/>
              <a:gdLst/>
              <a:ahLst/>
              <a:cxnLst/>
              <a:rect l="l" t="t" r="r" b="b"/>
              <a:pathLst>
                <a:path w="6487795" h="3598545">
                  <a:moveTo>
                    <a:pt x="0" y="0"/>
                  </a:moveTo>
                  <a:lnTo>
                    <a:pt x="6487668" y="0"/>
                  </a:lnTo>
                  <a:lnTo>
                    <a:pt x="6487668" y="3598163"/>
                  </a:lnTo>
                  <a:lnTo>
                    <a:pt x="0" y="35981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6794996" y="1029716"/>
            <a:ext cx="3190875" cy="378015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88900" marR="847725">
              <a:lnSpc>
                <a:spcPct val="102699"/>
              </a:lnSpc>
              <a:spcBef>
                <a:spcPts val="85"/>
              </a:spcBef>
            </a:pPr>
            <a:r>
              <a:rPr dirty="0" sz="1500" spc="15">
                <a:latin typeface="Calibri"/>
                <a:cs typeface="Calibri"/>
              </a:rPr>
              <a:t>Commune </a:t>
            </a:r>
            <a:r>
              <a:rPr dirty="0" sz="1500" spc="10">
                <a:latin typeface="Calibri"/>
                <a:cs typeface="Calibri"/>
              </a:rPr>
              <a:t>étendue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(28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km²) </a:t>
            </a:r>
            <a:r>
              <a:rPr dirty="0" sz="1500" spc="-3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4623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habitants</a:t>
            </a:r>
            <a:endParaRPr sz="1500">
              <a:latin typeface="Calibri"/>
              <a:cs typeface="Calibri"/>
            </a:endParaRPr>
          </a:p>
          <a:p>
            <a:pPr marL="88900" marR="405130">
              <a:lnSpc>
                <a:spcPct val="102699"/>
              </a:lnSpc>
            </a:pPr>
            <a:r>
              <a:rPr dirty="0" sz="1500" spc="15">
                <a:latin typeface="Calibri"/>
                <a:cs typeface="Calibri"/>
              </a:rPr>
              <a:t>1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bourg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principal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(2600</a:t>
            </a:r>
            <a:r>
              <a:rPr dirty="0" sz="1500" spc="1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habitants) </a:t>
            </a:r>
            <a:r>
              <a:rPr dirty="0" sz="1500" spc="-32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17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villages</a:t>
            </a:r>
            <a:r>
              <a:rPr dirty="0" sz="1500" spc="7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et</a:t>
            </a:r>
            <a:r>
              <a:rPr dirty="0" sz="1500" spc="15">
                <a:latin typeface="Calibri"/>
                <a:cs typeface="Calibri"/>
              </a:rPr>
              <a:t> hameaux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</a:pPr>
            <a:r>
              <a:rPr dirty="0" sz="1500" spc="5">
                <a:latin typeface="Calibri"/>
                <a:cs typeface="Calibri"/>
              </a:rPr>
              <a:t>Patrimoine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remarquable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402590" marR="93980" indent="-314325">
              <a:lnSpc>
                <a:spcPct val="102699"/>
              </a:lnSpc>
              <a:buChar char="-"/>
              <a:tabLst>
                <a:tab pos="402590" algn="l"/>
                <a:tab pos="403225" algn="l"/>
              </a:tabLst>
            </a:pPr>
            <a:r>
              <a:rPr dirty="0" sz="1500" spc="10">
                <a:latin typeface="Calibri"/>
                <a:cs typeface="Calibri"/>
              </a:rPr>
              <a:t>Architectural</a:t>
            </a:r>
            <a:r>
              <a:rPr dirty="0" sz="1500" spc="3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(exploitation</a:t>
            </a:r>
            <a:r>
              <a:rPr dirty="0" sz="1500" spc="3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pierre </a:t>
            </a:r>
            <a:r>
              <a:rPr dirty="0" sz="1500" spc="-3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 </a:t>
            </a:r>
            <a:r>
              <a:rPr dirty="0" sz="1500">
                <a:latin typeface="Calibri"/>
                <a:cs typeface="Calibri"/>
              </a:rPr>
              <a:t>Volvic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depuis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le </a:t>
            </a:r>
            <a:r>
              <a:rPr dirty="0" sz="1500" spc="15">
                <a:latin typeface="Calibri"/>
                <a:cs typeface="Calibri"/>
              </a:rPr>
              <a:t>13</a:t>
            </a:r>
            <a:r>
              <a:rPr dirty="0" baseline="25000" sz="1500" spc="22">
                <a:latin typeface="Calibri"/>
                <a:cs typeface="Calibri"/>
              </a:rPr>
              <a:t>ème</a:t>
            </a:r>
            <a:r>
              <a:rPr dirty="0" baseline="25000" sz="1500" spc="16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siècle)</a:t>
            </a:r>
            <a:endParaRPr sz="1500">
              <a:latin typeface="Calibri"/>
              <a:cs typeface="Calibri"/>
            </a:endParaRPr>
          </a:p>
          <a:p>
            <a:pPr marL="402590" marR="93980" indent="-314325">
              <a:lnSpc>
                <a:spcPct val="102699"/>
              </a:lnSpc>
              <a:buChar char="-"/>
              <a:tabLst>
                <a:tab pos="402590" algn="l"/>
                <a:tab pos="403225" algn="l"/>
              </a:tabLst>
            </a:pPr>
            <a:r>
              <a:rPr dirty="0" sz="1500" spc="10">
                <a:latin typeface="Calibri"/>
                <a:cs typeface="Calibri"/>
              </a:rPr>
              <a:t>Naturel</a:t>
            </a:r>
            <a:r>
              <a:rPr dirty="0" sz="1500" spc="20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(espace</a:t>
            </a:r>
            <a:r>
              <a:rPr dirty="0" sz="1500" spc="204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naturel</a:t>
            </a:r>
            <a:r>
              <a:rPr dirty="0" sz="1500" spc="20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sensible, </a:t>
            </a:r>
            <a:r>
              <a:rPr dirty="0" sz="1500" spc="-3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Impluvium)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L="88900" marR="91440">
              <a:lnSpc>
                <a:spcPct val="102699"/>
              </a:lnSpc>
            </a:pPr>
            <a:r>
              <a:rPr dirty="0" sz="1500" spc="5">
                <a:latin typeface="Calibri"/>
                <a:cs typeface="Calibri"/>
              </a:rPr>
              <a:t>Attractivité</a:t>
            </a:r>
            <a:r>
              <a:rPr dirty="0" sz="1500" spc="17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touristique</a:t>
            </a:r>
            <a:r>
              <a:rPr dirty="0" sz="1500" spc="18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«</a:t>
            </a:r>
            <a:r>
              <a:rPr dirty="0" sz="1500" spc="17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Le</a:t>
            </a:r>
            <a:r>
              <a:rPr dirty="0" sz="1500" spc="18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Goulet</a:t>
            </a:r>
            <a:r>
              <a:rPr dirty="0" sz="1500" spc="18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» </a:t>
            </a:r>
            <a:r>
              <a:rPr dirty="0" sz="1500" spc="-3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(100</a:t>
            </a:r>
            <a:r>
              <a:rPr dirty="0" sz="1500" spc="1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000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touristes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/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an)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L="88900" marR="93980">
              <a:lnSpc>
                <a:spcPct val="102699"/>
              </a:lnSpc>
            </a:pPr>
            <a:r>
              <a:rPr dirty="0" sz="1500" spc="10">
                <a:latin typeface="Calibri"/>
                <a:cs typeface="Calibri"/>
              </a:rPr>
              <a:t>Présence</a:t>
            </a:r>
            <a:r>
              <a:rPr dirty="0" sz="1500" spc="18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Groupe</a:t>
            </a:r>
            <a:r>
              <a:rPr dirty="0" sz="1500" spc="19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alimentaire</a:t>
            </a:r>
            <a:r>
              <a:rPr dirty="0" sz="1500" spc="18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Société </a:t>
            </a:r>
            <a:r>
              <a:rPr dirty="0" sz="1500" spc="-3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des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Eaux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Volvic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74764" y="5902452"/>
            <a:ext cx="3110865" cy="1286510"/>
          </a:xfrm>
          <a:custGeom>
            <a:avLst/>
            <a:gdLst/>
            <a:ahLst/>
            <a:cxnLst/>
            <a:rect l="l" t="t" r="r" b="b"/>
            <a:pathLst>
              <a:path w="3110865" h="1286509">
                <a:moveTo>
                  <a:pt x="3110483" y="1286255"/>
                </a:moveTo>
                <a:lnTo>
                  <a:pt x="0" y="1286255"/>
                </a:lnTo>
                <a:lnTo>
                  <a:pt x="0" y="0"/>
                </a:lnTo>
                <a:lnTo>
                  <a:pt x="3110483" y="0"/>
                </a:lnTo>
                <a:lnTo>
                  <a:pt x="3110483" y="1286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6964184" y="5927875"/>
            <a:ext cx="2934335" cy="11982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35"/>
              </a:spcBef>
            </a:pPr>
            <a:r>
              <a:rPr dirty="0" sz="1500" spc="10">
                <a:latin typeface="Calibri"/>
                <a:cs typeface="Calibri"/>
              </a:rPr>
              <a:t>Engagée    </a:t>
            </a:r>
            <a:r>
              <a:rPr dirty="0" sz="1500" spc="3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dans    </a:t>
            </a:r>
            <a:r>
              <a:rPr dirty="0" sz="1500" spc="3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le    </a:t>
            </a:r>
            <a:r>
              <a:rPr dirty="0" sz="1500" spc="3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programme</a:t>
            </a:r>
            <a:endParaRPr sz="15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45"/>
              </a:spcBef>
            </a:pPr>
            <a:r>
              <a:rPr dirty="0" sz="1500" spc="15">
                <a:latin typeface="Calibri"/>
                <a:cs typeface="Calibri"/>
              </a:rPr>
              <a:t>« 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Petites </a:t>
            </a:r>
            <a:r>
              <a:rPr dirty="0" sz="1500" spc="6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Villes 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 spc="20">
                <a:latin typeface="Calibri"/>
                <a:cs typeface="Calibri"/>
              </a:rPr>
              <a:t>de 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Demain 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» 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avec</a:t>
            </a:r>
            <a:endParaRPr sz="1500">
              <a:latin typeface="Calibri"/>
              <a:cs typeface="Calibri"/>
            </a:endParaRPr>
          </a:p>
          <a:p>
            <a:pPr algn="just" marL="12700" marR="5080">
              <a:lnSpc>
                <a:spcPct val="102699"/>
              </a:lnSpc>
            </a:pPr>
            <a:r>
              <a:rPr dirty="0" sz="1500" spc="15">
                <a:latin typeface="Calibri"/>
                <a:cs typeface="Calibri"/>
              </a:rPr>
              <a:t>2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autres</a:t>
            </a:r>
            <a:r>
              <a:rPr dirty="0" sz="1500" spc="15">
                <a:latin typeface="Calibri"/>
                <a:cs typeface="Calibri"/>
              </a:rPr>
              <a:t> communes</a:t>
            </a:r>
            <a:r>
              <a:rPr dirty="0" sz="1500" spc="20">
                <a:latin typeface="Calibri"/>
                <a:cs typeface="Calibri"/>
              </a:rPr>
              <a:t> 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l’EPCI 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Châtel-Guyon </a:t>
            </a:r>
            <a:r>
              <a:rPr dirty="0" sz="1500" spc="15">
                <a:latin typeface="Calibri"/>
                <a:cs typeface="Calibri"/>
              </a:rPr>
              <a:t>et </a:t>
            </a:r>
            <a:r>
              <a:rPr dirty="0" sz="1500" spc="5">
                <a:latin typeface="Calibri"/>
                <a:cs typeface="Calibri"/>
              </a:rPr>
              <a:t>Mozac </a:t>
            </a:r>
            <a:r>
              <a:rPr dirty="0" sz="1500" spc="10">
                <a:latin typeface="Calibri"/>
                <a:cs typeface="Calibri"/>
              </a:rPr>
              <a:t>(convention 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d’adhésion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-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juin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2021)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719059" y="4875276"/>
            <a:ext cx="1620011" cy="1031747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306324" y="4989576"/>
            <a:ext cx="1775460" cy="2002789"/>
            <a:chOff x="306324" y="4989576"/>
            <a:chExt cx="1775460" cy="2002789"/>
          </a:xfrm>
        </p:grpSpPr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9372" y="4992624"/>
              <a:ext cx="1769363" cy="199644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07848" y="4991100"/>
              <a:ext cx="1772920" cy="1999614"/>
            </a:xfrm>
            <a:custGeom>
              <a:avLst/>
              <a:gdLst/>
              <a:ahLst/>
              <a:cxnLst/>
              <a:rect l="l" t="t" r="r" b="b"/>
              <a:pathLst>
                <a:path w="1772920" h="1999615">
                  <a:moveTo>
                    <a:pt x="0" y="0"/>
                  </a:moveTo>
                  <a:lnTo>
                    <a:pt x="1772411" y="0"/>
                  </a:lnTo>
                  <a:lnTo>
                    <a:pt x="1772411" y="1999487"/>
                  </a:lnTo>
                  <a:lnTo>
                    <a:pt x="0" y="199948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2154935" y="4994147"/>
            <a:ext cx="2365375" cy="2002789"/>
            <a:chOff x="2154935" y="4994147"/>
            <a:chExt cx="2365375" cy="2002789"/>
          </a:xfrm>
        </p:grpSpPr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57983" y="4997196"/>
              <a:ext cx="2359151" cy="199643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156459" y="4995671"/>
              <a:ext cx="2362200" cy="1999614"/>
            </a:xfrm>
            <a:custGeom>
              <a:avLst/>
              <a:gdLst/>
              <a:ahLst/>
              <a:cxnLst/>
              <a:rect l="l" t="t" r="r" b="b"/>
              <a:pathLst>
                <a:path w="2362200" h="1999615">
                  <a:moveTo>
                    <a:pt x="0" y="0"/>
                  </a:moveTo>
                  <a:lnTo>
                    <a:pt x="2362200" y="0"/>
                  </a:lnTo>
                  <a:lnTo>
                    <a:pt x="2362200" y="1999488"/>
                  </a:lnTo>
                  <a:lnTo>
                    <a:pt x="0" y="199948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/>
          <p:cNvGrpSpPr/>
          <p:nvPr/>
        </p:nvGrpSpPr>
        <p:grpSpPr>
          <a:xfrm>
            <a:off x="4602479" y="4991100"/>
            <a:ext cx="2185670" cy="2019300"/>
            <a:chOff x="4602479" y="4991100"/>
            <a:chExt cx="2185670" cy="2019300"/>
          </a:xfrm>
        </p:grpSpPr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602480" y="4991100"/>
              <a:ext cx="2185416" cy="201930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604003" y="4995671"/>
              <a:ext cx="2179320" cy="2013585"/>
            </a:xfrm>
            <a:custGeom>
              <a:avLst/>
              <a:gdLst/>
              <a:ahLst/>
              <a:cxnLst/>
              <a:rect l="l" t="t" r="r" b="b"/>
              <a:pathLst>
                <a:path w="2179320" h="2013584">
                  <a:moveTo>
                    <a:pt x="0" y="0"/>
                  </a:moveTo>
                  <a:lnTo>
                    <a:pt x="2179319" y="0"/>
                  </a:lnTo>
                  <a:lnTo>
                    <a:pt x="2179319" y="2013204"/>
                  </a:lnTo>
                  <a:lnTo>
                    <a:pt x="0" y="20132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51064" y="6547103"/>
            <a:ext cx="2307590" cy="792480"/>
          </a:xfrm>
          <a:custGeom>
            <a:avLst/>
            <a:gdLst/>
            <a:ahLst/>
            <a:cxnLst/>
            <a:rect l="l" t="t" r="r" b="b"/>
            <a:pathLst>
              <a:path w="2307590" h="792479">
                <a:moveTo>
                  <a:pt x="2307335" y="792480"/>
                </a:moveTo>
                <a:lnTo>
                  <a:pt x="0" y="792480"/>
                </a:lnTo>
                <a:lnTo>
                  <a:pt x="0" y="0"/>
                </a:lnTo>
                <a:lnTo>
                  <a:pt x="2307335" y="0"/>
                </a:lnTo>
                <a:lnTo>
                  <a:pt x="2307335" y="792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79875" y="4710176"/>
            <a:ext cx="9411970" cy="23406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00" spc="10" b="1">
                <a:latin typeface="Calibri"/>
                <a:cs typeface="Calibri"/>
              </a:rPr>
              <a:t>Sujet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20" b="1">
                <a:latin typeface="Calibri"/>
                <a:cs typeface="Calibri"/>
              </a:rPr>
              <a:t>de</a:t>
            </a:r>
            <a:r>
              <a:rPr dirty="0" sz="1500" spc="-15" b="1">
                <a:latin typeface="Calibri"/>
                <a:cs typeface="Calibri"/>
              </a:rPr>
              <a:t> </a:t>
            </a:r>
            <a:r>
              <a:rPr dirty="0" sz="1500" spc="-20" b="1">
                <a:latin typeface="Calibri"/>
                <a:cs typeface="Calibri"/>
              </a:rPr>
              <a:t>l’Atelier</a:t>
            </a:r>
            <a:r>
              <a:rPr dirty="0" sz="1500" spc="45" b="1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«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u="sng" sz="150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Autour </a:t>
            </a:r>
            <a:r>
              <a:rPr dirty="0" u="sng" sz="150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</a:t>
            </a:r>
            <a:r>
              <a:rPr dirty="0" u="sng" sz="15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5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végétal </a:t>
            </a:r>
            <a:r>
              <a:rPr dirty="0" u="sng" sz="150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»</a:t>
            </a:r>
            <a:r>
              <a:rPr dirty="0" sz="1500" spc="15" b="1">
                <a:latin typeface="Calibri"/>
                <a:cs typeface="Calibri"/>
              </a:rPr>
              <a:t> </a:t>
            </a:r>
            <a:r>
              <a:rPr dirty="0" sz="1500" spc="5" b="1"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1045"/>
              </a:spcBef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dirty="0" sz="1400" spc="5">
                <a:latin typeface="Calibri"/>
                <a:cs typeface="Calibri"/>
              </a:rPr>
              <a:t>Vis-à-vis</a:t>
            </a:r>
            <a:r>
              <a:rPr dirty="0" sz="1400" spc="4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5" b="1">
                <a:latin typeface="Calibri"/>
                <a:cs typeface="Calibri"/>
              </a:rPr>
              <a:t>l’habitabilité</a:t>
            </a:r>
            <a:r>
              <a:rPr dirty="0" sz="1400" spc="40" b="1">
                <a:latin typeface="Calibri"/>
                <a:cs typeface="Calibri"/>
              </a:rPr>
              <a:t> </a:t>
            </a:r>
            <a:r>
              <a:rPr dirty="0" sz="1400" spc="15" b="1">
                <a:latin typeface="Calibri"/>
                <a:cs typeface="Calibri"/>
              </a:rPr>
              <a:t>du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5" b="1">
                <a:latin typeface="Calibri"/>
                <a:cs typeface="Calibri"/>
              </a:rPr>
              <a:t>centre-ville</a:t>
            </a:r>
            <a:r>
              <a:rPr dirty="0" sz="1400" spc="45" b="1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dense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et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minéral,</a:t>
            </a:r>
            <a:endParaRPr sz="1400">
              <a:latin typeface="Calibri"/>
              <a:cs typeface="Calibri"/>
            </a:endParaRPr>
          </a:p>
          <a:p>
            <a:pPr marL="326390" marR="5080" indent="-314325">
              <a:lnSpc>
                <a:spcPct val="109300"/>
              </a:lnSpc>
              <a:spcBef>
                <a:spcPts val="880"/>
              </a:spcBef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dirty="0" sz="1400" spc="10">
                <a:latin typeface="Calibri"/>
                <a:cs typeface="Calibri"/>
              </a:rPr>
              <a:t>Vis-à-vis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de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la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qualité</a:t>
            </a:r>
            <a:r>
              <a:rPr dirty="0" sz="1400" spc="6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des</a:t>
            </a:r>
            <a:r>
              <a:rPr dirty="0" sz="1400" spc="3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espaces</a:t>
            </a:r>
            <a:r>
              <a:rPr dirty="0" sz="1400" spc="35" b="1">
                <a:latin typeface="Calibri"/>
                <a:cs typeface="Calibri"/>
              </a:rPr>
              <a:t> </a:t>
            </a:r>
            <a:r>
              <a:rPr dirty="0" sz="1400" spc="5" b="1">
                <a:latin typeface="Calibri"/>
                <a:cs typeface="Calibri"/>
              </a:rPr>
              <a:t>publics</a:t>
            </a:r>
            <a:r>
              <a:rPr dirty="0" sz="1400" spc="5">
                <a:latin typeface="Calibri"/>
                <a:cs typeface="Calibri"/>
              </a:rPr>
              <a:t>,</a:t>
            </a:r>
            <a:r>
              <a:rPr dirty="0" sz="1400" spc="55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de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la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qualité</a:t>
            </a:r>
            <a:r>
              <a:rPr dirty="0" sz="1400" spc="7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paysagère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des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différents</a:t>
            </a:r>
            <a:r>
              <a:rPr dirty="0" sz="1400" spc="7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tissus,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du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centre-ville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aux</a:t>
            </a:r>
            <a:r>
              <a:rPr dirty="0" sz="1400" spc="5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zones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commerciales,</a:t>
            </a:r>
            <a:endParaRPr sz="1400">
              <a:latin typeface="Calibri"/>
              <a:cs typeface="Calibri"/>
            </a:endParaRPr>
          </a:p>
          <a:p>
            <a:pPr marL="326390" marR="5080" indent="-314325">
              <a:lnSpc>
                <a:spcPct val="109300"/>
              </a:lnSpc>
              <a:spcBef>
                <a:spcPts val="885"/>
              </a:spcBef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dirty="0" sz="1400" spc="10">
                <a:latin typeface="Calibri"/>
                <a:cs typeface="Calibri"/>
              </a:rPr>
              <a:t>Vis-à-vis</a:t>
            </a:r>
            <a:r>
              <a:rPr dirty="0" sz="1400" spc="55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de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la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culture</a:t>
            </a:r>
            <a:r>
              <a:rPr dirty="0" sz="1400" spc="6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de</a:t>
            </a:r>
            <a:r>
              <a:rPr dirty="0" sz="1400" spc="55" b="1">
                <a:latin typeface="Calibri"/>
                <a:cs typeface="Calibri"/>
              </a:rPr>
              <a:t> </a:t>
            </a:r>
            <a:r>
              <a:rPr dirty="0" sz="1400" spc="5" b="1">
                <a:latin typeface="Calibri"/>
                <a:cs typeface="Calibri"/>
              </a:rPr>
              <a:t>la</a:t>
            </a:r>
            <a:r>
              <a:rPr dirty="0" sz="1400" spc="70" b="1">
                <a:latin typeface="Calibri"/>
                <a:cs typeface="Calibri"/>
              </a:rPr>
              <a:t> </a:t>
            </a:r>
            <a:r>
              <a:rPr dirty="0" sz="1400" spc="15" b="1">
                <a:latin typeface="Calibri"/>
                <a:cs typeface="Calibri"/>
              </a:rPr>
              <a:t>commune</a:t>
            </a:r>
            <a:r>
              <a:rPr dirty="0" sz="1400" spc="50" b="1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(sensibilisée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aux</a:t>
            </a:r>
            <a:r>
              <a:rPr dirty="0" sz="1400" spc="7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enjeux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d’évolution</a:t>
            </a:r>
            <a:r>
              <a:rPr dirty="0" sz="1400" spc="70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de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l’espace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public,</a:t>
            </a:r>
            <a:r>
              <a:rPr dirty="0" sz="1400" spc="7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démarches</a:t>
            </a:r>
            <a:r>
              <a:rPr dirty="0" sz="1400" spc="6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8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fleurissement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participatifs),</a:t>
            </a:r>
            <a:endParaRPr sz="1400">
              <a:latin typeface="Calibri"/>
              <a:cs typeface="Calibri"/>
            </a:endParaRPr>
          </a:p>
          <a:p>
            <a:pPr marL="326390" marR="5080" indent="-314325">
              <a:lnSpc>
                <a:spcPct val="109300"/>
              </a:lnSpc>
              <a:spcBef>
                <a:spcPts val="875"/>
              </a:spcBef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dirty="0" sz="1400" spc="10">
                <a:latin typeface="Calibri"/>
                <a:cs typeface="Calibri"/>
              </a:rPr>
              <a:t>Vis-à-vis</a:t>
            </a:r>
            <a:r>
              <a:rPr dirty="0" sz="1400" spc="4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du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5" b="1">
                <a:latin typeface="Calibri"/>
                <a:cs typeface="Calibri"/>
              </a:rPr>
              <a:t>territoire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de</a:t>
            </a:r>
            <a:r>
              <a:rPr dirty="0" sz="1400" spc="30" b="1">
                <a:latin typeface="Calibri"/>
                <a:cs typeface="Calibri"/>
              </a:rPr>
              <a:t> </a:t>
            </a:r>
            <a:r>
              <a:rPr dirty="0" sz="1400" spc="5" b="1">
                <a:latin typeface="Calibri"/>
                <a:cs typeface="Calibri"/>
              </a:rPr>
              <a:t>la</a:t>
            </a:r>
            <a:r>
              <a:rPr dirty="0" sz="1400" spc="5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commune</a:t>
            </a:r>
            <a:r>
              <a:rPr dirty="0" sz="1400" spc="10">
                <a:latin typeface="Calibri"/>
                <a:cs typeface="Calibri"/>
              </a:rPr>
              <a:t>,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dont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le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centre-ville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s’inscrit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dans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un</a:t>
            </a:r>
            <a:r>
              <a:rPr dirty="0" sz="1400" spc="3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pli</a:t>
            </a:r>
            <a:r>
              <a:rPr dirty="0" sz="1400" spc="3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la</a:t>
            </a:r>
            <a:r>
              <a:rPr dirty="0" sz="1400" spc="4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faille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de</a:t>
            </a:r>
            <a:r>
              <a:rPr dirty="0" sz="1400" spc="34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Limagne,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inscrite</a:t>
            </a:r>
            <a:r>
              <a:rPr dirty="0" sz="1400" spc="4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au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patrimoine</a:t>
            </a:r>
            <a:r>
              <a:rPr dirty="0" sz="1400" spc="4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mondial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et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dont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le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maintien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la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forêt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est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un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élément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essentiel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la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Valeur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Universelle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Exceptionnelle.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6009" y="428243"/>
            <a:ext cx="219386" cy="3429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479291" y="432815"/>
            <a:ext cx="330835" cy="338455"/>
            <a:chOff x="3479291" y="432815"/>
            <a:chExt cx="330835" cy="3384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5151" y="524255"/>
              <a:ext cx="214848" cy="2468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3863" y="533399"/>
              <a:ext cx="62483" cy="2316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9291" y="432815"/>
              <a:ext cx="71627" cy="6400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456688" y="423672"/>
            <a:ext cx="853440" cy="347980"/>
            <a:chOff x="2456688" y="423672"/>
            <a:chExt cx="853440" cy="3479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5279" y="524256"/>
              <a:ext cx="214848" cy="2468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5411" y="473963"/>
              <a:ext cx="153924" cy="2971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6688" y="423672"/>
              <a:ext cx="461771" cy="34290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75723" y="524256"/>
            <a:ext cx="214848" cy="246887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51687" y="432815"/>
            <a:ext cx="600710" cy="424180"/>
            <a:chOff x="551687" y="432815"/>
            <a:chExt cx="600710" cy="42418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95" y="524255"/>
              <a:ext cx="214848" cy="246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1812" y="533399"/>
              <a:ext cx="106679" cy="3230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1687" y="531875"/>
              <a:ext cx="208787" cy="2331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1435" y="432815"/>
              <a:ext cx="71628" cy="6400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200912" y="530351"/>
            <a:ext cx="463550" cy="241300"/>
            <a:chOff x="1200912" y="530351"/>
            <a:chExt cx="463550" cy="241300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9324" y="530351"/>
              <a:ext cx="214883" cy="2362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0912" y="531875"/>
              <a:ext cx="208787" cy="239267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860291" y="531876"/>
            <a:ext cx="140208" cy="23317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0895" y="448056"/>
            <a:ext cx="187452" cy="31851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360420" y="429768"/>
            <a:ext cx="62483" cy="33528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8353043" y="2519172"/>
            <a:ext cx="1419225" cy="1998345"/>
            <a:chOff x="8353043" y="2519172"/>
            <a:chExt cx="1419225" cy="1998345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57615" y="2523744"/>
              <a:ext cx="1411223" cy="198882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354567" y="2520696"/>
              <a:ext cx="1416050" cy="1995170"/>
            </a:xfrm>
            <a:custGeom>
              <a:avLst/>
              <a:gdLst/>
              <a:ahLst/>
              <a:cxnLst/>
              <a:rect l="l" t="t" r="r" b="b"/>
              <a:pathLst>
                <a:path w="1416050" h="1995170">
                  <a:moveTo>
                    <a:pt x="1415796" y="0"/>
                  </a:moveTo>
                  <a:lnTo>
                    <a:pt x="1415796" y="1994915"/>
                  </a:lnTo>
                  <a:lnTo>
                    <a:pt x="0" y="1994915"/>
                  </a:lnTo>
                  <a:lnTo>
                    <a:pt x="0" y="0"/>
                  </a:lnTo>
                  <a:lnTo>
                    <a:pt x="14157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359129" y="1067599"/>
            <a:ext cx="6535420" cy="128016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400" spc="10" b="1">
                <a:latin typeface="Calibri"/>
                <a:cs typeface="Calibri"/>
              </a:rPr>
              <a:t>Plan </a:t>
            </a:r>
            <a:r>
              <a:rPr dirty="0" sz="1400" b="1">
                <a:latin typeface="Calibri"/>
                <a:cs typeface="Calibri"/>
              </a:rPr>
              <a:t>d’actions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15" b="1">
                <a:latin typeface="Calibri"/>
                <a:cs typeface="Calibri"/>
              </a:rPr>
              <a:t>«</a:t>
            </a:r>
            <a:r>
              <a:rPr dirty="0" sz="1400" spc="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Petites</a:t>
            </a:r>
            <a:r>
              <a:rPr dirty="0" sz="1400" spc="5" b="1">
                <a:latin typeface="Calibri"/>
                <a:cs typeface="Calibri"/>
              </a:rPr>
              <a:t> Villes </a:t>
            </a:r>
            <a:r>
              <a:rPr dirty="0" sz="1400" spc="10" b="1">
                <a:latin typeface="Calibri"/>
                <a:cs typeface="Calibri"/>
              </a:rPr>
              <a:t>de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Demain</a:t>
            </a:r>
            <a:r>
              <a:rPr dirty="0" sz="1400" spc="25" b="1">
                <a:latin typeface="Calibri"/>
                <a:cs typeface="Calibri"/>
              </a:rPr>
              <a:t> </a:t>
            </a:r>
            <a:r>
              <a:rPr dirty="0" sz="1400" spc="15" b="1">
                <a:latin typeface="Calibri"/>
                <a:cs typeface="Calibri"/>
              </a:rPr>
              <a:t>»</a:t>
            </a:r>
            <a:r>
              <a:rPr dirty="0" sz="1400" spc="25" b="1">
                <a:latin typeface="Calibri"/>
                <a:cs typeface="Calibri"/>
              </a:rPr>
              <a:t> </a:t>
            </a:r>
            <a:r>
              <a:rPr dirty="0" sz="1400" spc="5" b="1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dirty="0" sz="1400" spc="10">
                <a:latin typeface="Calibri"/>
                <a:cs typeface="Calibri"/>
              </a:rPr>
              <a:t>Enjeux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forts</a:t>
            </a:r>
            <a:r>
              <a:rPr dirty="0" sz="1400" spc="15">
                <a:latin typeface="Calibri"/>
                <a:cs typeface="Calibri"/>
              </a:rPr>
              <a:t> de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requalification</a:t>
            </a:r>
            <a:r>
              <a:rPr dirty="0" sz="1400" spc="6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et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réappropriation</a:t>
            </a:r>
            <a:r>
              <a:rPr dirty="0" sz="1400" spc="5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du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centre-bourg,</a:t>
            </a:r>
            <a:endParaRPr sz="140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dirty="0" sz="1400" spc="5">
                <a:latin typeface="Calibri"/>
                <a:cs typeface="Calibri"/>
              </a:rPr>
              <a:t>Amélioration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du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cadre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vie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(végétalisation,</a:t>
            </a:r>
            <a:r>
              <a:rPr dirty="0" sz="1400" spc="7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îlot</a:t>
            </a:r>
            <a:r>
              <a:rPr dirty="0" sz="1400" spc="3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fraicheur),</a:t>
            </a:r>
            <a:endParaRPr sz="140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dirty="0" sz="1400">
                <a:latin typeface="Calibri"/>
                <a:cs typeface="Calibri"/>
              </a:rPr>
              <a:t>Renforcement</a:t>
            </a:r>
            <a:r>
              <a:rPr dirty="0" sz="1400" spc="6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l’attractivité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(habitants</a:t>
            </a:r>
            <a:r>
              <a:rPr dirty="0" sz="1400" spc="4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/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touristes),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400" spc="25">
                <a:latin typeface="Wingdings"/>
                <a:cs typeface="Wingdings"/>
              </a:rPr>
              <a:t></a:t>
            </a:r>
            <a:r>
              <a:rPr dirty="0" sz="1400" spc="25">
                <a:latin typeface="Times New Roman"/>
                <a:cs typeface="Times New Roman"/>
              </a:rPr>
              <a:t> </a:t>
            </a:r>
            <a:r>
              <a:rPr dirty="0" sz="1400" spc="27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Calibri"/>
                <a:cs typeface="Calibri"/>
              </a:rPr>
              <a:t>Réalisation</a:t>
            </a:r>
            <a:r>
              <a:rPr dirty="0" sz="1400" spc="5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« </a:t>
            </a:r>
            <a:r>
              <a:rPr dirty="0" sz="1400" spc="-5">
                <a:latin typeface="Calibri"/>
                <a:cs typeface="Calibri"/>
              </a:rPr>
              <a:t>Atelier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hors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les</a:t>
            </a:r>
            <a:r>
              <a:rPr dirty="0" sz="1400" spc="4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murs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»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(fiche</a:t>
            </a:r>
            <a:r>
              <a:rPr dirty="0" sz="1400" spc="4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action</a:t>
            </a:r>
            <a:r>
              <a:rPr dirty="0" sz="1400" spc="3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du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programme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redynamisation)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68224" y="2503932"/>
            <a:ext cx="2467610" cy="2013585"/>
            <a:chOff x="268224" y="2503932"/>
            <a:chExt cx="2467610" cy="2013585"/>
          </a:xfrm>
        </p:grpSpPr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1272" y="2506980"/>
              <a:ext cx="2461259" cy="20055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69748" y="2505456"/>
              <a:ext cx="2464435" cy="2010410"/>
            </a:xfrm>
            <a:custGeom>
              <a:avLst/>
              <a:gdLst/>
              <a:ahLst/>
              <a:cxnLst/>
              <a:rect l="l" t="t" r="r" b="b"/>
              <a:pathLst>
                <a:path w="2464435" h="2010410">
                  <a:moveTo>
                    <a:pt x="0" y="0"/>
                  </a:moveTo>
                  <a:lnTo>
                    <a:pt x="2464308" y="0"/>
                  </a:lnTo>
                  <a:lnTo>
                    <a:pt x="2464308" y="2010155"/>
                  </a:lnTo>
                  <a:lnTo>
                    <a:pt x="0" y="20101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" name="object 32"/>
          <p:cNvGrpSpPr/>
          <p:nvPr/>
        </p:nvGrpSpPr>
        <p:grpSpPr>
          <a:xfrm>
            <a:off x="2808732" y="2503932"/>
            <a:ext cx="2467610" cy="2013585"/>
            <a:chOff x="2808732" y="2503932"/>
            <a:chExt cx="2467610" cy="2013585"/>
          </a:xfrm>
        </p:grpSpPr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11780" y="2506980"/>
              <a:ext cx="2461259" cy="200558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810256" y="2505456"/>
              <a:ext cx="2464435" cy="2010410"/>
            </a:xfrm>
            <a:custGeom>
              <a:avLst/>
              <a:gdLst/>
              <a:ahLst/>
              <a:cxnLst/>
              <a:rect l="l" t="t" r="r" b="b"/>
              <a:pathLst>
                <a:path w="2464435" h="2010410">
                  <a:moveTo>
                    <a:pt x="0" y="0"/>
                  </a:moveTo>
                  <a:lnTo>
                    <a:pt x="2464308" y="0"/>
                  </a:lnTo>
                  <a:lnTo>
                    <a:pt x="2464308" y="2010155"/>
                  </a:lnTo>
                  <a:lnTo>
                    <a:pt x="0" y="20101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/>
          <p:cNvGrpSpPr/>
          <p:nvPr/>
        </p:nvGrpSpPr>
        <p:grpSpPr>
          <a:xfrm>
            <a:off x="5343144" y="2519172"/>
            <a:ext cx="2931160" cy="1998345"/>
            <a:chOff x="5343144" y="2519172"/>
            <a:chExt cx="2931160" cy="1998345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46192" y="2522220"/>
              <a:ext cx="2924555" cy="199034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344668" y="2520696"/>
              <a:ext cx="2927985" cy="1995170"/>
            </a:xfrm>
            <a:custGeom>
              <a:avLst/>
              <a:gdLst/>
              <a:ahLst/>
              <a:cxnLst/>
              <a:rect l="l" t="t" r="r" b="b"/>
              <a:pathLst>
                <a:path w="2927984" h="1995170">
                  <a:moveTo>
                    <a:pt x="0" y="0"/>
                  </a:moveTo>
                  <a:lnTo>
                    <a:pt x="2927603" y="0"/>
                  </a:lnTo>
                  <a:lnTo>
                    <a:pt x="2927603" y="1994915"/>
                  </a:lnTo>
                  <a:lnTo>
                    <a:pt x="0" y="199491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1780" y="507491"/>
            <a:ext cx="222503" cy="3291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3495" y="676656"/>
            <a:ext cx="70104" cy="731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1048" y="505968"/>
            <a:ext cx="199643" cy="246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73249" y="413004"/>
            <a:ext cx="219402" cy="3398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40935" y="505968"/>
            <a:ext cx="234696" cy="2468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8991" y="505968"/>
            <a:ext cx="234695" cy="2468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36854" y="505968"/>
            <a:ext cx="214849" cy="2468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71023" y="505968"/>
            <a:ext cx="214849" cy="2468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73742" y="505968"/>
            <a:ext cx="214849" cy="2468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0302" y="505968"/>
            <a:ext cx="214849" cy="24688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63495" y="515112"/>
            <a:ext cx="70104" cy="746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24400" y="513587"/>
            <a:ext cx="62483" cy="2301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058411" y="505968"/>
            <a:ext cx="179832" cy="24688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71727" y="505968"/>
            <a:ext cx="179832" cy="24688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88279" y="505968"/>
            <a:ext cx="167639" cy="24688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834127" y="505968"/>
            <a:ext cx="167640" cy="24688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282440" y="513587"/>
            <a:ext cx="140208" cy="23012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741420" y="505968"/>
            <a:ext cx="167640" cy="24688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313176" y="513587"/>
            <a:ext cx="140208" cy="2301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25167" y="505968"/>
            <a:ext cx="167640" cy="24688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310383" y="429768"/>
            <a:ext cx="236219" cy="31699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54507" y="423672"/>
            <a:ext cx="213359" cy="32308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719827" y="414527"/>
            <a:ext cx="71628" cy="6400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362455" y="408431"/>
            <a:ext cx="62484" cy="33528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119115" y="406908"/>
            <a:ext cx="100583" cy="7315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02563" y="406908"/>
            <a:ext cx="100583" cy="7315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276844" y="1203960"/>
            <a:ext cx="1188719" cy="126949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88036" y="1432559"/>
            <a:ext cx="2372867" cy="656843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68808" y="1276604"/>
            <a:ext cx="7598409" cy="22548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703195">
              <a:lnSpc>
                <a:spcPct val="100000"/>
              </a:lnSpc>
              <a:spcBef>
                <a:spcPts val="135"/>
              </a:spcBef>
            </a:pPr>
            <a:r>
              <a:rPr dirty="0" sz="1500" spc="-5">
                <a:latin typeface="Calibri"/>
                <a:cs typeface="Calibri"/>
              </a:rPr>
              <a:t>Lycée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Louis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Pasteur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20">
                <a:latin typeface="Calibri"/>
                <a:cs typeface="Calibri"/>
              </a:rPr>
              <a:t>de</a:t>
            </a:r>
            <a:r>
              <a:rPr dirty="0" sz="1500" spc="10">
                <a:latin typeface="Calibri"/>
                <a:cs typeface="Calibri"/>
              </a:rPr>
              <a:t> Marmilhat</a:t>
            </a:r>
            <a:r>
              <a:rPr dirty="0" sz="1500" spc="6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(63)</a:t>
            </a:r>
            <a:endParaRPr sz="1500">
              <a:latin typeface="Calibri"/>
              <a:cs typeface="Calibri"/>
            </a:endParaRPr>
          </a:p>
          <a:p>
            <a:pPr marL="2703195">
              <a:lnSpc>
                <a:spcPct val="100000"/>
              </a:lnSpc>
              <a:spcBef>
                <a:spcPts val="45"/>
              </a:spcBef>
            </a:pPr>
            <a:r>
              <a:rPr dirty="0" sz="1500" spc="15" b="1">
                <a:latin typeface="Calibri"/>
                <a:cs typeface="Calibri"/>
              </a:rPr>
              <a:t>2</a:t>
            </a:r>
            <a:r>
              <a:rPr dirty="0" baseline="25000" sz="1500" spc="22" b="1">
                <a:latin typeface="Calibri"/>
                <a:cs typeface="Calibri"/>
              </a:rPr>
              <a:t>ème</a:t>
            </a:r>
            <a:r>
              <a:rPr dirty="0" baseline="25000" sz="1500" spc="195" b="1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année</a:t>
            </a:r>
            <a:r>
              <a:rPr dirty="0" sz="1500" spc="-1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en</a:t>
            </a:r>
            <a:r>
              <a:rPr dirty="0" sz="1500" spc="5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BTS</a:t>
            </a:r>
            <a:r>
              <a:rPr dirty="0" sz="1500" spc="10" b="1">
                <a:latin typeface="Calibri"/>
                <a:cs typeface="Calibri"/>
              </a:rPr>
              <a:t> Aménagements</a:t>
            </a:r>
            <a:r>
              <a:rPr dirty="0" sz="1500" spc="20" b="1">
                <a:latin typeface="Calibri"/>
                <a:cs typeface="Calibri"/>
              </a:rPr>
              <a:t> </a:t>
            </a:r>
            <a:r>
              <a:rPr dirty="0" sz="1500" spc="5" b="1">
                <a:latin typeface="Calibri"/>
                <a:cs typeface="Calibri"/>
              </a:rPr>
              <a:t>paysagers</a:t>
            </a:r>
            <a:r>
              <a:rPr dirty="0" sz="1500" spc="345" b="1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(16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étudiants)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Calibri"/>
              <a:cs typeface="Calibri"/>
            </a:endParaRPr>
          </a:p>
          <a:p>
            <a:pPr marL="2703195">
              <a:lnSpc>
                <a:spcPct val="100000"/>
              </a:lnSpc>
            </a:pPr>
            <a:r>
              <a:rPr dirty="0" sz="1500" spc="5">
                <a:latin typeface="Calibri"/>
                <a:cs typeface="Calibri"/>
              </a:rPr>
              <a:t>Ecole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Supérieure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d’Architecture</a:t>
            </a:r>
            <a:r>
              <a:rPr dirty="0" sz="1500" spc="6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des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Jardins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(75)</a:t>
            </a:r>
            <a:endParaRPr sz="1500">
              <a:latin typeface="Calibri"/>
              <a:cs typeface="Calibri"/>
            </a:endParaRPr>
          </a:p>
          <a:p>
            <a:pPr marL="2703195">
              <a:lnSpc>
                <a:spcPct val="100000"/>
              </a:lnSpc>
              <a:spcBef>
                <a:spcPts val="50"/>
              </a:spcBef>
            </a:pPr>
            <a:r>
              <a:rPr dirty="0" sz="1500" spc="15" b="1">
                <a:latin typeface="Calibri"/>
                <a:cs typeface="Calibri"/>
              </a:rPr>
              <a:t>3</a:t>
            </a:r>
            <a:r>
              <a:rPr dirty="0" baseline="25000" sz="1500" spc="22" b="1">
                <a:latin typeface="Calibri"/>
                <a:cs typeface="Calibri"/>
              </a:rPr>
              <a:t>ème</a:t>
            </a:r>
            <a:r>
              <a:rPr dirty="0" baseline="25000" sz="1500" spc="195" b="1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année</a:t>
            </a:r>
            <a:r>
              <a:rPr dirty="0" sz="1500" spc="-1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Bachelor</a:t>
            </a:r>
            <a:r>
              <a:rPr dirty="0" sz="1500" spc="20" b="1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(23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étudiants)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dirty="0" sz="1500" spc="10" b="1">
                <a:latin typeface="Calibri"/>
                <a:cs typeface="Calibri"/>
              </a:rPr>
              <a:t>Objectifs </a:t>
            </a:r>
            <a:r>
              <a:rPr dirty="0" sz="1500" spc="20" b="1">
                <a:latin typeface="Calibri"/>
                <a:cs typeface="Calibri"/>
              </a:rPr>
              <a:t>de</a:t>
            </a:r>
            <a:r>
              <a:rPr dirty="0" sz="1500" spc="-10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l’association</a:t>
            </a:r>
            <a:r>
              <a:rPr dirty="0" sz="1500" spc="65" b="1">
                <a:latin typeface="Calibri"/>
                <a:cs typeface="Calibri"/>
              </a:rPr>
              <a:t> </a:t>
            </a:r>
            <a:r>
              <a:rPr dirty="0" sz="1500" spc="20" b="1">
                <a:latin typeface="Calibri"/>
                <a:cs typeface="Calibri"/>
              </a:rPr>
              <a:t>de</a:t>
            </a:r>
            <a:r>
              <a:rPr dirty="0" sz="1500" spc="-1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ces </a:t>
            </a:r>
            <a:r>
              <a:rPr dirty="0" sz="1500" spc="15" b="1">
                <a:latin typeface="Calibri"/>
                <a:cs typeface="Calibri"/>
              </a:rPr>
              <a:t>2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formations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complémentaires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351790" indent="-314325">
              <a:lnSpc>
                <a:spcPct val="100000"/>
              </a:lnSpc>
              <a:spcBef>
                <a:spcPts val="50"/>
              </a:spcBef>
              <a:buChar char="-"/>
              <a:tabLst>
                <a:tab pos="351790" algn="l"/>
                <a:tab pos="352425" algn="l"/>
              </a:tabLst>
            </a:pPr>
            <a:r>
              <a:rPr dirty="0" sz="1500" spc="10">
                <a:latin typeface="Calibri"/>
                <a:cs typeface="Calibri"/>
              </a:rPr>
              <a:t>Vision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prospective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à </a:t>
            </a:r>
            <a:r>
              <a:rPr dirty="0" sz="1500" spc="10">
                <a:latin typeface="Calibri"/>
                <a:cs typeface="Calibri"/>
              </a:rPr>
              <a:t>court,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moyen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et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long terme,</a:t>
            </a:r>
            <a:endParaRPr sz="1500">
              <a:latin typeface="Calibri"/>
              <a:cs typeface="Calibri"/>
            </a:endParaRPr>
          </a:p>
          <a:p>
            <a:pPr marL="351790" indent="-314325">
              <a:lnSpc>
                <a:spcPct val="100000"/>
              </a:lnSpc>
              <a:spcBef>
                <a:spcPts val="50"/>
              </a:spcBef>
              <a:buChar char="-"/>
              <a:tabLst>
                <a:tab pos="351790" algn="l"/>
                <a:tab pos="352425" algn="l"/>
              </a:tabLst>
            </a:pPr>
            <a:r>
              <a:rPr dirty="0" sz="1500" spc="10">
                <a:latin typeface="Calibri"/>
                <a:cs typeface="Calibri"/>
              </a:rPr>
              <a:t>Mise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en </a:t>
            </a:r>
            <a:r>
              <a:rPr dirty="0" sz="1500" spc="10">
                <a:latin typeface="Calibri"/>
                <a:cs typeface="Calibri"/>
              </a:rPr>
              <a:t>œuvre/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opérationnalité</a:t>
            </a:r>
            <a:r>
              <a:rPr dirty="0" sz="1500" spc="8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pistes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d’actions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concrètes.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341620" y="3759708"/>
            <a:ext cx="2298700" cy="1854835"/>
            <a:chOff x="5341620" y="3759708"/>
            <a:chExt cx="2298700" cy="1854835"/>
          </a:xfrm>
        </p:grpSpPr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41620" y="3759708"/>
              <a:ext cx="2298191" cy="185470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346192" y="3762756"/>
              <a:ext cx="2292350" cy="1849120"/>
            </a:xfrm>
            <a:custGeom>
              <a:avLst/>
              <a:gdLst/>
              <a:ahLst/>
              <a:cxnLst/>
              <a:rect l="l" t="t" r="r" b="b"/>
              <a:pathLst>
                <a:path w="2292350" h="1849120">
                  <a:moveTo>
                    <a:pt x="0" y="0"/>
                  </a:moveTo>
                  <a:lnTo>
                    <a:pt x="2292095" y="0"/>
                  </a:lnTo>
                  <a:lnTo>
                    <a:pt x="2292095" y="1848611"/>
                  </a:lnTo>
                  <a:lnTo>
                    <a:pt x="0" y="184861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/>
          <p:cNvGrpSpPr/>
          <p:nvPr/>
        </p:nvGrpSpPr>
        <p:grpSpPr>
          <a:xfrm>
            <a:off x="7690103" y="3771900"/>
            <a:ext cx="2298700" cy="1845945"/>
            <a:chOff x="7690103" y="3771900"/>
            <a:chExt cx="2298700" cy="1845945"/>
          </a:xfrm>
        </p:grpSpPr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690103" y="3771900"/>
              <a:ext cx="2298191" cy="184556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693151" y="3774947"/>
              <a:ext cx="2292350" cy="1838325"/>
            </a:xfrm>
            <a:custGeom>
              <a:avLst/>
              <a:gdLst/>
              <a:ahLst/>
              <a:cxnLst/>
              <a:rect l="l" t="t" r="r" b="b"/>
              <a:pathLst>
                <a:path w="2292350" h="1838325">
                  <a:moveTo>
                    <a:pt x="0" y="0"/>
                  </a:moveTo>
                  <a:lnTo>
                    <a:pt x="2292095" y="0"/>
                  </a:lnTo>
                  <a:lnTo>
                    <a:pt x="2292095" y="1837944"/>
                  </a:lnTo>
                  <a:lnTo>
                    <a:pt x="0" y="18379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2718816" y="3759708"/>
            <a:ext cx="2543810" cy="1850389"/>
            <a:chOff x="2718816" y="3759708"/>
            <a:chExt cx="2543810" cy="1850389"/>
          </a:xfrm>
        </p:grpSpPr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18816" y="3759708"/>
              <a:ext cx="2543555" cy="185013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723388" y="3762756"/>
              <a:ext cx="2534920" cy="1845945"/>
            </a:xfrm>
            <a:custGeom>
              <a:avLst/>
              <a:gdLst/>
              <a:ahLst/>
              <a:cxnLst/>
              <a:rect l="l" t="t" r="r" b="b"/>
              <a:pathLst>
                <a:path w="2534920" h="1845945">
                  <a:moveTo>
                    <a:pt x="0" y="0"/>
                  </a:moveTo>
                  <a:lnTo>
                    <a:pt x="2534411" y="0"/>
                  </a:lnTo>
                  <a:lnTo>
                    <a:pt x="2534411" y="1845563"/>
                  </a:lnTo>
                  <a:lnTo>
                    <a:pt x="0" y="18455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129539" y="3764280"/>
            <a:ext cx="2519680" cy="1845945"/>
            <a:chOff x="129539" y="3764280"/>
            <a:chExt cx="2519680" cy="1845945"/>
          </a:xfrm>
        </p:grpSpPr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9539" y="3764280"/>
              <a:ext cx="2519171" cy="184556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31063" y="3767327"/>
              <a:ext cx="2513330" cy="1841500"/>
            </a:xfrm>
            <a:custGeom>
              <a:avLst/>
              <a:gdLst/>
              <a:ahLst/>
              <a:cxnLst/>
              <a:rect l="l" t="t" r="r" b="b"/>
              <a:pathLst>
                <a:path w="2513330" h="1841500">
                  <a:moveTo>
                    <a:pt x="0" y="0"/>
                  </a:moveTo>
                  <a:lnTo>
                    <a:pt x="2513076" y="0"/>
                  </a:lnTo>
                  <a:lnTo>
                    <a:pt x="2513076" y="1840991"/>
                  </a:lnTo>
                  <a:lnTo>
                    <a:pt x="0" y="184099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356108" y="5812028"/>
            <a:ext cx="9517380" cy="11988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35"/>
              </a:spcBef>
            </a:pPr>
            <a:r>
              <a:rPr dirty="0" sz="1500" spc="-5" b="1">
                <a:latin typeface="Calibri"/>
                <a:cs typeface="Calibri"/>
              </a:rPr>
              <a:t>Atelier</a:t>
            </a:r>
            <a:r>
              <a:rPr dirty="0" sz="1500" spc="45" b="1">
                <a:latin typeface="Calibri"/>
                <a:cs typeface="Calibri"/>
              </a:rPr>
              <a:t> </a:t>
            </a:r>
            <a:r>
              <a:rPr dirty="0" sz="1500" spc="5" b="1">
                <a:latin typeface="Calibri"/>
                <a:cs typeface="Calibri"/>
              </a:rPr>
              <a:t>in-situ</a:t>
            </a:r>
            <a:r>
              <a:rPr dirty="0" sz="1500" spc="5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(5</a:t>
            </a:r>
            <a:r>
              <a:rPr dirty="0" sz="1500" spc="15" b="1">
                <a:latin typeface="Calibri"/>
                <a:cs typeface="Calibri"/>
              </a:rPr>
              <a:t> </a:t>
            </a:r>
            <a:r>
              <a:rPr dirty="0" sz="1500" spc="5" b="1">
                <a:latin typeface="Calibri"/>
                <a:cs typeface="Calibri"/>
              </a:rPr>
              <a:t>jours)</a:t>
            </a:r>
            <a:r>
              <a:rPr dirty="0" sz="1500" spc="15" b="1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50800" marR="43180">
              <a:lnSpc>
                <a:spcPct val="102699"/>
              </a:lnSpc>
            </a:pPr>
            <a:r>
              <a:rPr dirty="0" sz="1500" spc="15">
                <a:latin typeface="Calibri"/>
                <a:cs typeface="Calibri"/>
              </a:rPr>
              <a:t>Phase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découverte/déambulation,</a:t>
            </a:r>
            <a:r>
              <a:rPr dirty="0" sz="1500" spc="7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ateliers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«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ouverts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»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en </a:t>
            </a:r>
            <a:r>
              <a:rPr dirty="0" sz="1500" spc="10">
                <a:latin typeface="Calibri"/>
                <a:cs typeface="Calibri"/>
              </a:rPr>
              <a:t>fin</a:t>
            </a:r>
            <a:r>
              <a:rPr dirty="0" sz="1500" spc="20">
                <a:latin typeface="Calibri"/>
                <a:cs typeface="Calibri"/>
              </a:rPr>
              <a:t> de</a:t>
            </a:r>
            <a:r>
              <a:rPr dirty="0" sz="1500" spc="1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journée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(CAUE,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élus…),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restitution</a:t>
            </a:r>
            <a:r>
              <a:rPr dirty="0" sz="1500" spc="8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du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travail</a:t>
            </a:r>
            <a:r>
              <a:rPr dirty="0" sz="1500" spc="7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le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5</a:t>
            </a:r>
            <a:r>
              <a:rPr dirty="0" baseline="25000" sz="1500" spc="22">
                <a:latin typeface="Calibri"/>
                <a:cs typeface="Calibri"/>
              </a:rPr>
              <a:t>ème</a:t>
            </a:r>
            <a:r>
              <a:rPr dirty="0" baseline="25000" sz="1500" spc="179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jour </a:t>
            </a:r>
            <a:r>
              <a:rPr dirty="0" sz="1500" spc="-320">
                <a:latin typeface="Calibri"/>
                <a:cs typeface="Calibri"/>
              </a:rPr>
              <a:t> </a:t>
            </a:r>
            <a:r>
              <a:rPr dirty="0" sz="1500" spc="25">
                <a:latin typeface="Calibri"/>
                <a:cs typeface="Calibri"/>
              </a:rPr>
              <a:t>(jury</a:t>
            </a:r>
            <a:r>
              <a:rPr dirty="0" sz="1500" spc="1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et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présentation</a:t>
            </a:r>
            <a:r>
              <a:rPr dirty="0" sz="1500" spc="5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ouverte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aux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partenaires</a:t>
            </a:r>
            <a:r>
              <a:rPr dirty="0" sz="1500" spc="5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et habitants)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</a:pPr>
            <a:r>
              <a:rPr dirty="0" sz="1500" spc="-15" b="1">
                <a:latin typeface="Calibri"/>
                <a:cs typeface="Calibri"/>
              </a:rPr>
              <a:t>Travail</a:t>
            </a:r>
            <a:r>
              <a:rPr dirty="0" sz="1500" spc="25" b="1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par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groupe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5</a:t>
            </a:r>
            <a:r>
              <a:rPr dirty="0" sz="1500" spc="5">
                <a:latin typeface="Calibri"/>
                <a:cs typeface="Calibri"/>
              </a:rPr>
              <a:t> étudiants</a:t>
            </a:r>
            <a:r>
              <a:rPr dirty="0" sz="1500" spc="8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(3</a:t>
            </a:r>
            <a:r>
              <a:rPr dirty="0" sz="1500" spc="10">
                <a:latin typeface="Calibri"/>
                <a:cs typeface="Calibri"/>
              </a:rPr>
              <a:t> Bachelor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+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2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BTS)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sur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les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7</a:t>
            </a:r>
            <a:r>
              <a:rPr dirty="0" sz="1500" spc="10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sites</a:t>
            </a:r>
            <a:r>
              <a:rPr dirty="0" sz="1500" spc="50" b="1">
                <a:latin typeface="Calibri"/>
                <a:cs typeface="Calibri"/>
              </a:rPr>
              <a:t> </a:t>
            </a:r>
            <a:r>
              <a:rPr dirty="0" sz="1500" spc="5" b="1">
                <a:latin typeface="Calibri"/>
                <a:cs typeface="Calibri"/>
              </a:rPr>
              <a:t>identifiés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751064" y="6547103"/>
            <a:ext cx="2307590" cy="792480"/>
          </a:xfrm>
          <a:custGeom>
            <a:avLst/>
            <a:gdLst/>
            <a:ahLst/>
            <a:cxnLst/>
            <a:rect l="l" t="t" r="r" b="b"/>
            <a:pathLst>
              <a:path w="2307590" h="792479">
                <a:moveTo>
                  <a:pt x="2307335" y="792480"/>
                </a:moveTo>
                <a:lnTo>
                  <a:pt x="0" y="792480"/>
                </a:lnTo>
                <a:lnTo>
                  <a:pt x="0" y="0"/>
                </a:lnTo>
                <a:lnTo>
                  <a:pt x="2307335" y="0"/>
                </a:lnTo>
                <a:lnTo>
                  <a:pt x="2307335" y="792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40"/>
            <a:ext cx="10058400" cy="64388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6024" y="504443"/>
            <a:ext cx="220979" cy="3215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5414" y="498348"/>
            <a:ext cx="214849" cy="2468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5826" y="498348"/>
            <a:ext cx="373345" cy="24688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6487" y="505968"/>
            <a:ext cx="62484" cy="2316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85772" y="504443"/>
            <a:ext cx="140208" cy="23317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6840" y="498348"/>
            <a:ext cx="167639" cy="2468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1604" y="498348"/>
            <a:ext cx="167639" cy="24688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4024" y="448056"/>
            <a:ext cx="155447" cy="29717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5843" y="422148"/>
            <a:ext cx="214884" cy="31699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1916" y="406908"/>
            <a:ext cx="71627" cy="6400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28088" y="396239"/>
            <a:ext cx="100583" cy="76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676197" y="402336"/>
            <a:ext cx="219402" cy="3428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43207" y="498348"/>
            <a:ext cx="214849" cy="246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945926" y="498348"/>
            <a:ext cx="214849" cy="246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931920" y="505968"/>
            <a:ext cx="62483" cy="23164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49979" y="505968"/>
            <a:ext cx="62483" cy="23164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564892" y="505968"/>
            <a:ext cx="62483" cy="23164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294632" y="498348"/>
            <a:ext cx="167640" cy="246887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3211067" y="448056"/>
            <a:ext cx="394970" cy="297180"/>
            <a:chOff x="3211067" y="448056"/>
            <a:chExt cx="394970" cy="297180"/>
          </a:xfrm>
        </p:grpSpPr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11067" y="498348"/>
              <a:ext cx="208788" cy="2392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50335" y="448056"/>
              <a:ext cx="155448" cy="297179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927347" y="406908"/>
            <a:ext cx="71627" cy="6400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645408" y="406908"/>
            <a:ext cx="71627" cy="6400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560319" y="406908"/>
            <a:ext cx="71628" cy="64007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3749040" y="396239"/>
            <a:ext cx="157480" cy="341630"/>
            <a:chOff x="3749040" y="396239"/>
            <a:chExt cx="157480" cy="341630"/>
          </a:xfrm>
        </p:grpSpPr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49040" y="505967"/>
              <a:ext cx="147827" cy="2316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85616" y="396239"/>
              <a:ext cx="120395" cy="108204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125467" y="396239"/>
            <a:ext cx="100583" cy="76200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5663184" y="2385059"/>
            <a:ext cx="554990" cy="551815"/>
          </a:xfrm>
          <a:custGeom>
            <a:avLst/>
            <a:gdLst/>
            <a:ahLst/>
            <a:cxnLst/>
            <a:rect l="l" t="t" r="r" b="b"/>
            <a:pathLst>
              <a:path w="554989" h="551814">
                <a:moveTo>
                  <a:pt x="0" y="275843"/>
                </a:moveTo>
                <a:lnTo>
                  <a:pt x="4494" y="226246"/>
                </a:lnTo>
                <a:lnTo>
                  <a:pt x="17443" y="179570"/>
                </a:lnTo>
                <a:lnTo>
                  <a:pt x="38043" y="136595"/>
                </a:lnTo>
                <a:lnTo>
                  <a:pt x="65492" y="98098"/>
                </a:lnTo>
                <a:lnTo>
                  <a:pt x="98986" y="64856"/>
                </a:lnTo>
                <a:lnTo>
                  <a:pt x="137724" y="37648"/>
                </a:lnTo>
                <a:lnTo>
                  <a:pt x="180902" y="17251"/>
                </a:lnTo>
                <a:lnTo>
                  <a:pt x="227717" y="4442"/>
                </a:lnTo>
                <a:lnTo>
                  <a:pt x="277368" y="0"/>
                </a:lnTo>
                <a:lnTo>
                  <a:pt x="327419" y="4442"/>
                </a:lnTo>
                <a:lnTo>
                  <a:pt x="374448" y="17251"/>
                </a:lnTo>
                <a:lnTo>
                  <a:pt x="417688" y="37648"/>
                </a:lnTo>
                <a:lnTo>
                  <a:pt x="456376" y="64856"/>
                </a:lnTo>
                <a:lnTo>
                  <a:pt x="489745" y="98098"/>
                </a:lnTo>
                <a:lnTo>
                  <a:pt x="517031" y="136595"/>
                </a:lnTo>
                <a:lnTo>
                  <a:pt x="537468" y="179570"/>
                </a:lnTo>
                <a:lnTo>
                  <a:pt x="550291" y="226246"/>
                </a:lnTo>
                <a:lnTo>
                  <a:pt x="554736" y="275843"/>
                </a:lnTo>
                <a:lnTo>
                  <a:pt x="550291" y="325441"/>
                </a:lnTo>
                <a:lnTo>
                  <a:pt x="537468" y="372117"/>
                </a:lnTo>
                <a:lnTo>
                  <a:pt x="517031" y="415092"/>
                </a:lnTo>
                <a:lnTo>
                  <a:pt x="489745" y="453589"/>
                </a:lnTo>
                <a:lnTo>
                  <a:pt x="456376" y="486831"/>
                </a:lnTo>
                <a:lnTo>
                  <a:pt x="417688" y="514039"/>
                </a:lnTo>
                <a:lnTo>
                  <a:pt x="374448" y="534436"/>
                </a:lnTo>
                <a:lnTo>
                  <a:pt x="327419" y="547245"/>
                </a:lnTo>
                <a:lnTo>
                  <a:pt x="277368" y="551687"/>
                </a:lnTo>
                <a:lnTo>
                  <a:pt x="227717" y="547245"/>
                </a:lnTo>
                <a:lnTo>
                  <a:pt x="180902" y="534436"/>
                </a:lnTo>
                <a:lnTo>
                  <a:pt x="137724" y="514039"/>
                </a:lnTo>
                <a:lnTo>
                  <a:pt x="98986" y="486831"/>
                </a:lnTo>
                <a:lnTo>
                  <a:pt x="65492" y="453589"/>
                </a:lnTo>
                <a:lnTo>
                  <a:pt x="38043" y="415092"/>
                </a:lnTo>
                <a:lnTo>
                  <a:pt x="17443" y="372117"/>
                </a:lnTo>
                <a:lnTo>
                  <a:pt x="4494" y="325441"/>
                </a:lnTo>
                <a:lnTo>
                  <a:pt x="0" y="275843"/>
                </a:lnTo>
              </a:path>
            </a:pathLst>
          </a:custGeom>
          <a:ln w="27432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32503" y="3602735"/>
            <a:ext cx="285115" cy="283845"/>
          </a:xfrm>
          <a:custGeom>
            <a:avLst/>
            <a:gdLst/>
            <a:ahLst/>
            <a:cxnLst/>
            <a:rect l="l" t="t" r="r" b="b"/>
            <a:pathLst>
              <a:path w="285114" h="283845">
                <a:moveTo>
                  <a:pt x="0" y="141732"/>
                </a:moveTo>
                <a:lnTo>
                  <a:pt x="7278" y="96560"/>
                </a:lnTo>
                <a:lnTo>
                  <a:pt x="27505" y="57607"/>
                </a:lnTo>
                <a:lnTo>
                  <a:pt x="58265" y="27066"/>
                </a:lnTo>
                <a:lnTo>
                  <a:pt x="97145" y="7132"/>
                </a:lnTo>
                <a:lnTo>
                  <a:pt x="141732" y="0"/>
                </a:lnTo>
                <a:lnTo>
                  <a:pt x="187061" y="7132"/>
                </a:lnTo>
                <a:lnTo>
                  <a:pt x="226393" y="27066"/>
                </a:lnTo>
                <a:lnTo>
                  <a:pt x="257385" y="57607"/>
                </a:lnTo>
                <a:lnTo>
                  <a:pt x="277697" y="96560"/>
                </a:lnTo>
                <a:lnTo>
                  <a:pt x="284988" y="141732"/>
                </a:lnTo>
                <a:lnTo>
                  <a:pt x="277697" y="186903"/>
                </a:lnTo>
                <a:lnTo>
                  <a:pt x="257385" y="225856"/>
                </a:lnTo>
                <a:lnTo>
                  <a:pt x="226393" y="256397"/>
                </a:lnTo>
                <a:lnTo>
                  <a:pt x="187061" y="276331"/>
                </a:lnTo>
                <a:lnTo>
                  <a:pt x="141732" y="283464"/>
                </a:lnTo>
                <a:lnTo>
                  <a:pt x="97145" y="276331"/>
                </a:lnTo>
                <a:lnTo>
                  <a:pt x="58265" y="256397"/>
                </a:lnTo>
                <a:lnTo>
                  <a:pt x="27505" y="225856"/>
                </a:lnTo>
                <a:lnTo>
                  <a:pt x="7278" y="186903"/>
                </a:lnTo>
                <a:lnTo>
                  <a:pt x="0" y="141732"/>
                </a:lnTo>
              </a:path>
            </a:pathLst>
          </a:custGeom>
          <a:ln w="27432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49496" y="4155947"/>
            <a:ext cx="285115" cy="285115"/>
          </a:xfrm>
          <a:custGeom>
            <a:avLst/>
            <a:gdLst/>
            <a:ahLst/>
            <a:cxnLst/>
            <a:rect l="l" t="t" r="r" b="b"/>
            <a:pathLst>
              <a:path w="285114" h="285114">
                <a:moveTo>
                  <a:pt x="0" y="143255"/>
                </a:moveTo>
                <a:lnTo>
                  <a:pt x="7278" y="97926"/>
                </a:lnTo>
                <a:lnTo>
                  <a:pt x="27505" y="58594"/>
                </a:lnTo>
                <a:lnTo>
                  <a:pt x="58265" y="27602"/>
                </a:lnTo>
                <a:lnTo>
                  <a:pt x="97145" y="7290"/>
                </a:lnTo>
                <a:lnTo>
                  <a:pt x="141732" y="0"/>
                </a:lnTo>
                <a:lnTo>
                  <a:pt x="187061" y="7290"/>
                </a:lnTo>
                <a:lnTo>
                  <a:pt x="226393" y="27602"/>
                </a:lnTo>
                <a:lnTo>
                  <a:pt x="257385" y="58594"/>
                </a:lnTo>
                <a:lnTo>
                  <a:pt x="277697" y="97926"/>
                </a:lnTo>
                <a:lnTo>
                  <a:pt x="284988" y="143255"/>
                </a:lnTo>
                <a:lnTo>
                  <a:pt x="277697" y="187842"/>
                </a:lnTo>
                <a:lnTo>
                  <a:pt x="257385" y="226722"/>
                </a:lnTo>
                <a:lnTo>
                  <a:pt x="226393" y="257482"/>
                </a:lnTo>
                <a:lnTo>
                  <a:pt x="187061" y="277709"/>
                </a:lnTo>
                <a:lnTo>
                  <a:pt x="141732" y="284987"/>
                </a:lnTo>
                <a:lnTo>
                  <a:pt x="97145" y="277709"/>
                </a:lnTo>
                <a:lnTo>
                  <a:pt x="58265" y="257482"/>
                </a:lnTo>
                <a:lnTo>
                  <a:pt x="27505" y="226722"/>
                </a:lnTo>
                <a:lnTo>
                  <a:pt x="7278" y="187842"/>
                </a:lnTo>
                <a:lnTo>
                  <a:pt x="0" y="143255"/>
                </a:lnTo>
              </a:path>
            </a:pathLst>
          </a:custGeom>
          <a:ln w="27432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817886" y="1857103"/>
            <a:ext cx="360045" cy="723900"/>
          </a:xfrm>
          <a:custGeom>
            <a:avLst/>
            <a:gdLst/>
            <a:ahLst/>
            <a:cxnLst/>
            <a:rect l="l" t="t" r="r" b="b"/>
            <a:pathLst>
              <a:path w="360045" h="723900">
                <a:moveTo>
                  <a:pt x="45197" y="317644"/>
                </a:moveTo>
                <a:lnTo>
                  <a:pt x="68674" y="253441"/>
                </a:lnTo>
                <a:lnTo>
                  <a:pt x="94947" y="194507"/>
                </a:lnTo>
                <a:lnTo>
                  <a:pt x="123316" y="141706"/>
                </a:lnTo>
                <a:lnTo>
                  <a:pt x="153077" y="95905"/>
                </a:lnTo>
                <a:lnTo>
                  <a:pt x="183528" y="57968"/>
                </a:lnTo>
                <a:lnTo>
                  <a:pt x="213966" y="28761"/>
                </a:lnTo>
                <a:lnTo>
                  <a:pt x="271995" y="0"/>
                </a:lnTo>
                <a:lnTo>
                  <a:pt x="298181" y="2176"/>
                </a:lnTo>
                <a:lnTo>
                  <a:pt x="337964" y="40148"/>
                </a:lnTo>
                <a:lnTo>
                  <a:pt x="357477" y="115399"/>
                </a:lnTo>
                <a:lnTo>
                  <a:pt x="359507" y="164119"/>
                </a:lnTo>
                <a:lnTo>
                  <a:pt x="356319" y="218697"/>
                </a:lnTo>
                <a:lnTo>
                  <a:pt x="347862" y="277978"/>
                </a:lnTo>
                <a:lnTo>
                  <a:pt x="334088" y="340809"/>
                </a:lnTo>
                <a:lnTo>
                  <a:pt x="314945" y="406036"/>
                </a:lnTo>
                <a:lnTo>
                  <a:pt x="291416" y="470238"/>
                </a:lnTo>
                <a:lnTo>
                  <a:pt x="265002" y="529172"/>
                </a:lnTo>
                <a:lnTo>
                  <a:pt x="236431" y="581973"/>
                </a:lnTo>
                <a:lnTo>
                  <a:pt x="206429" y="627775"/>
                </a:lnTo>
                <a:lnTo>
                  <a:pt x="175726" y="665712"/>
                </a:lnTo>
                <a:lnTo>
                  <a:pt x="145047" y="694918"/>
                </a:lnTo>
                <a:lnTo>
                  <a:pt x="86675" y="723680"/>
                </a:lnTo>
                <a:lnTo>
                  <a:pt x="60437" y="721504"/>
                </a:lnTo>
                <a:lnTo>
                  <a:pt x="20846" y="683531"/>
                </a:lnTo>
                <a:lnTo>
                  <a:pt x="1776" y="608280"/>
                </a:lnTo>
                <a:lnTo>
                  <a:pt x="0" y="559560"/>
                </a:lnTo>
                <a:lnTo>
                  <a:pt x="3428" y="504983"/>
                </a:lnTo>
                <a:lnTo>
                  <a:pt x="12087" y="445702"/>
                </a:lnTo>
                <a:lnTo>
                  <a:pt x="26002" y="382871"/>
                </a:lnTo>
                <a:lnTo>
                  <a:pt x="45197" y="317644"/>
                </a:lnTo>
              </a:path>
            </a:pathLst>
          </a:custGeom>
          <a:ln w="27432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182137" y="2853323"/>
            <a:ext cx="425450" cy="402590"/>
          </a:xfrm>
          <a:custGeom>
            <a:avLst/>
            <a:gdLst/>
            <a:ahLst/>
            <a:cxnLst/>
            <a:rect l="l" t="t" r="r" b="b"/>
            <a:pathLst>
              <a:path w="425450" h="402589">
                <a:moveTo>
                  <a:pt x="116810" y="95616"/>
                </a:moveTo>
                <a:lnTo>
                  <a:pt x="162988" y="59111"/>
                </a:lnTo>
                <a:lnTo>
                  <a:pt x="210232" y="30870"/>
                </a:lnTo>
                <a:lnTo>
                  <a:pt x="256809" y="11321"/>
                </a:lnTo>
                <a:lnTo>
                  <a:pt x="300987" y="888"/>
                </a:lnTo>
                <a:lnTo>
                  <a:pt x="341033" y="0"/>
                </a:lnTo>
                <a:lnTo>
                  <a:pt x="375215" y="9081"/>
                </a:lnTo>
                <a:lnTo>
                  <a:pt x="401798" y="28560"/>
                </a:lnTo>
                <a:lnTo>
                  <a:pt x="418882" y="57205"/>
                </a:lnTo>
                <a:lnTo>
                  <a:pt x="424822" y="92381"/>
                </a:lnTo>
                <a:lnTo>
                  <a:pt x="420233" y="132410"/>
                </a:lnTo>
                <a:lnTo>
                  <a:pt x="405726" y="175611"/>
                </a:lnTo>
                <a:lnTo>
                  <a:pt x="381915" y="220304"/>
                </a:lnTo>
                <a:lnTo>
                  <a:pt x="349413" y="264811"/>
                </a:lnTo>
                <a:lnTo>
                  <a:pt x="308834" y="307452"/>
                </a:lnTo>
                <a:lnTo>
                  <a:pt x="262652" y="343953"/>
                </a:lnTo>
                <a:lnTo>
                  <a:pt x="215377" y="372162"/>
                </a:lnTo>
                <a:lnTo>
                  <a:pt x="168715" y="391628"/>
                </a:lnTo>
                <a:lnTo>
                  <a:pt x="124372" y="401896"/>
                </a:lnTo>
                <a:lnTo>
                  <a:pt x="84055" y="402513"/>
                </a:lnTo>
                <a:lnTo>
                  <a:pt x="49470" y="393027"/>
                </a:lnTo>
                <a:lnTo>
                  <a:pt x="22322" y="372984"/>
                </a:lnTo>
                <a:lnTo>
                  <a:pt x="5722" y="344424"/>
                </a:lnTo>
                <a:lnTo>
                  <a:pt x="0" y="309465"/>
                </a:lnTo>
                <a:lnTo>
                  <a:pt x="4647" y="269734"/>
                </a:lnTo>
                <a:lnTo>
                  <a:pt x="19158" y="226858"/>
                </a:lnTo>
                <a:lnTo>
                  <a:pt x="43027" y="182462"/>
                </a:lnTo>
                <a:lnTo>
                  <a:pt x="75746" y="138173"/>
                </a:lnTo>
                <a:lnTo>
                  <a:pt x="116810" y="95616"/>
                </a:lnTo>
              </a:path>
            </a:pathLst>
          </a:custGeom>
          <a:ln w="27432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3273552" y="4177284"/>
            <a:ext cx="629920" cy="594360"/>
            <a:chOff x="3273552" y="4177284"/>
            <a:chExt cx="629920" cy="594360"/>
          </a:xfrm>
        </p:grpSpPr>
        <p:sp>
          <p:nvSpPr>
            <p:cNvPr id="37" name="object 37"/>
            <p:cNvSpPr/>
            <p:nvPr/>
          </p:nvSpPr>
          <p:spPr>
            <a:xfrm>
              <a:off x="3604260" y="4191000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4" h="285114">
                  <a:moveTo>
                    <a:pt x="0" y="143255"/>
                  </a:moveTo>
                  <a:lnTo>
                    <a:pt x="7278" y="97926"/>
                  </a:lnTo>
                  <a:lnTo>
                    <a:pt x="27505" y="58594"/>
                  </a:lnTo>
                  <a:lnTo>
                    <a:pt x="58265" y="27602"/>
                  </a:lnTo>
                  <a:lnTo>
                    <a:pt x="97145" y="7290"/>
                  </a:lnTo>
                  <a:lnTo>
                    <a:pt x="141732" y="0"/>
                  </a:lnTo>
                  <a:lnTo>
                    <a:pt x="187061" y="7290"/>
                  </a:lnTo>
                  <a:lnTo>
                    <a:pt x="226393" y="27602"/>
                  </a:lnTo>
                  <a:lnTo>
                    <a:pt x="257385" y="58594"/>
                  </a:lnTo>
                  <a:lnTo>
                    <a:pt x="277697" y="97926"/>
                  </a:lnTo>
                  <a:lnTo>
                    <a:pt x="284988" y="143255"/>
                  </a:lnTo>
                  <a:lnTo>
                    <a:pt x="277697" y="187842"/>
                  </a:lnTo>
                  <a:lnTo>
                    <a:pt x="257385" y="226722"/>
                  </a:lnTo>
                  <a:lnTo>
                    <a:pt x="226393" y="257482"/>
                  </a:lnTo>
                  <a:lnTo>
                    <a:pt x="187061" y="277709"/>
                  </a:lnTo>
                  <a:lnTo>
                    <a:pt x="141732" y="284987"/>
                  </a:lnTo>
                  <a:lnTo>
                    <a:pt x="97145" y="277709"/>
                  </a:lnTo>
                  <a:lnTo>
                    <a:pt x="58265" y="257482"/>
                  </a:lnTo>
                  <a:lnTo>
                    <a:pt x="27505" y="226722"/>
                  </a:lnTo>
                  <a:lnTo>
                    <a:pt x="7278" y="187842"/>
                  </a:lnTo>
                  <a:lnTo>
                    <a:pt x="0" y="143255"/>
                  </a:lnTo>
                </a:path>
              </a:pathLst>
            </a:custGeom>
            <a:ln w="274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287268" y="4472940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4" h="285114">
                  <a:moveTo>
                    <a:pt x="0" y="143255"/>
                  </a:moveTo>
                  <a:lnTo>
                    <a:pt x="7278" y="97926"/>
                  </a:lnTo>
                  <a:lnTo>
                    <a:pt x="27505" y="58594"/>
                  </a:lnTo>
                  <a:lnTo>
                    <a:pt x="58265" y="27602"/>
                  </a:lnTo>
                  <a:lnTo>
                    <a:pt x="97145" y="7290"/>
                  </a:lnTo>
                  <a:lnTo>
                    <a:pt x="141732" y="0"/>
                  </a:lnTo>
                  <a:lnTo>
                    <a:pt x="187061" y="7290"/>
                  </a:lnTo>
                  <a:lnTo>
                    <a:pt x="226393" y="27602"/>
                  </a:lnTo>
                  <a:lnTo>
                    <a:pt x="257385" y="58594"/>
                  </a:lnTo>
                  <a:lnTo>
                    <a:pt x="277697" y="97926"/>
                  </a:lnTo>
                  <a:lnTo>
                    <a:pt x="284988" y="143255"/>
                  </a:lnTo>
                  <a:lnTo>
                    <a:pt x="277697" y="187842"/>
                  </a:lnTo>
                  <a:lnTo>
                    <a:pt x="257385" y="226722"/>
                  </a:lnTo>
                  <a:lnTo>
                    <a:pt x="226393" y="257482"/>
                  </a:lnTo>
                  <a:lnTo>
                    <a:pt x="187061" y="277709"/>
                  </a:lnTo>
                  <a:lnTo>
                    <a:pt x="141732" y="284987"/>
                  </a:lnTo>
                  <a:lnTo>
                    <a:pt x="97145" y="277709"/>
                  </a:lnTo>
                  <a:lnTo>
                    <a:pt x="58265" y="257482"/>
                  </a:lnTo>
                  <a:lnTo>
                    <a:pt x="27505" y="226722"/>
                  </a:lnTo>
                  <a:lnTo>
                    <a:pt x="7278" y="187842"/>
                  </a:lnTo>
                  <a:lnTo>
                    <a:pt x="0" y="143255"/>
                  </a:lnTo>
                </a:path>
              </a:pathLst>
            </a:custGeom>
            <a:ln w="274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9" name="object 3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764535" y="1615440"/>
            <a:ext cx="1982724" cy="548639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2882862" y="1645436"/>
            <a:ext cx="1750060" cy="46100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81280" marR="5080" indent="-69215">
              <a:lnSpc>
                <a:spcPct val="102099"/>
              </a:lnSpc>
              <a:spcBef>
                <a:spcPts val="90"/>
              </a:spcBef>
            </a:pPr>
            <a:r>
              <a:rPr dirty="0" sz="1400" spc="10">
                <a:latin typeface="Calibri"/>
                <a:cs typeface="Calibri"/>
              </a:rPr>
              <a:t>1</a:t>
            </a:r>
            <a:r>
              <a:rPr dirty="0" sz="1400" spc="5">
                <a:latin typeface="Calibri"/>
                <a:cs typeface="Calibri"/>
              </a:rPr>
              <a:t> site</a:t>
            </a:r>
            <a:r>
              <a:rPr dirty="0" sz="1400" spc="1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en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entrée</a:t>
            </a:r>
            <a:r>
              <a:rPr dirty="0" sz="1400" spc="15">
                <a:latin typeface="Calibri"/>
                <a:cs typeface="Calibri"/>
              </a:rPr>
              <a:t> de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ville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(abords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du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cimetière)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1" name="object 4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746747" y="2476500"/>
            <a:ext cx="2273807" cy="551687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6845211" y="2509527"/>
            <a:ext cx="2073910" cy="46100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162560">
              <a:lnSpc>
                <a:spcPct val="102099"/>
              </a:lnSpc>
              <a:spcBef>
                <a:spcPts val="90"/>
              </a:spcBef>
            </a:pPr>
            <a:r>
              <a:rPr dirty="0" sz="1400" spc="10">
                <a:latin typeface="Calibri"/>
                <a:cs typeface="Calibri"/>
              </a:rPr>
              <a:t>1 </a:t>
            </a:r>
            <a:r>
              <a:rPr dirty="0" sz="1400" spc="5">
                <a:latin typeface="Calibri"/>
                <a:cs typeface="Calibri"/>
              </a:rPr>
              <a:t>site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en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entrée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5">
                <a:latin typeface="Calibri"/>
                <a:cs typeface="Calibri"/>
              </a:rPr>
              <a:t>de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ville 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(</a:t>
            </a:r>
            <a:r>
              <a:rPr dirty="0" sz="1400" spc="-10">
                <a:latin typeface="Calibri"/>
                <a:cs typeface="Calibri"/>
              </a:rPr>
              <a:t>c</a:t>
            </a:r>
            <a:r>
              <a:rPr dirty="0" sz="1400" spc="10">
                <a:latin typeface="Calibri"/>
                <a:cs typeface="Calibri"/>
              </a:rPr>
              <a:t>ar</a:t>
            </a:r>
            <a:r>
              <a:rPr dirty="0" sz="1400" spc="-20">
                <a:latin typeface="Calibri"/>
                <a:cs typeface="Calibri"/>
              </a:rPr>
              <a:t>re</a:t>
            </a:r>
            <a:r>
              <a:rPr dirty="0" sz="1400" spc="-35">
                <a:latin typeface="Calibri"/>
                <a:cs typeface="Calibri"/>
              </a:rPr>
              <a:t>f</a:t>
            </a:r>
            <a:r>
              <a:rPr dirty="0" sz="1400" spc="10">
                <a:latin typeface="Calibri"/>
                <a:cs typeface="Calibri"/>
              </a:rPr>
              <a:t>o</a:t>
            </a:r>
            <a:r>
              <a:rPr dirty="0" sz="1400" spc="15">
                <a:latin typeface="Calibri"/>
                <a:cs typeface="Calibri"/>
              </a:rPr>
              <a:t>u</a:t>
            </a:r>
            <a:r>
              <a:rPr dirty="0" sz="1400" spc="-10">
                <a:latin typeface="Calibri"/>
                <a:cs typeface="Calibri"/>
              </a:rPr>
              <a:t>r</a:t>
            </a:r>
            <a:r>
              <a:rPr dirty="0" sz="1400" spc="15">
                <a:latin typeface="Calibri"/>
                <a:cs typeface="Calibri"/>
              </a:rPr>
              <a:t>/d</a:t>
            </a:r>
            <a:r>
              <a:rPr dirty="0" sz="1400" spc="10">
                <a:latin typeface="Calibri"/>
                <a:cs typeface="Calibri"/>
              </a:rPr>
              <a:t>é</a:t>
            </a:r>
            <a:r>
              <a:rPr dirty="0" sz="1400" spc="15">
                <a:latin typeface="Calibri"/>
                <a:cs typeface="Calibri"/>
              </a:rPr>
              <a:t>p</a:t>
            </a:r>
            <a:r>
              <a:rPr dirty="0" sz="1400" spc="-5">
                <a:latin typeface="Calibri"/>
                <a:cs typeface="Calibri"/>
              </a:rPr>
              <a:t>a</a:t>
            </a:r>
            <a:r>
              <a:rPr dirty="0" sz="1400" spc="5">
                <a:latin typeface="Calibri"/>
                <a:cs typeface="Calibri"/>
              </a:rPr>
              <a:t>r</a:t>
            </a:r>
            <a:r>
              <a:rPr dirty="0" sz="1400" spc="-5">
                <a:latin typeface="Calibri"/>
                <a:cs typeface="Calibri"/>
              </a:rPr>
              <a:t>t</a:t>
            </a:r>
            <a:r>
              <a:rPr dirty="0" sz="1400" spc="15">
                <a:latin typeface="Calibri"/>
                <a:cs typeface="Calibri"/>
              </a:rPr>
              <a:t>em</a:t>
            </a:r>
            <a:r>
              <a:rPr dirty="0" sz="1400" spc="-5">
                <a:latin typeface="Calibri"/>
                <a:cs typeface="Calibri"/>
              </a:rPr>
              <a:t>e</a:t>
            </a:r>
            <a:r>
              <a:rPr dirty="0" sz="1400" spc="15">
                <a:latin typeface="Calibri"/>
                <a:cs typeface="Calibri"/>
              </a:rPr>
              <a:t>n</a:t>
            </a:r>
            <a:r>
              <a:rPr dirty="0" sz="1400" spc="-20">
                <a:latin typeface="Calibri"/>
                <a:cs typeface="Calibri"/>
              </a:rPr>
              <a:t>t</a:t>
            </a:r>
            <a:r>
              <a:rPr dirty="0" sz="1400" spc="25">
                <a:latin typeface="Calibri"/>
                <a:cs typeface="Calibri"/>
              </a:rPr>
              <a:t>a</a:t>
            </a:r>
            <a:r>
              <a:rPr dirty="0" sz="1400" spc="5">
                <a:latin typeface="Calibri"/>
                <a:cs typeface="Calibri"/>
              </a:rPr>
              <a:t>le)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3" name="object 4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700783" y="3311652"/>
            <a:ext cx="1857755" cy="548639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834406" y="3340056"/>
            <a:ext cx="1588770" cy="46100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71755" marR="5080" indent="-59690">
              <a:lnSpc>
                <a:spcPct val="102099"/>
              </a:lnSpc>
              <a:spcBef>
                <a:spcPts val="90"/>
              </a:spcBef>
            </a:pPr>
            <a:r>
              <a:rPr dirty="0" sz="1400" spc="10">
                <a:latin typeface="Calibri"/>
                <a:cs typeface="Calibri"/>
              </a:rPr>
              <a:t>3 </a:t>
            </a:r>
            <a:r>
              <a:rPr dirty="0" sz="1400">
                <a:latin typeface="Calibri"/>
                <a:cs typeface="Calibri"/>
              </a:rPr>
              <a:t>sites</a:t>
            </a:r>
            <a:r>
              <a:rPr dirty="0" sz="1400" spc="3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en </a:t>
            </a:r>
            <a:r>
              <a:rPr dirty="0" sz="1400">
                <a:latin typeface="Calibri"/>
                <a:cs typeface="Calibri"/>
              </a:rPr>
              <a:t>centre-ville </a:t>
            </a:r>
            <a:r>
              <a:rPr dirty="0" sz="1400" spc="-30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(places,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Grand </a:t>
            </a:r>
            <a:r>
              <a:rPr dirty="0" sz="1400" spc="15">
                <a:latin typeface="Calibri"/>
                <a:cs typeface="Calibri"/>
              </a:rPr>
              <a:t>Rue)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119883" y="2385060"/>
            <a:ext cx="1994916" cy="548639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2238203" y="2413448"/>
            <a:ext cx="1762125" cy="46100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88265">
              <a:lnSpc>
                <a:spcPct val="102099"/>
              </a:lnSpc>
              <a:spcBef>
                <a:spcPts val="90"/>
              </a:spcBef>
            </a:pPr>
            <a:r>
              <a:rPr dirty="0" sz="1400" spc="10">
                <a:latin typeface="Calibri"/>
                <a:cs typeface="Calibri"/>
              </a:rPr>
              <a:t>1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site</a:t>
            </a:r>
            <a:r>
              <a:rPr dirty="0" sz="1400" spc="10">
                <a:latin typeface="Calibri"/>
                <a:cs typeface="Calibri"/>
              </a:rPr>
              <a:t> «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Patrimonial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» </a:t>
            </a:r>
            <a:r>
              <a:rPr dirty="0" sz="1400" spc="1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(Monument</a:t>
            </a:r>
            <a:r>
              <a:rPr dirty="0" sz="1400" spc="5">
                <a:latin typeface="Calibri"/>
                <a:cs typeface="Calibri"/>
              </a:rPr>
              <a:t> historique)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7" name="object 4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420867" y="4200144"/>
            <a:ext cx="2103119" cy="553211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5558993" y="4231598"/>
            <a:ext cx="1828800" cy="46100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20955">
              <a:lnSpc>
                <a:spcPct val="102099"/>
              </a:lnSpc>
              <a:spcBef>
                <a:spcPts val="90"/>
              </a:spcBef>
            </a:pPr>
            <a:r>
              <a:rPr dirty="0" sz="1400" spc="10">
                <a:latin typeface="Calibri"/>
                <a:cs typeface="Calibri"/>
              </a:rPr>
              <a:t>1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site</a:t>
            </a:r>
            <a:r>
              <a:rPr dirty="0" sz="1400" spc="1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proche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des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écoles </a:t>
            </a:r>
            <a:r>
              <a:rPr dirty="0" sz="1400" spc="-30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et</a:t>
            </a:r>
            <a:r>
              <a:rPr dirty="0" sz="1400" spc="30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équipements</a:t>
            </a:r>
            <a:r>
              <a:rPr dirty="0" sz="1400" spc="30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sportifs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4232" y="505968"/>
            <a:ext cx="199644" cy="2468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836" y="513587"/>
            <a:ext cx="220980" cy="3185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2617" y="413004"/>
            <a:ext cx="219402" cy="3398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80997" y="413004"/>
            <a:ext cx="219402" cy="3398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21407" y="505968"/>
            <a:ext cx="234696" cy="2468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9867" y="505968"/>
            <a:ext cx="234696" cy="2468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0372" y="505968"/>
            <a:ext cx="234696" cy="2468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19178" y="505968"/>
            <a:ext cx="214849" cy="2468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50726" y="505968"/>
            <a:ext cx="214849" cy="2468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94503" y="513587"/>
            <a:ext cx="62484" cy="2301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53484" y="513587"/>
            <a:ext cx="208788" cy="23926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011679" y="513587"/>
            <a:ext cx="62483" cy="2301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14500" y="513587"/>
            <a:ext cx="62483" cy="2301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91555" y="505968"/>
            <a:ext cx="167640" cy="24688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166360" y="513587"/>
            <a:ext cx="208787" cy="2331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02152" y="505968"/>
            <a:ext cx="167640" cy="24688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660903" y="505968"/>
            <a:ext cx="167640" cy="24688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404872" y="513587"/>
            <a:ext cx="208787" cy="23317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99616" y="505968"/>
            <a:ext cx="167639" cy="24688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31876" y="513587"/>
            <a:ext cx="140207" cy="2301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6700" y="429768"/>
            <a:ext cx="217932" cy="31699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405628" y="454151"/>
            <a:ext cx="155448" cy="29870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055364" y="454151"/>
            <a:ext cx="155447" cy="29870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812036" y="454151"/>
            <a:ext cx="155447" cy="29870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789932" y="414527"/>
            <a:ext cx="71627" cy="6400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007107" y="414527"/>
            <a:ext cx="71628" cy="6400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709927" y="414527"/>
            <a:ext cx="71627" cy="6400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901440" y="406908"/>
            <a:ext cx="100583" cy="73152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524256" y="905256"/>
            <a:ext cx="3853179" cy="2813685"/>
            <a:chOff x="524256" y="905256"/>
            <a:chExt cx="3853179" cy="2813685"/>
          </a:xfrm>
        </p:grpSpPr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4256" y="905256"/>
              <a:ext cx="3852671" cy="281330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27304" y="908304"/>
              <a:ext cx="3846829" cy="2809240"/>
            </a:xfrm>
            <a:custGeom>
              <a:avLst/>
              <a:gdLst/>
              <a:ahLst/>
              <a:cxnLst/>
              <a:rect l="l" t="t" r="r" b="b"/>
              <a:pathLst>
                <a:path w="3846829" h="2809240">
                  <a:moveTo>
                    <a:pt x="0" y="0"/>
                  </a:moveTo>
                  <a:lnTo>
                    <a:pt x="3846576" y="0"/>
                  </a:lnTo>
                  <a:lnTo>
                    <a:pt x="3846576" y="2808731"/>
                  </a:lnTo>
                  <a:lnTo>
                    <a:pt x="0" y="280873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/>
          <p:cNvGrpSpPr/>
          <p:nvPr/>
        </p:nvGrpSpPr>
        <p:grpSpPr>
          <a:xfrm>
            <a:off x="192023" y="1714500"/>
            <a:ext cx="9825355" cy="5657215"/>
            <a:chOff x="192023" y="1714500"/>
            <a:chExt cx="9825355" cy="5657215"/>
          </a:xfrm>
        </p:grpSpPr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47939" y="1714500"/>
              <a:ext cx="5252964" cy="251460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651247" y="1720595"/>
              <a:ext cx="5349240" cy="2504440"/>
            </a:xfrm>
            <a:custGeom>
              <a:avLst/>
              <a:gdLst/>
              <a:ahLst/>
              <a:cxnLst/>
              <a:rect l="l" t="t" r="r" b="b"/>
              <a:pathLst>
                <a:path w="5349240" h="2504440">
                  <a:moveTo>
                    <a:pt x="0" y="0"/>
                  </a:moveTo>
                  <a:lnTo>
                    <a:pt x="5349240" y="0"/>
                  </a:lnTo>
                  <a:lnTo>
                    <a:pt x="5349240" y="2503931"/>
                  </a:lnTo>
                  <a:lnTo>
                    <a:pt x="0" y="250393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2023" y="4000500"/>
              <a:ext cx="4920995" cy="26898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96595" y="4002024"/>
              <a:ext cx="4914900" cy="2685415"/>
            </a:xfrm>
            <a:custGeom>
              <a:avLst/>
              <a:gdLst/>
              <a:ahLst/>
              <a:cxnLst/>
              <a:rect l="l" t="t" r="r" b="b"/>
              <a:pathLst>
                <a:path w="4914900" h="2685415">
                  <a:moveTo>
                    <a:pt x="0" y="0"/>
                  </a:moveTo>
                  <a:lnTo>
                    <a:pt x="4914900" y="0"/>
                  </a:lnTo>
                  <a:lnTo>
                    <a:pt x="4914900" y="2685288"/>
                  </a:lnTo>
                  <a:lnTo>
                    <a:pt x="0" y="268528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59451" y="4437888"/>
              <a:ext cx="5257800" cy="293369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764023" y="4439411"/>
              <a:ext cx="5250180" cy="2931160"/>
            </a:xfrm>
            <a:custGeom>
              <a:avLst/>
              <a:gdLst/>
              <a:ahLst/>
              <a:cxnLst/>
              <a:rect l="l" t="t" r="r" b="b"/>
              <a:pathLst>
                <a:path w="5250180" h="2931159">
                  <a:moveTo>
                    <a:pt x="0" y="0"/>
                  </a:moveTo>
                  <a:lnTo>
                    <a:pt x="5250179" y="0"/>
                  </a:lnTo>
                  <a:lnTo>
                    <a:pt x="5250179" y="2930652"/>
                  </a:lnTo>
                  <a:lnTo>
                    <a:pt x="0" y="29306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 txBox="1"/>
          <p:nvPr/>
        </p:nvSpPr>
        <p:spPr>
          <a:xfrm>
            <a:off x="4742179" y="1061720"/>
            <a:ext cx="4335780" cy="4946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00" spc="5">
                <a:latin typeface="Calibri"/>
                <a:cs typeface="Calibri"/>
              </a:rPr>
              <a:t>Extraits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des</a:t>
            </a:r>
            <a:r>
              <a:rPr dirty="0" sz="1500">
                <a:latin typeface="Calibri"/>
                <a:cs typeface="Calibri"/>
              </a:rPr>
              <a:t> travaux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 spc="20">
                <a:latin typeface="Calibri"/>
                <a:cs typeface="Calibri"/>
              </a:rPr>
              <a:t>de</a:t>
            </a:r>
            <a:r>
              <a:rPr dirty="0" sz="1500" spc="10">
                <a:latin typeface="Calibri"/>
                <a:cs typeface="Calibri"/>
              </a:rPr>
              <a:t> rendu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500" spc="10">
                <a:latin typeface="Calibri"/>
                <a:cs typeface="Calibri"/>
              </a:rPr>
              <a:t>(panneaux</a:t>
            </a:r>
            <a:r>
              <a:rPr dirty="0" sz="1500" spc="7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et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présentation</a:t>
            </a:r>
            <a:r>
              <a:rPr dirty="0" sz="1500" spc="5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orale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à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la 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fin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du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workshop)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g.dumas</dc:creator>
  <dc:title>Microsoft PowerPoint - 230530_Webinaire_Atelier_Volvic_V1</dc:title>
  <dcterms:created xsi:type="dcterms:W3CDTF">2023-09-14T14:51:55Z</dcterms:created>
  <dcterms:modified xsi:type="dcterms:W3CDTF">2023-09-14T14:51:55Z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2023-05-26T00:00:00Z</vt:filetime>
  </property>
  <property fmtid="{D5CDD505-2E9C-101B-9397-08002B2CF9AE}" pid="3" name="LastSaved">
    <vt:filetime>2023-09-14T00:00:00Z</vt:filetime>
  </property>
</Properties>
</file>